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62" r:id="rId3"/>
    <p:sldId id="260" r:id="rId4"/>
    <p:sldId id="257" r:id="rId5"/>
    <p:sldId id="259" r:id="rId6"/>
    <p:sldId id="263" r:id="rId7"/>
    <p:sldId id="261" r:id="rId8"/>
  </p:sldIdLst>
  <p:sldSz cx="9144000" cy="6858000" type="screen4x3"/>
  <p:notesSz cx="6797675" cy="99266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39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orient="horz" pos="1253">
          <p15:clr>
            <a:srgbClr val="A4A3A4"/>
          </p15:clr>
        </p15:guide>
        <p15:guide id="4" orient="horz" pos="3294">
          <p15:clr>
            <a:srgbClr val="A4A3A4"/>
          </p15:clr>
        </p15:guide>
        <p15:guide id="5" orient="horz" pos="845">
          <p15:clr>
            <a:srgbClr val="A4A3A4"/>
          </p15:clr>
        </p15:guide>
        <p15:guide id="6" orient="horz" pos="3475">
          <p15:clr>
            <a:srgbClr val="A4A3A4"/>
          </p15:clr>
        </p15:guide>
        <p15:guide id="7" orient="horz" pos="3385">
          <p15:clr>
            <a:srgbClr val="A4A3A4"/>
          </p15:clr>
        </p15:guide>
        <p15:guide id="8" orient="horz" pos="2976">
          <p15:clr>
            <a:srgbClr val="A4A3A4"/>
          </p15:clr>
        </p15:guide>
        <p15:guide id="9" pos="4377">
          <p15:clr>
            <a:srgbClr val="A4A3A4"/>
          </p15:clr>
        </p15:guide>
        <p15:guide id="10" pos="5759">
          <p15:clr>
            <a:srgbClr val="A4A3A4"/>
          </p15:clr>
        </p15:guide>
        <p15:guide id="11" pos="4830">
          <p15:clr>
            <a:srgbClr val="A4A3A4"/>
          </p15:clr>
        </p15:guide>
        <p15:guide id="12" pos="2744">
          <p15:clr>
            <a:srgbClr val="A4A3A4"/>
          </p15:clr>
        </p15:guide>
        <p15:guide id="13" pos="4649">
          <p15:clr>
            <a:srgbClr val="A4A3A4"/>
          </p15:clr>
        </p15:guide>
        <p15:guide id="14" pos="4195">
          <p15:clr>
            <a:srgbClr val="A4A3A4"/>
          </p15:clr>
        </p15:guide>
        <p15:guide id="15" pos="839">
          <p15:clr>
            <a:srgbClr val="A4A3A4"/>
          </p15:clr>
        </p15:guide>
        <p15:guide id="16" pos="36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0C0C0"/>
    <a:srgbClr val="96969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67" autoAdjust="0"/>
    <p:restoredTop sz="94660"/>
  </p:normalViewPr>
  <p:slideViewPr>
    <p:cSldViewPr showGuides="1">
      <p:cViewPr varScale="1">
        <p:scale>
          <a:sx n="122" d="100"/>
          <a:sy n="122" d="100"/>
        </p:scale>
        <p:origin x="282" y="90"/>
      </p:cViewPr>
      <p:guideLst>
        <p:guide orient="horz" pos="3339"/>
        <p:guide orient="horz" pos="4319"/>
        <p:guide orient="horz" pos="1253"/>
        <p:guide orient="horz" pos="3294"/>
        <p:guide orient="horz" pos="845"/>
        <p:guide orient="horz" pos="3475"/>
        <p:guide orient="horz" pos="3385"/>
        <p:guide orient="horz" pos="2976"/>
        <p:guide pos="4377"/>
        <p:guide pos="5759"/>
        <p:guide pos="4830"/>
        <p:guide pos="2744"/>
        <p:guide pos="4649"/>
        <p:guide pos="4195"/>
        <p:guide pos="839"/>
        <p:guide pos="36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BE23DDB-6B8F-4E3F-9789-FE6AFE5414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626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940B8-1CF9-405E-939E-D07C61F82D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1654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C5968-C9E5-44CD-8F88-C71356BF4D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2153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94E6F-2339-452C-81F3-82A5B0FC96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14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7C6B3-B363-48D5-A912-AD296A01AF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826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C3E29-081A-4441-A641-6504F2767C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6477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A5C5A-5EFC-4D93-9BEF-22F7DD72A2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1534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1BB12-9D69-4780-8E4A-AF18440909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553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5EF33-5FD9-4252-A813-30DC2B0342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597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701DC-7D84-4918-BF1D-8534EF9F14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253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757EE-ACEC-400B-9E18-8666F5A964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440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58423-6BB3-4A09-86FD-058AE6D68C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678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470B01F-AED4-4E00-AAF1-11E9E50A06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3316"/>
          <p:cNvSpPr>
            <a:spLocks noChangeShapeType="1"/>
          </p:cNvSpPr>
          <p:nvPr/>
        </p:nvSpPr>
        <p:spPr bwMode="auto">
          <a:xfrm flipH="1">
            <a:off x="7019925" y="1341438"/>
            <a:ext cx="0" cy="34559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5" name="Line 3191"/>
          <p:cNvSpPr>
            <a:spLocks noChangeShapeType="1"/>
          </p:cNvSpPr>
          <p:nvPr/>
        </p:nvSpPr>
        <p:spPr bwMode="auto">
          <a:xfrm flipH="1">
            <a:off x="6300788" y="1341438"/>
            <a:ext cx="0" cy="34559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6" name="Line 2766"/>
          <p:cNvSpPr>
            <a:spLocks noChangeShapeType="1"/>
          </p:cNvSpPr>
          <p:nvPr/>
        </p:nvSpPr>
        <p:spPr bwMode="auto">
          <a:xfrm flipH="1">
            <a:off x="2771775" y="1341438"/>
            <a:ext cx="0" cy="34559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7" name="Line 2514"/>
          <p:cNvSpPr>
            <a:spLocks noChangeShapeType="1"/>
          </p:cNvSpPr>
          <p:nvPr/>
        </p:nvSpPr>
        <p:spPr bwMode="auto">
          <a:xfrm flipH="1">
            <a:off x="2051050" y="1341438"/>
            <a:ext cx="0" cy="34559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8" name="Line 3049"/>
          <p:cNvSpPr>
            <a:spLocks noChangeShapeType="1"/>
          </p:cNvSpPr>
          <p:nvPr/>
        </p:nvSpPr>
        <p:spPr bwMode="auto">
          <a:xfrm>
            <a:off x="1331913" y="4794250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9" name="Line 3046"/>
          <p:cNvSpPr>
            <a:spLocks noChangeShapeType="1"/>
          </p:cNvSpPr>
          <p:nvPr/>
        </p:nvSpPr>
        <p:spPr bwMode="auto">
          <a:xfrm>
            <a:off x="1331913" y="2636838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0" name="Line 3047"/>
          <p:cNvSpPr>
            <a:spLocks noChangeShapeType="1"/>
          </p:cNvSpPr>
          <p:nvPr/>
        </p:nvSpPr>
        <p:spPr bwMode="auto">
          <a:xfrm>
            <a:off x="1331913" y="3357563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1" name="Line 3048"/>
          <p:cNvSpPr>
            <a:spLocks noChangeShapeType="1"/>
          </p:cNvSpPr>
          <p:nvPr/>
        </p:nvSpPr>
        <p:spPr bwMode="auto">
          <a:xfrm>
            <a:off x="1331913" y="4078288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2" name="Line 3045"/>
          <p:cNvSpPr>
            <a:spLocks noChangeShapeType="1"/>
          </p:cNvSpPr>
          <p:nvPr/>
        </p:nvSpPr>
        <p:spPr bwMode="auto">
          <a:xfrm>
            <a:off x="1331913" y="1917700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3" name="Line 3044"/>
          <p:cNvSpPr>
            <a:spLocks noChangeShapeType="1"/>
          </p:cNvSpPr>
          <p:nvPr/>
        </p:nvSpPr>
        <p:spPr bwMode="auto">
          <a:xfrm>
            <a:off x="1331913" y="1341438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4" name="Line 3018"/>
          <p:cNvSpPr>
            <a:spLocks noChangeShapeType="1"/>
          </p:cNvSpPr>
          <p:nvPr/>
        </p:nvSpPr>
        <p:spPr bwMode="auto">
          <a:xfrm flipH="1">
            <a:off x="3348038" y="1341438"/>
            <a:ext cx="0" cy="34559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5" name="Text Box 2171"/>
          <p:cNvSpPr txBox="1">
            <a:spLocks noChangeArrowheads="1"/>
          </p:cNvSpPr>
          <p:nvPr/>
        </p:nvSpPr>
        <p:spPr bwMode="auto">
          <a:xfrm>
            <a:off x="1044575" y="1227138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1</a:t>
            </a:r>
          </a:p>
        </p:txBody>
      </p:sp>
      <p:sp>
        <p:nvSpPr>
          <p:cNvPr id="3086" name="Text Box 2172"/>
          <p:cNvSpPr txBox="1">
            <a:spLocks noChangeArrowheads="1"/>
          </p:cNvSpPr>
          <p:nvPr/>
        </p:nvSpPr>
        <p:spPr bwMode="auto">
          <a:xfrm>
            <a:off x="1044575" y="180340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5</a:t>
            </a:r>
          </a:p>
        </p:txBody>
      </p:sp>
      <p:sp>
        <p:nvSpPr>
          <p:cNvPr id="3087" name="Line 2168"/>
          <p:cNvSpPr>
            <a:spLocks noChangeShapeType="1"/>
          </p:cNvSpPr>
          <p:nvPr/>
        </p:nvSpPr>
        <p:spPr bwMode="auto">
          <a:xfrm flipH="1">
            <a:off x="1331913" y="1341438"/>
            <a:ext cx="0" cy="34559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8" name="Oval 2371"/>
          <p:cNvSpPr>
            <a:spLocks noChangeArrowheads="1"/>
          </p:cNvSpPr>
          <p:nvPr/>
        </p:nvSpPr>
        <p:spPr bwMode="auto">
          <a:xfrm>
            <a:off x="12858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089" name="Oval 2374"/>
          <p:cNvSpPr>
            <a:spLocks noChangeArrowheads="1"/>
          </p:cNvSpPr>
          <p:nvPr/>
        </p:nvSpPr>
        <p:spPr bwMode="auto">
          <a:xfrm>
            <a:off x="12858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090" name="Oval 2375"/>
          <p:cNvSpPr>
            <a:spLocks noChangeArrowheads="1"/>
          </p:cNvSpPr>
          <p:nvPr/>
        </p:nvSpPr>
        <p:spPr bwMode="auto">
          <a:xfrm>
            <a:off x="12858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091" name="Oval 2376"/>
          <p:cNvSpPr>
            <a:spLocks noChangeArrowheads="1"/>
          </p:cNvSpPr>
          <p:nvPr/>
        </p:nvSpPr>
        <p:spPr bwMode="auto">
          <a:xfrm>
            <a:off x="12858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092" name="Oval 2377"/>
          <p:cNvSpPr>
            <a:spLocks noChangeArrowheads="1"/>
          </p:cNvSpPr>
          <p:nvPr/>
        </p:nvSpPr>
        <p:spPr bwMode="auto">
          <a:xfrm>
            <a:off x="12858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093" name="Oval 2378"/>
          <p:cNvSpPr>
            <a:spLocks noChangeArrowheads="1"/>
          </p:cNvSpPr>
          <p:nvPr/>
        </p:nvSpPr>
        <p:spPr bwMode="auto">
          <a:xfrm>
            <a:off x="12858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094" name="Oval 2379"/>
          <p:cNvSpPr>
            <a:spLocks noChangeArrowheads="1"/>
          </p:cNvSpPr>
          <p:nvPr/>
        </p:nvSpPr>
        <p:spPr bwMode="auto">
          <a:xfrm>
            <a:off x="12858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095" name="Oval 2380"/>
          <p:cNvSpPr>
            <a:spLocks noChangeArrowheads="1"/>
          </p:cNvSpPr>
          <p:nvPr/>
        </p:nvSpPr>
        <p:spPr bwMode="auto">
          <a:xfrm>
            <a:off x="12858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096" name="Oval 2381"/>
          <p:cNvSpPr>
            <a:spLocks noChangeArrowheads="1"/>
          </p:cNvSpPr>
          <p:nvPr/>
        </p:nvSpPr>
        <p:spPr bwMode="auto">
          <a:xfrm>
            <a:off x="12858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097" name="Oval 2382"/>
          <p:cNvSpPr>
            <a:spLocks noChangeArrowheads="1"/>
          </p:cNvSpPr>
          <p:nvPr/>
        </p:nvSpPr>
        <p:spPr bwMode="auto">
          <a:xfrm>
            <a:off x="12858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098" name="Oval 2383"/>
          <p:cNvSpPr>
            <a:spLocks noChangeArrowheads="1"/>
          </p:cNvSpPr>
          <p:nvPr/>
        </p:nvSpPr>
        <p:spPr bwMode="auto">
          <a:xfrm>
            <a:off x="12858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099" name="Oval 2384"/>
          <p:cNvSpPr>
            <a:spLocks noChangeArrowheads="1"/>
          </p:cNvSpPr>
          <p:nvPr/>
        </p:nvSpPr>
        <p:spPr bwMode="auto">
          <a:xfrm>
            <a:off x="12858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00" name="Oval 2385"/>
          <p:cNvSpPr>
            <a:spLocks noChangeArrowheads="1"/>
          </p:cNvSpPr>
          <p:nvPr/>
        </p:nvSpPr>
        <p:spPr bwMode="auto">
          <a:xfrm>
            <a:off x="12858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01" name="Oval 2386"/>
          <p:cNvSpPr>
            <a:spLocks noChangeArrowheads="1"/>
          </p:cNvSpPr>
          <p:nvPr/>
        </p:nvSpPr>
        <p:spPr bwMode="auto">
          <a:xfrm>
            <a:off x="12858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02" name="Oval 2387"/>
          <p:cNvSpPr>
            <a:spLocks noChangeArrowheads="1"/>
          </p:cNvSpPr>
          <p:nvPr/>
        </p:nvSpPr>
        <p:spPr bwMode="auto">
          <a:xfrm>
            <a:off x="12858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03" name="Oval 2388"/>
          <p:cNvSpPr>
            <a:spLocks noChangeArrowheads="1"/>
          </p:cNvSpPr>
          <p:nvPr/>
        </p:nvSpPr>
        <p:spPr bwMode="auto">
          <a:xfrm>
            <a:off x="12858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04" name="Oval 2389"/>
          <p:cNvSpPr>
            <a:spLocks noChangeArrowheads="1"/>
          </p:cNvSpPr>
          <p:nvPr/>
        </p:nvSpPr>
        <p:spPr bwMode="auto">
          <a:xfrm>
            <a:off x="12858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05" name="Oval 2390"/>
          <p:cNvSpPr>
            <a:spLocks noChangeArrowheads="1"/>
          </p:cNvSpPr>
          <p:nvPr/>
        </p:nvSpPr>
        <p:spPr bwMode="auto">
          <a:xfrm>
            <a:off x="12858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06" name="Oval 2391"/>
          <p:cNvSpPr>
            <a:spLocks noChangeArrowheads="1"/>
          </p:cNvSpPr>
          <p:nvPr/>
        </p:nvSpPr>
        <p:spPr bwMode="auto">
          <a:xfrm>
            <a:off x="12858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07" name="Text Box 2392"/>
          <p:cNvSpPr txBox="1">
            <a:spLocks noChangeArrowheads="1"/>
          </p:cNvSpPr>
          <p:nvPr/>
        </p:nvSpPr>
        <p:spPr bwMode="auto">
          <a:xfrm>
            <a:off x="971550" y="251618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10</a:t>
            </a:r>
          </a:p>
        </p:txBody>
      </p:sp>
      <p:sp>
        <p:nvSpPr>
          <p:cNvPr id="3108" name="Text Box 2393"/>
          <p:cNvSpPr txBox="1">
            <a:spLocks noChangeArrowheads="1"/>
          </p:cNvSpPr>
          <p:nvPr/>
        </p:nvSpPr>
        <p:spPr bwMode="auto">
          <a:xfrm>
            <a:off x="971550" y="3243263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15</a:t>
            </a:r>
          </a:p>
        </p:txBody>
      </p:sp>
      <p:sp>
        <p:nvSpPr>
          <p:cNvPr id="3109" name="Oval 2394"/>
          <p:cNvSpPr>
            <a:spLocks noChangeArrowheads="1"/>
          </p:cNvSpPr>
          <p:nvPr/>
        </p:nvSpPr>
        <p:spPr bwMode="auto">
          <a:xfrm>
            <a:off x="12858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10" name="Oval 2395"/>
          <p:cNvSpPr>
            <a:spLocks noChangeArrowheads="1"/>
          </p:cNvSpPr>
          <p:nvPr/>
        </p:nvSpPr>
        <p:spPr bwMode="auto">
          <a:xfrm>
            <a:off x="12858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11" name="Oval 2396"/>
          <p:cNvSpPr>
            <a:spLocks noChangeArrowheads="1"/>
          </p:cNvSpPr>
          <p:nvPr/>
        </p:nvSpPr>
        <p:spPr bwMode="auto">
          <a:xfrm>
            <a:off x="12858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12" name="Oval 2397"/>
          <p:cNvSpPr>
            <a:spLocks noChangeArrowheads="1"/>
          </p:cNvSpPr>
          <p:nvPr/>
        </p:nvSpPr>
        <p:spPr bwMode="auto">
          <a:xfrm>
            <a:off x="12858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13" name="Text Box 2399"/>
          <p:cNvSpPr txBox="1">
            <a:spLocks noChangeArrowheads="1"/>
          </p:cNvSpPr>
          <p:nvPr/>
        </p:nvSpPr>
        <p:spPr bwMode="auto">
          <a:xfrm>
            <a:off x="971550" y="396398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20</a:t>
            </a:r>
          </a:p>
        </p:txBody>
      </p:sp>
      <p:sp>
        <p:nvSpPr>
          <p:cNvPr id="3114" name="Text Box 2405"/>
          <p:cNvSpPr txBox="1">
            <a:spLocks noChangeArrowheads="1"/>
          </p:cNvSpPr>
          <p:nvPr/>
        </p:nvSpPr>
        <p:spPr bwMode="auto">
          <a:xfrm>
            <a:off x="971550" y="4683125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25</a:t>
            </a:r>
          </a:p>
        </p:txBody>
      </p:sp>
      <p:sp>
        <p:nvSpPr>
          <p:cNvPr id="3115" name="Oval 2406"/>
          <p:cNvSpPr>
            <a:spLocks noChangeArrowheads="1"/>
          </p:cNvSpPr>
          <p:nvPr/>
        </p:nvSpPr>
        <p:spPr bwMode="auto">
          <a:xfrm>
            <a:off x="14303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16" name="Oval 2408"/>
          <p:cNvSpPr>
            <a:spLocks noChangeArrowheads="1"/>
          </p:cNvSpPr>
          <p:nvPr/>
        </p:nvSpPr>
        <p:spPr bwMode="auto">
          <a:xfrm>
            <a:off x="14303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17" name="Oval 2409"/>
          <p:cNvSpPr>
            <a:spLocks noChangeArrowheads="1"/>
          </p:cNvSpPr>
          <p:nvPr/>
        </p:nvSpPr>
        <p:spPr bwMode="auto">
          <a:xfrm>
            <a:off x="14303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18" name="Oval 2410"/>
          <p:cNvSpPr>
            <a:spLocks noChangeArrowheads="1"/>
          </p:cNvSpPr>
          <p:nvPr/>
        </p:nvSpPr>
        <p:spPr bwMode="auto">
          <a:xfrm>
            <a:off x="14303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19" name="Oval 2411"/>
          <p:cNvSpPr>
            <a:spLocks noChangeArrowheads="1"/>
          </p:cNvSpPr>
          <p:nvPr/>
        </p:nvSpPr>
        <p:spPr bwMode="auto">
          <a:xfrm>
            <a:off x="14303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20" name="Oval 2412"/>
          <p:cNvSpPr>
            <a:spLocks noChangeArrowheads="1"/>
          </p:cNvSpPr>
          <p:nvPr/>
        </p:nvSpPr>
        <p:spPr bwMode="auto">
          <a:xfrm>
            <a:off x="14303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21" name="Oval 2413"/>
          <p:cNvSpPr>
            <a:spLocks noChangeArrowheads="1"/>
          </p:cNvSpPr>
          <p:nvPr/>
        </p:nvSpPr>
        <p:spPr bwMode="auto">
          <a:xfrm>
            <a:off x="14303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22" name="Oval 2414"/>
          <p:cNvSpPr>
            <a:spLocks noChangeArrowheads="1"/>
          </p:cNvSpPr>
          <p:nvPr/>
        </p:nvSpPr>
        <p:spPr bwMode="auto">
          <a:xfrm>
            <a:off x="14303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23" name="Oval 2415"/>
          <p:cNvSpPr>
            <a:spLocks noChangeArrowheads="1"/>
          </p:cNvSpPr>
          <p:nvPr/>
        </p:nvSpPr>
        <p:spPr bwMode="auto">
          <a:xfrm>
            <a:off x="14303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24" name="Oval 2416"/>
          <p:cNvSpPr>
            <a:spLocks noChangeArrowheads="1"/>
          </p:cNvSpPr>
          <p:nvPr/>
        </p:nvSpPr>
        <p:spPr bwMode="auto">
          <a:xfrm>
            <a:off x="14303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25" name="Oval 2417"/>
          <p:cNvSpPr>
            <a:spLocks noChangeArrowheads="1"/>
          </p:cNvSpPr>
          <p:nvPr/>
        </p:nvSpPr>
        <p:spPr bwMode="auto">
          <a:xfrm>
            <a:off x="14303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26" name="Oval 2418"/>
          <p:cNvSpPr>
            <a:spLocks noChangeArrowheads="1"/>
          </p:cNvSpPr>
          <p:nvPr/>
        </p:nvSpPr>
        <p:spPr bwMode="auto">
          <a:xfrm>
            <a:off x="14303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27" name="Oval 2419"/>
          <p:cNvSpPr>
            <a:spLocks noChangeArrowheads="1"/>
          </p:cNvSpPr>
          <p:nvPr/>
        </p:nvSpPr>
        <p:spPr bwMode="auto">
          <a:xfrm>
            <a:off x="14303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28" name="Oval 2420"/>
          <p:cNvSpPr>
            <a:spLocks noChangeArrowheads="1"/>
          </p:cNvSpPr>
          <p:nvPr/>
        </p:nvSpPr>
        <p:spPr bwMode="auto">
          <a:xfrm>
            <a:off x="14303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29" name="Oval 2421"/>
          <p:cNvSpPr>
            <a:spLocks noChangeArrowheads="1"/>
          </p:cNvSpPr>
          <p:nvPr/>
        </p:nvSpPr>
        <p:spPr bwMode="auto">
          <a:xfrm>
            <a:off x="14303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30" name="Oval 2422"/>
          <p:cNvSpPr>
            <a:spLocks noChangeArrowheads="1"/>
          </p:cNvSpPr>
          <p:nvPr/>
        </p:nvSpPr>
        <p:spPr bwMode="auto">
          <a:xfrm>
            <a:off x="14303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31" name="Oval 2423"/>
          <p:cNvSpPr>
            <a:spLocks noChangeArrowheads="1"/>
          </p:cNvSpPr>
          <p:nvPr/>
        </p:nvSpPr>
        <p:spPr bwMode="auto">
          <a:xfrm>
            <a:off x="14303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32" name="Oval 2424"/>
          <p:cNvSpPr>
            <a:spLocks noChangeArrowheads="1"/>
          </p:cNvSpPr>
          <p:nvPr/>
        </p:nvSpPr>
        <p:spPr bwMode="auto">
          <a:xfrm>
            <a:off x="14303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33" name="Oval 2425"/>
          <p:cNvSpPr>
            <a:spLocks noChangeArrowheads="1"/>
          </p:cNvSpPr>
          <p:nvPr/>
        </p:nvSpPr>
        <p:spPr bwMode="auto">
          <a:xfrm>
            <a:off x="14303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34" name="Oval 2426"/>
          <p:cNvSpPr>
            <a:spLocks noChangeArrowheads="1"/>
          </p:cNvSpPr>
          <p:nvPr/>
        </p:nvSpPr>
        <p:spPr bwMode="auto">
          <a:xfrm>
            <a:off x="14303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35" name="Oval 2427"/>
          <p:cNvSpPr>
            <a:spLocks noChangeArrowheads="1"/>
          </p:cNvSpPr>
          <p:nvPr/>
        </p:nvSpPr>
        <p:spPr bwMode="auto">
          <a:xfrm>
            <a:off x="14303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36" name="Oval 2428"/>
          <p:cNvSpPr>
            <a:spLocks noChangeArrowheads="1"/>
          </p:cNvSpPr>
          <p:nvPr/>
        </p:nvSpPr>
        <p:spPr bwMode="auto">
          <a:xfrm>
            <a:off x="14303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37" name="Oval 2429"/>
          <p:cNvSpPr>
            <a:spLocks noChangeArrowheads="1"/>
          </p:cNvSpPr>
          <p:nvPr/>
        </p:nvSpPr>
        <p:spPr bwMode="auto">
          <a:xfrm>
            <a:off x="14303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38" name="Oval 2430"/>
          <p:cNvSpPr>
            <a:spLocks noChangeArrowheads="1"/>
          </p:cNvSpPr>
          <p:nvPr/>
        </p:nvSpPr>
        <p:spPr bwMode="auto">
          <a:xfrm>
            <a:off x="14303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39" name="Oval 2431"/>
          <p:cNvSpPr>
            <a:spLocks noChangeArrowheads="1"/>
          </p:cNvSpPr>
          <p:nvPr/>
        </p:nvSpPr>
        <p:spPr bwMode="auto">
          <a:xfrm>
            <a:off x="14303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40" name="Oval 2432"/>
          <p:cNvSpPr>
            <a:spLocks noChangeArrowheads="1"/>
          </p:cNvSpPr>
          <p:nvPr/>
        </p:nvSpPr>
        <p:spPr bwMode="auto">
          <a:xfrm>
            <a:off x="157321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41" name="Oval 2434"/>
          <p:cNvSpPr>
            <a:spLocks noChangeArrowheads="1"/>
          </p:cNvSpPr>
          <p:nvPr/>
        </p:nvSpPr>
        <p:spPr bwMode="auto">
          <a:xfrm>
            <a:off x="1573213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42" name="Oval 2435"/>
          <p:cNvSpPr>
            <a:spLocks noChangeArrowheads="1"/>
          </p:cNvSpPr>
          <p:nvPr/>
        </p:nvSpPr>
        <p:spPr bwMode="auto">
          <a:xfrm>
            <a:off x="157321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43" name="Oval 2436"/>
          <p:cNvSpPr>
            <a:spLocks noChangeArrowheads="1"/>
          </p:cNvSpPr>
          <p:nvPr/>
        </p:nvSpPr>
        <p:spPr bwMode="auto">
          <a:xfrm>
            <a:off x="1573213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44" name="Oval 2437"/>
          <p:cNvSpPr>
            <a:spLocks noChangeArrowheads="1"/>
          </p:cNvSpPr>
          <p:nvPr/>
        </p:nvSpPr>
        <p:spPr bwMode="auto">
          <a:xfrm>
            <a:off x="1573213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45" name="Oval 2438"/>
          <p:cNvSpPr>
            <a:spLocks noChangeArrowheads="1"/>
          </p:cNvSpPr>
          <p:nvPr/>
        </p:nvSpPr>
        <p:spPr bwMode="auto">
          <a:xfrm>
            <a:off x="157321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46" name="Oval 2439"/>
          <p:cNvSpPr>
            <a:spLocks noChangeArrowheads="1"/>
          </p:cNvSpPr>
          <p:nvPr/>
        </p:nvSpPr>
        <p:spPr bwMode="auto">
          <a:xfrm>
            <a:off x="157321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47" name="Oval 2440"/>
          <p:cNvSpPr>
            <a:spLocks noChangeArrowheads="1"/>
          </p:cNvSpPr>
          <p:nvPr/>
        </p:nvSpPr>
        <p:spPr bwMode="auto">
          <a:xfrm>
            <a:off x="1573213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48" name="Oval 2441"/>
          <p:cNvSpPr>
            <a:spLocks noChangeArrowheads="1"/>
          </p:cNvSpPr>
          <p:nvPr/>
        </p:nvSpPr>
        <p:spPr bwMode="auto">
          <a:xfrm>
            <a:off x="1573213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49" name="Oval 2442"/>
          <p:cNvSpPr>
            <a:spLocks noChangeArrowheads="1"/>
          </p:cNvSpPr>
          <p:nvPr/>
        </p:nvSpPr>
        <p:spPr bwMode="auto">
          <a:xfrm>
            <a:off x="1573213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50" name="Oval 2443"/>
          <p:cNvSpPr>
            <a:spLocks noChangeArrowheads="1"/>
          </p:cNvSpPr>
          <p:nvPr/>
        </p:nvSpPr>
        <p:spPr bwMode="auto">
          <a:xfrm>
            <a:off x="157321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51" name="Oval 2444"/>
          <p:cNvSpPr>
            <a:spLocks noChangeArrowheads="1"/>
          </p:cNvSpPr>
          <p:nvPr/>
        </p:nvSpPr>
        <p:spPr bwMode="auto">
          <a:xfrm>
            <a:off x="157321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52" name="Oval 2445"/>
          <p:cNvSpPr>
            <a:spLocks noChangeArrowheads="1"/>
          </p:cNvSpPr>
          <p:nvPr/>
        </p:nvSpPr>
        <p:spPr bwMode="auto">
          <a:xfrm>
            <a:off x="1573213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53" name="Oval 2446"/>
          <p:cNvSpPr>
            <a:spLocks noChangeArrowheads="1"/>
          </p:cNvSpPr>
          <p:nvPr/>
        </p:nvSpPr>
        <p:spPr bwMode="auto">
          <a:xfrm>
            <a:off x="1573213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54" name="Oval 2447"/>
          <p:cNvSpPr>
            <a:spLocks noChangeArrowheads="1"/>
          </p:cNvSpPr>
          <p:nvPr/>
        </p:nvSpPr>
        <p:spPr bwMode="auto">
          <a:xfrm>
            <a:off x="1573213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55" name="Oval 2448"/>
          <p:cNvSpPr>
            <a:spLocks noChangeArrowheads="1"/>
          </p:cNvSpPr>
          <p:nvPr/>
        </p:nvSpPr>
        <p:spPr bwMode="auto">
          <a:xfrm>
            <a:off x="1573213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56" name="Oval 2449"/>
          <p:cNvSpPr>
            <a:spLocks noChangeArrowheads="1"/>
          </p:cNvSpPr>
          <p:nvPr/>
        </p:nvSpPr>
        <p:spPr bwMode="auto">
          <a:xfrm>
            <a:off x="1573213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57" name="Oval 2450"/>
          <p:cNvSpPr>
            <a:spLocks noChangeArrowheads="1"/>
          </p:cNvSpPr>
          <p:nvPr/>
        </p:nvSpPr>
        <p:spPr bwMode="auto">
          <a:xfrm>
            <a:off x="157321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58" name="Oval 2451"/>
          <p:cNvSpPr>
            <a:spLocks noChangeArrowheads="1"/>
          </p:cNvSpPr>
          <p:nvPr/>
        </p:nvSpPr>
        <p:spPr bwMode="auto">
          <a:xfrm>
            <a:off x="1573213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59" name="Oval 2452"/>
          <p:cNvSpPr>
            <a:spLocks noChangeArrowheads="1"/>
          </p:cNvSpPr>
          <p:nvPr/>
        </p:nvSpPr>
        <p:spPr bwMode="auto">
          <a:xfrm>
            <a:off x="1573213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60" name="Oval 2453"/>
          <p:cNvSpPr>
            <a:spLocks noChangeArrowheads="1"/>
          </p:cNvSpPr>
          <p:nvPr/>
        </p:nvSpPr>
        <p:spPr bwMode="auto">
          <a:xfrm>
            <a:off x="1573213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61" name="Oval 2454"/>
          <p:cNvSpPr>
            <a:spLocks noChangeArrowheads="1"/>
          </p:cNvSpPr>
          <p:nvPr/>
        </p:nvSpPr>
        <p:spPr bwMode="auto">
          <a:xfrm>
            <a:off x="1573213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62" name="Oval 2455"/>
          <p:cNvSpPr>
            <a:spLocks noChangeArrowheads="1"/>
          </p:cNvSpPr>
          <p:nvPr/>
        </p:nvSpPr>
        <p:spPr bwMode="auto">
          <a:xfrm>
            <a:off x="1573213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63" name="Oval 2456"/>
          <p:cNvSpPr>
            <a:spLocks noChangeArrowheads="1"/>
          </p:cNvSpPr>
          <p:nvPr/>
        </p:nvSpPr>
        <p:spPr bwMode="auto">
          <a:xfrm>
            <a:off x="1573213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64" name="Oval 2457"/>
          <p:cNvSpPr>
            <a:spLocks noChangeArrowheads="1"/>
          </p:cNvSpPr>
          <p:nvPr/>
        </p:nvSpPr>
        <p:spPr bwMode="auto">
          <a:xfrm>
            <a:off x="157321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65" name="Oval 2458"/>
          <p:cNvSpPr>
            <a:spLocks noChangeArrowheads="1"/>
          </p:cNvSpPr>
          <p:nvPr/>
        </p:nvSpPr>
        <p:spPr bwMode="auto">
          <a:xfrm>
            <a:off x="17176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66" name="Oval 2460"/>
          <p:cNvSpPr>
            <a:spLocks noChangeArrowheads="1"/>
          </p:cNvSpPr>
          <p:nvPr/>
        </p:nvSpPr>
        <p:spPr bwMode="auto">
          <a:xfrm>
            <a:off x="17176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67" name="Oval 2461"/>
          <p:cNvSpPr>
            <a:spLocks noChangeArrowheads="1"/>
          </p:cNvSpPr>
          <p:nvPr/>
        </p:nvSpPr>
        <p:spPr bwMode="auto">
          <a:xfrm>
            <a:off x="17176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68" name="Oval 2462"/>
          <p:cNvSpPr>
            <a:spLocks noChangeArrowheads="1"/>
          </p:cNvSpPr>
          <p:nvPr/>
        </p:nvSpPr>
        <p:spPr bwMode="auto">
          <a:xfrm>
            <a:off x="17176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69" name="Oval 2463"/>
          <p:cNvSpPr>
            <a:spLocks noChangeArrowheads="1"/>
          </p:cNvSpPr>
          <p:nvPr/>
        </p:nvSpPr>
        <p:spPr bwMode="auto">
          <a:xfrm>
            <a:off x="17176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70" name="Oval 2464"/>
          <p:cNvSpPr>
            <a:spLocks noChangeArrowheads="1"/>
          </p:cNvSpPr>
          <p:nvPr/>
        </p:nvSpPr>
        <p:spPr bwMode="auto">
          <a:xfrm>
            <a:off x="17176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71" name="Oval 2465"/>
          <p:cNvSpPr>
            <a:spLocks noChangeArrowheads="1"/>
          </p:cNvSpPr>
          <p:nvPr/>
        </p:nvSpPr>
        <p:spPr bwMode="auto">
          <a:xfrm>
            <a:off x="17176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72" name="Oval 2466"/>
          <p:cNvSpPr>
            <a:spLocks noChangeArrowheads="1"/>
          </p:cNvSpPr>
          <p:nvPr/>
        </p:nvSpPr>
        <p:spPr bwMode="auto">
          <a:xfrm>
            <a:off x="17176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73" name="Oval 2467"/>
          <p:cNvSpPr>
            <a:spLocks noChangeArrowheads="1"/>
          </p:cNvSpPr>
          <p:nvPr/>
        </p:nvSpPr>
        <p:spPr bwMode="auto">
          <a:xfrm>
            <a:off x="17176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74" name="Oval 2468"/>
          <p:cNvSpPr>
            <a:spLocks noChangeArrowheads="1"/>
          </p:cNvSpPr>
          <p:nvPr/>
        </p:nvSpPr>
        <p:spPr bwMode="auto">
          <a:xfrm>
            <a:off x="17176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75" name="Oval 2469"/>
          <p:cNvSpPr>
            <a:spLocks noChangeArrowheads="1"/>
          </p:cNvSpPr>
          <p:nvPr/>
        </p:nvSpPr>
        <p:spPr bwMode="auto">
          <a:xfrm>
            <a:off x="17176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76" name="Oval 2470"/>
          <p:cNvSpPr>
            <a:spLocks noChangeArrowheads="1"/>
          </p:cNvSpPr>
          <p:nvPr/>
        </p:nvSpPr>
        <p:spPr bwMode="auto">
          <a:xfrm>
            <a:off x="17176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77" name="Oval 2471"/>
          <p:cNvSpPr>
            <a:spLocks noChangeArrowheads="1"/>
          </p:cNvSpPr>
          <p:nvPr/>
        </p:nvSpPr>
        <p:spPr bwMode="auto">
          <a:xfrm>
            <a:off x="17176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78" name="Oval 2472"/>
          <p:cNvSpPr>
            <a:spLocks noChangeArrowheads="1"/>
          </p:cNvSpPr>
          <p:nvPr/>
        </p:nvSpPr>
        <p:spPr bwMode="auto">
          <a:xfrm>
            <a:off x="17176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79" name="Oval 2473"/>
          <p:cNvSpPr>
            <a:spLocks noChangeArrowheads="1"/>
          </p:cNvSpPr>
          <p:nvPr/>
        </p:nvSpPr>
        <p:spPr bwMode="auto">
          <a:xfrm>
            <a:off x="17176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80" name="Oval 2474"/>
          <p:cNvSpPr>
            <a:spLocks noChangeArrowheads="1"/>
          </p:cNvSpPr>
          <p:nvPr/>
        </p:nvSpPr>
        <p:spPr bwMode="auto">
          <a:xfrm>
            <a:off x="17176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81" name="Oval 2475"/>
          <p:cNvSpPr>
            <a:spLocks noChangeArrowheads="1"/>
          </p:cNvSpPr>
          <p:nvPr/>
        </p:nvSpPr>
        <p:spPr bwMode="auto">
          <a:xfrm>
            <a:off x="17176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82" name="Oval 2476"/>
          <p:cNvSpPr>
            <a:spLocks noChangeArrowheads="1"/>
          </p:cNvSpPr>
          <p:nvPr/>
        </p:nvSpPr>
        <p:spPr bwMode="auto">
          <a:xfrm>
            <a:off x="17176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83" name="Oval 2477"/>
          <p:cNvSpPr>
            <a:spLocks noChangeArrowheads="1"/>
          </p:cNvSpPr>
          <p:nvPr/>
        </p:nvSpPr>
        <p:spPr bwMode="auto">
          <a:xfrm>
            <a:off x="17176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84" name="Oval 2478"/>
          <p:cNvSpPr>
            <a:spLocks noChangeArrowheads="1"/>
          </p:cNvSpPr>
          <p:nvPr/>
        </p:nvSpPr>
        <p:spPr bwMode="auto">
          <a:xfrm>
            <a:off x="17176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85" name="Oval 2479"/>
          <p:cNvSpPr>
            <a:spLocks noChangeArrowheads="1"/>
          </p:cNvSpPr>
          <p:nvPr/>
        </p:nvSpPr>
        <p:spPr bwMode="auto">
          <a:xfrm>
            <a:off x="17176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86" name="Oval 2480"/>
          <p:cNvSpPr>
            <a:spLocks noChangeArrowheads="1"/>
          </p:cNvSpPr>
          <p:nvPr/>
        </p:nvSpPr>
        <p:spPr bwMode="auto">
          <a:xfrm>
            <a:off x="17176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87" name="Oval 2481"/>
          <p:cNvSpPr>
            <a:spLocks noChangeArrowheads="1"/>
          </p:cNvSpPr>
          <p:nvPr/>
        </p:nvSpPr>
        <p:spPr bwMode="auto">
          <a:xfrm>
            <a:off x="17176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88" name="Oval 2482"/>
          <p:cNvSpPr>
            <a:spLocks noChangeArrowheads="1"/>
          </p:cNvSpPr>
          <p:nvPr/>
        </p:nvSpPr>
        <p:spPr bwMode="auto">
          <a:xfrm>
            <a:off x="17176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89" name="Oval 2483"/>
          <p:cNvSpPr>
            <a:spLocks noChangeArrowheads="1"/>
          </p:cNvSpPr>
          <p:nvPr/>
        </p:nvSpPr>
        <p:spPr bwMode="auto">
          <a:xfrm>
            <a:off x="17176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90" name="Oval 2484"/>
          <p:cNvSpPr>
            <a:spLocks noChangeArrowheads="1"/>
          </p:cNvSpPr>
          <p:nvPr/>
        </p:nvSpPr>
        <p:spPr bwMode="auto">
          <a:xfrm>
            <a:off x="18621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91" name="Oval 2486"/>
          <p:cNvSpPr>
            <a:spLocks noChangeArrowheads="1"/>
          </p:cNvSpPr>
          <p:nvPr/>
        </p:nvSpPr>
        <p:spPr bwMode="auto">
          <a:xfrm>
            <a:off x="18621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92" name="Oval 2487"/>
          <p:cNvSpPr>
            <a:spLocks noChangeArrowheads="1"/>
          </p:cNvSpPr>
          <p:nvPr/>
        </p:nvSpPr>
        <p:spPr bwMode="auto">
          <a:xfrm>
            <a:off x="18621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93" name="Oval 2488"/>
          <p:cNvSpPr>
            <a:spLocks noChangeArrowheads="1"/>
          </p:cNvSpPr>
          <p:nvPr/>
        </p:nvSpPr>
        <p:spPr bwMode="auto">
          <a:xfrm>
            <a:off x="18621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94" name="Oval 2489"/>
          <p:cNvSpPr>
            <a:spLocks noChangeArrowheads="1"/>
          </p:cNvSpPr>
          <p:nvPr/>
        </p:nvSpPr>
        <p:spPr bwMode="auto">
          <a:xfrm>
            <a:off x="18621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95" name="Oval 2490"/>
          <p:cNvSpPr>
            <a:spLocks noChangeArrowheads="1"/>
          </p:cNvSpPr>
          <p:nvPr/>
        </p:nvSpPr>
        <p:spPr bwMode="auto">
          <a:xfrm>
            <a:off x="18621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96" name="Oval 2491"/>
          <p:cNvSpPr>
            <a:spLocks noChangeArrowheads="1"/>
          </p:cNvSpPr>
          <p:nvPr/>
        </p:nvSpPr>
        <p:spPr bwMode="auto">
          <a:xfrm>
            <a:off x="18621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97" name="Oval 2492"/>
          <p:cNvSpPr>
            <a:spLocks noChangeArrowheads="1"/>
          </p:cNvSpPr>
          <p:nvPr/>
        </p:nvSpPr>
        <p:spPr bwMode="auto">
          <a:xfrm>
            <a:off x="18621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98" name="Oval 2493"/>
          <p:cNvSpPr>
            <a:spLocks noChangeArrowheads="1"/>
          </p:cNvSpPr>
          <p:nvPr/>
        </p:nvSpPr>
        <p:spPr bwMode="auto">
          <a:xfrm>
            <a:off x="18621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99" name="Oval 2494"/>
          <p:cNvSpPr>
            <a:spLocks noChangeArrowheads="1"/>
          </p:cNvSpPr>
          <p:nvPr/>
        </p:nvSpPr>
        <p:spPr bwMode="auto">
          <a:xfrm>
            <a:off x="18621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00" name="Oval 2495"/>
          <p:cNvSpPr>
            <a:spLocks noChangeArrowheads="1"/>
          </p:cNvSpPr>
          <p:nvPr/>
        </p:nvSpPr>
        <p:spPr bwMode="auto">
          <a:xfrm>
            <a:off x="18621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01" name="Oval 2496"/>
          <p:cNvSpPr>
            <a:spLocks noChangeArrowheads="1"/>
          </p:cNvSpPr>
          <p:nvPr/>
        </p:nvSpPr>
        <p:spPr bwMode="auto">
          <a:xfrm>
            <a:off x="18621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02" name="Oval 2497"/>
          <p:cNvSpPr>
            <a:spLocks noChangeArrowheads="1"/>
          </p:cNvSpPr>
          <p:nvPr/>
        </p:nvSpPr>
        <p:spPr bwMode="auto">
          <a:xfrm>
            <a:off x="18621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03" name="Oval 2498"/>
          <p:cNvSpPr>
            <a:spLocks noChangeArrowheads="1"/>
          </p:cNvSpPr>
          <p:nvPr/>
        </p:nvSpPr>
        <p:spPr bwMode="auto">
          <a:xfrm>
            <a:off x="18621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04" name="Oval 2499"/>
          <p:cNvSpPr>
            <a:spLocks noChangeArrowheads="1"/>
          </p:cNvSpPr>
          <p:nvPr/>
        </p:nvSpPr>
        <p:spPr bwMode="auto">
          <a:xfrm>
            <a:off x="18621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05" name="Oval 2500"/>
          <p:cNvSpPr>
            <a:spLocks noChangeArrowheads="1"/>
          </p:cNvSpPr>
          <p:nvPr/>
        </p:nvSpPr>
        <p:spPr bwMode="auto">
          <a:xfrm>
            <a:off x="18621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06" name="Oval 2501"/>
          <p:cNvSpPr>
            <a:spLocks noChangeArrowheads="1"/>
          </p:cNvSpPr>
          <p:nvPr/>
        </p:nvSpPr>
        <p:spPr bwMode="auto">
          <a:xfrm>
            <a:off x="18621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07" name="Oval 2502"/>
          <p:cNvSpPr>
            <a:spLocks noChangeArrowheads="1"/>
          </p:cNvSpPr>
          <p:nvPr/>
        </p:nvSpPr>
        <p:spPr bwMode="auto">
          <a:xfrm>
            <a:off x="18621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08" name="Oval 2503"/>
          <p:cNvSpPr>
            <a:spLocks noChangeArrowheads="1"/>
          </p:cNvSpPr>
          <p:nvPr/>
        </p:nvSpPr>
        <p:spPr bwMode="auto">
          <a:xfrm>
            <a:off x="18621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09" name="Oval 2504"/>
          <p:cNvSpPr>
            <a:spLocks noChangeArrowheads="1"/>
          </p:cNvSpPr>
          <p:nvPr/>
        </p:nvSpPr>
        <p:spPr bwMode="auto">
          <a:xfrm>
            <a:off x="18621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10" name="Oval 2505"/>
          <p:cNvSpPr>
            <a:spLocks noChangeArrowheads="1"/>
          </p:cNvSpPr>
          <p:nvPr/>
        </p:nvSpPr>
        <p:spPr bwMode="auto">
          <a:xfrm>
            <a:off x="18621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11" name="Oval 2506"/>
          <p:cNvSpPr>
            <a:spLocks noChangeArrowheads="1"/>
          </p:cNvSpPr>
          <p:nvPr/>
        </p:nvSpPr>
        <p:spPr bwMode="auto">
          <a:xfrm>
            <a:off x="18621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12" name="Oval 2507"/>
          <p:cNvSpPr>
            <a:spLocks noChangeArrowheads="1"/>
          </p:cNvSpPr>
          <p:nvPr/>
        </p:nvSpPr>
        <p:spPr bwMode="auto">
          <a:xfrm>
            <a:off x="18621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13" name="Oval 2508"/>
          <p:cNvSpPr>
            <a:spLocks noChangeArrowheads="1"/>
          </p:cNvSpPr>
          <p:nvPr/>
        </p:nvSpPr>
        <p:spPr bwMode="auto">
          <a:xfrm>
            <a:off x="18621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14" name="Oval 2509"/>
          <p:cNvSpPr>
            <a:spLocks noChangeArrowheads="1"/>
          </p:cNvSpPr>
          <p:nvPr/>
        </p:nvSpPr>
        <p:spPr bwMode="auto">
          <a:xfrm>
            <a:off x="18621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15" name="Text Box 2510"/>
          <p:cNvSpPr txBox="1">
            <a:spLocks noChangeArrowheads="1"/>
          </p:cNvSpPr>
          <p:nvPr/>
        </p:nvSpPr>
        <p:spPr bwMode="auto">
          <a:xfrm>
            <a:off x="1198563" y="1054100"/>
            <a:ext cx="2273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A   B  C  D  E   F  G  H   I    J   K  L  M  N  O</a:t>
            </a:r>
          </a:p>
        </p:txBody>
      </p:sp>
      <p:sp>
        <p:nvSpPr>
          <p:cNvPr id="3216" name="Oval 2515"/>
          <p:cNvSpPr>
            <a:spLocks noChangeArrowheads="1"/>
          </p:cNvSpPr>
          <p:nvPr/>
        </p:nvSpPr>
        <p:spPr bwMode="auto">
          <a:xfrm>
            <a:off x="20066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17" name="Oval 2516"/>
          <p:cNvSpPr>
            <a:spLocks noChangeArrowheads="1"/>
          </p:cNvSpPr>
          <p:nvPr/>
        </p:nvSpPr>
        <p:spPr bwMode="auto">
          <a:xfrm>
            <a:off x="20066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18" name="Oval 2517"/>
          <p:cNvSpPr>
            <a:spLocks noChangeArrowheads="1"/>
          </p:cNvSpPr>
          <p:nvPr/>
        </p:nvSpPr>
        <p:spPr bwMode="auto">
          <a:xfrm>
            <a:off x="20066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19" name="Oval 2518"/>
          <p:cNvSpPr>
            <a:spLocks noChangeArrowheads="1"/>
          </p:cNvSpPr>
          <p:nvPr/>
        </p:nvSpPr>
        <p:spPr bwMode="auto">
          <a:xfrm>
            <a:off x="20066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20" name="Oval 2519"/>
          <p:cNvSpPr>
            <a:spLocks noChangeArrowheads="1"/>
          </p:cNvSpPr>
          <p:nvPr/>
        </p:nvSpPr>
        <p:spPr bwMode="auto">
          <a:xfrm>
            <a:off x="20066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21" name="Oval 2520"/>
          <p:cNvSpPr>
            <a:spLocks noChangeArrowheads="1"/>
          </p:cNvSpPr>
          <p:nvPr/>
        </p:nvSpPr>
        <p:spPr bwMode="auto">
          <a:xfrm>
            <a:off x="20066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22" name="Oval 2521"/>
          <p:cNvSpPr>
            <a:spLocks noChangeArrowheads="1"/>
          </p:cNvSpPr>
          <p:nvPr/>
        </p:nvSpPr>
        <p:spPr bwMode="auto">
          <a:xfrm>
            <a:off x="20066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23" name="Oval 2522"/>
          <p:cNvSpPr>
            <a:spLocks noChangeArrowheads="1"/>
          </p:cNvSpPr>
          <p:nvPr/>
        </p:nvSpPr>
        <p:spPr bwMode="auto">
          <a:xfrm>
            <a:off x="20066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24" name="Oval 2523"/>
          <p:cNvSpPr>
            <a:spLocks noChangeArrowheads="1"/>
          </p:cNvSpPr>
          <p:nvPr/>
        </p:nvSpPr>
        <p:spPr bwMode="auto">
          <a:xfrm>
            <a:off x="20066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25" name="Oval 2524"/>
          <p:cNvSpPr>
            <a:spLocks noChangeArrowheads="1"/>
          </p:cNvSpPr>
          <p:nvPr/>
        </p:nvSpPr>
        <p:spPr bwMode="auto">
          <a:xfrm>
            <a:off x="20066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26" name="Oval 2525"/>
          <p:cNvSpPr>
            <a:spLocks noChangeArrowheads="1"/>
          </p:cNvSpPr>
          <p:nvPr/>
        </p:nvSpPr>
        <p:spPr bwMode="auto">
          <a:xfrm>
            <a:off x="20066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27" name="Oval 2526"/>
          <p:cNvSpPr>
            <a:spLocks noChangeArrowheads="1"/>
          </p:cNvSpPr>
          <p:nvPr/>
        </p:nvSpPr>
        <p:spPr bwMode="auto">
          <a:xfrm>
            <a:off x="20066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28" name="Oval 2527"/>
          <p:cNvSpPr>
            <a:spLocks noChangeArrowheads="1"/>
          </p:cNvSpPr>
          <p:nvPr/>
        </p:nvSpPr>
        <p:spPr bwMode="auto">
          <a:xfrm>
            <a:off x="20066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29" name="Oval 2528"/>
          <p:cNvSpPr>
            <a:spLocks noChangeArrowheads="1"/>
          </p:cNvSpPr>
          <p:nvPr/>
        </p:nvSpPr>
        <p:spPr bwMode="auto">
          <a:xfrm>
            <a:off x="20066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30" name="Oval 2529"/>
          <p:cNvSpPr>
            <a:spLocks noChangeArrowheads="1"/>
          </p:cNvSpPr>
          <p:nvPr/>
        </p:nvSpPr>
        <p:spPr bwMode="auto">
          <a:xfrm>
            <a:off x="20066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31" name="Oval 2530"/>
          <p:cNvSpPr>
            <a:spLocks noChangeArrowheads="1"/>
          </p:cNvSpPr>
          <p:nvPr/>
        </p:nvSpPr>
        <p:spPr bwMode="auto">
          <a:xfrm>
            <a:off x="20066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32" name="Oval 2531"/>
          <p:cNvSpPr>
            <a:spLocks noChangeArrowheads="1"/>
          </p:cNvSpPr>
          <p:nvPr/>
        </p:nvSpPr>
        <p:spPr bwMode="auto">
          <a:xfrm>
            <a:off x="20066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33" name="Oval 2532"/>
          <p:cNvSpPr>
            <a:spLocks noChangeArrowheads="1"/>
          </p:cNvSpPr>
          <p:nvPr/>
        </p:nvSpPr>
        <p:spPr bwMode="auto">
          <a:xfrm>
            <a:off x="20066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34" name="Oval 2533"/>
          <p:cNvSpPr>
            <a:spLocks noChangeArrowheads="1"/>
          </p:cNvSpPr>
          <p:nvPr/>
        </p:nvSpPr>
        <p:spPr bwMode="auto">
          <a:xfrm>
            <a:off x="20066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35" name="Oval 2534"/>
          <p:cNvSpPr>
            <a:spLocks noChangeArrowheads="1"/>
          </p:cNvSpPr>
          <p:nvPr/>
        </p:nvSpPr>
        <p:spPr bwMode="auto">
          <a:xfrm>
            <a:off x="20066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36" name="Oval 2535"/>
          <p:cNvSpPr>
            <a:spLocks noChangeArrowheads="1"/>
          </p:cNvSpPr>
          <p:nvPr/>
        </p:nvSpPr>
        <p:spPr bwMode="auto">
          <a:xfrm>
            <a:off x="20066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37" name="Oval 2536"/>
          <p:cNvSpPr>
            <a:spLocks noChangeArrowheads="1"/>
          </p:cNvSpPr>
          <p:nvPr/>
        </p:nvSpPr>
        <p:spPr bwMode="auto">
          <a:xfrm>
            <a:off x="20066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38" name="Oval 2537"/>
          <p:cNvSpPr>
            <a:spLocks noChangeArrowheads="1"/>
          </p:cNvSpPr>
          <p:nvPr/>
        </p:nvSpPr>
        <p:spPr bwMode="auto">
          <a:xfrm>
            <a:off x="20066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39" name="Oval 2538"/>
          <p:cNvSpPr>
            <a:spLocks noChangeArrowheads="1"/>
          </p:cNvSpPr>
          <p:nvPr/>
        </p:nvSpPr>
        <p:spPr bwMode="auto">
          <a:xfrm>
            <a:off x="20066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40" name="Oval 2665"/>
          <p:cNvSpPr>
            <a:spLocks noChangeArrowheads="1"/>
          </p:cNvSpPr>
          <p:nvPr/>
        </p:nvSpPr>
        <p:spPr bwMode="auto">
          <a:xfrm>
            <a:off x="21494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41" name="Oval 2666"/>
          <p:cNvSpPr>
            <a:spLocks noChangeArrowheads="1"/>
          </p:cNvSpPr>
          <p:nvPr/>
        </p:nvSpPr>
        <p:spPr bwMode="auto">
          <a:xfrm>
            <a:off x="21494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42" name="Oval 2667"/>
          <p:cNvSpPr>
            <a:spLocks noChangeArrowheads="1"/>
          </p:cNvSpPr>
          <p:nvPr/>
        </p:nvSpPr>
        <p:spPr bwMode="auto">
          <a:xfrm>
            <a:off x="21494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43" name="Oval 2668"/>
          <p:cNvSpPr>
            <a:spLocks noChangeArrowheads="1"/>
          </p:cNvSpPr>
          <p:nvPr/>
        </p:nvSpPr>
        <p:spPr bwMode="auto">
          <a:xfrm>
            <a:off x="21494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44" name="Oval 2669"/>
          <p:cNvSpPr>
            <a:spLocks noChangeArrowheads="1"/>
          </p:cNvSpPr>
          <p:nvPr/>
        </p:nvSpPr>
        <p:spPr bwMode="auto">
          <a:xfrm>
            <a:off x="21494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45" name="Oval 2670"/>
          <p:cNvSpPr>
            <a:spLocks noChangeArrowheads="1"/>
          </p:cNvSpPr>
          <p:nvPr/>
        </p:nvSpPr>
        <p:spPr bwMode="auto">
          <a:xfrm>
            <a:off x="21494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46" name="Oval 2671"/>
          <p:cNvSpPr>
            <a:spLocks noChangeArrowheads="1"/>
          </p:cNvSpPr>
          <p:nvPr/>
        </p:nvSpPr>
        <p:spPr bwMode="auto">
          <a:xfrm>
            <a:off x="21494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47" name="Oval 2672"/>
          <p:cNvSpPr>
            <a:spLocks noChangeArrowheads="1"/>
          </p:cNvSpPr>
          <p:nvPr/>
        </p:nvSpPr>
        <p:spPr bwMode="auto">
          <a:xfrm>
            <a:off x="21494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48" name="Oval 2673"/>
          <p:cNvSpPr>
            <a:spLocks noChangeArrowheads="1"/>
          </p:cNvSpPr>
          <p:nvPr/>
        </p:nvSpPr>
        <p:spPr bwMode="auto">
          <a:xfrm>
            <a:off x="21494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49" name="Oval 2674"/>
          <p:cNvSpPr>
            <a:spLocks noChangeArrowheads="1"/>
          </p:cNvSpPr>
          <p:nvPr/>
        </p:nvSpPr>
        <p:spPr bwMode="auto">
          <a:xfrm>
            <a:off x="21494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50" name="Oval 2675"/>
          <p:cNvSpPr>
            <a:spLocks noChangeArrowheads="1"/>
          </p:cNvSpPr>
          <p:nvPr/>
        </p:nvSpPr>
        <p:spPr bwMode="auto">
          <a:xfrm>
            <a:off x="21494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51" name="Oval 2676"/>
          <p:cNvSpPr>
            <a:spLocks noChangeArrowheads="1"/>
          </p:cNvSpPr>
          <p:nvPr/>
        </p:nvSpPr>
        <p:spPr bwMode="auto">
          <a:xfrm>
            <a:off x="21494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52" name="Oval 2677"/>
          <p:cNvSpPr>
            <a:spLocks noChangeArrowheads="1"/>
          </p:cNvSpPr>
          <p:nvPr/>
        </p:nvSpPr>
        <p:spPr bwMode="auto">
          <a:xfrm>
            <a:off x="21494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53" name="Oval 2678"/>
          <p:cNvSpPr>
            <a:spLocks noChangeArrowheads="1"/>
          </p:cNvSpPr>
          <p:nvPr/>
        </p:nvSpPr>
        <p:spPr bwMode="auto">
          <a:xfrm>
            <a:off x="21494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54" name="Oval 2679"/>
          <p:cNvSpPr>
            <a:spLocks noChangeArrowheads="1"/>
          </p:cNvSpPr>
          <p:nvPr/>
        </p:nvSpPr>
        <p:spPr bwMode="auto">
          <a:xfrm>
            <a:off x="21494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55" name="Oval 2680"/>
          <p:cNvSpPr>
            <a:spLocks noChangeArrowheads="1"/>
          </p:cNvSpPr>
          <p:nvPr/>
        </p:nvSpPr>
        <p:spPr bwMode="auto">
          <a:xfrm>
            <a:off x="21494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56" name="Oval 2681"/>
          <p:cNvSpPr>
            <a:spLocks noChangeArrowheads="1"/>
          </p:cNvSpPr>
          <p:nvPr/>
        </p:nvSpPr>
        <p:spPr bwMode="auto">
          <a:xfrm>
            <a:off x="21494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57" name="Oval 2682"/>
          <p:cNvSpPr>
            <a:spLocks noChangeArrowheads="1"/>
          </p:cNvSpPr>
          <p:nvPr/>
        </p:nvSpPr>
        <p:spPr bwMode="auto">
          <a:xfrm>
            <a:off x="21494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58" name="Oval 2683"/>
          <p:cNvSpPr>
            <a:spLocks noChangeArrowheads="1"/>
          </p:cNvSpPr>
          <p:nvPr/>
        </p:nvSpPr>
        <p:spPr bwMode="auto">
          <a:xfrm>
            <a:off x="21494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59" name="Oval 2684"/>
          <p:cNvSpPr>
            <a:spLocks noChangeArrowheads="1"/>
          </p:cNvSpPr>
          <p:nvPr/>
        </p:nvSpPr>
        <p:spPr bwMode="auto">
          <a:xfrm>
            <a:off x="21494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60" name="Oval 2685"/>
          <p:cNvSpPr>
            <a:spLocks noChangeArrowheads="1"/>
          </p:cNvSpPr>
          <p:nvPr/>
        </p:nvSpPr>
        <p:spPr bwMode="auto">
          <a:xfrm>
            <a:off x="21494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61" name="Oval 2686"/>
          <p:cNvSpPr>
            <a:spLocks noChangeArrowheads="1"/>
          </p:cNvSpPr>
          <p:nvPr/>
        </p:nvSpPr>
        <p:spPr bwMode="auto">
          <a:xfrm>
            <a:off x="21494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62" name="Oval 2687"/>
          <p:cNvSpPr>
            <a:spLocks noChangeArrowheads="1"/>
          </p:cNvSpPr>
          <p:nvPr/>
        </p:nvSpPr>
        <p:spPr bwMode="auto">
          <a:xfrm>
            <a:off x="21494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63" name="Oval 2688"/>
          <p:cNvSpPr>
            <a:spLocks noChangeArrowheads="1"/>
          </p:cNvSpPr>
          <p:nvPr/>
        </p:nvSpPr>
        <p:spPr bwMode="auto">
          <a:xfrm>
            <a:off x="21494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64" name="Oval 2689"/>
          <p:cNvSpPr>
            <a:spLocks noChangeArrowheads="1"/>
          </p:cNvSpPr>
          <p:nvPr/>
        </p:nvSpPr>
        <p:spPr bwMode="auto">
          <a:xfrm>
            <a:off x="21494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65" name="Oval 2690"/>
          <p:cNvSpPr>
            <a:spLocks noChangeArrowheads="1"/>
          </p:cNvSpPr>
          <p:nvPr/>
        </p:nvSpPr>
        <p:spPr bwMode="auto">
          <a:xfrm>
            <a:off x="229235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66" name="Oval 2691"/>
          <p:cNvSpPr>
            <a:spLocks noChangeArrowheads="1"/>
          </p:cNvSpPr>
          <p:nvPr/>
        </p:nvSpPr>
        <p:spPr bwMode="auto">
          <a:xfrm>
            <a:off x="229235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67" name="Oval 2692"/>
          <p:cNvSpPr>
            <a:spLocks noChangeArrowheads="1"/>
          </p:cNvSpPr>
          <p:nvPr/>
        </p:nvSpPr>
        <p:spPr bwMode="auto">
          <a:xfrm>
            <a:off x="229235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68" name="Oval 2693"/>
          <p:cNvSpPr>
            <a:spLocks noChangeArrowheads="1"/>
          </p:cNvSpPr>
          <p:nvPr/>
        </p:nvSpPr>
        <p:spPr bwMode="auto">
          <a:xfrm>
            <a:off x="229235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69" name="Oval 2694"/>
          <p:cNvSpPr>
            <a:spLocks noChangeArrowheads="1"/>
          </p:cNvSpPr>
          <p:nvPr/>
        </p:nvSpPr>
        <p:spPr bwMode="auto">
          <a:xfrm>
            <a:off x="229235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70" name="Oval 2695"/>
          <p:cNvSpPr>
            <a:spLocks noChangeArrowheads="1"/>
          </p:cNvSpPr>
          <p:nvPr/>
        </p:nvSpPr>
        <p:spPr bwMode="auto">
          <a:xfrm>
            <a:off x="229235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71" name="Oval 2696"/>
          <p:cNvSpPr>
            <a:spLocks noChangeArrowheads="1"/>
          </p:cNvSpPr>
          <p:nvPr/>
        </p:nvSpPr>
        <p:spPr bwMode="auto">
          <a:xfrm>
            <a:off x="229235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72" name="Oval 2697"/>
          <p:cNvSpPr>
            <a:spLocks noChangeArrowheads="1"/>
          </p:cNvSpPr>
          <p:nvPr/>
        </p:nvSpPr>
        <p:spPr bwMode="auto">
          <a:xfrm>
            <a:off x="229235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73" name="Oval 2698"/>
          <p:cNvSpPr>
            <a:spLocks noChangeArrowheads="1"/>
          </p:cNvSpPr>
          <p:nvPr/>
        </p:nvSpPr>
        <p:spPr bwMode="auto">
          <a:xfrm>
            <a:off x="229235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74" name="Oval 2699"/>
          <p:cNvSpPr>
            <a:spLocks noChangeArrowheads="1"/>
          </p:cNvSpPr>
          <p:nvPr/>
        </p:nvSpPr>
        <p:spPr bwMode="auto">
          <a:xfrm>
            <a:off x="229235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75" name="Oval 2700"/>
          <p:cNvSpPr>
            <a:spLocks noChangeArrowheads="1"/>
          </p:cNvSpPr>
          <p:nvPr/>
        </p:nvSpPr>
        <p:spPr bwMode="auto">
          <a:xfrm>
            <a:off x="229235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76" name="Oval 2701"/>
          <p:cNvSpPr>
            <a:spLocks noChangeArrowheads="1"/>
          </p:cNvSpPr>
          <p:nvPr/>
        </p:nvSpPr>
        <p:spPr bwMode="auto">
          <a:xfrm>
            <a:off x="229235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77" name="Oval 2702"/>
          <p:cNvSpPr>
            <a:spLocks noChangeArrowheads="1"/>
          </p:cNvSpPr>
          <p:nvPr/>
        </p:nvSpPr>
        <p:spPr bwMode="auto">
          <a:xfrm>
            <a:off x="229235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78" name="Oval 2703"/>
          <p:cNvSpPr>
            <a:spLocks noChangeArrowheads="1"/>
          </p:cNvSpPr>
          <p:nvPr/>
        </p:nvSpPr>
        <p:spPr bwMode="auto">
          <a:xfrm>
            <a:off x="229235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79" name="Oval 2704"/>
          <p:cNvSpPr>
            <a:spLocks noChangeArrowheads="1"/>
          </p:cNvSpPr>
          <p:nvPr/>
        </p:nvSpPr>
        <p:spPr bwMode="auto">
          <a:xfrm>
            <a:off x="229235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80" name="Oval 2705"/>
          <p:cNvSpPr>
            <a:spLocks noChangeArrowheads="1"/>
          </p:cNvSpPr>
          <p:nvPr/>
        </p:nvSpPr>
        <p:spPr bwMode="auto">
          <a:xfrm>
            <a:off x="229235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81" name="Oval 2706"/>
          <p:cNvSpPr>
            <a:spLocks noChangeArrowheads="1"/>
          </p:cNvSpPr>
          <p:nvPr/>
        </p:nvSpPr>
        <p:spPr bwMode="auto">
          <a:xfrm>
            <a:off x="229235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82" name="Oval 2707"/>
          <p:cNvSpPr>
            <a:spLocks noChangeArrowheads="1"/>
          </p:cNvSpPr>
          <p:nvPr/>
        </p:nvSpPr>
        <p:spPr bwMode="auto">
          <a:xfrm>
            <a:off x="229235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83" name="Oval 2708"/>
          <p:cNvSpPr>
            <a:spLocks noChangeArrowheads="1"/>
          </p:cNvSpPr>
          <p:nvPr/>
        </p:nvSpPr>
        <p:spPr bwMode="auto">
          <a:xfrm>
            <a:off x="229235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84" name="Oval 2709"/>
          <p:cNvSpPr>
            <a:spLocks noChangeArrowheads="1"/>
          </p:cNvSpPr>
          <p:nvPr/>
        </p:nvSpPr>
        <p:spPr bwMode="auto">
          <a:xfrm>
            <a:off x="229235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85" name="Oval 2710"/>
          <p:cNvSpPr>
            <a:spLocks noChangeArrowheads="1"/>
          </p:cNvSpPr>
          <p:nvPr/>
        </p:nvSpPr>
        <p:spPr bwMode="auto">
          <a:xfrm>
            <a:off x="229235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86" name="Oval 2711"/>
          <p:cNvSpPr>
            <a:spLocks noChangeArrowheads="1"/>
          </p:cNvSpPr>
          <p:nvPr/>
        </p:nvSpPr>
        <p:spPr bwMode="auto">
          <a:xfrm>
            <a:off x="229235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87" name="Oval 2712"/>
          <p:cNvSpPr>
            <a:spLocks noChangeArrowheads="1"/>
          </p:cNvSpPr>
          <p:nvPr/>
        </p:nvSpPr>
        <p:spPr bwMode="auto">
          <a:xfrm>
            <a:off x="229235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88" name="Oval 2713"/>
          <p:cNvSpPr>
            <a:spLocks noChangeArrowheads="1"/>
          </p:cNvSpPr>
          <p:nvPr/>
        </p:nvSpPr>
        <p:spPr bwMode="auto">
          <a:xfrm>
            <a:off x="229235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89" name="Oval 2714"/>
          <p:cNvSpPr>
            <a:spLocks noChangeArrowheads="1"/>
          </p:cNvSpPr>
          <p:nvPr/>
        </p:nvSpPr>
        <p:spPr bwMode="auto">
          <a:xfrm>
            <a:off x="229235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90" name="Oval 2715"/>
          <p:cNvSpPr>
            <a:spLocks noChangeArrowheads="1"/>
          </p:cNvSpPr>
          <p:nvPr/>
        </p:nvSpPr>
        <p:spPr bwMode="auto">
          <a:xfrm>
            <a:off x="243681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91" name="Oval 2716"/>
          <p:cNvSpPr>
            <a:spLocks noChangeArrowheads="1"/>
          </p:cNvSpPr>
          <p:nvPr/>
        </p:nvSpPr>
        <p:spPr bwMode="auto">
          <a:xfrm>
            <a:off x="2436813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92" name="Oval 2717"/>
          <p:cNvSpPr>
            <a:spLocks noChangeArrowheads="1"/>
          </p:cNvSpPr>
          <p:nvPr/>
        </p:nvSpPr>
        <p:spPr bwMode="auto">
          <a:xfrm>
            <a:off x="243681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93" name="Oval 2718"/>
          <p:cNvSpPr>
            <a:spLocks noChangeArrowheads="1"/>
          </p:cNvSpPr>
          <p:nvPr/>
        </p:nvSpPr>
        <p:spPr bwMode="auto">
          <a:xfrm>
            <a:off x="2436813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94" name="Oval 2719"/>
          <p:cNvSpPr>
            <a:spLocks noChangeArrowheads="1"/>
          </p:cNvSpPr>
          <p:nvPr/>
        </p:nvSpPr>
        <p:spPr bwMode="auto">
          <a:xfrm>
            <a:off x="2436813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95" name="Oval 2720"/>
          <p:cNvSpPr>
            <a:spLocks noChangeArrowheads="1"/>
          </p:cNvSpPr>
          <p:nvPr/>
        </p:nvSpPr>
        <p:spPr bwMode="auto">
          <a:xfrm>
            <a:off x="243681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96" name="Oval 2721"/>
          <p:cNvSpPr>
            <a:spLocks noChangeArrowheads="1"/>
          </p:cNvSpPr>
          <p:nvPr/>
        </p:nvSpPr>
        <p:spPr bwMode="auto">
          <a:xfrm>
            <a:off x="243681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97" name="Oval 2722"/>
          <p:cNvSpPr>
            <a:spLocks noChangeArrowheads="1"/>
          </p:cNvSpPr>
          <p:nvPr/>
        </p:nvSpPr>
        <p:spPr bwMode="auto">
          <a:xfrm>
            <a:off x="2436813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98" name="Oval 2723"/>
          <p:cNvSpPr>
            <a:spLocks noChangeArrowheads="1"/>
          </p:cNvSpPr>
          <p:nvPr/>
        </p:nvSpPr>
        <p:spPr bwMode="auto">
          <a:xfrm>
            <a:off x="2436813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99" name="Oval 2724"/>
          <p:cNvSpPr>
            <a:spLocks noChangeArrowheads="1"/>
          </p:cNvSpPr>
          <p:nvPr/>
        </p:nvSpPr>
        <p:spPr bwMode="auto">
          <a:xfrm>
            <a:off x="2436813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00" name="Oval 2725"/>
          <p:cNvSpPr>
            <a:spLocks noChangeArrowheads="1"/>
          </p:cNvSpPr>
          <p:nvPr/>
        </p:nvSpPr>
        <p:spPr bwMode="auto">
          <a:xfrm>
            <a:off x="243681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01" name="Oval 2726"/>
          <p:cNvSpPr>
            <a:spLocks noChangeArrowheads="1"/>
          </p:cNvSpPr>
          <p:nvPr/>
        </p:nvSpPr>
        <p:spPr bwMode="auto">
          <a:xfrm>
            <a:off x="243681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02" name="Oval 2727"/>
          <p:cNvSpPr>
            <a:spLocks noChangeArrowheads="1"/>
          </p:cNvSpPr>
          <p:nvPr/>
        </p:nvSpPr>
        <p:spPr bwMode="auto">
          <a:xfrm>
            <a:off x="2436813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03" name="Oval 2728"/>
          <p:cNvSpPr>
            <a:spLocks noChangeArrowheads="1"/>
          </p:cNvSpPr>
          <p:nvPr/>
        </p:nvSpPr>
        <p:spPr bwMode="auto">
          <a:xfrm>
            <a:off x="2436813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04" name="Oval 2729"/>
          <p:cNvSpPr>
            <a:spLocks noChangeArrowheads="1"/>
          </p:cNvSpPr>
          <p:nvPr/>
        </p:nvSpPr>
        <p:spPr bwMode="auto">
          <a:xfrm>
            <a:off x="2436813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05" name="Oval 2730"/>
          <p:cNvSpPr>
            <a:spLocks noChangeArrowheads="1"/>
          </p:cNvSpPr>
          <p:nvPr/>
        </p:nvSpPr>
        <p:spPr bwMode="auto">
          <a:xfrm>
            <a:off x="2436813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06" name="Oval 2731"/>
          <p:cNvSpPr>
            <a:spLocks noChangeArrowheads="1"/>
          </p:cNvSpPr>
          <p:nvPr/>
        </p:nvSpPr>
        <p:spPr bwMode="auto">
          <a:xfrm>
            <a:off x="2436813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07" name="Oval 2732"/>
          <p:cNvSpPr>
            <a:spLocks noChangeArrowheads="1"/>
          </p:cNvSpPr>
          <p:nvPr/>
        </p:nvSpPr>
        <p:spPr bwMode="auto">
          <a:xfrm>
            <a:off x="243681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08" name="Oval 2733"/>
          <p:cNvSpPr>
            <a:spLocks noChangeArrowheads="1"/>
          </p:cNvSpPr>
          <p:nvPr/>
        </p:nvSpPr>
        <p:spPr bwMode="auto">
          <a:xfrm>
            <a:off x="2436813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09" name="Oval 2734"/>
          <p:cNvSpPr>
            <a:spLocks noChangeArrowheads="1"/>
          </p:cNvSpPr>
          <p:nvPr/>
        </p:nvSpPr>
        <p:spPr bwMode="auto">
          <a:xfrm>
            <a:off x="2436813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10" name="Oval 2735"/>
          <p:cNvSpPr>
            <a:spLocks noChangeArrowheads="1"/>
          </p:cNvSpPr>
          <p:nvPr/>
        </p:nvSpPr>
        <p:spPr bwMode="auto">
          <a:xfrm>
            <a:off x="2436813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11" name="Oval 2736"/>
          <p:cNvSpPr>
            <a:spLocks noChangeArrowheads="1"/>
          </p:cNvSpPr>
          <p:nvPr/>
        </p:nvSpPr>
        <p:spPr bwMode="auto">
          <a:xfrm>
            <a:off x="2436813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12" name="Oval 2737"/>
          <p:cNvSpPr>
            <a:spLocks noChangeArrowheads="1"/>
          </p:cNvSpPr>
          <p:nvPr/>
        </p:nvSpPr>
        <p:spPr bwMode="auto">
          <a:xfrm>
            <a:off x="2436813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13" name="Oval 2738"/>
          <p:cNvSpPr>
            <a:spLocks noChangeArrowheads="1"/>
          </p:cNvSpPr>
          <p:nvPr/>
        </p:nvSpPr>
        <p:spPr bwMode="auto">
          <a:xfrm>
            <a:off x="2436813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14" name="Oval 2739"/>
          <p:cNvSpPr>
            <a:spLocks noChangeArrowheads="1"/>
          </p:cNvSpPr>
          <p:nvPr/>
        </p:nvSpPr>
        <p:spPr bwMode="auto">
          <a:xfrm>
            <a:off x="243681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15" name="Oval 2740"/>
          <p:cNvSpPr>
            <a:spLocks noChangeArrowheads="1"/>
          </p:cNvSpPr>
          <p:nvPr/>
        </p:nvSpPr>
        <p:spPr bwMode="auto">
          <a:xfrm>
            <a:off x="25812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16" name="Oval 2741"/>
          <p:cNvSpPr>
            <a:spLocks noChangeArrowheads="1"/>
          </p:cNvSpPr>
          <p:nvPr/>
        </p:nvSpPr>
        <p:spPr bwMode="auto">
          <a:xfrm>
            <a:off x="25812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17" name="Oval 2742"/>
          <p:cNvSpPr>
            <a:spLocks noChangeArrowheads="1"/>
          </p:cNvSpPr>
          <p:nvPr/>
        </p:nvSpPr>
        <p:spPr bwMode="auto">
          <a:xfrm>
            <a:off x="25812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18" name="Oval 2743"/>
          <p:cNvSpPr>
            <a:spLocks noChangeArrowheads="1"/>
          </p:cNvSpPr>
          <p:nvPr/>
        </p:nvSpPr>
        <p:spPr bwMode="auto">
          <a:xfrm>
            <a:off x="25812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19" name="Oval 2744"/>
          <p:cNvSpPr>
            <a:spLocks noChangeArrowheads="1"/>
          </p:cNvSpPr>
          <p:nvPr/>
        </p:nvSpPr>
        <p:spPr bwMode="auto">
          <a:xfrm>
            <a:off x="25812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20" name="Oval 2745"/>
          <p:cNvSpPr>
            <a:spLocks noChangeArrowheads="1"/>
          </p:cNvSpPr>
          <p:nvPr/>
        </p:nvSpPr>
        <p:spPr bwMode="auto">
          <a:xfrm>
            <a:off x="25812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21" name="Oval 2746"/>
          <p:cNvSpPr>
            <a:spLocks noChangeArrowheads="1"/>
          </p:cNvSpPr>
          <p:nvPr/>
        </p:nvSpPr>
        <p:spPr bwMode="auto">
          <a:xfrm>
            <a:off x="25812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22" name="Oval 2747"/>
          <p:cNvSpPr>
            <a:spLocks noChangeArrowheads="1"/>
          </p:cNvSpPr>
          <p:nvPr/>
        </p:nvSpPr>
        <p:spPr bwMode="auto">
          <a:xfrm>
            <a:off x="25812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23" name="Oval 2748"/>
          <p:cNvSpPr>
            <a:spLocks noChangeArrowheads="1"/>
          </p:cNvSpPr>
          <p:nvPr/>
        </p:nvSpPr>
        <p:spPr bwMode="auto">
          <a:xfrm>
            <a:off x="25812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24" name="Oval 2749"/>
          <p:cNvSpPr>
            <a:spLocks noChangeArrowheads="1"/>
          </p:cNvSpPr>
          <p:nvPr/>
        </p:nvSpPr>
        <p:spPr bwMode="auto">
          <a:xfrm>
            <a:off x="25812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25" name="Oval 2750"/>
          <p:cNvSpPr>
            <a:spLocks noChangeArrowheads="1"/>
          </p:cNvSpPr>
          <p:nvPr/>
        </p:nvSpPr>
        <p:spPr bwMode="auto">
          <a:xfrm>
            <a:off x="25812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26" name="Oval 2751"/>
          <p:cNvSpPr>
            <a:spLocks noChangeArrowheads="1"/>
          </p:cNvSpPr>
          <p:nvPr/>
        </p:nvSpPr>
        <p:spPr bwMode="auto">
          <a:xfrm>
            <a:off x="25812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27" name="Oval 2752"/>
          <p:cNvSpPr>
            <a:spLocks noChangeArrowheads="1"/>
          </p:cNvSpPr>
          <p:nvPr/>
        </p:nvSpPr>
        <p:spPr bwMode="auto">
          <a:xfrm>
            <a:off x="25812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28" name="Oval 2753"/>
          <p:cNvSpPr>
            <a:spLocks noChangeArrowheads="1"/>
          </p:cNvSpPr>
          <p:nvPr/>
        </p:nvSpPr>
        <p:spPr bwMode="auto">
          <a:xfrm>
            <a:off x="25812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29" name="Oval 2754"/>
          <p:cNvSpPr>
            <a:spLocks noChangeArrowheads="1"/>
          </p:cNvSpPr>
          <p:nvPr/>
        </p:nvSpPr>
        <p:spPr bwMode="auto">
          <a:xfrm>
            <a:off x="25812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30" name="Oval 2755"/>
          <p:cNvSpPr>
            <a:spLocks noChangeArrowheads="1"/>
          </p:cNvSpPr>
          <p:nvPr/>
        </p:nvSpPr>
        <p:spPr bwMode="auto">
          <a:xfrm>
            <a:off x="25812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31" name="Oval 2756"/>
          <p:cNvSpPr>
            <a:spLocks noChangeArrowheads="1"/>
          </p:cNvSpPr>
          <p:nvPr/>
        </p:nvSpPr>
        <p:spPr bwMode="auto">
          <a:xfrm>
            <a:off x="25812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32" name="Oval 2757"/>
          <p:cNvSpPr>
            <a:spLocks noChangeArrowheads="1"/>
          </p:cNvSpPr>
          <p:nvPr/>
        </p:nvSpPr>
        <p:spPr bwMode="auto">
          <a:xfrm>
            <a:off x="25812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33" name="Oval 2758"/>
          <p:cNvSpPr>
            <a:spLocks noChangeArrowheads="1"/>
          </p:cNvSpPr>
          <p:nvPr/>
        </p:nvSpPr>
        <p:spPr bwMode="auto">
          <a:xfrm>
            <a:off x="25812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34" name="Oval 2759"/>
          <p:cNvSpPr>
            <a:spLocks noChangeArrowheads="1"/>
          </p:cNvSpPr>
          <p:nvPr/>
        </p:nvSpPr>
        <p:spPr bwMode="auto">
          <a:xfrm>
            <a:off x="25812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35" name="Oval 2760"/>
          <p:cNvSpPr>
            <a:spLocks noChangeArrowheads="1"/>
          </p:cNvSpPr>
          <p:nvPr/>
        </p:nvSpPr>
        <p:spPr bwMode="auto">
          <a:xfrm>
            <a:off x="25812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36" name="Oval 2761"/>
          <p:cNvSpPr>
            <a:spLocks noChangeArrowheads="1"/>
          </p:cNvSpPr>
          <p:nvPr/>
        </p:nvSpPr>
        <p:spPr bwMode="auto">
          <a:xfrm>
            <a:off x="25812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37" name="Oval 2762"/>
          <p:cNvSpPr>
            <a:spLocks noChangeArrowheads="1"/>
          </p:cNvSpPr>
          <p:nvPr/>
        </p:nvSpPr>
        <p:spPr bwMode="auto">
          <a:xfrm>
            <a:off x="25812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38" name="Oval 2763"/>
          <p:cNvSpPr>
            <a:spLocks noChangeArrowheads="1"/>
          </p:cNvSpPr>
          <p:nvPr/>
        </p:nvSpPr>
        <p:spPr bwMode="auto">
          <a:xfrm>
            <a:off x="25812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39" name="Oval 2764"/>
          <p:cNvSpPr>
            <a:spLocks noChangeArrowheads="1"/>
          </p:cNvSpPr>
          <p:nvPr/>
        </p:nvSpPr>
        <p:spPr bwMode="auto">
          <a:xfrm>
            <a:off x="25812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40" name="Oval 2767"/>
          <p:cNvSpPr>
            <a:spLocks noChangeArrowheads="1"/>
          </p:cNvSpPr>
          <p:nvPr/>
        </p:nvSpPr>
        <p:spPr bwMode="auto">
          <a:xfrm>
            <a:off x="27257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41" name="Oval 2768"/>
          <p:cNvSpPr>
            <a:spLocks noChangeArrowheads="1"/>
          </p:cNvSpPr>
          <p:nvPr/>
        </p:nvSpPr>
        <p:spPr bwMode="auto">
          <a:xfrm>
            <a:off x="27257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42" name="Oval 2769"/>
          <p:cNvSpPr>
            <a:spLocks noChangeArrowheads="1"/>
          </p:cNvSpPr>
          <p:nvPr/>
        </p:nvSpPr>
        <p:spPr bwMode="auto">
          <a:xfrm>
            <a:off x="27257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43" name="Oval 2770"/>
          <p:cNvSpPr>
            <a:spLocks noChangeArrowheads="1"/>
          </p:cNvSpPr>
          <p:nvPr/>
        </p:nvSpPr>
        <p:spPr bwMode="auto">
          <a:xfrm>
            <a:off x="27257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44" name="Oval 2771"/>
          <p:cNvSpPr>
            <a:spLocks noChangeArrowheads="1"/>
          </p:cNvSpPr>
          <p:nvPr/>
        </p:nvSpPr>
        <p:spPr bwMode="auto">
          <a:xfrm>
            <a:off x="27257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45" name="Oval 2772"/>
          <p:cNvSpPr>
            <a:spLocks noChangeArrowheads="1"/>
          </p:cNvSpPr>
          <p:nvPr/>
        </p:nvSpPr>
        <p:spPr bwMode="auto">
          <a:xfrm>
            <a:off x="27257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46" name="Oval 2773"/>
          <p:cNvSpPr>
            <a:spLocks noChangeArrowheads="1"/>
          </p:cNvSpPr>
          <p:nvPr/>
        </p:nvSpPr>
        <p:spPr bwMode="auto">
          <a:xfrm>
            <a:off x="27257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47" name="Oval 2774"/>
          <p:cNvSpPr>
            <a:spLocks noChangeArrowheads="1"/>
          </p:cNvSpPr>
          <p:nvPr/>
        </p:nvSpPr>
        <p:spPr bwMode="auto">
          <a:xfrm>
            <a:off x="27257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48" name="Oval 2775"/>
          <p:cNvSpPr>
            <a:spLocks noChangeArrowheads="1"/>
          </p:cNvSpPr>
          <p:nvPr/>
        </p:nvSpPr>
        <p:spPr bwMode="auto">
          <a:xfrm>
            <a:off x="27257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49" name="Oval 2776"/>
          <p:cNvSpPr>
            <a:spLocks noChangeArrowheads="1"/>
          </p:cNvSpPr>
          <p:nvPr/>
        </p:nvSpPr>
        <p:spPr bwMode="auto">
          <a:xfrm>
            <a:off x="27257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50" name="Oval 2777"/>
          <p:cNvSpPr>
            <a:spLocks noChangeArrowheads="1"/>
          </p:cNvSpPr>
          <p:nvPr/>
        </p:nvSpPr>
        <p:spPr bwMode="auto">
          <a:xfrm>
            <a:off x="27257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51" name="Oval 2778"/>
          <p:cNvSpPr>
            <a:spLocks noChangeArrowheads="1"/>
          </p:cNvSpPr>
          <p:nvPr/>
        </p:nvSpPr>
        <p:spPr bwMode="auto">
          <a:xfrm>
            <a:off x="27257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52" name="Oval 2779"/>
          <p:cNvSpPr>
            <a:spLocks noChangeArrowheads="1"/>
          </p:cNvSpPr>
          <p:nvPr/>
        </p:nvSpPr>
        <p:spPr bwMode="auto">
          <a:xfrm>
            <a:off x="27257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53" name="Oval 2780"/>
          <p:cNvSpPr>
            <a:spLocks noChangeArrowheads="1"/>
          </p:cNvSpPr>
          <p:nvPr/>
        </p:nvSpPr>
        <p:spPr bwMode="auto">
          <a:xfrm>
            <a:off x="27257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54" name="Oval 2781"/>
          <p:cNvSpPr>
            <a:spLocks noChangeArrowheads="1"/>
          </p:cNvSpPr>
          <p:nvPr/>
        </p:nvSpPr>
        <p:spPr bwMode="auto">
          <a:xfrm>
            <a:off x="27257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55" name="Oval 2782"/>
          <p:cNvSpPr>
            <a:spLocks noChangeArrowheads="1"/>
          </p:cNvSpPr>
          <p:nvPr/>
        </p:nvSpPr>
        <p:spPr bwMode="auto">
          <a:xfrm>
            <a:off x="27257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56" name="Oval 2783"/>
          <p:cNvSpPr>
            <a:spLocks noChangeArrowheads="1"/>
          </p:cNvSpPr>
          <p:nvPr/>
        </p:nvSpPr>
        <p:spPr bwMode="auto">
          <a:xfrm>
            <a:off x="27257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57" name="Oval 2784"/>
          <p:cNvSpPr>
            <a:spLocks noChangeArrowheads="1"/>
          </p:cNvSpPr>
          <p:nvPr/>
        </p:nvSpPr>
        <p:spPr bwMode="auto">
          <a:xfrm>
            <a:off x="27257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58" name="Oval 2785"/>
          <p:cNvSpPr>
            <a:spLocks noChangeArrowheads="1"/>
          </p:cNvSpPr>
          <p:nvPr/>
        </p:nvSpPr>
        <p:spPr bwMode="auto">
          <a:xfrm>
            <a:off x="27257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59" name="Oval 2786"/>
          <p:cNvSpPr>
            <a:spLocks noChangeArrowheads="1"/>
          </p:cNvSpPr>
          <p:nvPr/>
        </p:nvSpPr>
        <p:spPr bwMode="auto">
          <a:xfrm>
            <a:off x="27257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60" name="Oval 2787"/>
          <p:cNvSpPr>
            <a:spLocks noChangeArrowheads="1"/>
          </p:cNvSpPr>
          <p:nvPr/>
        </p:nvSpPr>
        <p:spPr bwMode="auto">
          <a:xfrm>
            <a:off x="27257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61" name="Oval 2788"/>
          <p:cNvSpPr>
            <a:spLocks noChangeArrowheads="1"/>
          </p:cNvSpPr>
          <p:nvPr/>
        </p:nvSpPr>
        <p:spPr bwMode="auto">
          <a:xfrm>
            <a:off x="27257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62" name="Oval 2789"/>
          <p:cNvSpPr>
            <a:spLocks noChangeArrowheads="1"/>
          </p:cNvSpPr>
          <p:nvPr/>
        </p:nvSpPr>
        <p:spPr bwMode="auto">
          <a:xfrm>
            <a:off x="27257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63" name="Oval 2790"/>
          <p:cNvSpPr>
            <a:spLocks noChangeArrowheads="1"/>
          </p:cNvSpPr>
          <p:nvPr/>
        </p:nvSpPr>
        <p:spPr bwMode="auto">
          <a:xfrm>
            <a:off x="27257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64" name="Oval 2917"/>
          <p:cNvSpPr>
            <a:spLocks noChangeArrowheads="1"/>
          </p:cNvSpPr>
          <p:nvPr/>
        </p:nvSpPr>
        <p:spPr bwMode="auto">
          <a:xfrm>
            <a:off x="28702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65" name="Oval 2918"/>
          <p:cNvSpPr>
            <a:spLocks noChangeArrowheads="1"/>
          </p:cNvSpPr>
          <p:nvPr/>
        </p:nvSpPr>
        <p:spPr bwMode="auto">
          <a:xfrm>
            <a:off x="28702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66" name="Oval 2919"/>
          <p:cNvSpPr>
            <a:spLocks noChangeArrowheads="1"/>
          </p:cNvSpPr>
          <p:nvPr/>
        </p:nvSpPr>
        <p:spPr bwMode="auto">
          <a:xfrm>
            <a:off x="28702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67" name="Oval 2920"/>
          <p:cNvSpPr>
            <a:spLocks noChangeArrowheads="1"/>
          </p:cNvSpPr>
          <p:nvPr/>
        </p:nvSpPr>
        <p:spPr bwMode="auto">
          <a:xfrm>
            <a:off x="28702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68" name="Oval 2921"/>
          <p:cNvSpPr>
            <a:spLocks noChangeArrowheads="1"/>
          </p:cNvSpPr>
          <p:nvPr/>
        </p:nvSpPr>
        <p:spPr bwMode="auto">
          <a:xfrm>
            <a:off x="28702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69" name="Oval 2922"/>
          <p:cNvSpPr>
            <a:spLocks noChangeArrowheads="1"/>
          </p:cNvSpPr>
          <p:nvPr/>
        </p:nvSpPr>
        <p:spPr bwMode="auto">
          <a:xfrm>
            <a:off x="28702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70" name="Oval 2923"/>
          <p:cNvSpPr>
            <a:spLocks noChangeArrowheads="1"/>
          </p:cNvSpPr>
          <p:nvPr/>
        </p:nvSpPr>
        <p:spPr bwMode="auto">
          <a:xfrm>
            <a:off x="28702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71" name="Oval 2924"/>
          <p:cNvSpPr>
            <a:spLocks noChangeArrowheads="1"/>
          </p:cNvSpPr>
          <p:nvPr/>
        </p:nvSpPr>
        <p:spPr bwMode="auto">
          <a:xfrm>
            <a:off x="28702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72" name="Oval 2925"/>
          <p:cNvSpPr>
            <a:spLocks noChangeArrowheads="1"/>
          </p:cNvSpPr>
          <p:nvPr/>
        </p:nvSpPr>
        <p:spPr bwMode="auto">
          <a:xfrm>
            <a:off x="28702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73" name="Oval 2926"/>
          <p:cNvSpPr>
            <a:spLocks noChangeArrowheads="1"/>
          </p:cNvSpPr>
          <p:nvPr/>
        </p:nvSpPr>
        <p:spPr bwMode="auto">
          <a:xfrm>
            <a:off x="28702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74" name="Oval 2927"/>
          <p:cNvSpPr>
            <a:spLocks noChangeArrowheads="1"/>
          </p:cNvSpPr>
          <p:nvPr/>
        </p:nvSpPr>
        <p:spPr bwMode="auto">
          <a:xfrm>
            <a:off x="28702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75" name="Oval 2928"/>
          <p:cNvSpPr>
            <a:spLocks noChangeArrowheads="1"/>
          </p:cNvSpPr>
          <p:nvPr/>
        </p:nvSpPr>
        <p:spPr bwMode="auto">
          <a:xfrm>
            <a:off x="28702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76" name="Oval 2929"/>
          <p:cNvSpPr>
            <a:spLocks noChangeArrowheads="1"/>
          </p:cNvSpPr>
          <p:nvPr/>
        </p:nvSpPr>
        <p:spPr bwMode="auto">
          <a:xfrm>
            <a:off x="28702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77" name="Oval 2930"/>
          <p:cNvSpPr>
            <a:spLocks noChangeArrowheads="1"/>
          </p:cNvSpPr>
          <p:nvPr/>
        </p:nvSpPr>
        <p:spPr bwMode="auto">
          <a:xfrm>
            <a:off x="28702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78" name="Oval 2931"/>
          <p:cNvSpPr>
            <a:spLocks noChangeArrowheads="1"/>
          </p:cNvSpPr>
          <p:nvPr/>
        </p:nvSpPr>
        <p:spPr bwMode="auto">
          <a:xfrm>
            <a:off x="28702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79" name="Oval 2932"/>
          <p:cNvSpPr>
            <a:spLocks noChangeArrowheads="1"/>
          </p:cNvSpPr>
          <p:nvPr/>
        </p:nvSpPr>
        <p:spPr bwMode="auto">
          <a:xfrm>
            <a:off x="28702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80" name="Oval 2933"/>
          <p:cNvSpPr>
            <a:spLocks noChangeArrowheads="1"/>
          </p:cNvSpPr>
          <p:nvPr/>
        </p:nvSpPr>
        <p:spPr bwMode="auto">
          <a:xfrm>
            <a:off x="28702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81" name="Oval 2934"/>
          <p:cNvSpPr>
            <a:spLocks noChangeArrowheads="1"/>
          </p:cNvSpPr>
          <p:nvPr/>
        </p:nvSpPr>
        <p:spPr bwMode="auto">
          <a:xfrm>
            <a:off x="28702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82" name="Oval 2935"/>
          <p:cNvSpPr>
            <a:spLocks noChangeArrowheads="1"/>
          </p:cNvSpPr>
          <p:nvPr/>
        </p:nvSpPr>
        <p:spPr bwMode="auto">
          <a:xfrm>
            <a:off x="28702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83" name="Oval 2936"/>
          <p:cNvSpPr>
            <a:spLocks noChangeArrowheads="1"/>
          </p:cNvSpPr>
          <p:nvPr/>
        </p:nvSpPr>
        <p:spPr bwMode="auto">
          <a:xfrm>
            <a:off x="28702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84" name="Oval 2937"/>
          <p:cNvSpPr>
            <a:spLocks noChangeArrowheads="1"/>
          </p:cNvSpPr>
          <p:nvPr/>
        </p:nvSpPr>
        <p:spPr bwMode="auto">
          <a:xfrm>
            <a:off x="28702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85" name="Oval 2938"/>
          <p:cNvSpPr>
            <a:spLocks noChangeArrowheads="1"/>
          </p:cNvSpPr>
          <p:nvPr/>
        </p:nvSpPr>
        <p:spPr bwMode="auto">
          <a:xfrm>
            <a:off x="28702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86" name="Oval 2939"/>
          <p:cNvSpPr>
            <a:spLocks noChangeArrowheads="1"/>
          </p:cNvSpPr>
          <p:nvPr/>
        </p:nvSpPr>
        <p:spPr bwMode="auto">
          <a:xfrm>
            <a:off x="28702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87" name="Oval 2940"/>
          <p:cNvSpPr>
            <a:spLocks noChangeArrowheads="1"/>
          </p:cNvSpPr>
          <p:nvPr/>
        </p:nvSpPr>
        <p:spPr bwMode="auto">
          <a:xfrm>
            <a:off x="28702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88" name="Oval 2941"/>
          <p:cNvSpPr>
            <a:spLocks noChangeArrowheads="1"/>
          </p:cNvSpPr>
          <p:nvPr/>
        </p:nvSpPr>
        <p:spPr bwMode="auto">
          <a:xfrm>
            <a:off x="28702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89" name="Oval 2942"/>
          <p:cNvSpPr>
            <a:spLocks noChangeArrowheads="1"/>
          </p:cNvSpPr>
          <p:nvPr/>
        </p:nvSpPr>
        <p:spPr bwMode="auto">
          <a:xfrm>
            <a:off x="30130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90" name="Oval 2943"/>
          <p:cNvSpPr>
            <a:spLocks noChangeArrowheads="1"/>
          </p:cNvSpPr>
          <p:nvPr/>
        </p:nvSpPr>
        <p:spPr bwMode="auto">
          <a:xfrm>
            <a:off x="30130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91" name="Oval 2944"/>
          <p:cNvSpPr>
            <a:spLocks noChangeArrowheads="1"/>
          </p:cNvSpPr>
          <p:nvPr/>
        </p:nvSpPr>
        <p:spPr bwMode="auto">
          <a:xfrm>
            <a:off x="30130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92" name="Oval 2945"/>
          <p:cNvSpPr>
            <a:spLocks noChangeArrowheads="1"/>
          </p:cNvSpPr>
          <p:nvPr/>
        </p:nvSpPr>
        <p:spPr bwMode="auto">
          <a:xfrm>
            <a:off x="30130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93" name="Oval 2946"/>
          <p:cNvSpPr>
            <a:spLocks noChangeArrowheads="1"/>
          </p:cNvSpPr>
          <p:nvPr/>
        </p:nvSpPr>
        <p:spPr bwMode="auto">
          <a:xfrm>
            <a:off x="30130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94" name="Oval 2947"/>
          <p:cNvSpPr>
            <a:spLocks noChangeArrowheads="1"/>
          </p:cNvSpPr>
          <p:nvPr/>
        </p:nvSpPr>
        <p:spPr bwMode="auto">
          <a:xfrm>
            <a:off x="30130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95" name="Oval 2948"/>
          <p:cNvSpPr>
            <a:spLocks noChangeArrowheads="1"/>
          </p:cNvSpPr>
          <p:nvPr/>
        </p:nvSpPr>
        <p:spPr bwMode="auto">
          <a:xfrm>
            <a:off x="30130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96" name="Oval 2949"/>
          <p:cNvSpPr>
            <a:spLocks noChangeArrowheads="1"/>
          </p:cNvSpPr>
          <p:nvPr/>
        </p:nvSpPr>
        <p:spPr bwMode="auto">
          <a:xfrm>
            <a:off x="30130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97" name="Oval 2950"/>
          <p:cNvSpPr>
            <a:spLocks noChangeArrowheads="1"/>
          </p:cNvSpPr>
          <p:nvPr/>
        </p:nvSpPr>
        <p:spPr bwMode="auto">
          <a:xfrm>
            <a:off x="30130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98" name="Oval 2951"/>
          <p:cNvSpPr>
            <a:spLocks noChangeArrowheads="1"/>
          </p:cNvSpPr>
          <p:nvPr/>
        </p:nvSpPr>
        <p:spPr bwMode="auto">
          <a:xfrm>
            <a:off x="30130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99" name="Oval 2952"/>
          <p:cNvSpPr>
            <a:spLocks noChangeArrowheads="1"/>
          </p:cNvSpPr>
          <p:nvPr/>
        </p:nvSpPr>
        <p:spPr bwMode="auto">
          <a:xfrm>
            <a:off x="30130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00" name="Oval 2953"/>
          <p:cNvSpPr>
            <a:spLocks noChangeArrowheads="1"/>
          </p:cNvSpPr>
          <p:nvPr/>
        </p:nvSpPr>
        <p:spPr bwMode="auto">
          <a:xfrm>
            <a:off x="30130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01" name="Oval 2954"/>
          <p:cNvSpPr>
            <a:spLocks noChangeArrowheads="1"/>
          </p:cNvSpPr>
          <p:nvPr/>
        </p:nvSpPr>
        <p:spPr bwMode="auto">
          <a:xfrm>
            <a:off x="30130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02" name="Oval 2955"/>
          <p:cNvSpPr>
            <a:spLocks noChangeArrowheads="1"/>
          </p:cNvSpPr>
          <p:nvPr/>
        </p:nvSpPr>
        <p:spPr bwMode="auto">
          <a:xfrm>
            <a:off x="30130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03" name="Oval 2956"/>
          <p:cNvSpPr>
            <a:spLocks noChangeArrowheads="1"/>
          </p:cNvSpPr>
          <p:nvPr/>
        </p:nvSpPr>
        <p:spPr bwMode="auto">
          <a:xfrm>
            <a:off x="30130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04" name="Oval 2957"/>
          <p:cNvSpPr>
            <a:spLocks noChangeArrowheads="1"/>
          </p:cNvSpPr>
          <p:nvPr/>
        </p:nvSpPr>
        <p:spPr bwMode="auto">
          <a:xfrm>
            <a:off x="30130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05" name="Oval 2958"/>
          <p:cNvSpPr>
            <a:spLocks noChangeArrowheads="1"/>
          </p:cNvSpPr>
          <p:nvPr/>
        </p:nvSpPr>
        <p:spPr bwMode="auto">
          <a:xfrm>
            <a:off x="30130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06" name="Oval 2959"/>
          <p:cNvSpPr>
            <a:spLocks noChangeArrowheads="1"/>
          </p:cNvSpPr>
          <p:nvPr/>
        </p:nvSpPr>
        <p:spPr bwMode="auto">
          <a:xfrm>
            <a:off x="30130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07" name="Oval 2960"/>
          <p:cNvSpPr>
            <a:spLocks noChangeArrowheads="1"/>
          </p:cNvSpPr>
          <p:nvPr/>
        </p:nvSpPr>
        <p:spPr bwMode="auto">
          <a:xfrm>
            <a:off x="30130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08" name="Oval 2961"/>
          <p:cNvSpPr>
            <a:spLocks noChangeArrowheads="1"/>
          </p:cNvSpPr>
          <p:nvPr/>
        </p:nvSpPr>
        <p:spPr bwMode="auto">
          <a:xfrm>
            <a:off x="30130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09" name="Oval 2962"/>
          <p:cNvSpPr>
            <a:spLocks noChangeArrowheads="1"/>
          </p:cNvSpPr>
          <p:nvPr/>
        </p:nvSpPr>
        <p:spPr bwMode="auto">
          <a:xfrm>
            <a:off x="30130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10" name="Oval 2963"/>
          <p:cNvSpPr>
            <a:spLocks noChangeArrowheads="1"/>
          </p:cNvSpPr>
          <p:nvPr/>
        </p:nvSpPr>
        <p:spPr bwMode="auto">
          <a:xfrm>
            <a:off x="30130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11" name="Oval 2964"/>
          <p:cNvSpPr>
            <a:spLocks noChangeArrowheads="1"/>
          </p:cNvSpPr>
          <p:nvPr/>
        </p:nvSpPr>
        <p:spPr bwMode="auto">
          <a:xfrm>
            <a:off x="30130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12" name="Oval 2965"/>
          <p:cNvSpPr>
            <a:spLocks noChangeArrowheads="1"/>
          </p:cNvSpPr>
          <p:nvPr/>
        </p:nvSpPr>
        <p:spPr bwMode="auto">
          <a:xfrm>
            <a:off x="30130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13" name="Oval 2966"/>
          <p:cNvSpPr>
            <a:spLocks noChangeArrowheads="1"/>
          </p:cNvSpPr>
          <p:nvPr/>
        </p:nvSpPr>
        <p:spPr bwMode="auto">
          <a:xfrm>
            <a:off x="30130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14" name="Oval 2967"/>
          <p:cNvSpPr>
            <a:spLocks noChangeArrowheads="1"/>
          </p:cNvSpPr>
          <p:nvPr/>
        </p:nvSpPr>
        <p:spPr bwMode="auto">
          <a:xfrm>
            <a:off x="31575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15" name="Oval 2968"/>
          <p:cNvSpPr>
            <a:spLocks noChangeArrowheads="1"/>
          </p:cNvSpPr>
          <p:nvPr/>
        </p:nvSpPr>
        <p:spPr bwMode="auto">
          <a:xfrm>
            <a:off x="31575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16" name="Oval 2969"/>
          <p:cNvSpPr>
            <a:spLocks noChangeArrowheads="1"/>
          </p:cNvSpPr>
          <p:nvPr/>
        </p:nvSpPr>
        <p:spPr bwMode="auto">
          <a:xfrm>
            <a:off x="31575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17" name="Oval 2970"/>
          <p:cNvSpPr>
            <a:spLocks noChangeArrowheads="1"/>
          </p:cNvSpPr>
          <p:nvPr/>
        </p:nvSpPr>
        <p:spPr bwMode="auto">
          <a:xfrm>
            <a:off x="31575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18" name="Oval 2971"/>
          <p:cNvSpPr>
            <a:spLocks noChangeArrowheads="1"/>
          </p:cNvSpPr>
          <p:nvPr/>
        </p:nvSpPr>
        <p:spPr bwMode="auto">
          <a:xfrm>
            <a:off x="31575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19" name="Oval 2972"/>
          <p:cNvSpPr>
            <a:spLocks noChangeArrowheads="1"/>
          </p:cNvSpPr>
          <p:nvPr/>
        </p:nvSpPr>
        <p:spPr bwMode="auto">
          <a:xfrm>
            <a:off x="31575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20" name="Oval 2973"/>
          <p:cNvSpPr>
            <a:spLocks noChangeArrowheads="1"/>
          </p:cNvSpPr>
          <p:nvPr/>
        </p:nvSpPr>
        <p:spPr bwMode="auto">
          <a:xfrm>
            <a:off x="31575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21" name="Oval 2974"/>
          <p:cNvSpPr>
            <a:spLocks noChangeArrowheads="1"/>
          </p:cNvSpPr>
          <p:nvPr/>
        </p:nvSpPr>
        <p:spPr bwMode="auto">
          <a:xfrm>
            <a:off x="31575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22" name="Oval 2975"/>
          <p:cNvSpPr>
            <a:spLocks noChangeArrowheads="1"/>
          </p:cNvSpPr>
          <p:nvPr/>
        </p:nvSpPr>
        <p:spPr bwMode="auto">
          <a:xfrm>
            <a:off x="31575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23" name="Oval 2976"/>
          <p:cNvSpPr>
            <a:spLocks noChangeArrowheads="1"/>
          </p:cNvSpPr>
          <p:nvPr/>
        </p:nvSpPr>
        <p:spPr bwMode="auto">
          <a:xfrm>
            <a:off x="31575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24" name="Oval 2977"/>
          <p:cNvSpPr>
            <a:spLocks noChangeArrowheads="1"/>
          </p:cNvSpPr>
          <p:nvPr/>
        </p:nvSpPr>
        <p:spPr bwMode="auto">
          <a:xfrm>
            <a:off x="31575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25" name="Oval 2978"/>
          <p:cNvSpPr>
            <a:spLocks noChangeArrowheads="1"/>
          </p:cNvSpPr>
          <p:nvPr/>
        </p:nvSpPr>
        <p:spPr bwMode="auto">
          <a:xfrm>
            <a:off x="31575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26" name="Oval 2979"/>
          <p:cNvSpPr>
            <a:spLocks noChangeArrowheads="1"/>
          </p:cNvSpPr>
          <p:nvPr/>
        </p:nvSpPr>
        <p:spPr bwMode="auto">
          <a:xfrm>
            <a:off x="31575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27" name="Oval 2980"/>
          <p:cNvSpPr>
            <a:spLocks noChangeArrowheads="1"/>
          </p:cNvSpPr>
          <p:nvPr/>
        </p:nvSpPr>
        <p:spPr bwMode="auto">
          <a:xfrm>
            <a:off x="31575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28" name="Oval 2981"/>
          <p:cNvSpPr>
            <a:spLocks noChangeArrowheads="1"/>
          </p:cNvSpPr>
          <p:nvPr/>
        </p:nvSpPr>
        <p:spPr bwMode="auto">
          <a:xfrm>
            <a:off x="31575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29" name="Oval 2982"/>
          <p:cNvSpPr>
            <a:spLocks noChangeArrowheads="1"/>
          </p:cNvSpPr>
          <p:nvPr/>
        </p:nvSpPr>
        <p:spPr bwMode="auto">
          <a:xfrm>
            <a:off x="31575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30" name="Oval 2983"/>
          <p:cNvSpPr>
            <a:spLocks noChangeArrowheads="1"/>
          </p:cNvSpPr>
          <p:nvPr/>
        </p:nvSpPr>
        <p:spPr bwMode="auto">
          <a:xfrm>
            <a:off x="31575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31" name="Oval 2984"/>
          <p:cNvSpPr>
            <a:spLocks noChangeArrowheads="1"/>
          </p:cNvSpPr>
          <p:nvPr/>
        </p:nvSpPr>
        <p:spPr bwMode="auto">
          <a:xfrm>
            <a:off x="31575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32" name="Oval 2985"/>
          <p:cNvSpPr>
            <a:spLocks noChangeArrowheads="1"/>
          </p:cNvSpPr>
          <p:nvPr/>
        </p:nvSpPr>
        <p:spPr bwMode="auto">
          <a:xfrm>
            <a:off x="31575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33" name="Oval 2986"/>
          <p:cNvSpPr>
            <a:spLocks noChangeArrowheads="1"/>
          </p:cNvSpPr>
          <p:nvPr/>
        </p:nvSpPr>
        <p:spPr bwMode="auto">
          <a:xfrm>
            <a:off x="31575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34" name="Oval 2987"/>
          <p:cNvSpPr>
            <a:spLocks noChangeArrowheads="1"/>
          </p:cNvSpPr>
          <p:nvPr/>
        </p:nvSpPr>
        <p:spPr bwMode="auto">
          <a:xfrm>
            <a:off x="31575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35" name="Oval 2988"/>
          <p:cNvSpPr>
            <a:spLocks noChangeArrowheads="1"/>
          </p:cNvSpPr>
          <p:nvPr/>
        </p:nvSpPr>
        <p:spPr bwMode="auto">
          <a:xfrm>
            <a:off x="31575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36" name="Oval 2989"/>
          <p:cNvSpPr>
            <a:spLocks noChangeArrowheads="1"/>
          </p:cNvSpPr>
          <p:nvPr/>
        </p:nvSpPr>
        <p:spPr bwMode="auto">
          <a:xfrm>
            <a:off x="31575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37" name="Oval 2990"/>
          <p:cNvSpPr>
            <a:spLocks noChangeArrowheads="1"/>
          </p:cNvSpPr>
          <p:nvPr/>
        </p:nvSpPr>
        <p:spPr bwMode="auto">
          <a:xfrm>
            <a:off x="31575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38" name="Oval 2991"/>
          <p:cNvSpPr>
            <a:spLocks noChangeArrowheads="1"/>
          </p:cNvSpPr>
          <p:nvPr/>
        </p:nvSpPr>
        <p:spPr bwMode="auto">
          <a:xfrm>
            <a:off x="31575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39" name="Oval 2993"/>
          <p:cNvSpPr>
            <a:spLocks noChangeArrowheads="1"/>
          </p:cNvSpPr>
          <p:nvPr/>
        </p:nvSpPr>
        <p:spPr bwMode="auto">
          <a:xfrm>
            <a:off x="33020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40" name="Oval 2994"/>
          <p:cNvSpPr>
            <a:spLocks noChangeArrowheads="1"/>
          </p:cNvSpPr>
          <p:nvPr/>
        </p:nvSpPr>
        <p:spPr bwMode="auto">
          <a:xfrm>
            <a:off x="33020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41" name="Oval 2995"/>
          <p:cNvSpPr>
            <a:spLocks noChangeArrowheads="1"/>
          </p:cNvSpPr>
          <p:nvPr/>
        </p:nvSpPr>
        <p:spPr bwMode="auto">
          <a:xfrm>
            <a:off x="33020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42" name="Oval 2996"/>
          <p:cNvSpPr>
            <a:spLocks noChangeArrowheads="1"/>
          </p:cNvSpPr>
          <p:nvPr/>
        </p:nvSpPr>
        <p:spPr bwMode="auto">
          <a:xfrm>
            <a:off x="33020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43" name="Oval 2997"/>
          <p:cNvSpPr>
            <a:spLocks noChangeArrowheads="1"/>
          </p:cNvSpPr>
          <p:nvPr/>
        </p:nvSpPr>
        <p:spPr bwMode="auto">
          <a:xfrm>
            <a:off x="33020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44" name="Oval 2998"/>
          <p:cNvSpPr>
            <a:spLocks noChangeArrowheads="1"/>
          </p:cNvSpPr>
          <p:nvPr/>
        </p:nvSpPr>
        <p:spPr bwMode="auto">
          <a:xfrm>
            <a:off x="33020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45" name="Oval 2999"/>
          <p:cNvSpPr>
            <a:spLocks noChangeArrowheads="1"/>
          </p:cNvSpPr>
          <p:nvPr/>
        </p:nvSpPr>
        <p:spPr bwMode="auto">
          <a:xfrm>
            <a:off x="33020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46" name="Oval 3000"/>
          <p:cNvSpPr>
            <a:spLocks noChangeArrowheads="1"/>
          </p:cNvSpPr>
          <p:nvPr/>
        </p:nvSpPr>
        <p:spPr bwMode="auto">
          <a:xfrm>
            <a:off x="33020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47" name="Oval 3001"/>
          <p:cNvSpPr>
            <a:spLocks noChangeArrowheads="1"/>
          </p:cNvSpPr>
          <p:nvPr/>
        </p:nvSpPr>
        <p:spPr bwMode="auto">
          <a:xfrm>
            <a:off x="33020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48" name="Oval 3002"/>
          <p:cNvSpPr>
            <a:spLocks noChangeArrowheads="1"/>
          </p:cNvSpPr>
          <p:nvPr/>
        </p:nvSpPr>
        <p:spPr bwMode="auto">
          <a:xfrm>
            <a:off x="33020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49" name="Oval 3003"/>
          <p:cNvSpPr>
            <a:spLocks noChangeArrowheads="1"/>
          </p:cNvSpPr>
          <p:nvPr/>
        </p:nvSpPr>
        <p:spPr bwMode="auto">
          <a:xfrm>
            <a:off x="33020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50" name="Oval 3004"/>
          <p:cNvSpPr>
            <a:spLocks noChangeArrowheads="1"/>
          </p:cNvSpPr>
          <p:nvPr/>
        </p:nvSpPr>
        <p:spPr bwMode="auto">
          <a:xfrm>
            <a:off x="33020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51" name="Oval 3005"/>
          <p:cNvSpPr>
            <a:spLocks noChangeArrowheads="1"/>
          </p:cNvSpPr>
          <p:nvPr/>
        </p:nvSpPr>
        <p:spPr bwMode="auto">
          <a:xfrm>
            <a:off x="33020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52" name="Oval 3006"/>
          <p:cNvSpPr>
            <a:spLocks noChangeArrowheads="1"/>
          </p:cNvSpPr>
          <p:nvPr/>
        </p:nvSpPr>
        <p:spPr bwMode="auto">
          <a:xfrm>
            <a:off x="33020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53" name="Oval 3007"/>
          <p:cNvSpPr>
            <a:spLocks noChangeArrowheads="1"/>
          </p:cNvSpPr>
          <p:nvPr/>
        </p:nvSpPr>
        <p:spPr bwMode="auto">
          <a:xfrm>
            <a:off x="33020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54" name="Oval 3008"/>
          <p:cNvSpPr>
            <a:spLocks noChangeArrowheads="1"/>
          </p:cNvSpPr>
          <p:nvPr/>
        </p:nvSpPr>
        <p:spPr bwMode="auto">
          <a:xfrm>
            <a:off x="33020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55" name="Oval 3009"/>
          <p:cNvSpPr>
            <a:spLocks noChangeArrowheads="1"/>
          </p:cNvSpPr>
          <p:nvPr/>
        </p:nvSpPr>
        <p:spPr bwMode="auto">
          <a:xfrm>
            <a:off x="33020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56" name="Oval 3010"/>
          <p:cNvSpPr>
            <a:spLocks noChangeArrowheads="1"/>
          </p:cNvSpPr>
          <p:nvPr/>
        </p:nvSpPr>
        <p:spPr bwMode="auto">
          <a:xfrm>
            <a:off x="33020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57" name="Oval 3011"/>
          <p:cNvSpPr>
            <a:spLocks noChangeArrowheads="1"/>
          </p:cNvSpPr>
          <p:nvPr/>
        </p:nvSpPr>
        <p:spPr bwMode="auto">
          <a:xfrm>
            <a:off x="33020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58" name="Oval 3012"/>
          <p:cNvSpPr>
            <a:spLocks noChangeArrowheads="1"/>
          </p:cNvSpPr>
          <p:nvPr/>
        </p:nvSpPr>
        <p:spPr bwMode="auto">
          <a:xfrm>
            <a:off x="33020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59" name="Oval 3013"/>
          <p:cNvSpPr>
            <a:spLocks noChangeArrowheads="1"/>
          </p:cNvSpPr>
          <p:nvPr/>
        </p:nvSpPr>
        <p:spPr bwMode="auto">
          <a:xfrm>
            <a:off x="33020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60" name="Oval 3014"/>
          <p:cNvSpPr>
            <a:spLocks noChangeArrowheads="1"/>
          </p:cNvSpPr>
          <p:nvPr/>
        </p:nvSpPr>
        <p:spPr bwMode="auto">
          <a:xfrm>
            <a:off x="33020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61" name="Oval 3015"/>
          <p:cNvSpPr>
            <a:spLocks noChangeArrowheads="1"/>
          </p:cNvSpPr>
          <p:nvPr/>
        </p:nvSpPr>
        <p:spPr bwMode="auto">
          <a:xfrm>
            <a:off x="33020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62" name="Oval 2513"/>
          <p:cNvSpPr>
            <a:spLocks noChangeArrowheads="1"/>
          </p:cNvSpPr>
          <p:nvPr/>
        </p:nvSpPr>
        <p:spPr bwMode="auto">
          <a:xfrm>
            <a:off x="20066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63" name="Oval 2765"/>
          <p:cNvSpPr>
            <a:spLocks noChangeArrowheads="1"/>
          </p:cNvSpPr>
          <p:nvPr/>
        </p:nvSpPr>
        <p:spPr bwMode="auto">
          <a:xfrm>
            <a:off x="27257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64" name="Line 3052"/>
          <p:cNvSpPr>
            <a:spLocks noChangeShapeType="1"/>
          </p:cNvSpPr>
          <p:nvPr/>
        </p:nvSpPr>
        <p:spPr bwMode="auto">
          <a:xfrm>
            <a:off x="5580063" y="4792663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65" name="Line 3053"/>
          <p:cNvSpPr>
            <a:spLocks noChangeShapeType="1"/>
          </p:cNvSpPr>
          <p:nvPr/>
        </p:nvSpPr>
        <p:spPr bwMode="auto">
          <a:xfrm>
            <a:off x="5580063" y="2635250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66" name="Line 3054"/>
          <p:cNvSpPr>
            <a:spLocks noChangeShapeType="1"/>
          </p:cNvSpPr>
          <p:nvPr/>
        </p:nvSpPr>
        <p:spPr bwMode="auto">
          <a:xfrm>
            <a:off x="5580063" y="3355975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67" name="Line 3055"/>
          <p:cNvSpPr>
            <a:spLocks noChangeShapeType="1"/>
          </p:cNvSpPr>
          <p:nvPr/>
        </p:nvSpPr>
        <p:spPr bwMode="auto">
          <a:xfrm>
            <a:off x="5580063" y="4076700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68" name="Line 3056"/>
          <p:cNvSpPr>
            <a:spLocks noChangeShapeType="1"/>
          </p:cNvSpPr>
          <p:nvPr/>
        </p:nvSpPr>
        <p:spPr bwMode="auto">
          <a:xfrm>
            <a:off x="5580063" y="1916113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69" name="Line 3057"/>
          <p:cNvSpPr>
            <a:spLocks noChangeShapeType="1"/>
          </p:cNvSpPr>
          <p:nvPr/>
        </p:nvSpPr>
        <p:spPr bwMode="auto">
          <a:xfrm>
            <a:off x="5580063" y="1339850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70" name="Line 3058"/>
          <p:cNvSpPr>
            <a:spLocks noChangeShapeType="1"/>
          </p:cNvSpPr>
          <p:nvPr/>
        </p:nvSpPr>
        <p:spPr bwMode="auto">
          <a:xfrm flipH="1">
            <a:off x="7596188" y="1339850"/>
            <a:ext cx="0" cy="345598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71" name="Text Box 3059"/>
          <p:cNvSpPr txBox="1">
            <a:spLocks noChangeArrowheads="1"/>
          </p:cNvSpPr>
          <p:nvPr/>
        </p:nvSpPr>
        <p:spPr bwMode="auto">
          <a:xfrm>
            <a:off x="5292725" y="122555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1</a:t>
            </a:r>
          </a:p>
        </p:txBody>
      </p:sp>
      <p:sp>
        <p:nvSpPr>
          <p:cNvPr id="3472" name="Text Box 3060"/>
          <p:cNvSpPr txBox="1">
            <a:spLocks noChangeArrowheads="1"/>
          </p:cNvSpPr>
          <p:nvPr/>
        </p:nvSpPr>
        <p:spPr bwMode="auto">
          <a:xfrm>
            <a:off x="5292725" y="1801813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5</a:t>
            </a:r>
          </a:p>
        </p:txBody>
      </p:sp>
      <p:sp>
        <p:nvSpPr>
          <p:cNvPr id="3473" name="Line 3061"/>
          <p:cNvSpPr>
            <a:spLocks noChangeShapeType="1"/>
          </p:cNvSpPr>
          <p:nvPr/>
        </p:nvSpPr>
        <p:spPr bwMode="auto">
          <a:xfrm flipH="1">
            <a:off x="5580063" y="1339850"/>
            <a:ext cx="0" cy="345598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74" name="Oval 3062"/>
          <p:cNvSpPr>
            <a:spLocks noChangeArrowheads="1"/>
          </p:cNvSpPr>
          <p:nvPr/>
        </p:nvSpPr>
        <p:spPr bwMode="auto">
          <a:xfrm>
            <a:off x="55340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75" name="Oval 3063"/>
          <p:cNvSpPr>
            <a:spLocks noChangeArrowheads="1"/>
          </p:cNvSpPr>
          <p:nvPr/>
        </p:nvSpPr>
        <p:spPr bwMode="auto">
          <a:xfrm>
            <a:off x="5534025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76" name="Oval 3064"/>
          <p:cNvSpPr>
            <a:spLocks noChangeArrowheads="1"/>
          </p:cNvSpPr>
          <p:nvPr/>
        </p:nvSpPr>
        <p:spPr bwMode="auto">
          <a:xfrm>
            <a:off x="5534025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77" name="Oval 3065"/>
          <p:cNvSpPr>
            <a:spLocks noChangeArrowheads="1"/>
          </p:cNvSpPr>
          <p:nvPr/>
        </p:nvSpPr>
        <p:spPr bwMode="auto">
          <a:xfrm>
            <a:off x="5534025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78" name="Oval 3066"/>
          <p:cNvSpPr>
            <a:spLocks noChangeArrowheads="1"/>
          </p:cNvSpPr>
          <p:nvPr/>
        </p:nvSpPr>
        <p:spPr bwMode="auto">
          <a:xfrm>
            <a:off x="5534025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79" name="Oval 3067"/>
          <p:cNvSpPr>
            <a:spLocks noChangeArrowheads="1"/>
          </p:cNvSpPr>
          <p:nvPr/>
        </p:nvSpPr>
        <p:spPr bwMode="auto">
          <a:xfrm>
            <a:off x="5534025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80" name="Oval 3068"/>
          <p:cNvSpPr>
            <a:spLocks noChangeArrowheads="1"/>
          </p:cNvSpPr>
          <p:nvPr/>
        </p:nvSpPr>
        <p:spPr bwMode="auto">
          <a:xfrm>
            <a:off x="5534025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81" name="Oval 3069"/>
          <p:cNvSpPr>
            <a:spLocks noChangeArrowheads="1"/>
          </p:cNvSpPr>
          <p:nvPr/>
        </p:nvSpPr>
        <p:spPr bwMode="auto">
          <a:xfrm>
            <a:off x="5534025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82" name="Oval 3070"/>
          <p:cNvSpPr>
            <a:spLocks noChangeArrowheads="1"/>
          </p:cNvSpPr>
          <p:nvPr/>
        </p:nvSpPr>
        <p:spPr bwMode="auto">
          <a:xfrm>
            <a:off x="5534025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83" name="Oval 3071"/>
          <p:cNvSpPr>
            <a:spLocks noChangeArrowheads="1"/>
          </p:cNvSpPr>
          <p:nvPr/>
        </p:nvSpPr>
        <p:spPr bwMode="auto">
          <a:xfrm>
            <a:off x="5534025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84" name="Oval 3072"/>
          <p:cNvSpPr>
            <a:spLocks noChangeArrowheads="1"/>
          </p:cNvSpPr>
          <p:nvPr/>
        </p:nvSpPr>
        <p:spPr bwMode="auto">
          <a:xfrm>
            <a:off x="5534025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85" name="Oval 3073"/>
          <p:cNvSpPr>
            <a:spLocks noChangeArrowheads="1"/>
          </p:cNvSpPr>
          <p:nvPr/>
        </p:nvSpPr>
        <p:spPr bwMode="auto">
          <a:xfrm>
            <a:off x="5534025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86" name="Oval 3074"/>
          <p:cNvSpPr>
            <a:spLocks noChangeArrowheads="1"/>
          </p:cNvSpPr>
          <p:nvPr/>
        </p:nvSpPr>
        <p:spPr bwMode="auto">
          <a:xfrm>
            <a:off x="5534025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87" name="Oval 3075"/>
          <p:cNvSpPr>
            <a:spLocks noChangeArrowheads="1"/>
          </p:cNvSpPr>
          <p:nvPr/>
        </p:nvSpPr>
        <p:spPr bwMode="auto">
          <a:xfrm>
            <a:off x="5534025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88" name="Oval 3076"/>
          <p:cNvSpPr>
            <a:spLocks noChangeArrowheads="1"/>
          </p:cNvSpPr>
          <p:nvPr/>
        </p:nvSpPr>
        <p:spPr bwMode="auto">
          <a:xfrm>
            <a:off x="5534025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89" name="Oval 3077"/>
          <p:cNvSpPr>
            <a:spLocks noChangeArrowheads="1"/>
          </p:cNvSpPr>
          <p:nvPr/>
        </p:nvSpPr>
        <p:spPr bwMode="auto">
          <a:xfrm>
            <a:off x="5534025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90" name="Oval 3078"/>
          <p:cNvSpPr>
            <a:spLocks noChangeArrowheads="1"/>
          </p:cNvSpPr>
          <p:nvPr/>
        </p:nvSpPr>
        <p:spPr bwMode="auto">
          <a:xfrm>
            <a:off x="5534025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91" name="Oval 3079"/>
          <p:cNvSpPr>
            <a:spLocks noChangeArrowheads="1"/>
          </p:cNvSpPr>
          <p:nvPr/>
        </p:nvSpPr>
        <p:spPr bwMode="auto">
          <a:xfrm>
            <a:off x="5534025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92" name="Oval 3080"/>
          <p:cNvSpPr>
            <a:spLocks noChangeArrowheads="1"/>
          </p:cNvSpPr>
          <p:nvPr/>
        </p:nvSpPr>
        <p:spPr bwMode="auto">
          <a:xfrm>
            <a:off x="5534025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93" name="Text Box 3081"/>
          <p:cNvSpPr txBox="1">
            <a:spLocks noChangeArrowheads="1"/>
          </p:cNvSpPr>
          <p:nvPr/>
        </p:nvSpPr>
        <p:spPr bwMode="auto">
          <a:xfrm>
            <a:off x="5219700" y="2514600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10</a:t>
            </a:r>
          </a:p>
        </p:txBody>
      </p:sp>
      <p:sp>
        <p:nvSpPr>
          <p:cNvPr id="3494" name="Text Box 3082"/>
          <p:cNvSpPr txBox="1">
            <a:spLocks noChangeArrowheads="1"/>
          </p:cNvSpPr>
          <p:nvPr/>
        </p:nvSpPr>
        <p:spPr bwMode="auto">
          <a:xfrm>
            <a:off x="5219700" y="3241675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15</a:t>
            </a:r>
          </a:p>
        </p:txBody>
      </p:sp>
      <p:sp>
        <p:nvSpPr>
          <p:cNvPr id="3495" name="Oval 3083"/>
          <p:cNvSpPr>
            <a:spLocks noChangeArrowheads="1"/>
          </p:cNvSpPr>
          <p:nvPr/>
        </p:nvSpPr>
        <p:spPr bwMode="auto">
          <a:xfrm>
            <a:off x="5534025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96" name="Oval 3084"/>
          <p:cNvSpPr>
            <a:spLocks noChangeArrowheads="1"/>
          </p:cNvSpPr>
          <p:nvPr/>
        </p:nvSpPr>
        <p:spPr bwMode="auto">
          <a:xfrm>
            <a:off x="5534025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97" name="Oval 3085"/>
          <p:cNvSpPr>
            <a:spLocks noChangeArrowheads="1"/>
          </p:cNvSpPr>
          <p:nvPr/>
        </p:nvSpPr>
        <p:spPr bwMode="auto">
          <a:xfrm>
            <a:off x="5534025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98" name="Oval 3086"/>
          <p:cNvSpPr>
            <a:spLocks noChangeArrowheads="1"/>
          </p:cNvSpPr>
          <p:nvPr/>
        </p:nvSpPr>
        <p:spPr bwMode="auto">
          <a:xfrm>
            <a:off x="5534025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499" name="Text Box 3088"/>
          <p:cNvSpPr txBox="1">
            <a:spLocks noChangeArrowheads="1"/>
          </p:cNvSpPr>
          <p:nvPr/>
        </p:nvSpPr>
        <p:spPr bwMode="auto">
          <a:xfrm>
            <a:off x="5219700" y="3962400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20</a:t>
            </a:r>
          </a:p>
        </p:txBody>
      </p:sp>
      <p:sp>
        <p:nvSpPr>
          <p:cNvPr id="3500" name="Text Box 3089"/>
          <p:cNvSpPr txBox="1">
            <a:spLocks noChangeArrowheads="1"/>
          </p:cNvSpPr>
          <p:nvPr/>
        </p:nvSpPr>
        <p:spPr bwMode="auto">
          <a:xfrm>
            <a:off x="5219700" y="468153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25</a:t>
            </a:r>
          </a:p>
        </p:txBody>
      </p:sp>
      <p:sp>
        <p:nvSpPr>
          <p:cNvPr id="3501" name="Oval 3090"/>
          <p:cNvSpPr>
            <a:spLocks noChangeArrowheads="1"/>
          </p:cNvSpPr>
          <p:nvPr/>
        </p:nvSpPr>
        <p:spPr bwMode="auto">
          <a:xfrm>
            <a:off x="5678488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02" name="Oval 3091"/>
          <p:cNvSpPr>
            <a:spLocks noChangeArrowheads="1"/>
          </p:cNvSpPr>
          <p:nvPr/>
        </p:nvSpPr>
        <p:spPr bwMode="auto">
          <a:xfrm>
            <a:off x="567848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03" name="Oval 3092"/>
          <p:cNvSpPr>
            <a:spLocks noChangeArrowheads="1"/>
          </p:cNvSpPr>
          <p:nvPr/>
        </p:nvSpPr>
        <p:spPr bwMode="auto">
          <a:xfrm>
            <a:off x="5678488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04" name="Oval 3093"/>
          <p:cNvSpPr>
            <a:spLocks noChangeArrowheads="1"/>
          </p:cNvSpPr>
          <p:nvPr/>
        </p:nvSpPr>
        <p:spPr bwMode="auto">
          <a:xfrm>
            <a:off x="5678488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05" name="Oval 3094"/>
          <p:cNvSpPr>
            <a:spLocks noChangeArrowheads="1"/>
          </p:cNvSpPr>
          <p:nvPr/>
        </p:nvSpPr>
        <p:spPr bwMode="auto">
          <a:xfrm>
            <a:off x="5678488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06" name="Oval 3095"/>
          <p:cNvSpPr>
            <a:spLocks noChangeArrowheads="1"/>
          </p:cNvSpPr>
          <p:nvPr/>
        </p:nvSpPr>
        <p:spPr bwMode="auto">
          <a:xfrm>
            <a:off x="5678488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07" name="Oval 3096"/>
          <p:cNvSpPr>
            <a:spLocks noChangeArrowheads="1"/>
          </p:cNvSpPr>
          <p:nvPr/>
        </p:nvSpPr>
        <p:spPr bwMode="auto">
          <a:xfrm>
            <a:off x="5678488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08" name="Oval 3097"/>
          <p:cNvSpPr>
            <a:spLocks noChangeArrowheads="1"/>
          </p:cNvSpPr>
          <p:nvPr/>
        </p:nvSpPr>
        <p:spPr bwMode="auto">
          <a:xfrm>
            <a:off x="5678488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09" name="Oval 3098"/>
          <p:cNvSpPr>
            <a:spLocks noChangeArrowheads="1"/>
          </p:cNvSpPr>
          <p:nvPr/>
        </p:nvSpPr>
        <p:spPr bwMode="auto">
          <a:xfrm>
            <a:off x="5678488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10" name="Oval 3099"/>
          <p:cNvSpPr>
            <a:spLocks noChangeArrowheads="1"/>
          </p:cNvSpPr>
          <p:nvPr/>
        </p:nvSpPr>
        <p:spPr bwMode="auto">
          <a:xfrm>
            <a:off x="5678488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11" name="Oval 3100"/>
          <p:cNvSpPr>
            <a:spLocks noChangeArrowheads="1"/>
          </p:cNvSpPr>
          <p:nvPr/>
        </p:nvSpPr>
        <p:spPr bwMode="auto">
          <a:xfrm>
            <a:off x="5678488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12" name="Oval 3101"/>
          <p:cNvSpPr>
            <a:spLocks noChangeArrowheads="1"/>
          </p:cNvSpPr>
          <p:nvPr/>
        </p:nvSpPr>
        <p:spPr bwMode="auto">
          <a:xfrm>
            <a:off x="5678488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13" name="Oval 3102"/>
          <p:cNvSpPr>
            <a:spLocks noChangeArrowheads="1"/>
          </p:cNvSpPr>
          <p:nvPr/>
        </p:nvSpPr>
        <p:spPr bwMode="auto">
          <a:xfrm>
            <a:off x="5678488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14" name="Oval 3103"/>
          <p:cNvSpPr>
            <a:spLocks noChangeArrowheads="1"/>
          </p:cNvSpPr>
          <p:nvPr/>
        </p:nvSpPr>
        <p:spPr bwMode="auto">
          <a:xfrm>
            <a:off x="5678488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15" name="Oval 3104"/>
          <p:cNvSpPr>
            <a:spLocks noChangeArrowheads="1"/>
          </p:cNvSpPr>
          <p:nvPr/>
        </p:nvSpPr>
        <p:spPr bwMode="auto">
          <a:xfrm>
            <a:off x="5678488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16" name="Oval 3105"/>
          <p:cNvSpPr>
            <a:spLocks noChangeArrowheads="1"/>
          </p:cNvSpPr>
          <p:nvPr/>
        </p:nvSpPr>
        <p:spPr bwMode="auto">
          <a:xfrm>
            <a:off x="5678488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17" name="Oval 3106"/>
          <p:cNvSpPr>
            <a:spLocks noChangeArrowheads="1"/>
          </p:cNvSpPr>
          <p:nvPr/>
        </p:nvSpPr>
        <p:spPr bwMode="auto">
          <a:xfrm>
            <a:off x="5678488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18" name="Oval 3107"/>
          <p:cNvSpPr>
            <a:spLocks noChangeArrowheads="1"/>
          </p:cNvSpPr>
          <p:nvPr/>
        </p:nvSpPr>
        <p:spPr bwMode="auto">
          <a:xfrm>
            <a:off x="5678488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19" name="Oval 3108"/>
          <p:cNvSpPr>
            <a:spLocks noChangeArrowheads="1"/>
          </p:cNvSpPr>
          <p:nvPr/>
        </p:nvSpPr>
        <p:spPr bwMode="auto">
          <a:xfrm>
            <a:off x="5678488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20" name="Oval 3109"/>
          <p:cNvSpPr>
            <a:spLocks noChangeArrowheads="1"/>
          </p:cNvSpPr>
          <p:nvPr/>
        </p:nvSpPr>
        <p:spPr bwMode="auto">
          <a:xfrm>
            <a:off x="5678488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21" name="Oval 3110"/>
          <p:cNvSpPr>
            <a:spLocks noChangeArrowheads="1"/>
          </p:cNvSpPr>
          <p:nvPr/>
        </p:nvSpPr>
        <p:spPr bwMode="auto">
          <a:xfrm>
            <a:off x="5678488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22" name="Oval 3111"/>
          <p:cNvSpPr>
            <a:spLocks noChangeArrowheads="1"/>
          </p:cNvSpPr>
          <p:nvPr/>
        </p:nvSpPr>
        <p:spPr bwMode="auto">
          <a:xfrm>
            <a:off x="5678488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23" name="Oval 3112"/>
          <p:cNvSpPr>
            <a:spLocks noChangeArrowheads="1"/>
          </p:cNvSpPr>
          <p:nvPr/>
        </p:nvSpPr>
        <p:spPr bwMode="auto">
          <a:xfrm>
            <a:off x="5678488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24" name="Oval 3113"/>
          <p:cNvSpPr>
            <a:spLocks noChangeArrowheads="1"/>
          </p:cNvSpPr>
          <p:nvPr/>
        </p:nvSpPr>
        <p:spPr bwMode="auto">
          <a:xfrm>
            <a:off x="5678488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25" name="Oval 3114"/>
          <p:cNvSpPr>
            <a:spLocks noChangeArrowheads="1"/>
          </p:cNvSpPr>
          <p:nvPr/>
        </p:nvSpPr>
        <p:spPr bwMode="auto">
          <a:xfrm>
            <a:off x="5678488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26" name="Oval 3115"/>
          <p:cNvSpPr>
            <a:spLocks noChangeArrowheads="1"/>
          </p:cNvSpPr>
          <p:nvPr/>
        </p:nvSpPr>
        <p:spPr bwMode="auto">
          <a:xfrm>
            <a:off x="5821363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27" name="Oval 3116"/>
          <p:cNvSpPr>
            <a:spLocks noChangeArrowheads="1"/>
          </p:cNvSpPr>
          <p:nvPr/>
        </p:nvSpPr>
        <p:spPr bwMode="auto">
          <a:xfrm>
            <a:off x="58213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28" name="Oval 3117"/>
          <p:cNvSpPr>
            <a:spLocks noChangeArrowheads="1"/>
          </p:cNvSpPr>
          <p:nvPr/>
        </p:nvSpPr>
        <p:spPr bwMode="auto">
          <a:xfrm>
            <a:off x="5821363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29" name="Oval 3118"/>
          <p:cNvSpPr>
            <a:spLocks noChangeArrowheads="1"/>
          </p:cNvSpPr>
          <p:nvPr/>
        </p:nvSpPr>
        <p:spPr bwMode="auto">
          <a:xfrm>
            <a:off x="5821363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30" name="Oval 3119"/>
          <p:cNvSpPr>
            <a:spLocks noChangeArrowheads="1"/>
          </p:cNvSpPr>
          <p:nvPr/>
        </p:nvSpPr>
        <p:spPr bwMode="auto">
          <a:xfrm>
            <a:off x="5821363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31" name="Oval 3120"/>
          <p:cNvSpPr>
            <a:spLocks noChangeArrowheads="1"/>
          </p:cNvSpPr>
          <p:nvPr/>
        </p:nvSpPr>
        <p:spPr bwMode="auto">
          <a:xfrm>
            <a:off x="5821363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32" name="Oval 3121"/>
          <p:cNvSpPr>
            <a:spLocks noChangeArrowheads="1"/>
          </p:cNvSpPr>
          <p:nvPr/>
        </p:nvSpPr>
        <p:spPr bwMode="auto">
          <a:xfrm>
            <a:off x="5821363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33" name="Oval 3122"/>
          <p:cNvSpPr>
            <a:spLocks noChangeArrowheads="1"/>
          </p:cNvSpPr>
          <p:nvPr/>
        </p:nvSpPr>
        <p:spPr bwMode="auto">
          <a:xfrm>
            <a:off x="5821363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34" name="Oval 3123"/>
          <p:cNvSpPr>
            <a:spLocks noChangeArrowheads="1"/>
          </p:cNvSpPr>
          <p:nvPr/>
        </p:nvSpPr>
        <p:spPr bwMode="auto">
          <a:xfrm>
            <a:off x="5821363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35" name="Oval 3124"/>
          <p:cNvSpPr>
            <a:spLocks noChangeArrowheads="1"/>
          </p:cNvSpPr>
          <p:nvPr/>
        </p:nvSpPr>
        <p:spPr bwMode="auto">
          <a:xfrm>
            <a:off x="5821363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36" name="Oval 3125"/>
          <p:cNvSpPr>
            <a:spLocks noChangeArrowheads="1"/>
          </p:cNvSpPr>
          <p:nvPr/>
        </p:nvSpPr>
        <p:spPr bwMode="auto">
          <a:xfrm>
            <a:off x="5821363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37" name="Oval 3126"/>
          <p:cNvSpPr>
            <a:spLocks noChangeArrowheads="1"/>
          </p:cNvSpPr>
          <p:nvPr/>
        </p:nvSpPr>
        <p:spPr bwMode="auto">
          <a:xfrm>
            <a:off x="5821363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38" name="Oval 3127"/>
          <p:cNvSpPr>
            <a:spLocks noChangeArrowheads="1"/>
          </p:cNvSpPr>
          <p:nvPr/>
        </p:nvSpPr>
        <p:spPr bwMode="auto">
          <a:xfrm>
            <a:off x="5821363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39" name="Oval 3128"/>
          <p:cNvSpPr>
            <a:spLocks noChangeArrowheads="1"/>
          </p:cNvSpPr>
          <p:nvPr/>
        </p:nvSpPr>
        <p:spPr bwMode="auto">
          <a:xfrm>
            <a:off x="5821363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40" name="Oval 3129"/>
          <p:cNvSpPr>
            <a:spLocks noChangeArrowheads="1"/>
          </p:cNvSpPr>
          <p:nvPr/>
        </p:nvSpPr>
        <p:spPr bwMode="auto">
          <a:xfrm>
            <a:off x="5821363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41" name="Oval 3130"/>
          <p:cNvSpPr>
            <a:spLocks noChangeArrowheads="1"/>
          </p:cNvSpPr>
          <p:nvPr/>
        </p:nvSpPr>
        <p:spPr bwMode="auto">
          <a:xfrm>
            <a:off x="5821363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42" name="Oval 3131"/>
          <p:cNvSpPr>
            <a:spLocks noChangeArrowheads="1"/>
          </p:cNvSpPr>
          <p:nvPr/>
        </p:nvSpPr>
        <p:spPr bwMode="auto">
          <a:xfrm>
            <a:off x="5821363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43" name="Oval 3132"/>
          <p:cNvSpPr>
            <a:spLocks noChangeArrowheads="1"/>
          </p:cNvSpPr>
          <p:nvPr/>
        </p:nvSpPr>
        <p:spPr bwMode="auto">
          <a:xfrm>
            <a:off x="5821363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44" name="Oval 3133"/>
          <p:cNvSpPr>
            <a:spLocks noChangeArrowheads="1"/>
          </p:cNvSpPr>
          <p:nvPr/>
        </p:nvSpPr>
        <p:spPr bwMode="auto">
          <a:xfrm>
            <a:off x="5821363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45" name="Oval 3134"/>
          <p:cNvSpPr>
            <a:spLocks noChangeArrowheads="1"/>
          </p:cNvSpPr>
          <p:nvPr/>
        </p:nvSpPr>
        <p:spPr bwMode="auto">
          <a:xfrm>
            <a:off x="5821363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46" name="Oval 3135"/>
          <p:cNvSpPr>
            <a:spLocks noChangeArrowheads="1"/>
          </p:cNvSpPr>
          <p:nvPr/>
        </p:nvSpPr>
        <p:spPr bwMode="auto">
          <a:xfrm>
            <a:off x="5821363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47" name="Oval 3136"/>
          <p:cNvSpPr>
            <a:spLocks noChangeArrowheads="1"/>
          </p:cNvSpPr>
          <p:nvPr/>
        </p:nvSpPr>
        <p:spPr bwMode="auto">
          <a:xfrm>
            <a:off x="5821363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48" name="Oval 3137"/>
          <p:cNvSpPr>
            <a:spLocks noChangeArrowheads="1"/>
          </p:cNvSpPr>
          <p:nvPr/>
        </p:nvSpPr>
        <p:spPr bwMode="auto">
          <a:xfrm>
            <a:off x="5821363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49" name="Oval 3138"/>
          <p:cNvSpPr>
            <a:spLocks noChangeArrowheads="1"/>
          </p:cNvSpPr>
          <p:nvPr/>
        </p:nvSpPr>
        <p:spPr bwMode="auto">
          <a:xfrm>
            <a:off x="5821363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50" name="Oval 3139"/>
          <p:cNvSpPr>
            <a:spLocks noChangeArrowheads="1"/>
          </p:cNvSpPr>
          <p:nvPr/>
        </p:nvSpPr>
        <p:spPr bwMode="auto">
          <a:xfrm>
            <a:off x="5821363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51" name="Oval 3140"/>
          <p:cNvSpPr>
            <a:spLocks noChangeArrowheads="1"/>
          </p:cNvSpPr>
          <p:nvPr/>
        </p:nvSpPr>
        <p:spPr bwMode="auto">
          <a:xfrm>
            <a:off x="5965825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52" name="Oval 3141"/>
          <p:cNvSpPr>
            <a:spLocks noChangeArrowheads="1"/>
          </p:cNvSpPr>
          <p:nvPr/>
        </p:nvSpPr>
        <p:spPr bwMode="auto">
          <a:xfrm>
            <a:off x="59658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53" name="Oval 3142"/>
          <p:cNvSpPr>
            <a:spLocks noChangeArrowheads="1"/>
          </p:cNvSpPr>
          <p:nvPr/>
        </p:nvSpPr>
        <p:spPr bwMode="auto">
          <a:xfrm>
            <a:off x="5965825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54" name="Oval 3143"/>
          <p:cNvSpPr>
            <a:spLocks noChangeArrowheads="1"/>
          </p:cNvSpPr>
          <p:nvPr/>
        </p:nvSpPr>
        <p:spPr bwMode="auto">
          <a:xfrm>
            <a:off x="5965825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55" name="Oval 3144"/>
          <p:cNvSpPr>
            <a:spLocks noChangeArrowheads="1"/>
          </p:cNvSpPr>
          <p:nvPr/>
        </p:nvSpPr>
        <p:spPr bwMode="auto">
          <a:xfrm>
            <a:off x="5965825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56" name="Oval 3145"/>
          <p:cNvSpPr>
            <a:spLocks noChangeArrowheads="1"/>
          </p:cNvSpPr>
          <p:nvPr/>
        </p:nvSpPr>
        <p:spPr bwMode="auto">
          <a:xfrm>
            <a:off x="5965825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57" name="Oval 3146"/>
          <p:cNvSpPr>
            <a:spLocks noChangeArrowheads="1"/>
          </p:cNvSpPr>
          <p:nvPr/>
        </p:nvSpPr>
        <p:spPr bwMode="auto">
          <a:xfrm>
            <a:off x="5965825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58" name="Oval 3147"/>
          <p:cNvSpPr>
            <a:spLocks noChangeArrowheads="1"/>
          </p:cNvSpPr>
          <p:nvPr/>
        </p:nvSpPr>
        <p:spPr bwMode="auto">
          <a:xfrm>
            <a:off x="5965825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59" name="Oval 3148"/>
          <p:cNvSpPr>
            <a:spLocks noChangeArrowheads="1"/>
          </p:cNvSpPr>
          <p:nvPr/>
        </p:nvSpPr>
        <p:spPr bwMode="auto">
          <a:xfrm>
            <a:off x="5965825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60" name="Oval 3149"/>
          <p:cNvSpPr>
            <a:spLocks noChangeArrowheads="1"/>
          </p:cNvSpPr>
          <p:nvPr/>
        </p:nvSpPr>
        <p:spPr bwMode="auto">
          <a:xfrm>
            <a:off x="5965825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61" name="Oval 3150"/>
          <p:cNvSpPr>
            <a:spLocks noChangeArrowheads="1"/>
          </p:cNvSpPr>
          <p:nvPr/>
        </p:nvSpPr>
        <p:spPr bwMode="auto">
          <a:xfrm>
            <a:off x="5965825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62" name="Oval 3151"/>
          <p:cNvSpPr>
            <a:spLocks noChangeArrowheads="1"/>
          </p:cNvSpPr>
          <p:nvPr/>
        </p:nvSpPr>
        <p:spPr bwMode="auto">
          <a:xfrm>
            <a:off x="5965825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63" name="Oval 3152"/>
          <p:cNvSpPr>
            <a:spLocks noChangeArrowheads="1"/>
          </p:cNvSpPr>
          <p:nvPr/>
        </p:nvSpPr>
        <p:spPr bwMode="auto">
          <a:xfrm>
            <a:off x="5965825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64" name="Oval 3153"/>
          <p:cNvSpPr>
            <a:spLocks noChangeArrowheads="1"/>
          </p:cNvSpPr>
          <p:nvPr/>
        </p:nvSpPr>
        <p:spPr bwMode="auto">
          <a:xfrm>
            <a:off x="5965825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65" name="Oval 3154"/>
          <p:cNvSpPr>
            <a:spLocks noChangeArrowheads="1"/>
          </p:cNvSpPr>
          <p:nvPr/>
        </p:nvSpPr>
        <p:spPr bwMode="auto">
          <a:xfrm>
            <a:off x="5965825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66" name="Oval 3155"/>
          <p:cNvSpPr>
            <a:spLocks noChangeArrowheads="1"/>
          </p:cNvSpPr>
          <p:nvPr/>
        </p:nvSpPr>
        <p:spPr bwMode="auto">
          <a:xfrm>
            <a:off x="5965825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67" name="Oval 3156"/>
          <p:cNvSpPr>
            <a:spLocks noChangeArrowheads="1"/>
          </p:cNvSpPr>
          <p:nvPr/>
        </p:nvSpPr>
        <p:spPr bwMode="auto">
          <a:xfrm>
            <a:off x="5965825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68" name="Oval 3157"/>
          <p:cNvSpPr>
            <a:spLocks noChangeArrowheads="1"/>
          </p:cNvSpPr>
          <p:nvPr/>
        </p:nvSpPr>
        <p:spPr bwMode="auto">
          <a:xfrm>
            <a:off x="5965825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69" name="Oval 3158"/>
          <p:cNvSpPr>
            <a:spLocks noChangeArrowheads="1"/>
          </p:cNvSpPr>
          <p:nvPr/>
        </p:nvSpPr>
        <p:spPr bwMode="auto">
          <a:xfrm>
            <a:off x="5965825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70" name="Oval 3159"/>
          <p:cNvSpPr>
            <a:spLocks noChangeArrowheads="1"/>
          </p:cNvSpPr>
          <p:nvPr/>
        </p:nvSpPr>
        <p:spPr bwMode="auto">
          <a:xfrm>
            <a:off x="5965825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71" name="Oval 3160"/>
          <p:cNvSpPr>
            <a:spLocks noChangeArrowheads="1"/>
          </p:cNvSpPr>
          <p:nvPr/>
        </p:nvSpPr>
        <p:spPr bwMode="auto">
          <a:xfrm>
            <a:off x="5965825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72" name="Oval 3161"/>
          <p:cNvSpPr>
            <a:spLocks noChangeArrowheads="1"/>
          </p:cNvSpPr>
          <p:nvPr/>
        </p:nvSpPr>
        <p:spPr bwMode="auto">
          <a:xfrm>
            <a:off x="5965825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73" name="Oval 3162"/>
          <p:cNvSpPr>
            <a:spLocks noChangeArrowheads="1"/>
          </p:cNvSpPr>
          <p:nvPr/>
        </p:nvSpPr>
        <p:spPr bwMode="auto">
          <a:xfrm>
            <a:off x="5965825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74" name="Oval 3163"/>
          <p:cNvSpPr>
            <a:spLocks noChangeArrowheads="1"/>
          </p:cNvSpPr>
          <p:nvPr/>
        </p:nvSpPr>
        <p:spPr bwMode="auto">
          <a:xfrm>
            <a:off x="5965825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75" name="Oval 3164"/>
          <p:cNvSpPr>
            <a:spLocks noChangeArrowheads="1"/>
          </p:cNvSpPr>
          <p:nvPr/>
        </p:nvSpPr>
        <p:spPr bwMode="auto">
          <a:xfrm>
            <a:off x="5965825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76" name="Oval 3165"/>
          <p:cNvSpPr>
            <a:spLocks noChangeArrowheads="1"/>
          </p:cNvSpPr>
          <p:nvPr/>
        </p:nvSpPr>
        <p:spPr bwMode="auto">
          <a:xfrm>
            <a:off x="6110288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77" name="Oval 3166"/>
          <p:cNvSpPr>
            <a:spLocks noChangeArrowheads="1"/>
          </p:cNvSpPr>
          <p:nvPr/>
        </p:nvSpPr>
        <p:spPr bwMode="auto">
          <a:xfrm>
            <a:off x="611028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78" name="Oval 3167"/>
          <p:cNvSpPr>
            <a:spLocks noChangeArrowheads="1"/>
          </p:cNvSpPr>
          <p:nvPr/>
        </p:nvSpPr>
        <p:spPr bwMode="auto">
          <a:xfrm>
            <a:off x="6110288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79" name="Oval 3168"/>
          <p:cNvSpPr>
            <a:spLocks noChangeArrowheads="1"/>
          </p:cNvSpPr>
          <p:nvPr/>
        </p:nvSpPr>
        <p:spPr bwMode="auto">
          <a:xfrm>
            <a:off x="6110288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80" name="Oval 3169"/>
          <p:cNvSpPr>
            <a:spLocks noChangeArrowheads="1"/>
          </p:cNvSpPr>
          <p:nvPr/>
        </p:nvSpPr>
        <p:spPr bwMode="auto">
          <a:xfrm>
            <a:off x="6110288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81" name="Oval 3170"/>
          <p:cNvSpPr>
            <a:spLocks noChangeArrowheads="1"/>
          </p:cNvSpPr>
          <p:nvPr/>
        </p:nvSpPr>
        <p:spPr bwMode="auto">
          <a:xfrm>
            <a:off x="6110288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82" name="Oval 3171"/>
          <p:cNvSpPr>
            <a:spLocks noChangeArrowheads="1"/>
          </p:cNvSpPr>
          <p:nvPr/>
        </p:nvSpPr>
        <p:spPr bwMode="auto">
          <a:xfrm>
            <a:off x="6110288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83" name="Oval 3172"/>
          <p:cNvSpPr>
            <a:spLocks noChangeArrowheads="1"/>
          </p:cNvSpPr>
          <p:nvPr/>
        </p:nvSpPr>
        <p:spPr bwMode="auto">
          <a:xfrm>
            <a:off x="6110288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84" name="Oval 3173"/>
          <p:cNvSpPr>
            <a:spLocks noChangeArrowheads="1"/>
          </p:cNvSpPr>
          <p:nvPr/>
        </p:nvSpPr>
        <p:spPr bwMode="auto">
          <a:xfrm>
            <a:off x="6110288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85" name="Oval 3174"/>
          <p:cNvSpPr>
            <a:spLocks noChangeArrowheads="1"/>
          </p:cNvSpPr>
          <p:nvPr/>
        </p:nvSpPr>
        <p:spPr bwMode="auto">
          <a:xfrm>
            <a:off x="6110288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86" name="Oval 3175"/>
          <p:cNvSpPr>
            <a:spLocks noChangeArrowheads="1"/>
          </p:cNvSpPr>
          <p:nvPr/>
        </p:nvSpPr>
        <p:spPr bwMode="auto">
          <a:xfrm>
            <a:off x="6110288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87" name="Oval 3176"/>
          <p:cNvSpPr>
            <a:spLocks noChangeArrowheads="1"/>
          </p:cNvSpPr>
          <p:nvPr/>
        </p:nvSpPr>
        <p:spPr bwMode="auto">
          <a:xfrm>
            <a:off x="6110288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88" name="Oval 3177"/>
          <p:cNvSpPr>
            <a:spLocks noChangeArrowheads="1"/>
          </p:cNvSpPr>
          <p:nvPr/>
        </p:nvSpPr>
        <p:spPr bwMode="auto">
          <a:xfrm>
            <a:off x="6110288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89" name="Oval 3178"/>
          <p:cNvSpPr>
            <a:spLocks noChangeArrowheads="1"/>
          </p:cNvSpPr>
          <p:nvPr/>
        </p:nvSpPr>
        <p:spPr bwMode="auto">
          <a:xfrm>
            <a:off x="6110288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90" name="Oval 3179"/>
          <p:cNvSpPr>
            <a:spLocks noChangeArrowheads="1"/>
          </p:cNvSpPr>
          <p:nvPr/>
        </p:nvSpPr>
        <p:spPr bwMode="auto">
          <a:xfrm>
            <a:off x="6110288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91" name="Oval 3180"/>
          <p:cNvSpPr>
            <a:spLocks noChangeArrowheads="1"/>
          </p:cNvSpPr>
          <p:nvPr/>
        </p:nvSpPr>
        <p:spPr bwMode="auto">
          <a:xfrm>
            <a:off x="6110288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92" name="Oval 3181"/>
          <p:cNvSpPr>
            <a:spLocks noChangeArrowheads="1"/>
          </p:cNvSpPr>
          <p:nvPr/>
        </p:nvSpPr>
        <p:spPr bwMode="auto">
          <a:xfrm>
            <a:off x="6110288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93" name="Oval 3182"/>
          <p:cNvSpPr>
            <a:spLocks noChangeArrowheads="1"/>
          </p:cNvSpPr>
          <p:nvPr/>
        </p:nvSpPr>
        <p:spPr bwMode="auto">
          <a:xfrm>
            <a:off x="6110288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94" name="Oval 3183"/>
          <p:cNvSpPr>
            <a:spLocks noChangeArrowheads="1"/>
          </p:cNvSpPr>
          <p:nvPr/>
        </p:nvSpPr>
        <p:spPr bwMode="auto">
          <a:xfrm>
            <a:off x="6110288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95" name="Oval 3184"/>
          <p:cNvSpPr>
            <a:spLocks noChangeArrowheads="1"/>
          </p:cNvSpPr>
          <p:nvPr/>
        </p:nvSpPr>
        <p:spPr bwMode="auto">
          <a:xfrm>
            <a:off x="6110288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96" name="Oval 3185"/>
          <p:cNvSpPr>
            <a:spLocks noChangeArrowheads="1"/>
          </p:cNvSpPr>
          <p:nvPr/>
        </p:nvSpPr>
        <p:spPr bwMode="auto">
          <a:xfrm>
            <a:off x="6110288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97" name="Oval 3186"/>
          <p:cNvSpPr>
            <a:spLocks noChangeArrowheads="1"/>
          </p:cNvSpPr>
          <p:nvPr/>
        </p:nvSpPr>
        <p:spPr bwMode="auto">
          <a:xfrm>
            <a:off x="6110288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98" name="Oval 3187"/>
          <p:cNvSpPr>
            <a:spLocks noChangeArrowheads="1"/>
          </p:cNvSpPr>
          <p:nvPr/>
        </p:nvSpPr>
        <p:spPr bwMode="auto">
          <a:xfrm>
            <a:off x="6110288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99" name="Oval 3188"/>
          <p:cNvSpPr>
            <a:spLocks noChangeArrowheads="1"/>
          </p:cNvSpPr>
          <p:nvPr/>
        </p:nvSpPr>
        <p:spPr bwMode="auto">
          <a:xfrm>
            <a:off x="6110288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00" name="Oval 3189"/>
          <p:cNvSpPr>
            <a:spLocks noChangeArrowheads="1"/>
          </p:cNvSpPr>
          <p:nvPr/>
        </p:nvSpPr>
        <p:spPr bwMode="auto">
          <a:xfrm>
            <a:off x="6110288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01" name="Text Box 3190"/>
          <p:cNvSpPr txBox="1">
            <a:spLocks noChangeArrowheads="1"/>
          </p:cNvSpPr>
          <p:nvPr/>
        </p:nvSpPr>
        <p:spPr bwMode="auto">
          <a:xfrm>
            <a:off x="5446713" y="1052513"/>
            <a:ext cx="2273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A   B  C  D  E   F  G  H   I    J   K  L  M  N  O</a:t>
            </a:r>
          </a:p>
        </p:txBody>
      </p:sp>
      <p:sp>
        <p:nvSpPr>
          <p:cNvPr id="3602" name="Oval 3192"/>
          <p:cNvSpPr>
            <a:spLocks noChangeArrowheads="1"/>
          </p:cNvSpPr>
          <p:nvPr/>
        </p:nvSpPr>
        <p:spPr bwMode="auto">
          <a:xfrm>
            <a:off x="625475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03" name="Oval 3193"/>
          <p:cNvSpPr>
            <a:spLocks noChangeArrowheads="1"/>
          </p:cNvSpPr>
          <p:nvPr/>
        </p:nvSpPr>
        <p:spPr bwMode="auto">
          <a:xfrm>
            <a:off x="6254750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04" name="Oval 3194"/>
          <p:cNvSpPr>
            <a:spLocks noChangeArrowheads="1"/>
          </p:cNvSpPr>
          <p:nvPr/>
        </p:nvSpPr>
        <p:spPr bwMode="auto">
          <a:xfrm>
            <a:off x="6254750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05" name="Oval 3195"/>
          <p:cNvSpPr>
            <a:spLocks noChangeArrowheads="1"/>
          </p:cNvSpPr>
          <p:nvPr/>
        </p:nvSpPr>
        <p:spPr bwMode="auto">
          <a:xfrm>
            <a:off x="6254750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06" name="Oval 3196"/>
          <p:cNvSpPr>
            <a:spLocks noChangeArrowheads="1"/>
          </p:cNvSpPr>
          <p:nvPr/>
        </p:nvSpPr>
        <p:spPr bwMode="auto">
          <a:xfrm>
            <a:off x="6254750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07" name="Oval 3197"/>
          <p:cNvSpPr>
            <a:spLocks noChangeArrowheads="1"/>
          </p:cNvSpPr>
          <p:nvPr/>
        </p:nvSpPr>
        <p:spPr bwMode="auto">
          <a:xfrm>
            <a:off x="6254750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08" name="Oval 3198"/>
          <p:cNvSpPr>
            <a:spLocks noChangeArrowheads="1"/>
          </p:cNvSpPr>
          <p:nvPr/>
        </p:nvSpPr>
        <p:spPr bwMode="auto">
          <a:xfrm>
            <a:off x="6254750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09" name="Oval 3199"/>
          <p:cNvSpPr>
            <a:spLocks noChangeArrowheads="1"/>
          </p:cNvSpPr>
          <p:nvPr/>
        </p:nvSpPr>
        <p:spPr bwMode="auto">
          <a:xfrm>
            <a:off x="6254750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10" name="Oval 3200"/>
          <p:cNvSpPr>
            <a:spLocks noChangeArrowheads="1"/>
          </p:cNvSpPr>
          <p:nvPr/>
        </p:nvSpPr>
        <p:spPr bwMode="auto">
          <a:xfrm>
            <a:off x="6254750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11" name="Oval 3201"/>
          <p:cNvSpPr>
            <a:spLocks noChangeArrowheads="1"/>
          </p:cNvSpPr>
          <p:nvPr/>
        </p:nvSpPr>
        <p:spPr bwMode="auto">
          <a:xfrm>
            <a:off x="6254750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12" name="Oval 3202"/>
          <p:cNvSpPr>
            <a:spLocks noChangeArrowheads="1"/>
          </p:cNvSpPr>
          <p:nvPr/>
        </p:nvSpPr>
        <p:spPr bwMode="auto">
          <a:xfrm>
            <a:off x="6254750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13" name="Oval 3203"/>
          <p:cNvSpPr>
            <a:spLocks noChangeArrowheads="1"/>
          </p:cNvSpPr>
          <p:nvPr/>
        </p:nvSpPr>
        <p:spPr bwMode="auto">
          <a:xfrm>
            <a:off x="6254750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14" name="Oval 3204"/>
          <p:cNvSpPr>
            <a:spLocks noChangeArrowheads="1"/>
          </p:cNvSpPr>
          <p:nvPr/>
        </p:nvSpPr>
        <p:spPr bwMode="auto">
          <a:xfrm>
            <a:off x="6254750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15" name="Oval 3205"/>
          <p:cNvSpPr>
            <a:spLocks noChangeArrowheads="1"/>
          </p:cNvSpPr>
          <p:nvPr/>
        </p:nvSpPr>
        <p:spPr bwMode="auto">
          <a:xfrm>
            <a:off x="6254750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16" name="Oval 3206"/>
          <p:cNvSpPr>
            <a:spLocks noChangeArrowheads="1"/>
          </p:cNvSpPr>
          <p:nvPr/>
        </p:nvSpPr>
        <p:spPr bwMode="auto">
          <a:xfrm>
            <a:off x="6254750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17" name="Oval 3207"/>
          <p:cNvSpPr>
            <a:spLocks noChangeArrowheads="1"/>
          </p:cNvSpPr>
          <p:nvPr/>
        </p:nvSpPr>
        <p:spPr bwMode="auto">
          <a:xfrm>
            <a:off x="6254750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18" name="Oval 3208"/>
          <p:cNvSpPr>
            <a:spLocks noChangeArrowheads="1"/>
          </p:cNvSpPr>
          <p:nvPr/>
        </p:nvSpPr>
        <p:spPr bwMode="auto">
          <a:xfrm>
            <a:off x="6254750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19" name="Oval 3209"/>
          <p:cNvSpPr>
            <a:spLocks noChangeArrowheads="1"/>
          </p:cNvSpPr>
          <p:nvPr/>
        </p:nvSpPr>
        <p:spPr bwMode="auto">
          <a:xfrm>
            <a:off x="6254750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20" name="Oval 3210"/>
          <p:cNvSpPr>
            <a:spLocks noChangeArrowheads="1"/>
          </p:cNvSpPr>
          <p:nvPr/>
        </p:nvSpPr>
        <p:spPr bwMode="auto">
          <a:xfrm>
            <a:off x="6254750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21" name="Oval 3211"/>
          <p:cNvSpPr>
            <a:spLocks noChangeArrowheads="1"/>
          </p:cNvSpPr>
          <p:nvPr/>
        </p:nvSpPr>
        <p:spPr bwMode="auto">
          <a:xfrm>
            <a:off x="6254750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22" name="Oval 3212"/>
          <p:cNvSpPr>
            <a:spLocks noChangeArrowheads="1"/>
          </p:cNvSpPr>
          <p:nvPr/>
        </p:nvSpPr>
        <p:spPr bwMode="auto">
          <a:xfrm>
            <a:off x="6254750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23" name="Oval 3213"/>
          <p:cNvSpPr>
            <a:spLocks noChangeArrowheads="1"/>
          </p:cNvSpPr>
          <p:nvPr/>
        </p:nvSpPr>
        <p:spPr bwMode="auto">
          <a:xfrm>
            <a:off x="6254750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24" name="Oval 3214"/>
          <p:cNvSpPr>
            <a:spLocks noChangeArrowheads="1"/>
          </p:cNvSpPr>
          <p:nvPr/>
        </p:nvSpPr>
        <p:spPr bwMode="auto">
          <a:xfrm>
            <a:off x="6254750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25" name="Oval 3215"/>
          <p:cNvSpPr>
            <a:spLocks noChangeArrowheads="1"/>
          </p:cNvSpPr>
          <p:nvPr/>
        </p:nvSpPr>
        <p:spPr bwMode="auto">
          <a:xfrm>
            <a:off x="6254750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26" name="Oval 3216"/>
          <p:cNvSpPr>
            <a:spLocks noChangeArrowheads="1"/>
          </p:cNvSpPr>
          <p:nvPr/>
        </p:nvSpPr>
        <p:spPr bwMode="auto">
          <a:xfrm>
            <a:off x="6397625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27" name="Oval 3217"/>
          <p:cNvSpPr>
            <a:spLocks noChangeArrowheads="1"/>
          </p:cNvSpPr>
          <p:nvPr/>
        </p:nvSpPr>
        <p:spPr bwMode="auto">
          <a:xfrm>
            <a:off x="63976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28" name="Oval 3218"/>
          <p:cNvSpPr>
            <a:spLocks noChangeArrowheads="1"/>
          </p:cNvSpPr>
          <p:nvPr/>
        </p:nvSpPr>
        <p:spPr bwMode="auto">
          <a:xfrm>
            <a:off x="6397625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29" name="Oval 3219"/>
          <p:cNvSpPr>
            <a:spLocks noChangeArrowheads="1"/>
          </p:cNvSpPr>
          <p:nvPr/>
        </p:nvSpPr>
        <p:spPr bwMode="auto">
          <a:xfrm>
            <a:off x="6397625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30" name="Oval 3220"/>
          <p:cNvSpPr>
            <a:spLocks noChangeArrowheads="1"/>
          </p:cNvSpPr>
          <p:nvPr/>
        </p:nvSpPr>
        <p:spPr bwMode="auto">
          <a:xfrm>
            <a:off x="6397625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31" name="Oval 3221"/>
          <p:cNvSpPr>
            <a:spLocks noChangeArrowheads="1"/>
          </p:cNvSpPr>
          <p:nvPr/>
        </p:nvSpPr>
        <p:spPr bwMode="auto">
          <a:xfrm>
            <a:off x="6397625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32" name="Oval 3222"/>
          <p:cNvSpPr>
            <a:spLocks noChangeArrowheads="1"/>
          </p:cNvSpPr>
          <p:nvPr/>
        </p:nvSpPr>
        <p:spPr bwMode="auto">
          <a:xfrm>
            <a:off x="6397625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33" name="Oval 3223"/>
          <p:cNvSpPr>
            <a:spLocks noChangeArrowheads="1"/>
          </p:cNvSpPr>
          <p:nvPr/>
        </p:nvSpPr>
        <p:spPr bwMode="auto">
          <a:xfrm>
            <a:off x="6397625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34" name="Oval 3224"/>
          <p:cNvSpPr>
            <a:spLocks noChangeArrowheads="1"/>
          </p:cNvSpPr>
          <p:nvPr/>
        </p:nvSpPr>
        <p:spPr bwMode="auto">
          <a:xfrm>
            <a:off x="6397625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35" name="Oval 3225"/>
          <p:cNvSpPr>
            <a:spLocks noChangeArrowheads="1"/>
          </p:cNvSpPr>
          <p:nvPr/>
        </p:nvSpPr>
        <p:spPr bwMode="auto">
          <a:xfrm>
            <a:off x="6397625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36" name="Oval 3226"/>
          <p:cNvSpPr>
            <a:spLocks noChangeArrowheads="1"/>
          </p:cNvSpPr>
          <p:nvPr/>
        </p:nvSpPr>
        <p:spPr bwMode="auto">
          <a:xfrm>
            <a:off x="6397625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37" name="Oval 3227"/>
          <p:cNvSpPr>
            <a:spLocks noChangeArrowheads="1"/>
          </p:cNvSpPr>
          <p:nvPr/>
        </p:nvSpPr>
        <p:spPr bwMode="auto">
          <a:xfrm>
            <a:off x="6397625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38" name="Oval 3228"/>
          <p:cNvSpPr>
            <a:spLocks noChangeArrowheads="1"/>
          </p:cNvSpPr>
          <p:nvPr/>
        </p:nvSpPr>
        <p:spPr bwMode="auto">
          <a:xfrm>
            <a:off x="6397625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39" name="Oval 3229"/>
          <p:cNvSpPr>
            <a:spLocks noChangeArrowheads="1"/>
          </p:cNvSpPr>
          <p:nvPr/>
        </p:nvSpPr>
        <p:spPr bwMode="auto">
          <a:xfrm>
            <a:off x="6397625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40" name="Oval 3230"/>
          <p:cNvSpPr>
            <a:spLocks noChangeArrowheads="1"/>
          </p:cNvSpPr>
          <p:nvPr/>
        </p:nvSpPr>
        <p:spPr bwMode="auto">
          <a:xfrm>
            <a:off x="6397625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41" name="Oval 3231"/>
          <p:cNvSpPr>
            <a:spLocks noChangeArrowheads="1"/>
          </p:cNvSpPr>
          <p:nvPr/>
        </p:nvSpPr>
        <p:spPr bwMode="auto">
          <a:xfrm>
            <a:off x="6397625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42" name="Oval 3232"/>
          <p:cNvSpPr>
            <a:spLocks noChangeArrowheads="1"/>
          </p:cNvSpPr>
          <p:nvPr/>
        </p:nvSpPr>
        <p:spPr bwMode="auto">
          <a:xfrm>
            <a:off x="6397625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43" name="Oval 3233"/>
          <p:cNvSpPr>
            <a:spLocks noChangeArrowheads="1"/>
          </p:cNvSpPr>
          <p:nvPr/>
        </p:nvSpPr>
        <p:spPr bwMode="auto">
          <a:xfrm>
            <a:off x="6397625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44" name="Oval 3234"/>
          <p:cNvSpPr>
            <a:spLocks noChangeArrowheads="1"/>
          </p:cNvSpPr>
          <p:nvPr/>
        </p:nvSpPr>
        <p:spPr bwMode="auto">
          <a:xfrm>
            <a:off x="6397625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45" name="Oval 3235"/>
          <p:cNvSpPr>
            <a:spLocks noChangeArrowheads="1"/>
          </p:cNvSpPr>
          <p:nvPr/>
        </p:nvSpPr>
        <p:spPr bwMode="auto">
          <a:xfrm>
            <a:off x="6397625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46" name="Oval 3236"/>
          <p:cNvSpPr>
            <a:spLocks noChangeArrowheads="1"/>
          </p:cNvSpPr>
          <p:nvPr/>
        </p:nvSpPr>
        <p:spPr bwMode="auto">
          <a:xfrm>
            <a:off x="6397625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47" name="Oval 3237"/>
          <p:cNvSpPr>
            <a:spLocks noChangeArrowheads="1"/>
          </p:cNvSpPr>
          <p:nvPr/>
        </p:nvSpPr>
        <p:spPr bwMode="auto">
          <a:xfrm>
            <a:off x="6397625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48" name="Oval 3238"/>
          <p:cNvSpPr>
            <a:spLocks noChangeArrowheads="1"/>
          </p:cNvSpPr>
          <p:nvPr/>
        </p:nvSpPr>
        <p:spPr bwMode="auto">
          <a:xfrm>
            <a:off x="6397625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49" name="Oval 3239"/>
          <p:cNvSpPr>
            <a:spLocks noChangeArrowheads="1"/>
          </p:cNvSpPr>
          <p:nvPr/>
        </p:nvSpPr>
        <p:spPr bwMode="auto">
          <a:xfrm>
            <a:off x="6397625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50" name="Oval 3240"/>
          <p:cNvSpPr>
            <a:spLocks noChangeArrowheads="1"/>
          </p:cNvSpPr>
          <p:nvPr/>
        </p:nvSpPr>
        <p:spPr bwMode="auto">
          <a:xfrm>
            <a:off x="6397625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51" name="Oval 3241"/>
          <p:cNvSpPr>
            <a:spLocks noChangeArrowheads="1"/>
          </p:cNvSpPr>
          <p:nvPr/>
        </p:nvSpPr>
        <p:spPr bwMode="auto">
          <a:xfrm>
            <a:off x="6540500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52" name="Oval 3242"/>
          <p:cNvSpPr>
            <a:spLocks noChangeArrowheads="1"/>
          </p:cNvSpPr>
          <p:nvPr/>
        </p:nvSpPr>
        <p:spPr bwMode="auto">
          <a:xfrm>
            <a:off x="654050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53" name="Oval 3243"/>
          <p:cNvSpPr>
            <a:spLocks noChangeArrowheads="1"/>
          </p:cNvSpPr>
          <p:nvPr/>
        </p:nvSpPr>
        <p:spPr bwMode="auto">
          <a:xfrm>
            <a:off x="6540500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54" name="Oval 3244"/>
          <p:cNvSpPr>
            <a:spLocks noChangeArrowheads="1"/>
          </p:cNvSpPr>
          <p:nvPr/>
        </p:nvSpPr>
        <p:spPr bwMode="auto">
          <a:xfrm>
            <a:off x="6540500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55" name="Oval 3245"/>
          <p:cNvSpPr>
            <a:spLocks noChangeArrowheads="1"/>
          </p:cNvSpPr>
          <p:nvPr/>
        </p:nvSpPr>
        <p:spPr bwMode="auto">
          <a:xfrm>
            <a:off x="6540500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56" name="Oval 3246"/>
          <p:cNvSpPr>
            <a:spLocks noChangeArrowheads="1"/>
          </p:cNvSpPr>
          <p:nvPr/>
        </p:nvSpPr>
        <p:spPr bwMode="auto">
          <a:xfrm>
            <a:off x="6540500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57" name="Oval 3247"/>
          <p:cNvSpPr>
            <a:spLocks noChangeArrowheads="1"/>
          </p:cNvSpPr>
          <p:nvPr/>
        </p:nvSpPr>
        <p:spPr bwMode="auto">
          <a:xfrm>
            <a:off x="6540500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58" name="Oval 3248"/>
          <p:cNvSpPr>
            <a:spLocks noChangeArrowheads="1"/>
          </p:cNvSpPr>
          <p:nvPr/>
        </p:nvSpPr>
        <p:spPr bwMode="auto">
          <a:xfrm>
            <a:off x="6540500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59" name="Oval 3249"/>
          <p:cNvSpPr>
            <a:spLocks noChangeArrowheads="1"/>
          </p:cNvSpPr>
          <p:nvPr/>
        </p:nvSpPr>
        <p:spPr bwMode="auto">
          <a:xfrm>
            <a:off x="6540500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60" name="Oval 3250"/>
          <p:cNvSpPr>
            <a:spLocks noChangeArrowheads="1"/>
          </p:cNvSpPr>
          <p:nvPr/>
        </p:nvSpPr>
        <p:spPr bwMode="auto">
          <a:xfrm>
            <a:off x="6540500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61" name="Oval 3251"/>
          <p:cNvSpPr>
            <a:spLocks noChangeArrowheads="1"/>
          </p:cNvSpPr>
          <p:nvPr/>
        </p:nvSpPr>
        <p:spPr bwMode="auto">
          <a:xfrm>
            <a:off x="6540500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62" name="Oval 3252"/>
          <p:cNvSpPr>
            <a:spLocks noChangeArrowheads="1"/>
          </p:cNvSpPr>
          <p:nvPr/>
        </p:nvSpPr>
        <p:spPr bwMode="auto">
          <a:xfrm>
            <a:off x="6540500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63" name="Oval 3253"/>
          <p:cNvSpPr>
            <a:spLocks noChangeArrowheads="1"/>
          </p:cNvSpPr>
          <p:nvPr/>
        </p:nvSpPr>
        <p:spPr bwMode="auto">
          <a:xfrm>
            <a:off x="6540500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64" name="Oval 3254"/>
          <p:cNvSpPr>
            <a:spLocks noChangeArrowheads="1"/>
          </p:cNvSpPr>
          <p:nvPr/>
        </p:nvSpPr>
        <p:spPr bwMode="auto">
          <a:xfrm>
            <a:off x="6540500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65" name="Oval 3255"/>
          <p:cNvSpPr>
            <a:spLocks noChangeArrowheads="1"/>
          </p:cNvSpPr>
          <p:nvPr/>
        </p:nvSpPr>
        <p:spPr bwMode="auto">
          <a:xfrm>
            <a:off x="6540500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66" name="Oval 3256"/>
          <p:cNvSpPr>
            <a:spLocks noChangeArrowheads="1"/>
          </p:cNvSpPr>
          <p:nvPr/>
        </p:nvSpPr>
        <p:spPr bwMode="auto">
          <a:xfrm>
            <a:off x="6540500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67" name="Oval 3257"/>
          <p:cNvSpPr>
            <a:spLocks noChangeArrowheads="1"/>
          </p:cNvSpPr>
          <p:nvPr/>
        </p:nvSpPr>
        <p:spPr bwMode="auto">
          <a:xfrm>
            <a:off x="6540500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68" name="Oval 3258"/>
          <p:cNvSpPr>
            <a:spLocks noChangeArrowheads="1"/>
          </p:cNvSpPr>
          <p:nvPr/>
        </p:nvSpPr>
        <p:spPr bwMode="auto">
          <a:xfrm>
            <a:off x="6540500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69" name="Oval 3259"/>
          <p:cNvSpPr>
            <a:spLocks noChangeArrowheads="1"/>
          </p:cNvSpPr>
          <p:nvPr/>
        </p:nvSpPr>
        <p:spPr bwMode="auto">
          <a:xfrm>
            <a:off x="6540500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70" name="Oval 3260"/>
          <p:cNvSpPr>
            <a:spLocks noChangeArrowheads="1"/>
          </p:cNvSpPr>
          <p:nvPr/>
        </p:nvSpPr>
        <p:spPr bwMode="auto">
          <a:xfrm>
            <a:off x="6540500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71" name="Oval 3261"/>
          <p:cNvSpPr>
            <a:spLocks noChangeArrowheads="1"/>
          </p:cNvSpPr>
          <p:nvPr/>
        </p:nvSpPr>
        <p:spPr bwMode="auto">
          <a:xfrm>
            <a:off x="6540500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72" name="Oval 3262"/>
          <p:cNvSpPr>
            <a:spLocks noChangeArrowheads="1"/>
          </p:cNvSpPr>
          <p:nvPr/>
        </p:nvSpPr>
        <p:spPr bwMode="auto">
          <a:xfrm>
            <a:off x="6540500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73" name="Oval 3263"/>
          <p:cNvSpPr>
            <a:spLocks noChangeArrowheads="1"/>
          </p:cNvSpPr>
          <p:nvPr/>
        </p:nvSpPr>
        <p:spPr bwMode="auto">
          <a:xfrm>
            <a:off x="6540500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74" name="Oval 3264"/>
          <p:cNvSpPr>
            <a:spLocks noChangeArrowheads="1"/>
          </p:cNvSpPr>
          <p:nvPr/>
        </p:nvSpPr>
        <p:spPr bwMode="auto">
          <a:xfrm>
            <a:off x="6540500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75" name="Oval 3265"/>
          <p:cNvSpPr>
            <a:spLocks noChangeArrowheads="1"/>
          </p:cNvSpPr>
          <p:nvPr/>
        </p:nvSpPr>
        <p:spPr bwMode="auto">
          <a:xfrm>
            <a:off x="6540500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76" name="Oval 3266"/>
          <p:cNvSpPr>
            <a:spLocks noChangeArrowheads="1"/>
          </p:cNvSpPr>
          <p:nvPr/>
        </p:nvSpPr>
        <p:spPr bwMode="auto">
          <a:xfrm>
            <a:off x="6684963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77" name="Oval 3267"/>
          <p:cNvSpPr>
            <a:spLocks noChangeArrowheads="1"/>
          </p:cNvSpPr>
          <p:nvPr/>
        </p:nvSpPr>
        <p:spPr bwMode="auto">
          <a:xfrm>
            <a:off x="66849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78" name="Oval 3268"/>
          <p:cNvSpPr>
            <a:spLocks noChangeArrowheads="1"/>
          </p:cNvSpPr>
          <p:nvPr/>
        </p:nvSpPr>
        <p:spPr bwMode="auto">
          <a:xfrm>
            <a:off x="6684963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79" name="Oval 3269"/>
          <p:cNvSpPr>
            <a:spLocks noChangeArrowheads="1"/>
          </p:cNvSpPr>
          <p:nvPr/>
        </p:nvSpPr>
        <p:spPr bwMode="auto">
          <a:xfrm>
            <a:off x="6684963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80" name="Oval 3270"/>
          <p:cNvSpPr>
            <a:spLocks noChangeArrowheads="1"/>
          </p:cNvSpPr>
          <p:nvPr/>
        </p:nvSpPr>
        <p:spPr bwMode="auto">
          <a:xfrm>
            <a:off x="6684963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81" name="Oval 3271"/>
          <p:cNvSpPr>
            <a:spLocks noChangeArrowheads="1"/>
          </p:cNvSpPr>
          <p:nvPr/>
        </p:nvSpPr>
        <p:spPr bwMode="auto">
          <a:xfrm>
            <a:off x="6684963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82" name="Oval 3272"/>
          <p:cNvSpPr>
            <a:spLocks noChangeArrowheads="1"/>
          </p:cNvSpPr>
          <p:nvPr/>
        </p:nvSpPr>
        <p:spPr bwMode="auto">
          <a:xfrm>
            <a:off x="6684963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83" name="Oval 3273"/>
          <p:cNvSpPr>
            <a:spLocks noChangeArrowheads="1"/>
          </p:cNvSpPr>
          <p:nvPr/>
        </p:nvSpPr>
        <p:spPr bwMode="auto">
          <a:xfrm>
            <a:off x="6684963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84" name="Oval 3274"/>
          <p:cNvSpPr>
            <a:spLocks noChangeArrowheads="1"/>
          </p:cNvSpPr>
          <p:nvPr/>
        </p:nvSpPr>
        <p:spPr bwMode="auto">
          <a:xfrm>
            <a:off x="6684963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85" name="Oval 3275"/>
          <p:cNvSpPr>
            <a:spLocks noChangeArrowheads="1"/>
          </p:cNvSpPr>
          <p:nvPr/>
        </p:nvSpPr>
        <p:spPr bwMode="auto">
          <a:xfrm>
            <a:off x="6684963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86" name="Oval 3276"/>
          <p:cNvSpPr>
            <a:spLocks noChangeArrowheads="1"/>
          </p:cNvSpPr>
          <p:nvPr/>
        </p:nvSpPr>
        <p:spPr bwMode="auto">
          <a:xfrm>
            <a:off x="6684963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87" name="Oval 3277"/>
          <p:cNvSpPr>
            <a:spLocks noChangeArrowheads="1"/>
          </p:cNvSpPr>
          <p:nvPr/>
        </p:nvSpPr>
        <p:spPr bwMode="auto">
          <a:xfrm>
            <a:off x="6684963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88" name="Oval 3278"/>
          <p:cNvSpPr>
            <a:spLocks noChangeArrowheads="1"/>
          </p:cNvSpPr>
          <p:nvPr/>
        </p:nvSpPr>
        <p:spPr bwMode="auto">
          <a:xfrm>
            <a:off x="6684963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89" name="Oval 3279"/>
          <p:cNvSpPr>
            <a:spLocks noChangeArrowheads="1"/>
          </p:cNvSpPr>
          <p:nvPr/>
        </p:nvSpPr>
        <p:spPr bwMode="auto">
          <a:xfrm>
            <a:off x="6684963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90" name="Oval 3280"/>
          <p:cNvSpPr>
            <a:spLocks noChangeArrowheads="1"/>
          </p:cNvSpPr>
          <p:nvPr/>
        </p:nvSpPr>
        <p:spPr bwMode="auto">
          <a:xfrm>
            <a:off x="6684963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91" name="Oval 3281"/>
          <p:cNvSpPr>
            <a:spLocks noChangeArrowheads="1"/>
          </p:cNvSpPr>
          <p:nvPr/>
        </p:nvSpPr>
        <p:spPr bwMode="auto">
          <a:xfrm>
            <a:off x="6684963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92" name="Oval 3282"/>
          <p:cNvSpPr>
            <a:spLocks noChangeArrowheads="1"/>
          </p:cNvSpPr>
          <p:nvPr/>
        </p:nvSpPr>
        <p:spPr bwMode="auto">
          <a:xfrm>
            <a:off x="6684963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93" name="Oval 3283"/>
          <p:cNvSpPr>
            <a:spLocks noChangeArrowheads="1"/>
          </p:cNvSpPr>
          <p:nvPr/>
        </p:nvSpPr>
        <p:spPr bwMode="auto">
          <a:xfrm>
            <a:off x="6684963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94" name="Oval 3284"/>
          <p:cNvSpPr>
            <a:spLocks noChangeArrowheads="1"/>
          </p:cNvSpPr>
          <p:nvPr/>
        </p:nvSpPr>
        <p:spPr bwMode="auto">
          <a:xfrm>
            <a:off x="6684963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95" name="Oval 3285"/>
          <p:cNvSpPr>
            <a:spLocks noChangeArrowheads="1"/>
          </p:cNvSpPr>
          <p:nvPr/>
        </p:nvSpPr>
        <p:spPr bwMode="auto">
          <a:xfrm>
            <a:off x="6684963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96" name="Oval 3286"/>
          <p:cNvSpPr>
            <a:spLocks noChangeArrowheads="1"/>
          </p:cNvSpPr>
          <p:nvPr/>
        </p:nvSpPr>
        <p:spPr bwMode="auto">
          <a:xfrm>
            <a:off x="6684963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97" name="Oval 3287"/>
          <p:cNvSpPr>
            <a:spLocks noChangeArrowheads="1"/>
          </p:cNvSpPr>
          <p:nvPr/>
        </p:nvSpPr>
        <p:spPr bwMode="auto">
          <a:xfrm>
            <a:off x="6684963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98" name="Oval 3288"/>
          <p:cNvSpPr>
            <a:spLocks noChangeArrowheads="1"/>
          </p:cNvSpPr>
          <p:nvPr/>
        </p:nvSpPr>
        <p:spPr bwMode="auto">
          <a:xfrm>
            <a:off x="6684963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99" name="Oval 3289"/>
          <p:cNvSpPr>
            <a:spLocks noChangeArrowheads="1"/>
          </p:cNvSpPr>
          <p:nvPr/>
        </p:nvSpPr>
        <p:spPr bwMode="auto">
          <a:xfrm>
            <a:off x="6684963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00" name="Oval 3290"/>
          <p:cNvSpPr>
            <a:spLocks noChangeArrowheads="1"/>
          </p:cNvSpPr>
          <p:nvPr/>
        </p:nvSpPr>
        <p:spPr bwMode="auto">
          <a:xfrm>
            <a:off x="6684963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01" name="Oval 3291"/>
          <p:cNvSpPr>
            <a:spLocks noChangeArrowheads="1"/>
          </p:cNvSpPr>
          <p:nvPr/>
        </p:nvSpPr>
        <p:spPr bwMode="auto">
          <a:xfrm>
            <a:off x="6829425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02" name="Oval 3292"/>
          <p:cNvSpPr>
            <a:spLocks noChangeArrowheads="1"/>
          </p:cNvSpPr>
          <p:nvPr/>
        </p:nvSpPr>
        <p:spPr bwMode="auto">
          <a:xfrm>
            <a:off x="68294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03" name="Oval 3293"/>
          <p:cNvSpPr>
            <a:spLocks noChangeArrowheads="1"/>
          </p:cNvSpPr>
          <p:nvPr/>
        </p:nvSpPr>
        <p:spPr bwMode="auto">
          <a:xfrm>
            <a:off x="6829425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04" name="Oval 3294"/>
          <p:cNvSpPr>
            <a:spLocks noChangeArrowheads="1"/>
          </p:cNvSpPr>
          <p:nvPr/>
        </p:nvSpPr>
        <p:spPr bwMode="auto">
          <a:xfrm>
            <a:off x="6829425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05" name="Oval 3295"/>
          <p:cNvSpPr>
            <a:spLocks noChangeArrowheads="1"/>
          </p:cNvSpPr>
          <p:nvPr/>
        </p:nvSpPr>
        <p:spPr bwMode="auto">
          <a:xfrm>
            <a:off x="6829425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06" name="Oval 3296"/>
          <p:cNvSpPr>
            <a:spLocks noChangeArrowheads="1"/>
          </p:cNvSpPr>
          <p:nvPr/>
        </p:nvSpPr>
        <p:spPr bwMode="auto">
          <a:xfrm>
            <a:off x="6829425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07" name="Oval 3297"/>
          <p:cNvSpPr>
            <a:spLocks noChangeArrowheads="1"/>
          </p:cNvSpPr>
          <p:nvPr/>
        </p:nvSpPr>
        <p:spPr bwMode="auto">
          <a:xfrm>
            <a:off x="6829425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08" name="Oval 3298"/>
          <p:cNvSpPr>
            <a:spLocks noChangeArrowheads="1"/>
          </p:cNvSpPr>
          <p:nvPr/>
        </p:nvSpPr>
        <p:spPr bwMode="auto">
          <a:xfrm>
            <a:off x="6829425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09" name="Oval 3299"/>
          <p:cNvSpPr>
            <a:spLocks noChangeArrowheads="1"/>
          </p:cNvSpPr>
          <p:nvPr/>
        </p:nvSpPr>
        <p:spPr bwMode="auto">
          <a:xfrm>
            <a:off x="6829425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10" name="Oval 3300"/>
          <p:cNvSpPr>
            <a:spLocks noChangeArrowheads="1"/>
          </p:cNvSpPr>
          <p:nvPr/>
        </p:nvSpPr>
        <p:spPr bwMode="auto">
          <a:xfrm>
            <a:off x="6829425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11" name="Oval 3301"/>
          <p:cNvSpPr>
            <a:spLocks noChangeArrowheads="1"/>
          </p:cNvSpPr>
          <p:nvPr/>
        </p:nvSpPr>
        <p:spPr bwMode="auto">
          <a:xfrm>
            <a:off x="6829425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12" name="Oval 3302"/>
          <p:cNvSpPr>
            <a:spLocks noChangeArrowheads="1"/>
          </p:cNvSpPr>
          <p:nvPr/>
        </p:nvSpPr>
        <p:spPr bwMode="auto">
          <a:xfrm>
            <a:off x="6829425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13" name="Oval 3303"/>
          <p:cNvSpPr>
            <a:spLocks noChangeArrowheads="1"/>
          </p:cNvSpPr>
          <p:nvPr/>
        </p:nvSpPr>
        <p:spPr bwMode="auto">
          <a:xfrm>
            <a:off x="6829425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14" name="Oval 3304"/>
          <p:cNvSpPr>
            <a:spLocks noChangeArrowheads="1"/>
          </p:cNvSpPr>
          <p:nvPr/>
        </p:nvSpPr>
        <p:spPr bwMode="auto">
          <a:xfrm>
            <a:off x="6829425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15" name="Oval 3305"/>
          <p:cNvSpPr>
            <a:spLocks noChangeArrowheads="1"/>
          </p:cNvSpPr>
          <p:nvPr/>
        </p:nvSpPr>
        <p:spPr bwMode="auto">
          <a:xfrm>
            <a:off x="6829425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16" name="Oval 3306"/>
          <p:cNvSpPr>
            <a:spLocks noChangeArrowheads="1"/>
          </p:cNvSpPr>
          <p:nvPr/>
        </p:nvSpPr>
        <p:spPr bwMode="auto">
          <a:xfrm>
            <a:off x="6829425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17" name="Oval 3307"/>
          <p:cNvSpPr>
            <a:spLocks noChangeArrowheads="1"/>
          </p:cNvSpPr>
          <p:nvPr/>
        </p:nvSpPr>
        <p:spPr bwMode="auto">
          <a:xfrm>
            <a:off x="6829425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18" name="Oval 3308"/>
          <p:cNvSpPr>
            <a:spLocks noChangeArrowheads="1"/>
          </p:cNvSpPr>
          <p:nvPr/>
        </p:nvSpPr>
        <p:spPr bwMode="auto">
          <a:xfrm>
            <a:off x="6829425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19" name="Oval 3309"/>
          <p:cNvSpPr>
            <a:spLocks noChangeArrowheads="1"/>
          </p:cNvSpPr>
          <p:nvPr/>
        </p:nvSpPr>
        <p:spPr bwMode="auto">
          <a:xfrm>
            <a:off x="6829425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20" name="Oval 3310"/>
          <p:cNvSpPr>
            <a:spLocks noChangeArrowheads="1"/>
          </p:cNvSpPr>
          <p:nvPr/>
        </p:nvSpPr>
        <p:spPr bwMode="auto">
          <a:xfrm>
            <a:off x="6829425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21" name="Oval 3311"/>
          <p:cNvSpPr>
            <a:spLocks noChangeArrowheads="1"/>
          </p:cNvSpPr>
          <p:nvPr/>
        </p:nvSpPr>
        <p:spPr bwMode="auto">
          <a:xfrm>
            <a:off x="6829425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22" name="Oval 3312"/>
          <p:cNvSpPr>
            <a:spLocks noChangeArrowheads="1"/>
          </p:cNvSpPr>
          <p:nvPr/>
        </p:nvSpPr>
        <p:spPr bwMode="auto">
          <a:xfrm>
            <a:off x="6829425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23" name="Oval 3313"/>
          <p:cNvSpPr>
            <a:spLocks noChangeArrowheads="1"/>
          </p:cNvSpPr>
          <p:nvPr/>
        </p:nvSpPr>
        <p:spPr bwMode="auto">
          <a:xfrm>
            <a:off x="6829425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24" name="Oval 3314"/>
          <p:cNvSpPr>
            <a:spLocks noChangeArrowheads="1"/>
          </p:cNvSpPr>
          <p:nvPr/>
        </p:nvSpPr>
        <p:spPr bwMode="auto">
          <a:xfrm>
            <a:off x="6829425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25" name="Oval 3315"/>
          <p:cNvSpPr>
            <a:spLocks noChangeArrowheads="1"/>
          </p:cNvSpPr>
          <p:nvPr/>
        </p:nvSpPr>
        <p:spPr bwMode="auto">
          <a:xfrm>
            <a:off x="6829425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26" name="Oval 3317"/>
          <p:cNvSpPr>
            <a:spLocks noChangeArrowheads="1"/>
          </p:cNvSpPr>
          <p:nvPr/>
        </p:nvSpPr>
        <p:spPr bwMode="auto">
          <a:xfrm>
            <a:off x="697388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27" name="Oval 3318"/>
          <p:cNvSpPr>
            <a:spLocks noChangeArrowheads="1"/>
          </p:cNvSpPr>
          <p:nvPr/>
        </p:nvSpPr>
        <p:spPr bwMode="auto">
          <a:xfrm>
            <a:off x="6973888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28" name="Oval 3319"/>
          <p:cNvSpPr>
            <a:spLocks noChangeArrowheads="1"/>
          </p:cNvSpPr>
          <p:nvPr/>
        </p:nvSpPr>
        <p:spPr bwMode="auto">
          <a:xfrm>
            <a:off x="6973888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29" name="Oval 3320"/>
          <p:cNvSpPr>
            <a:spLocks noChangeArrowheads="1"/>
          </p:cNvSpPr>
          <p:nvPr/>
        </p:nvSpPr>
        <p:spPr bwMode="auto">
          <a:xfrm>
            <a:off x="6973888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30" name="Oval 3321"/>
          <p:cNvSpPr>
            <a:spLocks noChangeArrowheads="1"/>
          </p:cNvSpPr>
          <p:nvPr/>
        </p:nvSpPr>
        <p:spPr bwMode="auto">
          <a:xfrm>
            <a:off x="6973888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31" name="Oval 3322"/>
          <p:cNvSpPr>
            <a:spLocks noChangeArrowheads="1"/>
          </p:cNvSpPr>
          <p:nvPr/>
        </p:nvSpPr>
        <p:spPr bwMode="auto">
          <a:xfrm>
            <a:off x="6973888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32" name="Oval 3323"/>
          <p:cNvSpPr>
            <a:spLocks noChangeArrowheads="1"/>
          </p:cNvSpPr>
          <p:nvPr/>
        </p:nvSpPr>
        <p:spPr bwMode="auto">
          <a:xfrm>
            <a:off x="6973888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33" name="Oval 3324"/>
          <p:cNvSpPr>
            <a:spLocks noChangeArrowheads="1"/>
          </p:cNvSpPr>
          <p:nvPr/>
        </p:nvSpPr>
        <p:spPr bwMode="auto">
          <a:xfrm>
            <a:off x="6973888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34" name="Oval 3325"/>
          <p:cNvSpPr>
            <a:spLocks noChangeArrowheads="1"/>
          </p:cNvSpPr>
          <p:nvPr/>
        </p:nvSpPr>
        <p:spPr bwMode="auto">
          <a:xfrm>
            <a:off x="6973888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35" name="Oval 3326"/>
          <p:cNvSpPr>
            <a:spLocks noChangeArrowheads="1"/>
          </p:cNvSpPr>
          <p:nvPr/>
        </p:nvSpPr>
        <p:spPr bwMode="auto">
          <a:xfrm>
            <a:off x="6973888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36" name="Oval 3327"/>
          <p:cNvSpPr>
            <a:spLocks noChangeArrowheads="1"/>
          </p:cNvSpPr>
          <p:nvPr/>
        </p:nvSpPr>
        <p:spPr bwMode="auto">
          <a:xfrm>
            <a:off x="6973888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37" name="Oval 3328"/>
          <p:cNvSpPr>
            <a:spLocks noChangeArrowheads="1"/>
          </p:cNvSpPr>
          <p:nvPr/>
        </p:nvSpPr>
        <p:spPr bwMode="auto">
          <a:xfrm>
            <a:off x="6973888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38" name="Oval 3329"/>
          <p:cNvSpPr>
            <a:spLocks noChangeArrowheads="1"/>
          </p:cNvSpPr>
          <p:nvPr/>
        </p:nvSpPr>
        <p:spPr bwMode="auto">
          <a:xfrm>
            <a:off x="6973888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39" name="Oval 3330"/>
          <p:cNvSpPr>
            <a:spLocks noChangeArrowheads="1"/>
          </p:cNvSpPr>
          <p:nvPr/>
        </p:nvSpPr>
        <p:spPr bwMode="auto">
          <a:xfrm>
            <a:off x="6973888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40" name="Oval 3331"/>
          <p:cNvSpPr>
            <a:spLocks noChangeArrowheads="1"/>
          </p:cNvSpPr>
          <p:nvPr/>
        </p:nvSpPr>
        <p:spPr bwMode="auto">
          <a:xfrm>
            <a:off x="6973888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41" name="Oval 3332"/>
          <p:cNvSpPr>
            <a:spLocks noChangeArrowheads="1"/>
          </p:cNvSpPr>
          <p:nvPr/>
        </p:nvSpPr>
        <p:spPr bwMode="auto">
          <a:xfrm>
            <a:off x="6973888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42" name="Oval 3333"/>
          <p:cNvSpPr>
            <a:spLocks noChangeArrowheads="1"/>
          </p:cNvSpPr>
          <p:nvPr/>
        </p:nvSpPr>
        <p:spPr bwMode="auto">
          <a:xfrm>
            <a:off x="6973888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43" name="Oval 3334"/>
          <p:cNvSpPr>
            <a:spLocks noChangeArrowheads="1"/>
          </p:cNvSpPr>
          <p:nvPr/>
        </p:nvSpPr>
        <p:spPr bwMode="auto">
          <a:xfrm>
            <a:off x="6973888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44" name="Oval 3335"/>
          <p:cNvSpPr>
            <a:spLocks noChangeArrowheads="1"/>
          </p:cNvSpPr>
          <p:nvPr/>
        </p:nvSpPr>
        <p:spPr bwMode="auto">
          <a:xfrm>
            <a:off x="6973888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45" name="Oval 3336"/>
          <p:cNvSpPr>
            <a:spLocks noChangeArrowheads="1"/>
          </p:cNvSpPr>
          <p:nvPr/>
        </p:nvSpPr>
        <p:spPr bwMode="auto">
          <a:xfrm>
            <a:off x="6973888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46" name="Oval 3337"/>
          <p:cNvSpPr>
            <a:spLocks noChangeArrowheads="1"/>
          </p:cNvSpPr>
          <p:nvPr/>
        </p:nvSpPr>
        <p:spPr bwMode="auto">
          <a:xfrm>
            <a:off x="6973888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47" name="Oval 3338"/>
          <p:cNvSpPr>
            <a:spLocks noChangeArrowheads="1"/>
          </p:cNvSpPr>
          <p:nvPr/>
        </p:nvSpPr>
        <p:spPr bwMode="auto">
          <a:xfrm>
            <a:off x="6973888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48" name="Oval 3339"/>
          <p:cNvSpPr>
            <a:spLocks noChangeArrowheads="1"/>
          </p:cNvSpPr>
          <p:nvPr/>
        </p:nvSpPr>
        <p:spPr bwMode="auto">
          <a:xfrm>
            <a:off x="6973888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49" name="Oval 3340"/>
          <p:cNvSpPr>
            <a:spLocks noChangeArrowheads="1"/>
          </p:cNvSpPr>
          <p:nvPr/>
        </p:nvSpPr>
        <p:spPr bwMode="auto">
          <a:xfrm>
            <a:off x="6973888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50" name="Oval 3341"/>
          <p:cNvSpPr>
            <a:spLocks noChangeArrowheads="1"/>
          </p:cNvSpPr>
          <p:nvPr/>
        </p:nvSpPr>
        <p:spPr bwMode="auto">
          <a:xfrm>
            <a:off x="7118350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51" name="Oval 3342"/>
          <p:cNvSpPr>
            <a:spLocks noChangeArrowheads="1"/>
          </p:cNvSpPr>
          <p:nvPr/>
        </p:nvSpPr>
        <p:spPr bwMode="auto">
          <a:xfrm>
            <a:off x="711835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52" name="Oval 3343"/>
          <p:cNvSpPr>
            <a:spLocks noChangeArrowheads="1"/>
          </p:cNvSpPr>
          <p:nvPr/>
        </p:nvSpPr>
        <p:spPr bwMode="auto">
          <a:xfrm>
            <a:off x="7118350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53" name="Oval 3344"/>
          <p:cNvSpPr>
            <a:spLocks noChangeArrowheads="1"/>
          </p:cNvSpPr>
          <p:nvPr/>
        </p:nvSpPr>
        <p:spPr bwMode="auto">
          <a:xfrm>
            <a:off x="7118350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54" name="Oval 3345"/>
          <p:cNvSpPr>
            <a:spLocks noChangeArrowheads="1"/>
          </p:cNvSpPr>
          <p:nvPr/>
        </p:nvSpPr>
        <p:spPr bwMode="auto">
          <a:xfrm>
            <a:off x="7118350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55" name="Oval 3346"/>
          <p:cNvSpPr>
            <a:spLocks noChangeArrowheads="1"/>
          </p:cNvSpPr>
          <p:nvPr/>
        </p:nvSpPr>
        <p:spPr bwMode="auto">
          <a:xfrm>
            <a:off x="7118350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56" name="Oval 3347"/>
          <p:cNvSpPr>
            <a:spLocks noChangeArrowheads="1"/>
          </p:cNvSpPr>
          <p:nvPr/>
        </p:nvSpPr>
        <p:spPr bwMode="auto">
          <a:xfrm>
            <a:off x="7118350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57" name="Oval 3348"/>
          <p:cNvSpPr>
            <a:spLocks noChangeArrowheads="1"/>
          </p:cNvSpPr>
          <p:nvPr/>
        </p:nvSpPr>
        <p:spPr bwMode="auto">
          <a:xfrm>
            <a:off x="7118350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58" name="Oval 3349"/>
          <p:cNvSpPr>
            <a:spLocks noChangeArrowheads="1"/>
          </p:cNvSpPr>
          <p:nvPr/>
        </p:nvSpPr>
        <p:spPr bwMode="auto">
          <a:xfrm>
            <a:off x="7118350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59" name="Oval 3350"/>
          <p:cNvSpPr>
            <a:spLocks noChangeArrowheads="1"/>
          </p:cNvSpPr>
          <p:nvPr/>
        </p:nvSpPr>
        <p:spPr bwMode="auto">
          <a:xfrm>
            <a:off x="7118350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60" name="Oval 3351"/>
          <p:cNvSpPr>
            <a:spLocks noChangeArrowheads="1"/>
          </p:cNvSpPr>
          <p:nvPr/>
        </p:nvSpPr>
        <p:spPr bwMode="auto">
          <a:xfrm>
            <a:off x="7118350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61" name="Oval 3352"/>
          <p:cNvSpPr>
            <a:spLocks noChangeArrowheads="1"/>
          </p:cNvSpPr>
          <p:nvPr/>
        </p:nvSpPr>
        <p:spPr bwMode="auto">
          <a:xfrm>
            <a:off x="7118350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62" name="Oval 3353"/>
          <p:cNvSpPr>
            <a:spLocks noChangeArrowheads="1"/>
          </p:cNvSpPr>
          <p:nvPr/>
        </p:nvSpPr>
        <p:spPr bwMode="auto">
          <a:xfrm>
            <a:off x="7118350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63" name="Oval 3354"/>
          <p:cNvSpPr>
            <a:spLocks noChangeArrowheads="1"/>
          </p:cNvSpPr>
          <p:nvPr/>
        </p:nvSpPr>
        <p:spPr bwMode="auto">
          <a:xfrm>
            <a:off x="7118350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64" name="Oval 3355"/>
          <p:cNvSpPr>
            <a:spLocks noChangeArrowheads="1"/>
          </p:cNvSpPr>
          <p:nvPr/>
        </p:nvSpPr>
        <p:spPr bwMode="auto">
          <a:xfrm>
            <a:off x="7118350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65" name="Oval 3356"/>
          <p:cNvSpPr>
            <a:spLocks noChangeArrowheads="1"/>
          </p:cNvSpPr>
          <p:nvPr/>
        </p:nvSpPr>
        <p:spPr bwMode="auto">
          <a:xfrm>
            <a:off x="7118350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66" name="Oval 3357"/>
          <p:cNvSpPr>
            <a:spLocks noChangeArrowheads="1"/>
          </p:cNvSpPr>
          <p:nvPr/>
        </p:nvSpPr>
        <p:spPr bwMode="auto">
          <a:xfrm>
            <a:off x="7118350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67" name="Oval 3358"/>
          <p:cNvSpPr>
            <a:spLocks noChangeArrowheads="1"/>
          </p:cNvSpPr>
          <p:nvPr/>
        </p:nvSpPr>
        <p:spPr bwMode="auto">
          <a:xfrm>
            <a:off x="7118350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68" name="Oval 3359"/>
          <p:cNvSpPr>
            <a:spLocks noChangeArrowheads="1"/>
          </p:cNvSpPr>
          <p:nvPr/>
        </p:nvSpPr>
        <p:spPr bwMode="auto">
          <a:xfrm>
            <a:off x="7118350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69" name="Oval 3360"/>
          <p:cNvSpPr>
            <a:spLocks noChangeArrowheads="1"/>
          </p:cNvSpPr>
          <p:nvPr/>
        </p:nvSpPr>
        <p:spPr bwMode="auto">
          <a:xfrm>
            <a:off x="7118350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70" name="Oval 3361"/>
          <p:cNvSpPr>
            <a:spLocks noChangeArrowheads="1"/>
          </p:cNvSpPr>
          <p:nvPr/>
        </p:nvSpPr>
        <p:spPr bwMode="auto">
          <a:xfrm>
            <a:off x="7118350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71" name="Oval 3362"/>
          <p:cNvSpPr>
            <a:spLocks noChangeArrowheads="1"/>
          </p:cNvSpPr>
          <p:nvPr/>
        </p:nvSpPr>
        <p:spPr bwMode="auto">
          <a:xfrm>
            <a:off x="7118350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72" name="Oval 3363"/>
          <p:cNvSpPr>
            <a:spLocks noChangeArrowheads="1"/>
          </p:cNvSpPr>
          <p:nvPr/>
        </p:nvSpPr>
        <p:spPr bwMode="auto">
          <a:xfrm>
            <a:off x="7118350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73" name="Oval 3364"/>
          <p:cNvSpPr>
            <a:spLocks noChangeArrowheads="1"/>
          </p:cNvSpPr>
          <p:nvPr/>
        </p:nvSpPr>
        <p:spPr bwMode="auto">
          <a:xfrm>
            <a:off x="7118350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74" name="Oval 3365"/>
          <p:cNvSpPr>
            <a:spLocks noChangeArrowheads="1"/>
          </p:cNvSpPr>
          <p:nvPr/>
        </p:nvSpPr>
        <p:spPr bwMode="auto">
          <a:xfrm>
            <a:off x="7118350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75" name="Oval 3366"/>
          <p:cNvSpPr>
            <a:spLocks noChangeArrowheads="1"/>
          </p:cNvSpPr>
          <p:nvPr/>
        </p:nvSpPr>
        <p:spPr bwMode="auto">
          <a:xfrm>
            <a:off x="7261225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76" name="Oval 3367"/>
          <p:cNvSpPr>
            <a:spLocks noChangeArrowheads="1"/>
          </p:cNvSpPr>
          <p:nvPr/>
        </p:nvSpPr>
        <p:spPr bwMode="auto">
          <a:xfrm>
            <a:off x="72612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77" name="Oval 3368"/>
          <p:cNvSpPr>
            <a:spLocks noChangeArrowheads="1"/>
          </p:cNvSpPr>
          <p:nvPr/>
        </p:nvSpPr>
        <p:spPr bwMode="auto">
          <a:xfrm>
            <a:off x="7261225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78" name="Oval 3369"/>
          <p:cNvSpPr>
            <a:spLocks noChangeArrowheads="1"/>
          </p:cNvSpPr>
          <p:nvPr/>
        </p:nvSpPr>
        <p:spPr bwMode="auto">
          <a:xfrm>
            <a:off x="7261225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79" name="Oval 3370"/>
          <p:cNvSpPr>
            <a:spLocks noChangeArrowheads="1"/>
          </p:cNvSpPr>
          <p:nvPr/>
        </p:nvSpPr>
        <p:spPr bwMode="auto">
          <a:xfrm>
            <a:off x="7261225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80" name="Oval 3371"/>
          <p:cNvSpPr>
            <a:spLocks noChangeArrowheads="1"/>
          </p:cNvSpPr>
          <p:nvPr/>
        </p:nvSpPr>
        <p:spPr bwMode="auto">
          <a:xfrm>
            <a:off x="7261225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81" name="Oval 3372"/>
          <p:cNvSpPr>
            <a:spLocks noChangeArrowheads="1"/>
          </p:cNvSpPr>
          <p:nvPr/>
        </p:nvSpPr>
        <p:spPr bwMode="auto">
          <a:xfrm>
            <a:off x="7261225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82" name="Oval 3373"/>
          <p:cNvSpPr>
            <a:spLocks noChangeArrowheads="1"/>
          </p:cNvSpPr>
          <p:nvPr/>
        </p:nvSpPr>
        <p:spPr bwMode="auto">
          <a:xfrm>
            <a:off x="7261225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83" name="Oval 3374"/>
          <p:cNvSpPr>
            <a:spLocks noChangeArrowheads="1"/>
          </p:cNvSpPr>
          <p:nvPr/>
        </p:nvSpPr>
        <p:spPr bwMode="auto">
          <a:xfrm>
            <a:off x="7261225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84" name="Oval 3375"/>
          <p:cNvSpPr>
            <a:spLocks noChangeArrowheads="1"/>
          </p:cNvSpPr>
          <p:nvPr/>
        </p:nvSpPr>
        <p:spPr bwMode="auto">
          <a:xfrm>
            <a:off x="7261225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85" name="Oval 3376"/>
          <p:cNvSpPr>
            <a:spLocks noChangeArrowheads="1"/>
          </p:cNvSpPr>
          <p:nvPr/>
        </p:nvSpPr>
        <p:spPr bwMode="auto">
          <a:xfrm>
            <a:off x="7261225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86" name="Oval 3377"/>
          <p:cNvSpPr>
            <a:spLocks noChangeArrowheads="1"/>
          </p:cNvSpPr>
          <p:nvPr/>
        </p:nvSpPr>
        <p:spPr bwMode="auto">
          <a:xfrm>
            <a:off x="7261225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87" name="Oval 3378"/>
          <p:cNvSpPr>
            <a:spLocks noChangeArrowheads="1"/>
          </p:cNvSpPr>
          <p:nvPr/>
        </p:nvSpPr>
        <p:spPr bwMode="auto">
          <a:xfrm>
            <a:off x="7261225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88" name="Oval 3379"/>
          <p:cNvSpPr>
            <a:spLocks noChangeArrowheads="1"/>
          </p:cNvSpPr>
          <p:nvPr/>
        </p:nvSpPr>
        <p:spPr bwMode="auto">
          <a:xfrm>
            <a:off x="7261225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89" name="Oval 3380"/>
          <p:cNvSpPr>
            <a:spLocks noChangeArrowheads="1"/>
          </p:cNvSpPr>
          <p:nvPr/>
        </p:nvSpPr>
        <p:spPr bwMode="auto">
          <a:xfrm>
            <a:off x="7261225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0" name="Oval 3381"/>
          <p:cNvSpPr>
            <a:spLocks noChangeArrowheads="1"/>
          </p:cNvSpPr>
          <p:nvPr/>
        </p:nvSpPr>
        <p:spPr bwMode="auto">
          <a:xfrm>
            <a:off x="7261225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1" name="Oval 3382"/>
          <p:cNvSpPr>
            <a:spLocks noChangeArrowheads="1"/>
          </p:cNvSpPr>
          <p:nvPr/>
        </p:nvSpPr>
        <p:spPr bwMode="auto">
          <a:xfrm>
            <a:off x="7261225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2" name="Oval 3383"/>
          <p:cNvSpPr>
            <a:spLocks noChangeArrowheads="1"/>
          </p:cNvSpPr>
          <p:nvPr/>
        </p:nvSpPr>
        <p:spPr bwMode="auto">
          <a:xfrm>
            <a:off x="7261225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3" name="Oval 3384"/>
          <p:cNvSpPr>
            <a:spLocks noChangeArrowheads="1"/>
          </p:cNvSpPr>
          <p:nvPr/>
        </p:nvSpPr>
        <p:spPr bwMode="auto">
          <a:xfrm>
            <a:off x="7261225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4" name="Oval 3385"/>
          <p:cNvSpPr>
            <a:spLocks noChangeArrowheads="1"/>
          </p:cNvSpPr>
          <p:nvPr/>
        </p:nvSpPr>
        <p:spPr bwMode="auto">
          <a:xfrm>
            <a:off x="7261225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5" name="Oval 3386"/>
          <p:cNvSpPr>
            <a:spLocks noChangeArrowheads="1"/>
          </p:cNvSpPr>
          <p:nvPr/>
        </p:nvSpPr>
        <p:spPr bwMode="auto">
          <a:xfrm>
            <a:off x="7261225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6" name="Oval 3387"/>
          <p:cNvSpPr>
            <a:spLocks noChangeArrowheads="1"/>
          </p:cNvSpPr>
          <p:nvPr/>
        </p:nvSpPr>
        <p:spPr bwMode="auto">
          <a:xfrm>
            <a:off x="7261225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7" name="Oval 3388"/>
          <p:cNvSpPr>
            <a:spLocks noChangeArrowheads="1"/>
          </p:cNvSpPr>
          <p:nvPr/>
        </p:nvSpPr>
        <p:spPr bwMode="auto">
          <a:xfrm>
            <a:off x="7261225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8" name="Oval 3389"/>
          <p:cNvSpPr>
            <a:spLocks noChangeArrowheads="1"/>
          </p:cNvSpPr>
          <p:nvPr/>
        </p:nvSpPr>
        <p:spPr bwMode="auto">
          <a:xfrm>
            <a:off x="7261225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9" name="Oval 3390"/>
          <p:cNvSpPr>
            <a:spLocks noChangeArrowheads="1"/>
          </p:cNvSpPr>
          <p:nvPr/>
        </p:nvSpPr>
        <p:spPr bwMode="auto">
          <a:xfrm>
            <a:off x="7261225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00" name="Oval 3391"/>
          <p:cNvSpPr>
            <a:spLocks noChangeArrowheads="1"/>
          </p:cNvSpPr>
          <p:nvPr/>
        </p:nvSpPr>
        <p:spPr bwMode="auto">
          <a:xfrm>
            <a:off x="7405688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01" name="Oval 3392"/>
          <p:cNvSpPr>
            <a:spLocks noChangeArrowheads="1"/>
          </p:cNvSpPr>
          <p:nvPr/>
        </p:nvSpPr>
        <p:spPr bwMode="auto">
          <a:xfrm>
            <a:off x="740568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02" name="Oval 3393"/>
          <p:cNvSpPr>
            <a:spLocks noChangeArrowheads="1"/>
          </p:cNvSpPr>
          <p:nvPr/>
        </p:nvSpPr>
        <p:spPr bwMode="auto">
          <a:xfrm>
            <a:off x="7405688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03" name="Oval 3394"/>
          <p:cNvSpPr>
            <a:spLocks noChangeArrowheads="1"/>
          </p:cNvSpPr>
          <p:nvPr/>
        </p:nvSpPr>
        <p:spPr bwMode="auto">
          <a:xfrm>
            <a:off x="7405688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04" name="Oval 3395"/>
          <p:cNvSpPr>
            <a:spLocks noChangeArrowheads="1"/>
          </p:cNvSpPr>
          <p:nvPr/>
        </p:nvSpPr>
        <p:spPr bwMode="auto">
          <a:xfrm>
            <a:off x="7405688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05" name="Oval 3396"/>
          <p:cNvSpPr>
            <a:spLocks noChangeArrowheads="1"/>
          </p:cNvSpPr>
          <p:nvPr/>
        </p:nvSpPr>
        <p:spPr bwMode="auto">
          <a:xfrm>
            <a:off x="7405688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06" name="Oval 3397"/>
          <p:cNvSpPr>
            <a:spLocks noChangeArrowheads="1"/>
          </p:cNvSpPr>
          <p:nvPr/>
        </p:nvSpPr>
        <p:spPr bwMode="auto">
          <a:xfrm>
            <a:off x="7405688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07" name="Oval 3398"/>
          <p:cNvSpPr>
            <a:spLocks noChangeArrowheads="1"/>
          </p:cNvSpPr>
          <p:nvPr/>
        </p:nvSpPr>
        <p:spPr bwMode="auto">
          <a:xfrm>
            <a:off x="7405688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08" name="Oval 3399"/>
          <p:cNvSpPr>
            <a:spLocks noChangeArrowheads="1"/>
          </p:cNvSpPr>
          <p:nvPr/>
        </p:nvSpPr>
        <p:spPr bwMode="auto">
          <a:xfrm>
            <a:off x="7405688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09" name="Oval 3400"/>
          <p:cNvSpPr>
            <a:spLocks noChangeArrowheads="1"/>
          </p:cNvSpPr>
          <p:nvPr/>
        </p:nvSpPr>
        <p:spPr bwMode="auto">
          <a:xfrm>
            <a:off x="7405688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10" name="Oval 3401"/>
          <p:cNvSpPr>
            <a:spLocks noChangeArrowheads="1"/>
          </p:cNvSpPr>
          <p:nvPr/>
        </p:nvSpPr>
        <p:spPr bwMode="auto">
          <a:xfrm>
            <a:off x="7405688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11" name="Oval 3402"/>
          <p:cNvSpPr>
            <a:spLocks noChangeArrowheads="1"/>
          </p:cNvSpPr>
          <p:nvPr/>
        </p:nvSpPr>
        <p:spPr bwMode="auto">
          <a:xfrm>
            <a:off x="7405688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12" name="Oval 3403"/>
          <p:cNvSpPr>
            <a:spLocks noChangeArrowheads="1"/>
          </p:cNvSpPr>
          <p:nvPr/>
        </p:nvSpPr>
        <p:spPr bwMode="auto">
          <a:xfrm>
            <a:off x="7405688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13" name="Oval 3404"/>
          <p:cNvSpPr>
            <a:spLocks noChangeArrowheads="1"/>
          </p:cNvSpPr>
          <p:nvPr/>
        </p:nvSpPr>
        <p:spPr bwMode="auto">
          <a:xfrm>
            <a:off x="7405688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14" name="Oval 3405"/>
          <p:cNvSpPr>
            <a:spLocks noChangeArrowheads="1"/>
          </p:cNvSpPr>
          <p:nvPr/>
        </p:nvSpPr>
        <p:spPr bwMode="auto">
          <a:xfrm>
            <a:off x="7405688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15" name="Oval 3406"/>
          <p:cNvSpPr>
            <a:spLocks noChangeArrowheads="1"/>
          </p:cNvSpPr>
          <p:nvPr/>
        </p:nvSpPr>
        <p:spPr bwMode="auto">
          <a:xfrm>
            <a:off x="7405688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16" name="Oval 3407"/>
          <p:cNvSpPr>
            <a:spLocks noChangeArrowheads="1"/>
          </p:cNvSpPr>
          <p:nvPr/>
        </p:nvSpPr>
        <p:spPr bwMode="auto">
          <a:xfrm>
            <a:off x="7405688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17" name="Oval 3408"/>
          <p:cNvSpPr>
            <a:spLocks noChangeArrowheads="1"/>
          </p:cNvSpPr>
          <p:nvPr/>
        </p:nvSpPr>
        <p:spPr bwMode="auto">
          <a:xfrm>
            <a:off x="7405688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18" name="Oval 3409"/>
          <p:cNvSpPr>
            <a:spLocks noChangeArrowheads="1"/>
          </p:cNvSpPr>
          <p:nvPr/>
        </p:nvSpPr>
        <p:spPr bwMode="auto">
          <a:xfrm>
            <a:off x="7405688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19" name="Oval 3410"/>
          <p:cNvSpPr>
            <a:spLocks noChangeArrowheads="1"/>
          </p:cNvSpPr>
          <p:nvPr/>
        </p:nvSpPr>
        <p:spPr bwMode="auto">
          <a:xfrm>
            <a:off x="7405688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20" name="Oval 3411"/>
          <p:cNvSpPr>
            <a:spLocks noChangeArrowheads="1"/>
          </p:cNvSpPr>
          <p:nvPr/>
        </p:nvSpPr>
        <p:spPr bwMode="auto">
          <a:xfrm>
            <a:off x="7405688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21" name="Oval 3412"/>
          <p:cNvSpPr>
            <a:spLocks noChangeArrowheads="1"/>
          </p:cNvSpPr>
          <p:nvPr/>
        </p:nvSpPr>
        <p:spPr bwMode="auto">
          <a:xfrm>
            <a:off x="7405688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22" name="Oval 3413"/>
          <p:cNvSpPr>
            <a:spLocks noChangeArrowheads="1"/>
          </p:cNvSpPr>
          <p:nvPr/>
        </p:nvSpPr>
        <p:spPr bwMode="auto">
          <a:xfrm>
            <a:off x="7405688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23" name="Oval 3414"/>
          <p:cNvSpPr>
            <a:spLocks noChangeArrowheads="1"/>
          </p:cNvSpPr>
          <p:nvPr/>
        </p:nvSpPr>
        <p:spPr bwMode="auto">
          <a:xfrm>
            <a:off x="7405688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24" name="Oval 3415"/>
          <p:cNvSpPr>
            <a:spLocks noChangeArrowheads="1"/>
          </p:cNvSpPr>
          <p:nvPr/>
        </p:nvSpPr>
        <p:spPr bwMode="auto">
          <a:xfrm>
            <a:off x="7405688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25" name="Oval 3417"/>
          <p:cNvSpPr>
            <a:spLocks noChangeArrowheads="1"/>
          </p:cNvSpPr>
          <p:nvPr/>
        </p:nvSpPr>
        <p:spPr bwMode="auto">
          <a:xfrm>
            <a:off x="755015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26" name="Oval 3418"/>
          <p:cNvSpPr>
            <a:spLocks noChangeArrowheads="1"/>
          </p:cNvSpPr>
          <p:nvPr/>
        </p:nvSpPr>
        <p:spPr bwMode="auto">
          <a:xfrm>
            <a:off x="7550150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27" name="Oval 3419"/>
          <p:cNvSpPr>
            <a:spLocks noChangeArrowheads="1"/>
          </p:cNvSpPr>
          <p:nvPr/>
        </p:nvSpPr>
        <p:spPr bwMode="auto">
          <a:xfrm>
            <a:off x="7550150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28" name="Oval 3420"/>
          <p:cNvSpPr>
            <a:spLocks noChangeArrowheads="1"/>
          </p:cNvSpPr>
          <p:nvPr/>
        </p:nvSpPr>
        <p:spPr bwMode="auto">
          <a:xfrm>
            <a:off x="7550150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29" name="Oval 3421"/>
          <p:cNvSpPr>
            <a:spLocks noChangeArrowheads="1"/>
          </p:cNvSpPr>
          <p:nvPr/>
        </p:nvSpPr>
        <p:spPr bwMode="auto">
          <a:xfrm>
            <a:off x="7550150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30" name="Oval 3422"/>
          <p:cNvSpPr>
            <a:spLocks noChangeArrowheads="1"/>
          </p:cNvSpPr>
          <p:nvPr/>
        </p:nvSpPr>
        <p:spPr bwMode="auto">
          <a:xfrm>
            <a:off x="7550150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31" name="Oval 3423"/>
          <p:cNvSpPr>
            <a:spLocks noChangeArrowheads="1"/>
          </p:cNvSpPr>
          <p:nvPr/>
        </p:nvSpPr>
        <p:spPr bwMode="auto">
          <a:xfrm>
            <a:off x="7550150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32" name="Oval 3424"/>
          <p:cNvSpPr>
            <a:spLocks noChangeArrowheads="1"/>
          </p:cNvSpPr>
          <p:nvPr/>
        </p:nvSpPr>
        <p:spPr bwMode="auto">
          <a:xfrm>
            <a:off x="7550150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33" name="Oval 3425"/>
          <p:cNvSpPr>
            <a:spLocks noChangeArrowheads="1"/>
          </p:cNvSpPr>
          <p:nvPr/>
        </p:nvSpPr>
        <p:spPr bwMode="auto">
          <a:xfrm>
            <a:off x="7550150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34" name="Oval 3426"/>
          <p:cNvSpPr>
            <a:spLocks noChangeArrowheads="1"/>
          </p:cNvSpPr>
          <p:nvPr/>
        </p:nvSpPr>
        <p:spPr bwMode="auto">
          <a:xfrm>
            <a:off x="7550150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35" name="Oval 3427"/>
          <p:cNvSpPr>
            <a:spLocks noChangeArrowheads="1"/>
          </p:cNvSpPr>
          <p:nvPr/>
        </p:nvSpPr>
        <p:spPr bwMode="auto">
          <a:xfrm>
            <a:off x="7550150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36" name="Oval 3428"/>
          <p:cNvSpPr>
            <a:spLocks noChangeArrowheads="1"/>
          </p:cNvSpPr>
          <p:nvPr/>
        </p:nvSpPr>
        <p:spPr bwMode="auto">
          <a:xfrm>
            <a:off x="7550150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37" name="Oval 3429"/>
          <p:cNvSpPr>
            <a:spLocks noChangeArrowheads="1"/>
          </p:cNvSpPr>
          <p:nvPr/>
        </p:nvSpPr>
        <p:spPr bwMode="auto">
          <a:xfrm>
            <a:off x="7550150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38" name="Oval 3430"/>
          <p:cNvSpPr>
            <a:spLocks noChangeArrowheads="1"/>
          </p:cNvSpPr>
          <p:nvPr/>
        </p:nvSpPr>
        <p:spPr bwMode="auto">
          <a:xfrm>
            <a:off x="7550150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39" name="Oval 3431"/>
          <p:cNvSpPr>
            <a:spLocks noChangeArrowheads="1"/>
          </p:cNvSpPr>
          <p:nvPr/>
        </p:nvSpPr>
        <p:spPr bwMode="auto">
          <a:xfrm>
            <a:off x="7550150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40" name="Oval 3432"/>
          <p:cNvSpPr>
            <a:spLocks noChangeArrowheads="1"/>
          </p:cNvSpPr>
          <p:nvPr/>
        </p:nvSpPr>
        <p:spPr bwMode="auto">
          <a:xfrm>
            <a:off x="7550150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41" name="Oval 3433"/>
          <p:cNvSpPr>
            <a:spLocks noChangeArrowheads="1"/>
          </p:cNvSpPr>
          <p:nvPr/>
        </p:nvSpPr>
        <p:spPr bwMode="auto">
          <a:xfrm>
            <a:off x="7550150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42" name="Oval 3434"/>
          <p:cNvSpPr>
            <a:spLocks noChangeArrowheads="1"/>
          </p:cNvSpPr>
          <p:nvPr/>
        </p:nvSpPr>
        <p:spPr bwMode="auto">
          <a:xfrm>
            <a:off x="7550150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43" name="Oval 3435"/>
          <p:cNvSpPr>
            <a:spLocks noChangeArrowheads="1"/>
          </p:cNvSpPr>
          <p:nvPr/>
        </p:nvSpPr>
        <p:spPr bwMode="auto">
          <a:xfrm>
            <a:off x="7550150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44" name="Oval 3436"/>
          <p:cNvSpPr>
            <a:spLocks noChangeArrowheads="1"/>
          </p:cNvSpPr>
          <p:nvPr/>
        </p:nvSpPr>
        <p:spPr bwMode="auto">
          <a:xfrm>
            <a:off x="7550150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45" name="Oval 3437"/>
          <p:cNvSpPr>
            <a:spLocks noChangeArrowheads="1"/>
          </p:cNvSpPr>
          <p:nvPr/>
        </p:nvSpPr>
        <p:spPr bwMode="auto">
          <a:xfrm>
            <a:off x="7550150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46" name="Oval 3438"/>
          <p:cNvSpPr>
            <a:spLocks noChangeArrowheads="1"/>
          </p:cNvSpPr>
          <p:nvPr/>
        </p:nvSpPr>
        <p:spPr bwMode="auto">
          <a:xfrm>
            <a:off x="7550150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47" name="Oval 3439"/>
          <p:cNvSpPr>
            <a:spLocks noChangeArrowheads="1"/>
          </p:cNvSpPr>
          <p:nvPr/>
        </p:nvSpPr>
        <p:spPr bwMode="auto">
          <a:xfrm>
            <a:off x="7550150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48" name="Oval 3442"/>
          <p:cNvSpPr>
            <a:spLocks noChangeArrowheads="1"/>
          </p:cNvSpPr>
          <p:nvPr/>
        </p:nvSpPr>
        <p:spPr bwMode="auto">
          <a:xfrm>
            <a:off x="6254750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49" name="Oval 3443"/>
          <p:cNvSpPr>
            <a:spLocks noChangeArrowheads="1"/>
          </p:cNvSpPr>
          <p:nvPr/>
        </p:nvSpPr>
        <p:spPr bwMode="auto">
          <a:xfrm>
            <a:off x="6973888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50" name="Rectangle 3444"/>
          <p:cNvSpPr>
            <a:spLocks noChangeArrowheads="1"/>
          </p:cNvSpPr>
          <p:nvPr/>
        </p:nvSpPr>
        <p:spPr bwMode="auto">
          <a:xfrm>
            <a:off x="971550" y="981075"/>
            <a:ext cx="2592388" cy="403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51" name="Rectangle 3445"/>
          <p:cNvSpPr>
            <a:spLocks noChangeArrowheads="1"/>
          </p:cNvSpPr>
          <p:nvPr/>
        </p:nvSpPr>
        <p:spPr bwMode="auto">
          <a:xfrm>
            <a:off x="5219700" y="981075"/>
            <a:ext cx="2592388" cy="403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52" name="Text Box 3447"/>
          <p:cNvSpPr txBox="1">
            <a:spLocks noChangeArrowheads="1"/>
          </p:cNvSpPr>
          <p:nvPr/>
        </p:nvSpPr>
        <p:spPr bwMode="auto">
          <a:xfrm>
            <a:off x="3201988" y="476250"/>
            <a:ext cx="23066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>
                <a:latin typeface="Century Schoolbook" panose="02040604050505020304" pitchFamily="18" charset="0"/>
                <a:ea typeface="ＭＳ 明朝" panose="02020609040205080304" pitchFamily="17" charset="-128"/>
              </a:rPr>
              <a:t>F</a:t>
            </a:r>
            <a:r>
              <a:rPr lang="ja-JP" altLang="en-US" sz="1600">
                <a:latin typeface="Century Schoolbook" panose="02040604050505020304" pitchFamily="18" charset="0"/>
                <a:ea typeface="ＭＳ 明朝" panose="02020609040205080304" pitchFamily="17" charset="-128"/>
              </a:rPr>
              <a:t>と</a:t>
            </a:r>
            <a:r>
              <a:rPr lang="en-US" altLang="ja-JP" sz="1600">
                <a:latin typeface="Century Schoolbook" panose="02040604050505020304" pitchFamily="18" charset="0"/>
                <a:ea typeface="ＭＳ 明朝" panose="02020609040205080304" pitchFamily="17" charset="-128"/>
              </a:rPr>
              <a:t>K</a:t>
            </a:r>
            <a:r>
              <a:rPr lang="ja-JP" altLang="en-US" sz="1600">
                <a:latin typeface="Century Schoolbook" panose="02040604050505020304" pitchFamily="18" charset="0"/>
                <a:ea typeface="ＭＳ 明朝" panose="02020609040205080304" pitchFamily="17" charset="-128"/>
              </a:rPr>
              <a:t>に線が入っている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 flipH="1">
            <a:off x="6877050" y="1341438"/>
            <a:ext cx="0" cy="34559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 flipH="1">
            <a:off x="6156325" y="1341438"/>
            <a:ext cx="0" cy="34559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H="1">
            <a:off x="2627313" y="1341438"/>
            <a:ext cx="0" cy="34559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H="1">
            <a:off x="1908175" y="1341438"/>
            <a:ext cx="0" cy="34559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1331913" y="4794250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1331913" y="2636838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1331913" y="3357563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331913" y="4078288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1331913" y="1917700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1331913" y="1341438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3348038" y="1341438"/>
            <a:ext cx="0" cy="34559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044575" y="1227138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1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044575" y="180340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5</a:t>
            </a:r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1331913" y="1341438"/>
            <a:ext cx="0" cy="34559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2" name="Oval 16"/>
          <p:cNvSpPr>
            <a:spLocks noChangeArrowheads="1"/>
          </p:cNvSpPr>
          <p:nvPr/>
        </p:nvSpPr>
        <p:spPr bwMode="auto">
          <a:xfrm>
            <a:off x="12858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13" name="Oval 17"/>
          <p:cNvSpPr>
            <a:spLocks noChangeArrowheads="1"/>
          </p:cNvSpPr>
          <p:nvPr/>
        </p:nvSpPr>
        <p:spPr bwMode="auto">
          <a:xfrm>
            <a:off x="12858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14" name="Oval 18"/>
          <p:cNvSpPr>
            <a:spLocks noChangeArrowheads="1"/>
          </p:cNvSpPr>
          <p:nvPr/>
        </p:nvSpPr>
        <p:spPr bwMode="auto">
          <a:xfrm>
            <a:off x="12858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15" name="Oval 19"/>
          <p:cNvSpPr>
            <a:spLocks noChangeArrowheads="1"/>
          </p:cNvSpPr>
          <p:nvPr/>
        </p:nvSpPr>
        <p:spPr bwMode="auto">
          <a:xfrm>
            <a:off x="12858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16" name="Oval 20"/>
          <p:cNvSpPr>
            <a:spLocks noChangeArrowheads="1"/>
          </p:cNvSpPr>
          <p:nvPr/>
        </p:nvSpPr>
        <p:spPr bwMode="auto">
          <a:xfrm>
            <a:off x="12858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17" name="Oval 21"/>
          <p:cNvSpPr>
            <a:spLocks noChangeArrowheads="1"/>
          </p:cNvSpPr>
          <p:nvPr/>
        </p:nvSpPr>
        <p:spPr bwMode="auto">
          <a:xfrm>
            <a:off x="12858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18" name="Oval 22"/>
          <p:cNvSpPr>
            <a:spLocks noChangeArrowheads="1"/>
          </p:cNvSpPr>
          <p:nvPr/>
        </p:nvSpPr>
        <p:spPr bwMode="auto">
          <a:xfrm>
            <a:off x="12858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19" name="Oval 23"/>
          <p:cNvSpPr>
            <a:spLocks noChangeArrowheads="1"/>
          </p:cNvSpPr>
          <p:nvPr/>
        </p:nvSpPr>
        <p:spPr bwMode="auto">
          <a:xfrm>
            <a:off x="12858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20" name="Oval 24"/>
          <p:cNvSpPr>
            <a:spLocks noChangeArrowheads="1"/>
          </p:cNvSpPr>
          <p:nvPr/>
        </p:nvSpPr>
        <p:spPr bwMode="auto">
          <a:xfrm>
            <a:off x="12858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21" name="Oval 25"/>
          <p:cNvSpPr>
            <a:spLocks noChangeArrowheads="1"/>
          </p:cNvSpPr>
          <p:nvPr/>
        </p:nvSpPr>
        <p:spPr bwMode="auto">
          <a:xfrm>
            <a:off x="12858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22" name="Oval 26"/>
          <p:cNvSpPr>
            <a:spLocks noChangeArrowheads="1"/>
          </p:cNvSpPr>
          <p:nvPr/>
        </p:nvSpPr>
        <p:spPr bwMode="auto">
          <a:xfrm>
            <a:off x="12858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23" name="Oval 27"/>
          <p:cNvSpPr>
            <a:spLocks noChangeArrowheads="1"/>
          </p:cNvSpPr>
          <p:nvPr/>
        </p:nvSpPr>
        <p:spPr bwMode="auto">
          <a:xfrm>
            <a:off x="12858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24" name="Oval 28"/>
          <p:cNvSpPr>
            <a:spLocks noChangeArrowheads="1"/>
          </p:cNvSpPr>
          <p:nvPr/>
        </p:nvSpPr>
        <p:spPr bwMode="auto">
          <a:xfrm>
            <a:off x="12858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25" name="Oval 29"/>
          <p:cNvSpPr>
            <a:spLocks noChangeArrowheads="1"/>
          </p:cNvSpPr>
          <p:nvPr/>
        </p:nvSpPr>
        <p:spPr bwMode="auto">
          <a:xfrm>
            <a:off x="12858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26" name="Oval 30"/>
          <p:cNvSpPr>
            <a:spLocks noChangeArrowheads="1"/>
          </p:cNvSpPr>
          <p:nvPr/>
        </p:nvSpPr>
        <p:spPr bwMode="auto">
          <a:xfrm>
            <a:off x="12858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27" name="Oval 31"/>
          <p:cNvSpPr>
            <a:spLocks noChangeArrowheads="1"/>
          </p:cNvSpPr>
          <p:nvPr/>
        </p:nvSpPr>
        <p:spPr bwMode="auto">
          <a:xfrm>
            <a:off x="12858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28" name="Oval 32"/>
          <p:cNvSpPr>
            <a:spLocks noChangeArrowheads="1"/>
          </p:cNvSpPr>
          <p:nvPr/>
        </p:nvSpPr>
        <p:spPr bwMode="auto">
          <a:xfrm>
            <a:off x="12858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29" name="Oval 33"/>
          <p:cNvSpPr>
            <a:spLocks noChangeArrowheads="1"/>
          </p:cNvSpPr>
          <p:nvPr/>
        </p:nvSpPr>
        <p:spPr bwMode="auto">
          <a:xfrm>
            <a:off x="12858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30" name="Oval 34"/>
          <p:cNvSpPr>
            <a:spLocks noChangeArrowheads="1"/>
          </p:cNvSpPr>
          <p:nvPr/>
        </p:nvSpPr>
        <p:spPr bwMode="auto">
          <a:xfrm>
            <a:off x="12858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971550" y="251618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10</a:t>
            </a: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971550" y="3243263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15</a:t>
            </a:r>
          </a:p>
        </p:txBody>
      </p:sp>
      <p:sp>
        <p:nvSpPr>
          <p:cNvPr id="4133" name="Oval 37"/>
          <p:cNvSpPr>
            <a:spLocks noChangeArrowheads="1"/>
          </p:cNvSpPr>
          <p:nvPr/>
        </p:nvSpPr>
        <p:spPr bwMode="auto">
          <a:xfrm>
            <a:off x="12858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34" name="Oval 38"/>
          <p:cNvSpPr>
            <a:spLocks noChangeArrowheads="1"/>
          </p:cNvSpPr>
          <p:nvPr/>
        </p:nvSpPr>
        <p:spPr bwMode="auto">
          <a:xfrm>
            <a:off x="12858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35" name="Oval 39"/>
          <p:cNvSpPr>
            <a:spLocks noChangeArrowheads="1"/>
          </p:cNvSpPr>
          <p:nvPr/>
        </p:nvSpPr>
        <p:spPr bwMode="auto">
          <a:xfrm>
            <a:off x="12858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36" name="Oval 40"/>
          <p:cNvSpPr>
            <a:spLocks noChangeArrowheads="1"/>
          </p:cNvSpPr>
          <p:nvPr/>
        </p:nvSpPr>
        <p:spPr bwMode="auto">
          <a:xfrm>
            <a:off x="12858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971550" y="396398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20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971550" y="4683125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25</a:t>
            </a:r>
          </a:p>
        </p:txBody>
      </p:sp>
      <p:sp>
        <p:nvSpPr>
          <p:cNvPr id="4139" name="Oval 43"/>
          <p:cNvSpPr>
            <a:spLocks noChangeArrowheads="1"/>
          </p:cNvSpPr>
          <p:nvPr/>
        </p:nvSpPr>
        <p:spPr bwMode="auto">
          <a:xfrm>
            <a:off x="14303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40" name="Oval 44"/>
          <p:cNvSpPr>
            <a:spLocks noChangeArrowheads="1"/>
          </p:cNvSpPr>
          <p:nvPr/>
        </p:nvSpPr>
        <p:spPr bwMode="auto">
          <a:xfrm>
            <a:off x="14303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41" name="Oval 45"/>
          <p:cNvSpPr>
            <a:spLocks noChangeArrowheads="1"/>
          </p:cNvSpPr>
          <p:nvPr/>
        </p:nvSpPr>
        <p:spPr bwMode="auto">
          <a:xfrm>
            <a:off x="14303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42" name="Oval 46"/>
          <p:cNvSpPr>
            <a:spLocks noChangeArrowheads="1"/>
          </p:cNvSpPr>
          <p:nvPr/>
        </p:nvSpPr>
        <p:spPr bwMode="auto">
          <a:xfrm>
            <a:off x="14303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43" name="Oval 47"/>
          <p:cNvSpPr>
            <a:spLocks noChangeArrowheads="1"/>
          </p:cNvSpPr>
          <p:nvPr/>
        </p:nvSpPr>
        <p:spPr bwMode="auto">
          <a:xfrm>
            <a:off x="14303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44" name="Oval 48"/>
          <p:cNvSpPr>
            <a:spLocks noChangeArrowheads="1"/>
          </p:cNvSpPr>
          <p:nvPr/>
        </p:nvSpPr>
        <p:spPr bwMode="auto">
          <a:xfrm>
            <a:off x="14303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45" name="Oval 49"/>
          <p:cNvSpPr>
            <a:spLocks noChangeArrowheads="1"/>
          </p:cNvSpPr>
          <p:nvPr/>
        </p:nvSpPr>
        <p:spPr bwMode="auto">
          <a:xfrm>
            <a:off x="14303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46" name="Oval 50"/>
          <p:cNvSpPr>
            <a:spLocks noChangeArrowheads="1"/>
          </p:cNvSpPr>
          <p:nvPr/>
        </p:nvSpPr>
        <p:spPr bwMode="auto">
          <a:xfrm>
            <a:off x="14303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47" name="Oval 51"/>
          <p:cNvSpPr>
            <a:spLocks noChangeArrowheads="1"/>
          </p:cNvSpPr>
          <p:nvPr/>
        </p:nvSpPr>
        <p:spPr bwMode="auto">
          <a:xfrm>
            <a:off x="14303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48" name="Oval 52"/>
          <p:cNvSpPr>
            <a:spLocks noChangeArrowheads="1"/>
          </p:cNvSpPr>
          <p:nvPr/>
        </p:nvSpPr>
        <p:spPr bwMode="auto">
          <a:xfrm>
            <a:off x="14303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49" name="Oval 53"/>
          <p:cNvSpPr>
            <a:spLocks noChangeArrowheads="1"/>
          </p:cNvSpPr>
          <p:nvPr/>
        </p:nvSpPr>
        <p:spPr bwMode="auto">
          <a:xfrm>
            <a:off x="14303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50" name="Oval 54"/>
          <p:cNvSpPr>
            <a:spLocks noChangeArrowheads="1"/>
          </p:cNvSpPr>
          <p:nvPr/>
        </p:nvSpPr>
        <p:spPr bwMode="auto">
          <a:xfrm>
            <a:off x="14303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51" name="Oval 55"/>
          <p:cNvSpPr>
            <a:spLocks noChangeArrowheads="1"/>
          </p:cNvSpPr>
          <p:nvPr/>
        </p:nvSpPr>
        <p:spPr bwMode="auto">
          <a:xfrm>
            <a:off x="14303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52" name="Oval 56"/>
          <p:cNvSpPr>
            <a:spLocks noChangeArrowheads="1"/>
          </p:cNvSpPr>
          <p:nvPr/>
        </p:nvSpPr>
        <p:spPr bwMode="auto">
          <a:xfrm>
            <a:off x="14303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53" name="Oval 57"/>
          <p:cNvSpPr>
            <a:spLocks noChangeArrowheads="1"/>
          </p:cNvSpPr>
          <p:nvPr/>
        </p:nvSpPr>
        <p:spPr bwMode="auto">
          <a:xfrm>
            <a:off x="14303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54" name="Oval 58"/>
          <p:cNvSpPr>
            <a:spLocks noChangeArrowheads="1"/>
          </p:cNvSpPr>
          <p:nvPr/>
        </p:nvSpPr>
        <p:spPr bwMode="auto">
          <a:xfrm>
            <a:off x="14303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55" name="Oval 59"/>
          <p:cNvSpPr>
            <a:spLocks noChangeArrowheads="1"/>
          </p:cNvSpPr>
          <p:nvPr/>
        </p:nvSpPr>
        <p:spPr bwMode="auto">
          <a:xfrm>
            <a:off x="14303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56" name="Oval 60"/>
          <p:cNvSpPr>
            <a:spLocks noChangeArrowheads="1"/>
          </p:cNvSpPr>
          <p:nvPr/>
        </p:nvSpPr>
        <p:spPr bwMode="auto">
          <a:xfrm>
            <a:off x="14303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57" name="Oval 61"/>
          <p:cNvSpPr>
            <a:spLocks noChangeArrowheads="1"/>
          </p:cNvSpPr>
          <p:nvPr/>
        </p:nvSpPr>
        <p:spPr bwMode="auto">
          <a:xfrm>
            <a:off x="14303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58" name="Oval 62"/>
          <p:cNvSpPr>
            <a:spLocks noChangeArrowheads="1"/>
          </p:cNvSpPr>
          <p:nvPr/>
        </p:nvSpPr>
        <p:spPr bwMode="auto">
          <a:xfrm>
            <a:off x="14303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59" name="Oval 63"/>
          <p:cNvSpPr>
            <a:spLocks noChangeArrowheads="1"/>
          </p:cNvSpPr>
          <p:nvPr/>
        </p:nvSpPr>
        <p:spPr bwMode="auto">
          <a:xfrm>
            <a:off x="14303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60" name="Oval 64"/>
          <p:cNvSpPr>
            <a:spLocks noChangeArrowheads="1"/>
          </p:cNvSpPr>
          <p:nvPr/>
        </p:nvSpPr>
        <p:spPr bwMode="auto">
          <a:xfrm>
            <a:off x="14303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61" name="Oval 65"/>
          <p:cNvSpPr>
            <a:spLocks noChangeArrowheads="1"/>
          </p:cNvSpPr>
          <p:nvPr/>
        </p:nvSpPr>
        <p:spPr bwMode="auto">
          <a:xfrm>
            <a:off x="14303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62" name="Oval 66"/>
          <p:cNvSpPr>
            <a:spLocks noChangeArrowheads="1"/>
          </p:cNvSpPr>
          <p:nvPr/>
        </p:nvSpPr>
        <p:spPr bwMode="auto">
          <a:xfrm>
            <a:off x="14303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63" name="Oval 67"/>
          <p:cNvSpPr>
            <a:spLocks noChangeArrowheads="1"/>
          </p:cNvSpPr>
          <p:nvPr/>
        </p:nvSpPr>
        <p:spPr bwMode="auto">
          <a:xfrm>
            <a:off x="14303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64" name="Oval 68"/>
          <p:cNvSpPr>
            <a:spLocks noChangeArrowheads="1"/>
          </p:cNvSpPr>
          <p:nvPr/>
        </p:nvSpPr>
        <p:spPr bwMode="auto">
          <a:xfrm>
            <a:off x="157321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65" name="Oval 69"/>
          <p:cNvSpPr>
            <a:spLocks noChangeArrowheads="1"/>
          </p:cNvSpPr>
          <p:nvPr/>
        </p:nvSpPr>
        <p:spPr bwMode="auto">
          <a:xfrm>
            <a:off x="1573213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66" name="Oval 70"/>
          <p:cNvSpPr>
            <a:spLocks noChangeArrowheads="1"/>
          </p:cNvSpPr>
          <p:nvPr/>
        </p:nvSpPr>
        <p:spPr bwMode="auto">
          <a:xfrm>
            <a:off x="157321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67" name="Oval 71"/>
          <p:cNvSpPr>
            <a:spLocks noChangeArrowheads="1"/>
          </p:cNvSpPr>
          <p:nvPr/>
        </p:nvSpPr>
        <p:spPr bwMode="auto">
          <a:xfrm>
            <a:off x="1573213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68" name="Oval 72"/>
          <p:cNvSpPr>
            <a:spLocks noChangeArrowheads="1"/>
          </p:cNvSpPr>
          <p:nvPr/>
        </p:nvSpPr>
        <p:spPr bwMode="auto">
          <a:xfrm>
            <a:off x="1573213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69" name="Oval 73"/>
          <p:cNvSpPr>
            <a:spLocks noChangeArrowheads="1"/>
          </p:cNvSpPr>
          <p:nvPr/>
        </p:nvSpPr>
        <p:spPr bwMode="auto">
          <a:xfrm>
            <a:off x="157321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70" name="Oval 74"/>
          <p:cNvSpPr>
            <a:spLocks noChangeArrowheads="1"/>
          </p:cNvSpPr>
          <p:nvPr/>
        </p:nvSpPr>
        <p:spPr bwMode="auto">
          <a:xfrm>
            <a:off x="157321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71" name="Oval 75"/>
          <p:cNvSpPr>
            <a:spLocks noChangeArrowheads="1"/>
          </p:cNvSpPr>
          <p:nvPr/>
        </p:nvSpPr>
        <p:spPr bwMode="auto">
          <a:xfrm>
            <a:off x="1573213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72" name="Oval 76"/>
          <p:cNvSpPr>
            <a:spLocks noChangeArrowheads="1"/>
          </p:cNvSpPr>
          <p:nvPr/>
        </p:nvSpPr>
        <p:spPr bwMode="auto">
          <a:xfrm>
            <a:off x="1573213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73" name="Oval 77"/>
          <p:cNvSpPr>
            <a:spLocks noChangeArrowheads="1"/>
          </p:cNvSpPr>
          <p:nvPr/>
        </p:nvSpPr>
        <p:spPr bwMode="auto">
          <a:xfrm>
            <a:off x="1573213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74" name="Oval 78"/>
          <p:cNvSpPr>
            <a:spLocks noChangeArrowheads="1"/>
          </p:cNvSpPr>
          <p:nvPr/>
        </p:nvSpPr>
        <p:spPr bwMode="auto">
          <a:xfrm>
            <a:off x="157321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75" name="Oval 79"/>
          <p:cNvSpPr>
            <a:spLocks noChangeArrowheads="1"/>
          </p:cNvSpPr>
          <p:nvPr/>
        </p:nvSpPr>
        <p:spPr bwMode="auto">
          <a:xfrm>
            <a:off x="157321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76" name="Oval 80"/>
          <p:cNvSpPr>
            <a:spLocks noChangeArrowheads="1"/>
          </p:cNvSpPr>
          <p:nvPr/>
        </p:nvSpPr>
        <p:spPr bwMode="auto">
          <a:xfrm>
            <a:off x="1573213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77" name="Oval 81"/>
          <p:cNvSpPr>
            <a:spLocks noChangeArrowheads="1"/>
          </p:cNvSpPr>
          <p:nvPr/>
        </p:nvSpPr>
        <p:spPr bwMode="auto">
          <a:xfrm>
            <a:off x="1573213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78" name="Oval 82"/>
          <p:cNvSpPr>
            <a:spLocks noChangeArrowheads="1"/>
          </p:cNvSpPr>
          <p:nvPr/>
        </p:nvSpPr>
        <p:spPr bwMode="auto">
          <a:xfrm>
            <a:off x="1573213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79" name="Oval 83"/>
          <p:cNvSpPr>
            <a:spLocks noChangeArrowheads="1"/>
          </p:cNvSpPr>
          <p:nvPr/>
        </p:nvSpPr>
        <p:spPr bwMode="auto">
          <a:xfrm>
            <a:off x="1573213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80" name="Oval 84"/>
          <p:cNvSpPr>
            <a:spLocks noChangeArrowheads="1"/>
          </p:cNvSpPr>
          <p:nvPr/>
        </p:nvSpPr>
        <p:spPr bwMode="auto">
          <a:xfrm>
            <a:off x="1573213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81" name="Oval 85"/>
          <p:cNvSpPr>
            <a:spLocks noChangeArrowheads="1"/>
          </p:cNvSpPr>
          <p:nvPr/>
        </p:nvSpPr>
        <p:spPr bwMode="auto">
          <a:xfrm>
            <a:off x="157321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82" name="Oval 86"/>
          <p:cNvSpPr>
            <a:spLocks noChangeArrowheads="1"/>
          </p:cNvSpPr>
          <p:nvPr/>
        </p:nvSpPr>
        <p:spPr bwMode="auto">
          <a:xfrm>
            <a:off x="1573213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83" name="Oval 87"/>
          <p:cNvSpPr>
            <a:spLocks noChangeArrowheads="1"/>
          </p:cNvSpPr>
          <p:nvPr/>
        </p:nvSpPr>
        <p:spPr bwMode="auto">
          <a:xfrm>
            <a:off x="1573213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84" name="Oval 88"/>
          <p:cNvSpPr>
            <a:spLocks noChangeArrowheads="1"/>
          </p:cNvSpPr>
          <p:nvPr/>
        </p:nvSpPr>
        <p:spPr bwMode="auto">
          <a:xfrm>
            <a:off x="1573213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85" name="Oval 89"/>
          <p:cNvSpPr>
            <a:spLocks noChangeArrowheads="1"/>
          </p:cNvSpPr>
          <p:nvPr/>
        </p:nvSpPr>
        <p:spPr bwMode="auto">
          <a:xfrm>
            <a:off x="1573213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86" name="Oval 90"/>
          <p:cNvSpPr>
            <a:spLocks noChangeArrowheads="1"/>
          </p:cNvSpPr>
          <p:nvPr/>
        </p:nvSpPr>
        <p:spPr bwMode="auto">
          <a:xfrm>
            <a:off x="1573213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87" name="Oval 91"/>
          <p:cNvSpPr>
            <a:spLocks noChangeArrowheads="1"/>
          </p:cNvSpPr>
          <p:nvPr/>
        </p:nvSpPr>
        <p:spPr bwMode="auto">
          <a:xfrm>
            <a:off x="1573213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88" name="Oval 92"/>
          <p:cNvSpPr>
            <a:spLocks noChangeArrowheads="1"/>
          </p:cNvSpPr>
          <p:nvPr/>
        </p:nvSpPr>
        <p:spPr bwMode="auto">
          <a:xfrm>
            <a:off x="157321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89" name="Oval 93"/>
          <p:cNvSpPr>
            <a:spLocks noChangeArrowheads="1"/>
          </p:cNvSpPr>
          <p:nvPr/>
        </p:nvSpPr>
        <p:spPr bwMode="auto">
          <a:xfrm>
            <a:off x="17176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90" name="Oval 94"/>
          <p:cNvSpPr>
            <a:spLocks noChangeArrowheads="1"/>
          </p:cNvSpPr>
          <p:nvPr/>
        </p:nvSpPr>
        <p:spPr bwMode="auto">
          <a:xfrm>
            <a:off x="17176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91" name="Oval 95"/>
          <p:cNvSpPr>
            <a:spLocks noChangeArrowheads="1"/>
          </p:cNvSpPr>
          <p:nvPr/>
        </p:nvSpPr>
        <p:spPr bwMode="auto">
          <a:xfrm>
            <a:off x="17176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92" name="Oval 96"/>
          <p:cNvSpPr>
            <a:spLocks noChangeArrowheads="1"/>
          </p:cNvSpPr>
          <p:nvPr/>
        </p:nvSpPr>
        <p:spPr bwMode="auto">
          <a:xfrm>
            <a:off x="17176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93" name="Oval 97"/>
          <p:cNvSpPr>
            <a:spLocks noChangeArrowheads="1"/>
          </p:cNvSpPr>
          <p:nvPr/>
        </p:nvSpPr>
        <p:spPr bwMode="auto">
          <a:xfrm>
            <a:off x="17176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94" name="Oval 98"/>
          <p:cNvSpPr>
            <a:spLocks noChangeArrowheads="1"/>
          </p:cNvSpPr>
          <p:nvPr/>
        </p:nvSpPr>
        <p:spPr bwMode="auto">
          <a:xfrm>
            <a:off x="17176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95" name="Oval 99"/>
          <p:cNvSpPr>
            <a:spLocks noChangeArrowheads="1"/>
          </p:cNvSpPr>
          <p:nvPr/>
        </p:nvSpPr>
        <p:spPr bwMode="auto">
          <a:xfrm>
            <a:off x="17176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96" name="Oval 100"/>
          <p:cNvSpPr>
            <a:spLocks noChangeArrowheads="1"/>
          </p:cNvSpPr>
          <p:nvPr/>
        </p:nvSpPr>
        <p:spPr bwMode="auto">
          <a:xfrm>
            <a:off x="17176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97" name="Oval 101"/>
          <p:cNvSpPr>
            <a:spLocks noChangeArrowheads="1"/>
          </p:cNvSpPr>
          <p:nvPr/>
        </p:nvSpPr>
        <p:spPr bwMode="auto">
          <a:xfrm>
            <a:off x="17176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98" name="Oval 102"/>
          <p:cNvSpPr>
            <a:spLocks noChangeArrowheads="1"/>
          </p:cNvSpPr>
          <p:nvPr/>
        </p:nvSpPr>
        <p:spPr bwMode="auto">
          <a:xfrm>
            <a:off x="17176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99" name="Oval 103"/>
          <p:cNvSpPr>
            <a:spLocks noChangeArrowheads="1"/>
          </p:cNvSpPr>
          <p:nvPr/>
        </p:nvSpPr>
        <p:spPr bwMode="auto">
          <a:xfrm>
            <a:off x="17176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00" name="Oval 104"/>
          <p:cNvSpPr>
            <a:spLocks noChangeArrowheads="1"/>
          </p:cNvSpPr>
          <p:nvPr/>
        </p:nvSpPr>
        <p:spPr bwMode="auto">
          <a:xfrm>
            <a:off x="17176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01" name="Oval 105"/>
          <p:cNvSpPr>
            <a:spLocks noChangeArrowheads="1"/>
          </p:cNvSpPr>
          <p:nvPr/>
        </p:nvSpPr>
        <p:spPr bwMode="auto">
          <a:xfrm>
            <a:off x="17176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02" name="Oval 106"/>
          <p:cNvSpPr>
            <a:spLocks noChangeArrowheads="1"/>
          </p:cNvSpPr>
          <p:nvPr/>
        </p:nvSpPr>
        <p:spPr bwMode="auto">
          <a:xfrm>
            <a:off x="17176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03" name="Oval 107"/>
          <p:cNvSpPr>
            <a:spLocks noChangeArrowheads="1"/>
          </p:cNvSpPr>
          <p:nvPr/>
        </p:nvSpPr>
        <p:spPr bwMode="auto">
          <a:xfrm>
            <a:off x="17176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04" name="Oval 108"/>
          <p:cNvSpPr>
            <a:spLocks noChangeArrowheads="1"/>
          </p:cNvSpPr>
          <p:nvPr/>
        </p:nvSpPr>
        <p:spPr bwMode="auto">
          <a:xfrm>
            <a:off x="17176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05" name="Oval 109"/>
          <p:cNvSpPr>
            <a:spLocks noChangeArrowheads="1"/>
          </p:cNvSpPr>
          <p:nvPr/>
        </p:nvSpPr>
        <p:spPr bwMode="auto">
          <a:xfrm>
            <a:off x="17176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06" name="Oval 110"/>
          <p:cNvSpPr>
            <a:spLocks noChangeArrowheads="1"/>
          </p:cNvSpPr>
          <p:nvPr/>
        </p:nvSpPr>
        <p:spPr bwMode="auto">
          <a:xfrm>
            <a:off x="17176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07" name="Oval 111"/>
          <p:cNvSpPr>
            <a:spLocks noChangeArrowheads="1"/>
          </p:cNvSpPr>
          <p:nvPr/>
        </p:nvSpPr>
        <p:spPr bwMode="auto">
          <a:xfrm>
            <a:off x="17176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08" name="Oval 112"/>
          <p:cNvSpPr>
            <a:spLocks noChangeArrowheads="1"/>
          </p:cNvSpPr>
          <p:nvPr/>
        </p:nvSpPr>
        <p:spPr bwMode="auto">
          <a:xfrm>
            <a:off x="17176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09" name="Oval 113"/>
          <p:cNvSpPr>
            <a:spLocks noChangeArrowheads="1"/>
          </p:cNvSpPr>
          <p:nvPr/>
        </p:nvSpPr>
        <p:spPr bwMode="auto">
          <a:xfrm>
            <a:off x="17176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10" name="Oval 114"/>
          <p:cNvSpPr>
            <a:spLocks noChangeArrowheads="1"/>
          </p:cNvSpPr>
          <p:nvPr/>
        </p:nvSpPr>
        <p:spPr bwMode="auto">
          <a:xfrm>
            <a:off x="17176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11" name="Oval 115"/>
          <p:cNvSpPr>
            <a:spLocks noChangeArrowheads="1"/>
          </p:cNvSpPr>
          <p:nvPr/>
        </p:nvSpPr>
        <p:spPr bwMode="auto">
          <a:xfrm>
            <a:off x="17176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12" name="Oval 116"/>
          <p:cNvSpPr>
            <a:spLocks noChangeArrowheads="1"/>
          </p:cNvSpPr>
          <p:nvPr/>
        </p:nvSpPr>
        <p:spPr bwMode="auto">
          <a:xfrm>
            <a:off x="17176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13" name="Oval 117"/>
          <p:cNvSpPr>
            <a:spLocks noChangeArrowheads="1"/>
          </p:cNvSpPr>
          <p:nvPr/>
        </p:nvSpPr>
        <p:spPr bwMode="auto">
          <a:xfrm>
            <a:off x="17176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14" name="Oval 118"/>
          <p:cNvSpPr>
            <a:spLocks noChangeArrowheads="1"/>
          </p:cNvSpPr>
          <p:nvPr/>
        </p:nvSpPr>
        <p:spPr bwMode="auto">
          <a:xfrm>
            <a:off x="18621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15" name="Oval 119"/>
          <p:cNvSpPr>
            <a:spLocks noChangeArrowheads="1"/>
          </p:cNvSpPr>
          <p:nvPr/>
        </p:nvSpPr>
        <p:spPr bwMode="auto">
          <a:xfrm>
            <a:off x="18621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16" name="Oval 120"/>
          <p:cNvSpPr>
            <a:spLocks noChangeArrowheads="1"/>
          </p:cNvSpPr>
          <p:nvPr/>
        </p:nvSpPr>
        <p:spPr bwMode="auto">
          <a:xfrm>
            <a:off x="18621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17" name="Oval 121"/>
          <p:cNvSpPr>
            <a:spLocks noChangeArrowheads="1"/>
          </p:cNvSpPr>
          <p:nvPr/>
        </p:nvSpPr>
        <p:spPr bwMode="auto">
          <a:xfrm>
            <a:off x="18621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18" name="Oval 122"/>
          <p:cNvSpPr>
            <a:spLocks noChangeArrowheads="1"/>
          </p:cNvSpPr>
          <p:nvPr/>
        </p:nvSpPr>
        <p:spPr bwMode="auto">
          <a:xfrm>
            <a:off x="18621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19" name="Oval 123"/>
          <p:cNvSpPr>
            <a:spLocks noChangeArrowheads="1"/>
          </p:cNvSpPr>
          <p:nvPr/>
        </p:nvSpPr>
        <p:spPr bwMode="auto">
          <a:xfrm>
            <a:off x="18621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20" name="Oval 124"/>
          <p:cNvSpPr>
            <a:spLocks noChangeArrowheads="1"/>
          </p:cNvSpPr>
          <p:nvPr/>
        </p:nvSpPr>
        <p:spPr bwMode="auto">
          <a:xfrm>
            <a:off x="18621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21" name="Oval 125"/>
          <p:cNvSpPr>
            <a:spLocks noChangeArrowheads="1"/>
          </p:cNvSpPr>
          <p:nvPr/>
        </p:nvSpPr>
        <p:spPr bwMode="auto">
          <a:xfrm>
            <a:off x="18621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22" name="Oval 126"/>
          <p:cNvSpPr>
            <a:spLocks noChangeArrowheads="1"/>
          </p:cNvSpPr>
          <p:nvPr/>
        </p:nvSpPr>
        <p:spPr bwMode="auto">
          <a:xfrm>
            <a:off x="18621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23" name="Oval 127"/>
          <p:cNvSpPr>
            <a:spLocks noChangeArrowheads="1"/>
          </p:cNvSpPr>
          <p:nvPr/>
        </p:nvSpPr>
        <p:spPr bwMode="auto">
          <a:xfrm>
            <a:off x="18621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24" name="Oval 128"/>
          <p:cNvSpPr>
            <a:spLocks noChangeArrowheads="1"/>
          </p:cNvSpPr>
          <p:nvPr/>
        </p:nvSpPr>
        <p:spPr bwMode="auto">
          <a:xfrm>
            <a:off x="18621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25" name="Oval 129"/>
          <p:cNvSpPr>
            <a:spLocks noChangeArrowheads="1"/>
          </p:cNvSpPr>
          <p:nvPr/>
        </p:nvSpPr>
        <p:spPr bwMode="auto">
          <a:xfrm>
            <a:off x="18621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26" name="Oval 130"/>
          <p:cNvSpPr>
            <a:spLocks noChangeArrowheads="1"/>
          </p:cNvSpPr>
          <p:nvPr/>
        </p:nvSpPr>
        <p:spPr bwMode="auto">
          <a:xfrm>
            <a:off x="18621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27" name="Oval 131"/>
          <p:cNvSpPr>
            <a:spLocks noChangeArrowheads="1"/>
          </p:cNvSpPr>
          <p:nvPr/>
        </p:nvSpPr>
        <p:spPr bwMode="auto">
          <a:xfrm>
            <a:off x="18621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28" name="Oval 132"/>
          <p:cNvSpPr>
            <a:spLocks noChangeArrowheads="1"/>
          </p:cNvSpPr>
          <p:nvPr/>
        </p:nvSpPr>
        <p:spPr bwMode="auto">
          <a:xfrm>
            <a:off x="18621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29" name="Oval 133"/>
          <p:cNvSpPr>
            <a:spLocks noChangeArrowheads="1"/>
          </p:cNvSpPr>
          <p:nvPr/>
        </p:nvSpPr>
        <p:spPr bwMode="auto">
          <a:xfrm>
            <a:off x="18621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30" name="Oval 134"/>
          <p:cNvSpPr>
            <a:spLocks noChangeArrowheads="1"/>
          </p:cNvSpPr>
          <p:nvPr/>
        </p:nvSpPr>
        <p:spPr bwMode="auto">
          <a:xfrm>
            <a:off x="18621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31" name="Oval 135"/>
          <p:cNvSpPr>
            <a:spLocks noChangeArrowheads="1"/>
          </p:cNvSpPr>
          <p:nvPr/>
        </p:nvSpPr>
        <p:spPr bwMode="auto">
          <a:xfrm>
            <a:off x="18621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32" name="Oval 136"/>
          <p:cNvSpPr>
            <a:spLocks noChangeArrowheads="1"/>
          </p:cNvSpPr>
          <p:nvPr/>
        </p:nvSpPr>
        <p:spPr bwMode="auto">
          <a:xfrm>
            <a:off x="18621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33" name="Oval 137"/>
          <p:cNvSpPr>
            <a:spLocks noChangeArrowheads="1"/>
          </p:cNvSpPr>
          <p:nvPr/>
        </p:nvSpPr>
        <p:spPr bwMode="auto">
          <a:xfrm>
            <a:off x="18621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34" name="Oval 138"/>
          <p:cNvSpPr>
            <a:spLocks noChangeArrowheads="1"/>
          </p:cNvSpPr>
          <p:nvPr/>
        </p:nvSpPr>
        <p:spPr bwMode="auto">
          <a:xfrm>
            <a:off x="18621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35" name="Oval 139"/>
          <p:cNvSpPr>
            <a:spLocks noChangeArrowheads="1"/>
          </p:cNvSpPr>
          <p:nvPr/>
        </p:nvSpPr>
        <p:spPr bwMode="auto">
          <a:xfrm>
            <a:off x="18621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36" name="Oval 140"/>
          <p:cNvSpPr>
            <a:spLocks noChangeArrowheads="1"/>
          </p:cNvSpPr>
          <p:nvPr/>
        </p:nvSpPr>
        <p:spPr bwMode="auto">
          <a:xfrm>
            <a:off x="18621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37" name="Oval 141"/>
          <p:cNvSpPr>
            <a:spLocks noChangeArrowheads="1"/>
          </p:cNvSpPr>
          <p:nvPr/>
        </p:nvSpPr>
        <p:spPr bwMode="auto">
          <a:xfrm>
            <a:off x="18621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38" name="Oval 142"/>
          <p:cNvSpPr>
            <a:spLocks noChangeArrowheads="1"/>
          </p:cNvSpPr>
          <p:nvPr/>
        </p:nvSpPr>
        <p:spPr bwMode="auto">
          <a:xfrm>
            <a:off x="18621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39" name="Text Box 143"/>
          <p:cNvSpPr txBox="1">
            <a:spLocks noChangeArrowheads="1"/>
          </p:cNvSpPr>
          <p:nvPr/>
        </p:nvSpPr>
        <p:spPr bwMode="auto">
          <a:xfrm>
            <a:off x="1198563" y="1054100"/>
            <a:ext cx="2273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A   B  C  D  E   F  G  H   I    J   K  L  M  N  O</a:t>
            </a:r>
          </a:p>
        </p:txBody>
      </p:sp>
      <p:sp>
        <p:nvSpPr>
          <p:cNvPr id="4240" name="Oval 144"/>
          <p:cNvSpPr>
            <a:spLocks noChangeArrowheads="1"/>
          </p:cNvSpPr>
          <p:nvPr/>
        </p:nvSpPr>
        <p:spPr bwMode="auto">
          <a:xfrm>
            <a:off x="20066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41" name="Oval 145"/>
          <p:cNvSpPr>
            <a:spLocks noChangeArrowheads="1"/>
          </p:cNvSpPr>
          <p:nvPr/>
        </p:nvSpPr>
        <p:spPr bwMode="auto">
          <a:xfrm>
            <a:off x="20066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42" name="Oval 146"/>
          <p:cNvSpPr>
            <a:spLocks noChangeArrowheads="1"/>
          </p:cNvSpPr>
          <p:nvPr/>
        </p:nvSpPr>
        <p:spPr bwMode="auto">
          <a:xfrm>
            <a:off x="20066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43" name="Oval 147"/>
          <p:cNvSpPr>
            <a:spLocks noChangeArrowheads="1"/>
          </p:cNvSpPr>
          <p:nvPr/>
        </p:nvSpPr>
        <p:spPr bwMode="auto">
          <a:xfrm>
            <a:off x="20066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44" name="Oval 148"/>
          <p:cNvSpPr>
            <a:spLocks noChangeArrowheads="1"/>
          </p:cNvSpPr>
          <p:nvPr/>
        </p:nvSpPr>
        <p:spPr bwMode="auto">
          <a:xfrm>
            <a:off x="20066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45" name="Oval 149"/>
          <p:cNvSpPr>
            <a:spLocks noChangeArrowheads="1"/>
          </p:cNvSpPr>
          <p:nvPr/>
        </p:nvSpPr>
        <p:spPr bwMode="auto">
          <a:xfrm>
            <a:off x="20066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46" name="Oval 150"/>
          <p:cNvSpPr>
            <a:spLocks noChangeArrowheads="1"/>
          </p:cNvSpPr>
          <p:nvPr/>
        </p:nvSpPr>
        <p:spPr bwMode="auto">
          <a:xfrm>
            <a:off x="20066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47" name="Oval 151"/>
          <p:cNvSpPr>
            <a:spLocks noChangeArrowheads="1"/>
          </p:cNvSpPr>
          <p:nvPr/>
        </p:nvSpPr>
        <p:spPr bwMode="auto">
          <a:xfrm>
            <a:off x="20066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48" name="Oval 152"/>
          <p:cNvSpPr>
            <a:spLocks noChangeArrowheads="1"/>
          </p:cNvSpPr>
          <p:nvPr/>
        </p:nvSpPr>
        <p:spPr bwMode="auto">
          <a:xfrm>
            <a:off x="20066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49" name="Oval 153"/>
          <p:cNvSpPr>
            <a:spLocks noChangeArrowheads="1"/>
          </p:cNvSpPr>
          <p:nvPr/>
        </p:nvSpPr>
        <p:spPr bwMode="auto">
          <a:xfrm>
            <a:off x="20066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50" name="Oval 154"/>
          <p:cNvSpPr>
            <a:spLocks noChangeArrowheads="1"/>
          </p:cNvSpPr>
          <p:nvPr/>
        </p:nvSpPr>
        <p:spPr bwMode="auto">
          <a:xfrm>
            <a:off x="20066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51" name="Oval 155"/>
          <p:cNvSpPr>
            <a:spLocks noChangeArrowheads="1"/>
          </p:cNvSpPr>
          <p:nvPr/>
        </p:nvSpPr>
        <p:spPr bwMode="auto">
          <a:xfrm>
            <a:off x="20066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52" name="Oval 156"/>
          <p:cNvSpPr>
            <a:spLocks noChangeArrowheads="1"/>
          </p:cNvSpPr>
          <p:nvPr/>
        </p:nvSpPr>
        <p:spPr bwMode="auto">
          <a:xfrm>
            <a:off x="20066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53" name="Oval 157"/>
          <p:cNvSpPr>
            <a:spLocks noChangeArrowheads="1"/>
          </p:cNvSpPr>
          <p:nvPr/>
        </p:nvSpPr>
        <p:spPr bwMode="auto">
          <a:xfrm>
            <a:off x="20066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54" name="Oval 158"/>
          <p:cNvSpPr>
            <a:spLocks noChangeArrowheads="1"/>
          </p:cNvSpPr>
          <p:nvPr/>
        </p:nvSpPr>
        <p:spPr bwMode="auto">
          <a:xfrm>
            <a:off x="20066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55" name="Oval 159"/>
          <p:cNvSpPr>
            <a:spLocks noChangeArrowheads="1"/>
          </p:cNvSpPr>
          <p:nvPr/>
        </p:nvSpPr>
        <p:spPr bwMode="auto">
          <a:xfrm>
            <a:off x="20066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56" name="Oval 160"/>
          <p:cNvSpPr>
            <a:spLocks noChangeArrowheads="1"/>
          </p:cNvSpPr>
          <p:nvPr/>
        </p:nvSpPr>
        <p:spPr bwMode="auto">
          <a:xfrm>
            <a:off x="20066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57" name="Oval 161"/>
          <p:cNvSpPr>
            <a:spLocks noChangeArrowheads="1"/>
          </p:cNvSpPr>
          <p:nvPr/>
        </p:nvSpPr>
        <p:spPr bwMode="auto">
          <a:xfrm>
            <a:off x="20066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58" name="Oval 162"/>
          <p:cNvSpPr>
            <a:spLocks noChangeArrowheads="1"/>
          </p:cNvSpPr>
          <p:nvPr/>
        </p:nvSpPr>
        <p:spPr bwMode="auto">
          <a:xfrm>
            <a:off x="20066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59" name="Oval 163"/>
          <p:cNvSpPr>
            <a:spLocks noChangeArrowheads="1"/>
          </p:cNvSpPr>
          <p:nvPr/>
        </p:nvSpPr>
        <p:spPr bwMode="auto">
          <a:xfrm>
            <a:off x="20066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60" name="Oval 164"/>
          <p:cNvSpPr>
            <a:spLocks noChangeArrowheads="1"/>
          </p:cNvSpPr>
          <p:nvPr/>
        </p:nvSpPr>
        <p:spPr bwMode="auto">
          <a:xfrm>
            <a:off x="20066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61" name="Oval 165"/>
          <p:cNvSpPr>
            <a:spLocks noChangeArrowheads="1"/>
          </p:cNvSpPr>
          <p:nvPr/>
        </p:nvSpPr>
        <p:spPr bwMode="auto">
          <a:xfrm>
            <a:off x="20066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62" name="Oval 166"/>
          <p:cNvSpPr>
            <a:spLocks noChangeArrowheads="1"/>
          </p:cNvSpPr>
          <p:nvPr/>
        </p:nvSpPr>
        <p:spPr bwMode="auto">
          <a:xfrm>
            <a:off x="20066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63" name="Oval 167"/>
          <p:cNvSpPr>
            <a:spLocks noChangeArrowheads="1"/>
          </p:cNvSpPr>
          <p:nvPr/>
        </p:nvSpPr>
        <p:spPr bwMode="auto">
          <a:xfrm>
            <a:off x="20066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64" name="Oval 168"/>
          <p:cNvSpPr>
            <a:spLocks noChangeArrowheads="1"/>
          </p:cNvSpPr>
          <p:nvPr/>
        </p:nvSpPr>
        <p:spPr bwMode="auto">
          <a:xfrm>
            <a:off x="21494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65" name="Oval 169"/>
          <p:cNvSpPr>
            <a:spLocks noChangeArrowheads="1"/>
          </p:cNvSpPr>
          <p:nvPr/>
        </p:nvSpPr>
        <p:spPr bwMode="auto">
          <a:xfrm>
            <a:off x="21494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66" name="Oval 170"/>
          <p:cNvSpPr>
            <a:spLocks noChangeArrowheads="1"/>
          </p:cNvSpPr>
          <p:nvPr/>
        </p:nvSpPr>
        <p:spPr bwMode="auto">
          <a:xfrm>
            <a:off x="21494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67" name="Oval 171"/>
          <p:cNvSpPr>
            <a:spLocks noChangeArrowheads="1"/>
          </p:cNvSpPr>
          <p:nvPr/>
        </p:nvSpPr>
        <p:spPr bwMode="auto">
          <a:xfrm>
            <a:off x="21494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68" name="Oval 172"/>
          <p:cNvSpPr>
            <a:spLocks noChangeArrowheads="1"/>
          </p:cNvSpPr>
          <p:nvPr/>
        </p:nvSpPr>
        <p:spPr bwMode="auto">
          <a:xfrm>
            <a:off x="21494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69" name="Oval 173"/>
          <p:cNvSpPr>
            <a:spLocks noChangeArrowheads="1"/>
          </p:cNvSpPr>
          <p:nvPr/>
        </p:nvSpPr>
        <p:spPr bwMode="auto">
          <a:xfrm>
            <a:off x="21494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70" name="Oval 174"/>
          <p:cNvSpPr>
            <a:spLocks noChangeArrowheads="1"/>
          </p:cNvSpPr>
          <p:nvPr/>
        </p:nvSpPr>
        <p:spPr bwMode="auto">
          <a:xfrm>
            <a:off x="21494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71" name="Oval 175"/>
          <p:cNvSpPr>
            <a:spLocks noChangeArrowheads="1"/>
          </p:cNvSpPr>
          <p:nvPr/>
        </p:nvSpPr>
        <p:spPr bwMode="auto">
          <a:xfrm>
            <a:off x="21494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72" name="Oval 176"/>
          <p:cNvSpPr>
            <a:spLocks noChangeArrowheads="1"/>
          </p:cNvSpPr>
          <p:nvPr/>
        </p:nvSpPr>
        <p:spPr bwMode="auto">
          <a:xfrm>
            <a:off x="21494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73" name="Oval 177"/>
          <p:cNvSpPr>
            <a:spLocks noChangeArrowheads="1"/>
          </p:cNvSpPr>
          <p:nvPr/>
        </p:nvSpPr>
        <p:spPr bwMode="auto">
          <a:xfrm>
            <a:off x="21494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74" name="Oval 178"/>
          <p:cNvSpPr>
            <a:spLocks noChangeArrowheads="1"/>
          </p:cNvSpPr>
          <p:nvPr/>
        </p:nvSpPr>
        <p:spPr bwMode="auto">
          <a:xfrm>
            <a:off x="21494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75" name="Oval 179"/>
          <p:cNvSpPr>
            <a:spLocks noChangeArrowheads="1"/>
          </p:cNvSpPr>
          <p:nvPr/>
        </p:nvSpPr>
        <p:spPr bwMode="auto">
          <a:xfrm>
            <a:off x="21494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76" name="Oval 180"/>
          <p:cNvSpPr>
            <a:spLocks noChangeArrowheads="1"/>
          </p:cNvSpPr>
          <p:nvPr/>
        </p:nvSpPr>
        <p:spPr bwMode="auto">
          <a:xfrm>
            <a:off x="21494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77" name="Oval 181"/>
          <p:cNvSpPr>
            <a:spLocks noChangeArrowheads="1"/>
          </p:cNvSpPr>
          <p:nvPr/>
        </p:nvSpPr>
        <p:spPr bwMode="auto">
          <a:xfrm>
            <a:off x="21494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78" name="Oval 182"/>
          <p:cNvSpPr>
            <a:spLocks noChangeArrowheads="1"/>
          </p:cNvSpPr>
          <p:nvPr/>
        </p:nvSpPr>
        <p:spPr bwMode="auto">
          <a:xfrm>
            <a:off x="21494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79" name="Oval 183"/>
          <p:cNvSpPr>
            <a:spLocks noChangeArrowheads="1"/>
          </p:cNvSpPr>
          <p:nvPr/>
        </p:nvSpPr>
        <p:spPr bwMode="auto">
          <a:xfrm>
            <a:off x="21494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80" name="Oval 184"/>
          <p:cNvSpPr>
            <a:spLocks noChangeArrowheads="1"/>
          </p:cNvSpPr>
          <p:nvPr/>
        </p:nvSpPr>
        <p:spPr bwMode="auto">
          <a:xfrm>
            <a:off x="21494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81" name="Oval 185"/>
          <p:cNvSpPr>
            <a:spLocks noChangeArrowheads="1"/>
          </p:cNvSpPr>
          <p:nvPr/>
        </p:nvSpPr>
        <p:spPr bwMode="auto">
          <a:xfrm>
            <a:off x="21494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82" name="Oval 186"/>
          <p:cNvSpPr>
            <a:spLocks noChangeArrowheads="1"/>
          </p:cNvSpPr>
          <p:nvPr/>
        </p:nvSpPr>
        <p:spPr bwMode="auto">
          <a:xfrm>
            <a:off x="21494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83" name="Oval 187"/>
          <p:cNvSpPr>
            <a:spLocks noChangeArrowheads="1"/>
          </p:cNvSpPr>
          <p:nvPr/>
        </p:nvSpPr>
        <p:spPr bwMode="auto">
          <a:xfrm>
            <a:off x="21494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84" name="Oval 188"/>
          <p:cNvSpPr>
            <a:spLocks noChangeArrowheads="1"/>
          </p:cNvSpPr>
          <p:nvPr/>
        </p:nvSpPr>
        <p:spPr bwMode="auto">
          <a:xfrm>
            <a:off x="21494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85" name="Oval 189"/>
          <p:cNvSpPr>
            <a:spLocks noChangeArrowheads="1"/>
          </p:cNvSpPr>
          <p:nvPr/>
        </p:nvSpPr>
        <p:spPr bwMode="auto">
          <a:xfrm>
            <a:off x="21494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86" name="Oval 190"/>
          <p:cNvSpPr>
            <a:spLocks noChangeArrowheads="1"/>
          </p:cNvSpPr>
          <p:nvPr/>
        </p:nvSpPr>
        <p:spPr bwMode="auto">
          <a:xfrm>
            <a:off x="21494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87" name="Oval 191"/>
          <p:cNvSpPr>
            <a:spLocks noChangeArrowheads="1"/>
          </p:cNvSpPr>
          <p:nvPr/>
        </p:nvSpPr>
        <p:spPr bwMode="auto">
          <a:xfrm>
            <a:off x="21494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88" name="Oval 192"/>
          <p:cNvSpPr>
            <a:spLocks noChangeArrowheads="1"/>
          </p:cNvSpPr>
          <p:nvPr/>
        </p:nvSpPr>
        <p:spPr bwMode="auto">
          <a:xfrm>
            <a:off x="21494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89" name="Oval 193"/>
          <p:cNvSpPr>
            <a:spLocks noChangeArrowheads="1"/>
          </p:cNvSpPr>
          <p:nvPr/>
        </p:nvSpPr>
        <p:spPr bwMode="auto">
          <a:xfrm>
            <a:off x="229235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90" name="Oval 194"/>
          <p:cNvSpPr>
            <a:spLocks noChangeArrowheads="1"/>
          </p:cNvSpPr>
          <p:nvPr/>
        </p:nvSpPr>
        <p:spPr bwMode="auto">
          <a:xfrm>
            <a:off x="229235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91" name="Oval 195"/>
          <p:cNvSpPr>
            <a:spLocks noChangeArrowheads="1"/>
          </p:cNvSpPr>
          <p:nvPr/>
        </p:nvSpPr>
        <p:spPr bwMode="auto">
          <a:xfrm>
            <a:off x="229235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92" name="Oval 196"/>
          <p:cNvSpPr>
            <a:spLocks noChangeArrowheads="1"/>
          </p:cNvSpPr>
          <p:nvPr/>
        </p:nvSpPr>
        <p:spPr bwMode="auto">
          <a:xfrm>
            <a:off x="229235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93" name="Oval 197"/>
          <p:cNvSpPr>
            <a:spLocks noChangeArrowheads="1"/>
          </p:cNvSpPr>
          <p:nvPr/>
        </p:nvSpPr>
        <p:spPr bwMode="auto">
          <a:xfrm>
            <a:off x="229235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94" name="Oval 198"/>
          <p:cNvSpPr>
            <a:spLocks noChangeArrowheads="1"/>
          </p:cNvSpPr>
          <p:nvPr/>
        </p:nvSpPr>
        <p:spPr bwMode="auto">
          <a:xfrm>
            <a:off x="229235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95" name="Oval 199"/>
          <p:cNvSpPr>
            <a:spLocks noChangeArrowheads="1"/>
          </p:cNvSpPr>
          <p:nvPr/>
        </p:nvSpPr>
        <p:spPr bwMode="auto">
          <a:xfrm>
            <a:off x="229235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96" name="Oval 200"/>
          <p:cNvSpPr>
            <a:spLocks noChangeArrowheads="1"/>
          </p:cNvSpPr>
          <p:nvPr/>
        </p:nvSpPr>
        <p:spPr bwMode="auto">
          <a:xfrm>
            <a:off x="229235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97" name="Oval 201"/>
          <p:cNvSpPr>
            <a:spLocks noChangeArrowheads="1"/>
          </p:cNvSpPr>
          <p:nvPr/>
        </p:nvSpPr>
        <p:spPr bwMode="auto">
          <a:xfrm>
            <a:off x="229235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98" name="Oval 202"/>
          <p:cNvSpPr>
            <a:spLocks noChangeArrowheads="1"/>
          </p:cNvSpPr>
          <p:nvPr/>
        </p:nvSpPr>
        <p:spPr bwMode="auto">
          <a:xfrm>
            <a:off x="229235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99" name="Oval 203"/>
          <p:cNvSpPr>
            <a:spLocks noChangeArrowheads="1"/>
          </p:cNvSpPr>
          <p:nvPr/>
        </p:nvSpPr>
        <p:spPr bwMode="auto">
          <a:xfrm>
            <a:off x="229235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00" name="Oval 204"/>
          <p:cNvSpPr>
            <a:spLocks noChangeArrowheads="1"/>
          </p:cNvSpPr>
          <p:nvPr/>
        </p:nvSpPr>
        <p:spPr bwMode="auto">
          <a:xfrm>
            <a:off x="229235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01" name="Oval 205"/>
          <p:cNvSpPr>
            <a:spLocks noChangeArrowheads="1"/>
          </p:cNvSpPr>
          <p:nvPr/>
        </p:nvSpPr>
        <p:spPr bwMode="auto">
          <a:xfrm>
            <a:off x="229235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02" name="Oval 206"/>
          <p:cNvSpPr>
            <a:spLocks noChangeArrowheads="1"/>
          </p:cNvSpPr>
          <p:nvPr/>
        </p:nvSpPr>
        <p:spPr bwMode="auto">
          <a:xfrm>
            <a:off x="229235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03" name="Oval 207"/>
          <p:cNvSpPr>
            <a:spLocks noChangeArrowheads="1"/>
          </p:cNvSpPr>
          <p:nvPr/>
        </p:nvSpPr>
        <p:spPr bwMode="auto">
          <a:xfrm>
            <a:off x="229235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04" name="Oval 208"/>
          <p:cNvSpPr>
            <a:spLocks noChangeArrowheads="1"/>
          </p:cNvSpPr>
          <p:nvPr/>
        </p:nvSpPr>
        <p:spPr bwMode="auto">
          <a:xfrm>
            <a:off x="229235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05" name="Oval 209"/>
          <p:cNvSpPr>
            <a:spLocks noChangeArrowheads="1"/>
          </p:cNvSpPr>
          <p:nvPr/>
        </p:nvSpPr>
        <p:spPr bwMode="auto">
          <a:xfrm>
            <a:off x="229235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06" name="Oval 210"/>
          <p:cNvSpPr>
            <a:spLocks noChangeArrowheads="1"/>
          </p:cNvSpPr>
          <p:nvPr/>
        </p:nvSpPr>
        <p:spPr bwMode="auto">
          <a:xfrm>
            <a:off x="229235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07" name="Oval 211"/>
          <p:cNvSpPr>
            <a:spLocks noChangeArrowheads="1"/>
          </p:cNvSpPr>
          <p:nvPr/>
        </p:nvSpPr>
        <p:spPr bwMode="auto">
          <a:xfrm>
            <a:off x="229235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08" name="Oval 212"/>
          <p:cNvSpPr>
            <a:spLocks noChangeArrowheads="1"/>
          </p:cNvSpPr>
          <p:nvPr/>
        </p:nvSpPr>
        <p:spPr bwMode="auto">
          <a:xfrm>
            <a:off x="229235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09" name="Oval 213"/>
          <p:cNvSpPr>
            <a:spLocks noChangeArrowheads="1"/>
          </p:cNvSpPr>
          <p:nvPr/>
        </p:nvSpPr>
        <p:spPr bwMode="auto">
          <a:xfrm>
            <a:off x="229235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10" name="Oval 214"/>
          <p:cNvSpPr>
            <a:spLocks noChangeArrowheads="1"/>
          </p:cNvSpPr>
          <p:nvPr/>
        </p:nvSpPr>
        <p:spPr bwMode="auto">
          <a:xfrm>
            <a:off x="229235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11" name="Oval 215"/>
          <p:cNvSpPr>
            <a:spLocks noChangeArrowheads="1"/>
          </p:cNvSpPr>
          <p:nvPr/>
        </p:nvSpPr>
        <p:spPr bwMode="auto">
          <a:xfrm>
            <a:off x="229235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12" name="Oval 216"/>
          <p:cNvSpPr>
            <a:spLocks noChangeArrowheads="1"/>
          </p:cNvSpPr>
          <p:nvPr/>
        </p:nvSpPr>
        <p:spPr bwMode="auto">
          <a:xfrm>
            <a:off x="229235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13" name="Oval 217"/>
          <p:cNvSpPr>
            <a:spLocks noChangeArrowheads="1"/>
          </p:cNvSpPr>
          <p:nvPr/>
        </p:nvSpPr>
        <p:spPr bwMode="auto">
          <a:xfrm>
            <a:off x="229235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14" name="Oval 218"/>
          <p:cNvSpPr>
            <a:spLocks noChangeArrowheads="1"/>
          </p:cNvSpPr>
          <p:nvPr/>
        </p:nvSpPr>
        <p:spPr bwMode="auto">
          <a:xfrm>
            <a:off x="243681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15" name="Oval 219"/>
          <p:cNvSpPr>
            <a:spLocks noChangeArrowheads="1"/>
          </p:cNvSpPr>
          <p:nvPr/>
        </p:nvSpPr>
        <p:spPr bwMode="auto">
          <a:xfrm>
            <a:off x="2436813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16" name="Oval 220"/>
          <p:cNvSpPr>
            <a:spLocks noChangeArrowheads="1"/>
          </p:cNvSpPr>
          <p:nvPr/>
        </p:nvSpPr>
        <p:spPr bwMode="auto">
          <a:xfrm>
            <a:off x="243681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17" name="Oval 221"/>
          <p:cNvSpPr>
            <a:spLocks noChangeArrowheads="1"/>
          </p:cNvSpPr>
          <p:nvPr/>
        </p:nvSpPr>
        <p:spPr bwMode="auto">
          <a:xfrm>
            <a:off x="2436813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18" name="Oval 222"/>
          <p:cNvSpPr>
            <a:spLocks noChangeArrowheads="1"/>
          </p:cNvSpPr>
          <p:nvPr/>
        </p:nvSpPr>
        <p:spPr bwMode="auto">
          <a:xfrm>
            <a:off x="2436813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19" name="Oval 223"/>
          <p:cNvSpPr>
            <a:spLocks noChangeArrowheads="1"/>
          </p:cNvSpPr>
          <p:nvPr/>
        </p:nvSpPr>
        <p:spPr bwMode="auto">
          <a:xfrm>
            <a:off x="243681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20" name="Oval 224"/>
          <p:cNvSpPr>
            <a:spLocks noChangeArrowheads="1"/>
          </p:cNvSpPr>
          <p:nvPr/>
        </p:nvSpPr>
        <p:spPr bwMode="auto">
          <a:xfrm>
            <a:off x="243681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21" name="Oval 225"/>
          <p:cNvSpPr>
            <a:spLocks noChangeArrowheads="1"/>
          </p:cNvSpPr>
          <p:nvPr/>
        </p:nvSpPr>
        <p:spPr bwMode="auto">
          <a:xfrm>
            <a:off x="2436813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22" name="Oval 226"/>
          <p:cNvSpPr>
            <a:spLocks noChangeArrowheads="1"/>
          </p:cNvSpPr>
          <p:nvPr/>
        </p:nvSpPr>
        <p:spPr bwMode="auto">
          <a:xfrm>
            <a:off x="2436813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23" name="Oval 227"/>
          <p:cNvSpPr>
            <a:spLocks noChangeArrowheads="1"/>
          </p:cNvSpPr>
          <p:nvPr/>
        </p:nvSpPr>
        <p:spPr bwMode="auto">
          <a:xfrm>
            <a:off x="2436813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24" name="Oval 228"/>
          <p:cNvSpPr>
            <a:spLocks noChangeArrowheads="1"/>
          </p:cNvSpPr>
          <p:nvPr/>
        </p:nvSpPr>
        <p:spPr bwMode="auto">
          <a:xfrm>
            <a:off x="243681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25" name="Oval 229"/>
          <p:cNvSpPr>
            <a:spLocks noChangeArrowheads="1"/>
          </p:cNvSpPr>
          <p:nvPr/>
        </p:nvSpPr>
        <p:spPr bwMode="auto">
          <a:xfrm>
            <a:off x="243681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26" name="Oval 230"/>
          <p:cNvSpPr>
            <a:spLocks noChangeArrowheads="1"/>
          </p:cNvSpPr>
          <p:nvPr/>
        </p:nvSpPr>
        <p:spPr bwMode="auto">
          <a:xfrm>
            <a:off x="2436813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27" name="Oval 231"/>
          <p:cNvSpPr>
            <a:spLocks noChangeArrowheads="1"/>
          </p:cNvSpPr>
          <p:nvPr/>
        </p:nvSpPr>
        <p:spPr bwMode="auto">
          <a:xfrm>
            <a:off x="2436813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28" name="Oval 232"/>
          <p:cNvSpPr>
            <a:spLocks noChangeArrowheads="1"/>
          </p:cNvSpPr>
          <p:nvPr/>
        </p:nvSpPr>
        <p:spPr bwMode="auto">
          <a:xfrm>
            <a:off x="2436813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29" name="Oval 233"/>
          <p:cNvSpPr>
            <a:spLocks noChangeArrowheads="1"/>
          </p:cNvSpPr>
          <p:nvPr/>
        </p:nvSpPr>
        <p:spPr bwMode="auto">
          <a:xfrm>
            <a:off x="2436813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30" name="Oval 234"/>
          <p:cNvSpPr>
            <a:spLocks noChangeArrowheads="1"/>
          </p:cNvSpPr>
          <p:nvPr/>
        </p:nvSpPr>
        <p:spPr bwMode="auto">
          <a:xfrm>
            <a:off x="2436813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31" name="Oval 235"/>
          <p:cNvSpPr>
            <a:spLocks noChangeArrowheads="1"/>
          </p:cNvSpPr>
          <p:nvPr/>
        </p:nvSpPr>
        <p:spPr bwMode="auto">
          <a:xfrm>
            <a:off x="243681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32" name="Oval 236"/>
          <p:cNvSpPr>
            <a:spLocks noChangeArrowheads="1"/>
          </p:cNvSpPr>
          <p:nvPr/>
        </p:nvSpPr>
        <p:spPr bwMode="auto">
          <a:xfrm>
            <a:off x="2436813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33" name="Oval 237"/>
          <p:cNvSpPr>
            <a:spLocks noChangeArrowheads="1"/>
          </p:cNvSpPr>
          <p:nvPr/>
        </p:nvSpPr>
        <p:spPr bwMode="auto">
          <a:xfrm>
            <a:off x="2436813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34" name="Oval 238"/>
          <p:cNvSpPr>
            <a:spLocks noChangeArrowheads="1"/>
          </p:cNvSpPr>
          <p:nvPr/>
        </p:nvSpPr>
        <p:spPr bwMode="auto">
          <a:xfrm>
            <a:off x="2436813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35" name="Oval 239"/>
          <p:cNvSpPr>
            <a:spLocks noChangeArrowheads="1"/>
          </p:cNvSpPr>
          <p:nvPr/>
        </p:nvSpPr>
        <p:spPr bwMode="auto">
          <a:xfrm>
            <a:off x="2436813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36" name="Oval 240"/>
          <p:cNvSpPr>
            <a:spLocks noChangeArrowheads="1"/>
          </p:cNvSpPr>
          <p:nvPr/>
        </p:nvSpPr>
        <p:spPr bwMode="auto">
          <a:xfrm>
            <a:off x="2436813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37" name="Oval 241"/>
          <p:cNvSpPr>
            <a:spLocks noChangeArrowheads="1"/>
          </p:cNvSpPr>
          <p:nvPr/>
        </p:nvSpPr>
        <p:spPr bwMode="auto">
          <a:xfrm>
            <a:off x="2436813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38" name="Oval 242"/>
          <p:cNvSpPr>
            <a:spLocks noChangeArrowheads="1"/>
          </p:cNvSpPr>
          <p:nvPr/>
        </p:nvSpPr>
        <p:spPr bwMode="auto">
          <a:xfrm>
            <a:off x="243681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39" name="Oval 243"/>
          <p:cNvSpPr>
            <a:spLocks noChangeArrowheads="1"/>
          </p:cNvSpPr>
          <p:nvPr/>
        </p:nvSpPr>
        <p:spPr bwMode="auto">
          <a:xfrm>
            <a:off x="25812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40" name="Oval 244"/>
          <p:cNvSpPr>
            <a:spLocks noChangeArrowheads="1"/>
          </p:cNvSpPr>
          <p:nvPr/>
        </p:nvSpPr>
        <p:spPr bwMode="auto">
          <a:xfrm>
            <a:off x="25812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41" name="Oval 245"/>
          <p:cNvSpPr>
            <a:spLocks noChangeArrowheads="1"/>
          </p:cNvSpPr>
          <p:nvPr/>
        </p:nvSpPr>
        <p:spPr bwMode="auto">
          <a:xfrm>
            <a:off x="25812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42" name="Oval 246"/>
          <p:cNvSpPr>
            <a:spLocks noChangeArrowheads="1"/>
          </p:cNvSpPr>
          <p:nvPr/>
        </p:nvSpPr>
        <p:spPr bwMode="auto">
          <a:xfrm>
            <a:off x="25812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43" name="Oval 247"/>
          <p:cNvSpPr>
            <a:spLocks noChangeArrowheads="1"/>
          </p:cNvSpPr>
          <p:nvPr/>
        </p:nvSpPr>
        <p:spPr bwMode="auto">
          <a:xfrm>
            <a:off x="25812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44" name="Oval 248"/>
          <p:cNvSpPr>
            <a:spLocks noChangeArrowheads="1"/>
          </p:cNvSpPr>
          <p:nvPr/>
        </p:nvSpPr>
        <p:spPr bwMode="auto">
          <a:xfrm>
            <a:off x="25812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45" name="Oval 249"/>
          <p:cNvSpPr>
            <a:spLocks noChangeArrowheads="1"/>
          </p:cNvSpPr>
          <p:nvPr/>
        </p:nvSpPr>
        <p:spPr bwMode="auto">
          <a:xfrm>
            <a:off x="25812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46" name="Oval 250"/>
          <p:cNvSpPr>
            <a:spLocks noChangeArrowheads="1"/>
          </p:cNvSpPr>
          <p:nvPr/>
        </p:nvSpPr>
        <p:spPr bwMode="auto">
          <a:xfrm>
            <a:off x="25812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47" name="Oval 251"/>
          <p:cNvSpPr>
            <a:spLocks noChangeArrowheads="1"/>
          </p:cNvSpPr>
          <p:nvPr/>
        </p:nvSpPr>
        <p:spPr bwMode="auto">
          <a:xfrm>
            <a:off x="25812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48" name="Oval 252"/>
          <p:cNvSpPr>
            <a:spLocks noChangeArrowheads="1"/>
          </p:cNvSpPr>
          <p:nvPr/>
        </p:nvSpPr>
        <p:spPr bwMode="auto">
          <a:xfrm>
            <a:off x="25812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49" name="Oval 253"/>
          <p:cNvSpPr>
            <a:spLocks noChangeArrowheads="1"/>
          </p:cNvSpPr>
          <p:nvPr/>
        </p:nvSpPr>
        <p:spPr bwMode="auto">
          <a:xfrm>
            <a:off x="25812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50" name="Oval 254"/>
          <p:cNvSpPr>
            <a:spLocks noChangeArrowheads="1"/>
          </p:cNvSpPr>
          <p:nvPr/>
        </p:nvSpPr>
        <p:spPr bwMode="auto">
          <a:xfrm>
            <a:off x="25812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51" name="Oval 255"/>
          <p:cNvSpPr>
            <a:spLocks noChangeArrowheads="1"/>
          </p:cNvSpPr>
          <p:nvPr/>
        </p:nvSpPr>
        <p:spPr bwMode="auto">
          <a:xfrm>
            <a:off x="25812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52" name="Oval 256"/>
          <p:cNvSpPr>
            <a:spLocks noChangeArrowheads="1"/>
          </p:cNvSpPr>
          <p:nvPr/>
        </p:nvSpPr>
        <p:spPr bwMode="auto">
          <a:xfrm>
            <a:off x="25812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53" name="Oval 257"/>
          <p:cNvSpPr>
            <a:spLocks noChangeArrowheads="1"/>
          </p:cNvSpPr>
          <p:nvPr/>
        </p:nvSpPr>
        <p:spPr bwMode="auto">
          <a:xfrm>
            <a:off x="25812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54" name="Oval 258"/>
          <p:cNvSpPr>
            <a:spLocks noChangeArrowheads="1"/>
          </p:cNvSpPr>
          <p:nvPr/>
        </p:nvSpPr>
        <p:spPr bwMode="auto">
          <a:xfrm>
            <a:off x="25812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55" name="Oval 259"/>
          <p:cNvSpPr>
            <a:spLocks noChangeArrowheads="1"/>
          </p:cNvSpPr>
          <p:nvPr/>
        </p:nvSpPr>
        <p:spPr bwMode="auto">
          <a:xfrm>
            <a:off x="25812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56" name="Oval 260"/>
          <p:cNvSpPr>
            <a:spLocks noChangeArrowheads="1"/>
          </p:cNvSpPr>
          <p:nvPr/>
        </p:nvSpPr>
        <p:spPr bwMode="auto">
          <a:xfrm>
            <a:off x="25812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57" name="Oval 261"/>
          <p:cNvSpPr>
            <a:spLocks noChangeArrowheads="1"/>
          </p:cNvSpPr>
          <p:nvPr/>
        </p:nvSpPr>
        <p:spPr bwMode="auto">
          <a:xfrm>
            <a:off x="25812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58" name="Oval 262"/>
          <p:cNvSpPr>
            <a:spLocks noChangeArrowheads="1"/>
          </p:cNvSpPr>
          <p:nvPr/>
        </p:nvSpPr>
        <p:spPr bwMode="auto">
          <a:xfrm>
            <a:off x="25812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59" name="Oval 263"/>
          <p:cNvSpPr>
            <a:spLocks noChangeArrowheads="1"/>
          </p:cNvSpPr>
          <p:nvPr/>
        </p:nvSpPr>
        <p:spPr bwMode="auto">
          <a:xfrm>
            <a:off x="25812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60" name="Oval 264"/>
          <p:cNvSpPr>
            <a:spLocks noChangeArrowheads="1"/>
          </p:cNvSpPr>
          <p:nvPr/>
        </p:nvSpPr>
        <p:spPr bwMode="auto">
          <a:xfrm>
            <a:off x="25812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61" name="Oval 265"/>
          <p:cNvSpPr>
            <a:spLocks noChangeArrowheads="1"/>
          </p:cNvSpPr>
          <p:nvPr/>
        </p:nvSpPr>
        <p:spPr bwMode="auto">
          <a:xfrm>
            <a:off x="25812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62" name="Oval 266"/>
          <p:cNvSpPr>
            <a:spLocks noChangeArrowheads="1"/>
          </p:cNvSpPr>
          <p:nvPr/>
        </p:nvSpPr>
        <p:spPr bwMode="auto">
          <a:xfrm>
            <a:off x="25812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63" name="Oval 267"/>
          <p:cNvSpPr>
            <a:spLocks noChangeArrowheads="1"/>
          </p:cNvSpPr>
          <p:nvPr/>
        </p:nvSpPr>
        <p:spPr bwMode="auto">
          <a:xfrm>
            <a:off x="25812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64" name="Oval 268"/>
          <p:cNvSpPr>
            <a:spLocks noChangeArrowheads="1"/>
          </p:cNvSpPr>
          <p:nvPr/>
        </p:nvSpPr>
        <p:spPr bwMode="auto">
          <a:xfrm>
            <a:off x="27257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65" name="Oval 269"/>
          <p:cNvSpPr>
            <a:spLocks noChangeArrowheads="1"/>
          </p:cNvSpPr>
          <p:nvPr/>
        </p:nvSpPr>
        <p:spPr bwMode="auto">
          <a:xfrm>
            <a:off x="27257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66" name="Oval 270"/>
          <p:cNvSpPr>
            <a:spLocks noChangeArrowheads="1"/>
          </p:cNvSpPr>
          <p:nvPr/>
        </p:nvSpPr>
        <p:spPr bwMode="auto">
          <a:xfrm>
            <a:off x="27257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67" name="Oval 271"/>
          <p:cNvSpPr>
            <a:spLocks noChangeArrowheads="1"/>
          </p:cNvSpPr>
          <p:nvPr/>
        </p:nvSpPr>
        <p:spPr bwMode="auto">
          <a:xfrm>
            <a:off x="27257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68" name="Oval 272"/>
          <p:cNvSpPr>
            <a:spLocks noChangeArrowheads="1"/>
          </p:cNvSpPr>
          <p:nvPr/>
        </p:nvSpPr>
        <p:spPr bwMode="auto">
          <a:xfrm>
            <a:off x="27257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69" name="Oval 273"/>
          <p:cNvSpPr>
            <a:spLocks noChangeArrowheads="1"/>
          </p:cNvSpPr>
          <p:nvPr/>
        </p:nvSpPr>
        <p:spPr bwMode="auto">
          <a:xfrm>
            <a:off x="27257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70" name="Oval 274"/>
          <p:cNvSpPr>
            <a:spLocks noChangeArrowheads="1"/>
          </p:cNvSpPr>
          <p:nvPr/>
        </p:nvSpPr>
        <p:spPr bwMode="auto">
          <a:xfrm>
            <a:off x="27257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71" name="Oval 275"/>
          <p:cNvSpPr>
            <a:spLocks noChangeArrowheads="1"/>
          </p:cNvSpPr>
          <p:nvPr/>
        </p:nvSpPr>
        <p:spPr bwMode="auto">
          <a:xfrm>
            <a:off x="27257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72" name="Oval 276"/>
          <p:cNvSpPr>
            <a:spLocks noChangeArrowheads="1"/>
          </p:cNvSpPr>
          <p:nvPr/>
        </p:nvSpPr>
        <p:spPr bwMode="auto">
          <a:xfrm>
            <a:off x="27257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73" name="Oval 277"/>
          <p:cNvSpPr>
            <a:spLocks noChangeArrowheads="1"/>
          </p:cNvSpPr>
          <p:nvPr/>
        </p:nvSpPr>
        <p:spPr bwMode="auto">
          <a:xfrm>
            <a:off x="27257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74" name="Oval 278"/>
          <p:cNvSpPr>
            <a:spLocks noChangeArrowheads="1"/>
          </p:cNvSpPr>
          <p:nvPr/>
        </p:nvSpPr>
        <p:spPr bwMode="auto">
          <a:xfrm>
            <a:off x="27257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75" name="Oval 279"/>
          <p:cNvSpPr>
            <a:spLocks noChangeArrowheads="1"/>
          </p:cNvSpPr>
          <p:nvPr/>
        </p:nvSpPr>
        <p:spPr bwMode="auto">
          <a:xfrm>
            <a:off x="27257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76" name="Oval 280"/>
          <p:cNvSpPr>
            <a:spLocks noChangeArrowheads="1"/>
          </p:cNvSpPr>
          <p:nvPr/>
        </p:nvSpPr>
        <p:spPr bwMode="auto">
          <a:xfrm>
            <a:off x="27257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77" name="Oval 281"/>
          <p:cNvSpPr>
            <a:spLocks noChangeArrowheads="1"/>
          </p:cNvSpPr>
          <p:nvPr/>
        </p:nvSpPr>
        <p:spPr bwMode="auto">
          <a:xfrm>
            <a:off x="27257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78" name="Oval 282"/>
          <p:cNvSpPr>
            <a:spLocks noChangeArrowheads="1"/>
          </p:cNvSpPr>
          <p:nvPr/>
        </p:nvSpPr>
        <p:spPr bwMode="auto">
          <a:xfrm>
            <a:off x="27257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79" name="Oval 283"/>
          <p:cNvSpPr>
            <a:spLocks noChangeArrowheads="1"/>
          </p:cNvSpPr>
          <p:nvPr/>
        </p:nvSpPr>
        <p:spPr bwMode="auto">
          <a:xfrm>
            <a:off x="27257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80" name="Oval 284"/>
          <p:cNvSpPr>
            <a:spLocks noChangeArrowheads="1"/>
          </p:cNvSpPr>
          <p:nvPr/>
        </p:nvSpPr>
        <p:spPr bwMode="auto">
          <a:xfrm>
            <a:off x="27257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81" name="Oval 285"/>
          <p:cNvSpPr>
            <a:spLocks noChangeArrowheads="1"/>
          </p:cNvSpPr>
          <p:nvPr/>
        </p:nvSpPr>
        <p:spPr bwMode="auto">
          <a:xfrm>
            <a:off x="27257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82" name="Oval 286"/>
          <p:cNvSpPr>
            <a:spLocks noChangeArrowheads="1"/>
          </p:cNvSpPr>
          <p:nvPr/>
        </p:nvSpPr>
        <p:spPr bwMode="auto">
          <a:xfrm>
            <a:off x="27257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83" name="Oval 287"/>
          <p:cNvSpPr>
            <a:spLocks noChangeArrowheads="1"/>
          </p:cNvSpPr>
          <p:nvPr/>
        </p:nvSpPr>
        <p:spPr bwMode="auto">
          <a:xfrm>
            <a:off x="27257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84" name="Oval 288"/>
          <p:cNvSpPr>
            <a:spLocks noChangeArrowheads="1"/>
          </p:cNvSpPr>
          <p:nvPr/>
        </p:nvSpPr>
        <p:spPr bwMode="auto">
          <a:xfrm>
            <a:off x="27257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85" name="Oval 289"/>
          <p:cNvSpPr>
            <a:spLocks noChangeArrowheads="1"/>
          </p:cNvSpPr>
          <p:nvPr/>
        </p:nvSpPr>
        <p:spPr bwMode="auto">
          <a:xfrm>
            <a:off x="27257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86" name="Oval 290"/>
          <p:cNvSpPr>
            <a:spLocks noChangeArrowheads="1"/>
          </p:cNvSpPr>
          <p:nvPr/>
        </p:nvSpPr>
        <p:spPr bwMode="auto">
          <a:xfrm>
            <a:off x="27257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87" name="Oval 291"/>
          <p:cNvSpPr>
            <a:spLocks noChangeArrowheads="1"/>
          </p:cNvSpPr>
          <p:nvPr/>
        </p:nvSpPr>
        <p:spPr bwMode="auto">
          <a:xfrm>
            <a:off x="27257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88" name="Oval 292"/>
          <p:cNvSpPr>
            <a:spLocks noChangeArrowheads="1"/>
          </p:cNvSpPr>
          <p:nvPr/>
        </p:nvSpPr>
        <p:spPr bwMode="auto">
          <a:xfrm>
            <a:off x="28702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89" name="Oval 293"/>
          <p:cNvSpPr>
            <a:spLocks noChangeArrowheads="1"/>
          </p:cNvSpPr>
          <p:nvPr/>
        </p:nvSpPr>
        <p:spPr bwMode="auto">
          <a:xfrm>
            <a:off x="28702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90" name="Oval 294"/>
          <p:cNvSpPr>
            <a:spLocks noChangeArrowheads="1"/>
          </p:cNvSpPr>
          <p:nvPr/>
        </p:nvSpPr>
        <p:spPr bwMode="auto">
          <a:xfrm>
            <a:off x="28702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91" name="Oval 295"/>
          <p:cNvSpPr>
            <a:spLocks noChangeArrowheads="1"/>
          </p:cNvSpPr>
          <p:nvPr/>
        </p:nvSpPr>
        <p:spPr bwMode="auto">
          <a:xfrm>
            <a:off x="28702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92" name="Oval 296"/>
          <p:cNvSpPr>
            <a:spLocks noChangeArrowheads="1"/>
          </p:cNvSpPr>
          <p:nvPr/>
        </p:nvSpPr>
        <p:spPr bwMode="auto">
          <a:xfrm>
            <a:off x="28702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93" name="Oval 297"/>
          <p:cNvSpPr>
            <a:spLocks noChangeArrowheads="1"/>
          </p:cNvSpPr>
          <p:nvPr/>
        </p:nvSpPr>
        <p:spPr bwMode="auto">
          <a:xfrm>
            <a:off x="28702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94" name="Oval 298"/>
          <p:cNvSpPr>
            <a:spLocks noChangeArrowheads="1"/>
          </p:cNvSpPr>
          <p:nvPr/>
        </p:nvSpPr>
        <p:spPr bwMode="auto">
          <a:xfrm>
            <a:off x="28702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95" name="Oval 299"/>
          <p:cNvSpPr>
            <a:spLocks noChangeArrowheads="1"/>
          </p:cNvSpPr>
          <p:nvPr/>
        </p:nvSpPr>
        <p:spPr bwMode="auto">
          <a:xfrm>
            <a:off x="28702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96" name="Oval 300"/>
          <p:cNvSpPr>
            <a:spLocks noChangeArrowheads="1"/>
          </p:cNvSpPr>
          <p:nvPr/>
        </p:nvSpPr>
        <p:spPr bwMode="auto">
          <a:xfrm>
            <a:off x="28702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97" name="Oval 301"/>
          <p:cNvSpPr>
            <a:spLocks noChangeArrowheads="1"/>
          </p:cNvSpPr>
          <p:nvPr/>
        </p:nvSpPr>
        <p:spPr bwMode="auto">
          <a:xfrm>
            <a:off x="28702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98" name="Oval 302"/>
          <p:cNvSpPr>
            <a:spLocks noChangeArrowheads="1"/>
          </p:cNvSpPr>
          <p:nvPr/>
        </p:nvSpPr>
        <p:spPr bwMode="auto">
          <a:xfrm>
            <a:off x="28702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99" name="Oval 303"/>
          <p:cNvSpPr>
            <a:spLocks noChangeArrowheads="1"/>
          </p:cNvSpPr>
          <p:nvPr/>
        </p:nvSpPr>
        <p:spPr bwMode="auto">
          <a:xfrm>
            <a:off x="28702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00" name="Oval 304"/>
          <p:cNvSpPr>
            <a:spLocks noChangeArrowheads="1"/>
          </p:cNvSpPr>
          <p:nvPr/>
        </p:nvSpPr>
        <p:spPr bwMode="auto">
          <a:xfrm>
            <a:off x="28702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01" name="Oval 305"/>
          <p:cNvSpPr>
            <a:spLocks noChangeArrowheads="1"/>
          </p:cNvSpPr>
          <p:nvPr/>
        </p:nvSpPr>
        <p:spPr bwMode="auto">
          <a:xfrm>
            <a:off x="28702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02" name="Oval 306"/>
          <p:cNvSpPr>
            <a:spLocks noChangeArrowheads="1"/>
          </p:cNvSpPr>
          <p:nvPr/>
        </p:nvSpPr>
        <p:spPr bwMode="auto">
          <a:xfrm>
            <a:off x="28702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03" name="Oval 307"/>
          <p:cNvSpPr>
            <a:spLocks noChangeArrowheads="1"/>
          </p:cNvSpPr>
          <p:nvPr/>
        </p:nvSpPr>
        <p:spPr bwMode="auto">
          <a:xfrm>
            <a:off x="28702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04" name="Oval 308"/>
          <p:cNvSpPr>
            <a:spLocks noChangeArrowheads="1"/>
          </p:cNvSpPr>
          <p:nvPr/>
        </p:nvSpPr>
        <p:spPr bwMode="auto">
          <a:xfrm>
            <a:off x="28702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05" name="Oval 309"/>
          <p:cNvSpPr>
            <a:spLocks noChangeArrowheads="1"/>
          </p:cNvSpPr>
          <p:nvPr/>
        </p:nvSpPr>
        <p:spPr bwMode="auto">
          <a:xfrm>
            <a:off x="28702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06" name="Oval 310"/>
          <p:cNvSpPr>
            <a:spLocks noChangeArrowheads="1"/>
          </p:cNvSpPr>
          <p:nvPr/>
        </p:nvSpPr>
        <p:spPr bwMode="auto">
          <a:xfrm>
            <a:off x="28702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07" name="Oval 311"/>
          <p:cNvSpPr>
            <a:spLocks noChangeArrowheads="1"/>
          </p:cNvSpPr>
          <p:nvPr/>
        </p:nvSpPr>
        <p:spPr bwMode="auto">
          <a:xfrm>
            <a:off x="28702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08" name="Oval 312"/>
          <p:cNvSpPr>
            <a:spLocks noChangeArrowheads="1"/>
          </p:cNvSpPr>
          <p:nvPr/>
        </p:nvSpPr>
        <p:spPr bwMode="auto">
          <a:xfrm>
            <a:off x="28702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09" name="Oval 313"/>
          <p:cNvSpPr>
            <a:spLocks noChangeArrowheads="1"/>
          </p:cNvSpPr>
          <p:nvPr/>
        </p:nvSpPr>
        <p:spPr bwMode="auto">
          <a:xfrm>
            <a:off x="28702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10" name="Oval 314"/>
          <p:cNvSpPr>
            <a:spLocks noChangeArrowheads="1"/>
          </p:cNvSpPr>
          <p:nvPr/>
        </p:nvSpPr>
        <p:spPr bwMode="auto">
          <a:xfrm>
            <a:off x="28702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11" name="Oval 315"/>
          <p:cNvSpPr>
            <a:spLocks noChangeArrowheads="1"/>
          </p:cNvSpPr>
          <p:nvPr/>
        </p:nvSpPr>
        <p:spPr bwMode="auto">
          <a:xfrm>
            <a:off x="28702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12" name="Oval 316"/>
          <p:cNvSpPr>
            <a:spLocks noChangeArrowheads="1"/>
          </p:cNvSpPr>
          <p:nvPr/>
        </p:nvSpPr>
        <p:spPr bwMode="auto">
          <a:xfrm>
            <a:off x="28702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13" name="Oval 317"/>
          <p:cNvSpPr>
            <a:spLocks noChangeArrowheads="1"/>
          </p:cNvSpPr>
          <p:nvPr/>
        </p:nvSpPr>
        <p:spPr bwMode="auto">
          <a:xfrm>
            <a:off x="30130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14" name="Oval 318"/>
          <p:cNvSpPr>
            <a:spLocks noChangeArrowheads="1"/>
          </p:cNvSpPr>
          <p:nvPr/>
        </p:nvSpPr>
        <p:spPr bwMode="auto">
          <a:xfrm>
            <a:off x="30130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15" name="Oval 319"/>
          <p:cNvSpPr>
            <a:spLocks noChangeArrowheads="1"/>
          </p:cNvSpPr>
          <p:nvPr/>
        </p:nvSpPr>
        <p:spPr bwMode="auto">
          <a:xfrm>
            <a:off x="30130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16" name="Oval 320"/>
          <p:cNvSpPr>
            <a:spLocks noChangeArrowheads="1"/>
          </p:cNvSpPr>
          <p:nvPr/>
        </p:nvSpPr>
        <p:spPr bwMode="auto">
          <a:xfrm>
            <a:off x="30130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17" name="Oval 321"/>
          <p:cNvSpPr>
            <a:spLocks noChangeArrowheads="1"/>
          </p:cNvSpPr>
          <p:nvPr/>
        </p:nvSpPr>
        <p:spPr bwMode="auto">
          <a:xfrm>
            <a:off x="30130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18" name="Oval 322"/>
          <p:cNvSpPr>
            <a:spLocks noChangeArrowheads="1"/>
          </p:cNvSpPr>
          <p:nvPr/>
        </p:nvSpPr>
        <p:spPr bwMode="auto">
          <a:xfrm>
            <a:off x="30130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19" name="Oval 323"/>
          <p:cNvSpPr>
            <a:spLocks noChangeArrowheads="1"/>
          </p:cNvSpPr>
          <p:nvPr/>
        </p:nvSpPr>
        <p:spPr bwMode="auto">
          <a:xfrm>
            <a:off x="30130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20" name="Oval 324"/>
          <p:cNvSpPr>
            <a:spLocks noChangeArrowheads="1"/>
          </p:cNvSpPr>
          <p:nvPr/>
        </p:nvSpPr>
        <p:spPr bwMode="auto">
          <a:xfrm>
            <a:off x="30130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21" name="Oval 325"/>
          <p:cNvSpPr>
            <a:spLocks noChangeArrowheads="1"/>
          </p:cNvSpPr>
          <p:nvPr/>
        </p:nvSpPr>
        <p:spPr bwMode="auto">
          <a:xfrm>
            <a:off x="30130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22" name="Oval 326"/>
          <p:cNvSpPr>
            <a:spLocks noChangeArrowheads="1"/>
          </p:cNvSpPr>
          <p:nvPr/>
        </p:nvSpPr>
        <p:spPr bwMode="auto">
          <a:xfrm>
            <a:off x="30130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23" name="Oval 327"/>
          <p:cNvSpPr>
            <a:spLocks noChangeArrowheads="1"/>
          </p:cNvSpPr>
          <p:nvPr/>
        </p:nvSpPr>
        <p:spPr bwMode="auto">
          <a:xfrm>
            <a:off x="30130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24" name="Oval 328"/>
          <p:cNvSpPr>
            <a:spLocks noChangeArrowheads="1"/>
          </p:cNvSpPr>
          <p:nvPr/>
        </p:nvSpPr>
        <p:spPr bwMode="auto">
          <a:xfrm>
            <a:off x="30130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25" name="Oval 329"/>
          <p:cNvSpPr>
            <a:spLocks noChangeArrowheads="1"/>
          </p:cNvSpPr>
          <p:nvPr/>
        </p:nvSpPr>
        <p:spPr bwMode="auto">
          <a:xfrm>
            <a:off x="30130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26" name="Oval 330"/>
          <p:cNvSpPr>
            <a:spLocks noChangeArrowheads="1"/>
          </p:cNvSpPr>
          <p:nvPr/>
        </p:nvSpPr>
        <p:spPr bwMode="auto">
          <a:xfrm>
            <a:off x="30130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27" name="Oval 331"/>
          <p:cNvSpPr>
            <a:spLocks noChangeArrowheads="1"/>
          </p:cNvSpPr>
          <p:nvPr/>
        </p:nvSpPr>
        <p:spPr bwMode="auto">
          <a:xfrm>
            <a:off x="30130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28" name="Oval 332"/>
          <p:cNvSpPr>
            <a:spLocks noChangeArrowheads="1"/>
          </p:cNvSpPr>
          <p:nvPr/>
        </p:nvSpPr>
        <p:spPr bwMode="auto">
          <a:xfrm>
            <a:off x="30130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29" name="Oval 333"/>
          <p:cNvSpPr>
            <a:spLocks noChangeArrowheads="1"/>
          </p:cNvSpPr>
          <p:nvPr/>
        </p:nvSpPr>
        <p:spPr bwMode="auto">
          <a:xfrm>
            <a:off x="30130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30" name="Oval 334"/>
          <p:cNvSpPr>
            <a:spLocks noChangeArrowheads="1"/>
          </p:cNvSpPr>
          <p:nvPr/>
        </p:nvSpPr>
        <p:spPr bwMode="auto">
          <a:xfrm>
            <a:off x="30130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31" name="Oval 335"/>
          <p:cNvSpPr>
            <a:spLocks noChangeArrowheads="1"/>
          </p:cNvSpPr>
          <p:nvPr/>
        </p:nvSpPr>
        <p:spPr bwMode="auto">
          <a:xfrm>
            <a:off x="30130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32" name="Oval 336"/>
          <p:cNvSpPr>
            <a:spLocks noChangeArrowheads="1"/>
          </p:cNvSpPr>
          <p:nvPr/>
        </p:nvSpPr>
        <p:spPr bwMode="auto">
          <a:xfrm>
            <a:off x="30130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33" name="Oval 337"/>
          <p:cNvSpPr>
            <a:spLocks noChangeArrowheads="1"/>
          </p:cNvSpPr>
          <p:nvPr/>
        </p:nvSpPr>
        <p:spPr bwMode="auto">
          <a:xfrm>
            <a:off x="30130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34" name="Oval 338"/>
          <p:cNvSpPr>
            <a:spLocks noChangeArrowheads="1"/>
          </p:cNvSpPr>
          <p:nvPr/>
        </p:nvSpPr>
        <p:spPr bwMode="auto">
          <a:xfrm>
            <a:off x="30130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35" name="Oval 339"/>
          <p:cNvSpPr>
            <a:spLocks noChangeArrowheads="1"/>
          </p:cNvSpPr>
          <p:nvPr/>
        </p:nvSpPr>
        <p:spPr bwMode="auto">
          <a:xfrm>
            <a:off x="30130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36" name="Oval 340"/>
          <p:cNvSpPr>
            <a:spLocks noChangeArrowheads="1"/>
          </p:cNvSpPr>
          <p:nvPr/>
        </p:nvSpPr>
        <p:spPr bwMode="auto">
          <a:xfrm>
            <a:off x="30130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37" name="Oval 341"/>
          <p:cNvSpPr>
            <a:spLocks noChangeArrowheads="1"/>
          </p:cNvSpPr>
          <p:nvPr/>
        </p:nvSpPr>
        <p:spPr bwMode="auto">
          <a:xfrm>
            <a:off x="30130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38" name="Oval 342"/>
          <p:cNvSpPr>
            <a:spLocks noChangeArrowheads="1"/>
          </p:cNvSpPr>
          <p:nvPr/>
        </p:nvSpPr>
        <p:spPr bwMode="auto">
          <a:xfrm>
            <a:off x="31575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39" name="Oval 343"/>
          <p:cNvSpPr>
            <a:spLocks noChangeArrowheads="1"/>
          </p:cNvSpPr>
          <p:nvPr/>
        </p:nvSpPr>
        <p:spPr bwMode="auto">
          <a:xfrm>
            <a:off x="31575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40" name="Oval 344"/>
          <p:cNvSpPr>
            <a:spLocks noChangeArrowheads="1"/>
          </p:cNvSpPr>
          <p:nvPr/>
        </p:nvSpPr>
        <p:spPr bwMode="auto">
          <a:xfrm>
            <a:off x="31575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41" name="Oval 345"/>
          <p:cNvSpPr>
            <a:spLocks noChangeArrowheads="1"/>
          </p:cNvSpPr>
          <p:nvPr/>
        </p:nvSpPr>
        <p:spPr bwMode="auto">
          <a:xfrm>
            <a:off x="31575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42" name="Oval 346"/>
          <p:cNvSpPr>
            <a:spLocks noChangeArrowheads="1"/>
          </p:cNvSpPr>
          <p:nvPr/>
        </p:nvSpPr>
        <p:spPr bwMode="auto">
          <a:xfrm>
            <a:off x="31575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43" name="Oval 347"/>
          <p:cNvSpPr>
            <a:spLocks noChangeArrowheads="1"/>
          </p:cNvSpPr>
          <p:nvPr/>
        </p:nvSpPr>
        <p:spPr bwMode="auto">
          <a:xfrm>
            <a:off x="31575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44" name="Oval 348"/>
          <p:cNvSpPr>
            <a:spLocks noChangeArrowheads="1"/>
          </p:cNvSpPr>
          <p:nvPr/>
        </p:nvSpPr>
        <p:spPr bwMode="auto">
          <a:xfrm>
            <a:off x="31575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45" name="Oval 349"/>
          <p:cNvSpPr>
            <a:spLocks noChangeArrowheads="1"/>
          </p:cNvSpPr>
          <p:nvPr/>
        </p:nvSpPr>
        <p:spPr bwMode="auto">
          <a:xfrm>
            <a:off x="31575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46" name="Oval 350"/>
          <p:cNvSpPr>
            <a:spLocks noChangeArrowheads="1"/>
          </p:cNvSpPr>
          <p:nvPr/>
        </p:nvSpPr>
        <p:spPr bwMode="auto">
          <a:xfrm>
            <a:off x="31575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47" name="Oval 351"/>
          <p:cNvSpPr>
            <a:spLocks noChangeArrowheads="1"/>
          </p:cNvSpPr>
          <p:nvPr/>
        </p:nvSpPr>
        <p:spPr bwMode="auto">
          <a:xfrm>
            <a:off x="31575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48" name="Oval 352"/>
          <p:cNvSpPr>
            <a:spLocks noChangeArrowheads="1"/>
          </p:cNvSpPr>
          <p:nvPr/>
        </p:nvSpPr>
        <p:spPr bwMode="auto">
          <a:xfrm>
            <a:off x="31575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49" name="Oval 353"/>
          <p:cNvSpPr>
            <a:spLocks noChangeArrowheads="1"/>
          </p:cNvSpPr>
          <p:nvPr/>
        </p:nvSpPr>
        <p:spPr bwMode="auto">
          <a:xfrm>
            <a:off x="31575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50" name="Oval 354"/>
          <p:cNvSpPr>
            <a:spLocks noChangeArrowheads="1"/>
          </p:cNvSpPr>
          <p:nvPr/>
        </p:nvSpPr>
        <p:spPr bwMode="auto">
          <a:xfrm>
            <a:off x="31575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51" name="Oval 355"/>
          <p:cNvSpPr>
            <a:spLocks noChangeArrowheads="1"/>
          </p:cNvSpPr>
          <p:nvPr/>
        </p:nvSpPr>
        <p:spPr bwMode="auto">
          <a:xfrm>
            <a:off x="31575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52" name="Oval 356"/>
          <p:cNvSpPr>
            <a:spLocks noChangeArrowheads="1"/>
          </p:cNvSpPr>
          <p:nvPr/>
        </p:nvSpPr>
        <p:spPr bwMode="auto">
          <a:xfrm>
            <a:off x="31575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53" name="Oval 357"/>
          <p:cNvSpPr>
            <a:spLocks noChangeArrowheads="1"/>
          </p:cNvSpPr>
          <p:nvPr/>
        </p:nvSpPr>
        <p:spPr bwMode="auto">
          <a:xfrm>
            <a:off x="31575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54" name="Oval 358"/>
          <p:cNvSpPr>
            <a:spLocks noChangeArrowheads="1"/>
          </p:cNvSpPr>
          <p:nvPr/>
        </p:nvSpPr>
        <p:spPr bwMode="auto">
          <a:xfrm>
            <a:off x="31575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55" name="Oval 359"/>
          <p:cNvSpPr>
            <a:spLocks noChangeArrowheads="1"/>
          </p:cNvSpPr>
          <p:nvPr/>
        </p:nvSpPr>
        <p:spPr bwMode="auto">
          <a:xfrm>
            <a:off x="31575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56" name="Oval 360"/>
          <p:cNvSpPr>
            <a:spLocks noChangeArrowheads="1"/>
          </p:cNvSpPr>
          <p:nvPr/>
        </p:nvSpPr>
        <p:spPr bwMode="auto">
          <a:xfrm>
            <a:off x="31575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57" name="Oval 361"/>
          <p:cNvSpPr>
            <a:spLocks noChangeArrowheads="1"/>
          </p:cNvSpPr>
          <p:nvPr/>
        </p:nvSpPr>
        <p:spPr bwMode="auto">
          <a:xfrm>
            <a:off x="31575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58" name="Oval 362"/>
          <p:cNvSpPr>
            <a:spLocks noChangeArrowheads="1"/>
          </p:cNvSpPr>
          <p:nvPr/>
        </p:nvSpPr>
        <p:spPr bwMode="auto">
          <a:xfrm>
            <a:off x="31575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59" name="Oval 363"/>
          <p:cNvSpPr>
            <a:spLocks noChangeArrowheads="1"/>
          </p:cNvSpPr>
          <p:nvPr/>
        </p:nvSpPr>
        <p:spPr bwMode="auto">
          <a:xfrm>
            <a:off x="31575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60" name="Oval 364"/>
          <p:cNvSpPr>
            <a:spLocks noChangeArrowheads="1"/>
          </p:cNvSpPr>
          <p:nvPr/>
        </p:nvSpPr>
        <p:spPr bwMode="auto">
          <a:xfrm>
            <a:off x="31575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61" name="Oval 365"/>
          <p:cNvSpPr>
            <a:spLocks noChangeArrowheads="1"/>
          </p:cNvSpPr>
          <p:nvPr/>
        </p:nvSpPr>
        <p:spPr bwMode="auto">
          <a:xfrm>
            <a:off x="31575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62" name="Oval 366"/>
          <p:cNvSpPr>
            <a:spLocks noChangeArrowheads="1"/>
          </p:cNvSpPr>
          <p:nvPr/>
        </p:nvSpPr>
        <p:spPr bwMode="auto">
          <a:xfrm>
            <a:off x="31575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63" name="Oval 367"/>
          <p:cNvSpPr>
            <a:spLocks noChangeArrowheads="1"/>
          </p:cNvSpPr>
          <p:nvPr/>
        </p:nvSpPr>
        <p:spPr bwMode="auto">
          <a:xfrm>
            <a:off x="33020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64" name="Oval 368"/>
          <p:cNvSpPr>
            <a:spLocks noChangeArrowheads="1"/>
          </p:cNvSpPr>
          <p:nvPr/>
        </p:nvSpPr>
        <p:spPr bwMode="auto">
          <a:xfrm>
            <a:off x="33020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65" name="Oval 369"/>
          <p:cNvSpPr>
            <a:spLocks noChangeArrowheads="1"/>
          </p:cNvSpPr>
          <p:nvPr/>
        </p:nvSpPr>
        <p:spPr bwMode="auto">
          <a:xfrm>
            <a:off x="33020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66" name="Oval 370"/>
          <p:cNvSpPr>
            <a:spLocks noChangeArrowheads="1"/>
          </p:cNvSpPr>
          <p:nvPr/>
        </p:nvSpPr>
        <p:spPr bwMode="auto">
          <a:xfrm>
            <a:off x="33020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67" name="Oval 371"/>
          <p:cNvSpPr>
            <a:spLocks noChangeArrowheads="1"/>
          </p:cNvSpPr>
          <p:nvPr/>
        </p:nvSpPr>
        <p:spPr bwMode="auto">
          <a:xfrm>
            <a:off x="33020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68" name="Oval 372"/>
          <p:cNvSpPr>
            <a:spLocks noChangeArrowheads="1"/>
          </p:cNvSpPr>
          <p:nvPr/>
        </p:nvSpPr>
        <p:spPr bwMode="auto">
          <a:xfrm>
            <a:off x="33020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69" name="Oval 373"/>
          <p:cNvSpPr>
            <a:spLocks noChangeArrowheads="1"/>
          </p:cNvSpPr>
          <p:nvPr/>
        </p:nvSpPr>
        <p:spPr bwMode="auto">
          <a:xfrm>
            <a:off x="33020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70" name="Oval 374"/>
          <p:cNvSpPr>
            <a:spLocks noChangeArrowheads="1"/>
          </p:cNvSpPr>
          <p:nvPr/>
        </p:nvSpPr>
        <p:spPr bwMode="auto">
          <a:xfrm>
            <a:off x="33020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71" name="Oval 375"/>
          <p:cNvSpPr>
            <a:spLocks noChangeArrowheads="1"/>
          </p:cNvSpPr>
          <p:nvPr/>
        </p:nvSpPr>
        <p:spPr bwMode="auto">
          <a:xfrm>
            <a:off x="33020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72" name="Oval 376"/>
          <p:cNvSpPr>
            <a:spLocks noChangeArrowheads="1"/>
          </p:cNvSpPr>
          <p:nvPr/>
        </p:nvSpPr>
        <p:spPr bwMode="auto">
          <a:xfrm>
            <a:off x="33020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73" name="Oval 377"/>
          <p:cNvSpPr>
            <a:spLocks noChangeArrowheads="1"/>
          </p:cNvSpPr>
          <p:nvPr/>
        </p:nvSpPr>
        <p:spPr bwMode="auto">
          <a:xfrm>
            <a:off x="33020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74" name="Oval 378"/>
          <p:cNvSpPr>
            <a:spLocks noChangeArrowheads="1"/>
          </p:cNvSpPr>
          <p:nvPr/>
        </p:nvSpPr>
        <p:spPr bwMode="auto">
          <a:xfrm>
            <a:off x="33020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75" name="Oval 379"/>
          <p:cNvSpPr>
            <a:spLocks noChangeArrowheads="1"/>
          </p:cNvSpPr>
          <p:nvPr/>
        </p:nvSpPr>
        <p:spPr bwMode="auto">
          <a:xfrm>
            <a:off x="33020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76" name="Oval 380"/>
          <p:cNvSpPr>
            <a:spLocks noChangeArrowheads="1"/>
          </p:cNvSpPr>
          <p:nvPr/>
        </p:nvSpPr>
        <p:spPr bwMode="auto">
          <a:xfrm>
            <a:off x="33020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77" name="Oval 381"/>
          <p:cNvSpPr>
            <a:spLocks noChangeArrowheads="1"/>
          </p:cNvSpPr>
          <p:nvPr/>
        </p:nvSpPr>
        <p:spPr bwMode="auto">
          <a:xfrm>
            <a:off x="33020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78" name="Oval 382"/>
          <p:cNvSpPr>
            <a:spLocks noChangeArrowheads="1"/>
          </p:cNvSpPr>
          <p:nvPr/>
        </p:nvSpPr>
        <p:spPr bwMode="auto">
          <a:xfrm>
            <a:off x="33020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79" name="Oval 383"/>
          <p:cNvSpPr>
            <a:spLocks noChangeArrowheads="1"/>
          </p:cNvSpPr>
          <p:nvPr/>
        </p:nvSpPr>
        <p:spPr bwMode="auto">
          <a:xfrm>
            <a:off x="33020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80" name="Oval 384"/>
          <p:cNvSpPr>
            <a:spLocks noChangeArrowheads="1"/>
          </p:cNvSpPr>
          <p:nvPr/>
        </p:nvSpPr>
        <p:spPr bwMode="auto">
          <a:xfrm>
            <a:off x="33020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81" name="Oval 385"/>
          <p:cNvSpPr>
            <a:spLocks noChangeArrowheads="1"/>
          </p:cNvSpPr>
          <p:nvPr/>
        </p:nvSpPr>
        <p:spPr bwMode="auto">
          <a:xfrm>
            <a:off x="33020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82" name="Oval 386"/>
          <p:cNvSpPr>
            <a:spLocks noChangeArrowheads="1"/>
          </p:cNvSpPr>
          <p:nvPr/>
        </p:nvSpPr>
        <p:spPr bwMode="auto">
          <a:xfrm>
            <a:off x="33020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83" name="Oval 387"/>
          <p:cNvSpPr>
            <a:spLocks noChangeArrowheads="1"/>
          </p:cNvSpPr>
          <p:nvPr/>
        </p:nvSpPr>
        <p:spPr bwMode="auto">
          <a:xfrm>
            <a:off x="33020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84" name="Oval 388"/>
          <p:cNvSpPr>
            <a:spLocks noChangeArrowheads="1"/>
          </p:cNvSpPr>
          <p:nvPr/>
        </p:nvSpPr>
        <p:spPr bwMode="auto">
          <a:xfrm>
            <a:off x="33020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85" name="Oval 389"/>
          <p:cNvSpPr>
            <a:spLocks noChangeArrowheads="1"/>
          </p:cNvSpPr>
          <p:nvPr/>
        </p:nvSpPr>
        <p:spPr bwMode="auto">
          <a:xfrm>
            <a:off x="33020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86" name="Oval 390"/>
          <p:cNvSpPr>
            <a:spLocks noChangeArrowheads="1"/>
          </p:cNvSpPr>
          <p:nvPr/>
        </p:nvSpPr>
        <p:spPr bwMode="auto">
          <a:xfrm>
            <a:off x="20066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87" name="Oval 391"/>
          <p:cNvSpPr>
            <a:spLocks noChangeArrowheads="1"/>
          </p:cNvSpPr>
          <p:nvPr/>
        </p:nvSpPr>
        <p:spPr bwMode="auto">
          <a:xfrm>
            <a:off x="27257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88" name="Line 392"/>
          <p:cNvSpPr>
            <a:spLocks noChangeShapeType="1"/>
          </p:cNvSpPr>
          <p:nvPr/>
        </p:nvSpPr>
        <p:spPr bwMode="auto">
          <a:xfrm>
            <a:off x="5580063" y="4792663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89" name="Line 393"/>
          <p:cNvSpPr>
            <a:spLocks noChangeShapeType="1"/>
          </p:cNvSpPr>
          <p:nvPr/>
        </p:nvSpPr>
        <p:spPr bwMode="auto">
          <a:xfrm>
            <a:off x="5580063" y="2635250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90" name="Line 394"/>
          <p:cNvSpPr>
            <a:spLocks noChangeShapeType="1"/>
          </p:cNvSpPr>
          <p:nvPr/>
        </p:nvSpPr>
        <p:spPr bwMode="auto">
          <a:xfrm>
            <a:off x="5580063" y="3355975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91" name="Line 395"/>
          <p:cNvSpPr>
            <a:spLocks noChangeShapeType="1"/>
          </p:cNvSpPr>
          <p:nvPr/>
        </p:nvSpPr>
        <p:spPr bwMode="auto">
          <a:xfrm>
            <a:off x="5580063" y="4076700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92" name="Line 396"/>
          <p:cNvSpPr>
            <a:spLocks noChangeShapeType="1"/>
          </p:cNvSpPr>
          <p:nvPr/>
        </p:nvSpPr>
        <p:spPr bwMode="auto">
          <a:xfrm>
            <a:off x="5580063" y="1916113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93" name="Line 397"/>
          <p:cNvSpPr>
            <a:spLocks noChangeShapeType="1"/>
          </p:cNvSpPr>
          <p:nvPr/>
        </p:nvSpPr>
        <p:spPr bwMode="auto">
          <a:xfrm>
            <a:off x="5580063" y="1339850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94" name="Line 398"/>
          <p:cNvSpPr>
            <a:spLocks noChangeShapeType="1"/>
          </p:cNvSpPr>
          <p:nvPr/>
        </p:nvSpPr>
        <p:spPr bwMode="auto">
          <a:xfrm flipH="1">
            <a:off x="7596188" y="1339850"/>
            <a:ext cx="0" cy="345598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95" name="Text Box 399"/>
          <p:cNvSpPr txBox="1">
            <a:spLocks noChangeArrowheads="1"/>
          </p:cNvSpPr>
          <p:nvPr/>
        </p:nvSpPr>
        <p:spPr bwMode="auto">
          <a:xfrm>
            <a:off x="5292725" y="122555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1</a:t>
            </a:r>
          </a:p>
        </p:txBody>
      </p:sp>
      <p:sp>
        <p:nvSpPr>
          <p:cNvPr id="4496" name="Text Box 400"/>
          <p:cNvSpPr txBox="1">
            <a:spLocks noChangeArrowheads="1"/>
          </p:cNvSpPr>
          <p:nvPr/>
        </p:nvSpPr>
        <p:spPr bwMode="auto">
          <a:xfrm>
            <a:off x="5292725" y="1801813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5</a:t>
            </a:r>
          </a:p>
        </p:txBody>
      </p:sp>
      <p:sp>
        <p:nvSpPr>
          <p:cNvPr id="4497" name="Line 401"/>
          <p:cNvSpPr>
            <a:spLocks noChangeShapeType="1"/>
          </p:cNvSpPr>
          <p:nvPr/>
        </p:nvSpPr>
        <p:spPr bwMode="auto">
          <a:xfrm flipH="1">
            <a:off x="5580063" y="1339850"/>
            <a:ext cx="0" cy="345598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98" name="Oval 402"/>
          <p:cNvSpPr>
            <a:spLocks noChangeArrowheads="1"/>
          </p:cNvSpPr>
          <p:nvPr/>
        </p:nvSpPr>
        <p:spPr bwMode="auto">
          <a:xfrm>
            <a:off x="55340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99" name="Oval 403"/>
          <p:cNvSpPr>
            <a:spLocks noChangeArrowheads="1"/>
          </p:cNvSpPr>
          <p:nvPr/>
        </p:nvSpPr>
        <p:spPr bwMode="auto">
          <a:xfrm>
            <a:off x="5534025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00" name="Oval 404"/>
          <p:cNvSpPr>
            <a:spLocks noChangeArrowheads="1"/>
          </p:cNvSpPr>
          <p:nvPr/>
        </p:nvSpPr>
        <p:spPr bwMode="auto">
          <a:xfrm>
            <a:off x="5534025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01" name="Oval 405"/>
          <p:cNvSpPr>
            <a:spLocks noChangeArrowheads="1"/>
          </p:cNvSpPr>
          <p:nvPr/>
        </p:nvSpPr>
        <p:spPr bwMode="auto">
          <a:xfrm>
            <a:off x="5534025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02" name="Oval 406"/>
          <p:cNvSpPr>
            <a:spLocks noChangeArrowheads="1"/>
          </p:cNvSpPr>
          <p:nvPr/>
        </p:nvSpPr>
        <p:spPr bwMode="auto">
          <a:xfrm>
            <a:off x="5534025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03" name="Oval 407"/>
          <p:cNvSpPr>
            <a:spLocks noChangeArrowheads="1"/>
          </p:cNvSpPr>
          <p:nvPr/>
        </p:nvSpPr>
        <p:spPr bwMode="auto">
          <a:xfrm>
            <a:off x="5534025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04" name="Oval 408"/>
          <p:cNvSpPr>
            <a:spLocks noChangeArrowheads="1"/>
          </p:cNvSpPr>
          <p:nvPr/>
        </p:nvSpPr>
        <p:spPr bwMode="auto">
          <a:xfrm>
            <a:off x="5534025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05" name="Oval 409"/>
          <p:cNvSpPr>
            <a:spLocks noChangeArrowheads="1"/>
          </p:cNvSpPr>
          <p:nvPr/>
        </p:nvSpPr>
        <p:spPr bwMode="auto">
          <a:xfrm>
            <a:off x="5534025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06" name="Oval 410"/>
          <p:cNvSpPr>
            <a:spLocks noChangeArrowheads="1"/>
          </p:cNvSpPr>
          <p:nvPr/>
        </p:nvSpPr>
        <p:spPr bwMode="auto">
          <a:xfrm>
            <a:off x="5534025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07" name="Oval 411"/>
          <p:cNvSpPr>
            <a:spLocks noChangeArrowheads="1"/>
          </p:cNvSpPr>
          <p:nvPr/>
        </p:nvSpPr>
        <p:spPr bwMode="auto">
          <a:xfrm>
            <a:off x="5534025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08" name="Oval 412"/>
          <p:cNvSpPr>
            <a:spLocks noChangeArrowheads="1"/>
          </p:cNvSpPr>
          <p:nvPr/>
        </p:nvSpPr>
        <p:spPr bwMode="auto">
          <a:xfrm>
            <a:off x="5534025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09" name="Oval 413"/>
          <p:cNvSpPr>
            <a:spLocks noChangeArrowheads="1"/>
          </p:cNvSpPr>
          <p:nvPr/>
        </p:nvSpPr>
        <p:spPr bwMode="auto">
          <a:xfrm>
            <a:off x="5534025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10" name="Oval 414"/>
          <p:cNvSpPr>
            <a:spLocks noChangeArrowheads="1"/>
          </p:cNvSpPr>
          <p:nvPr/>
        </p:nvSpPr>
        <p:spPr bwMode="auto">
          <a:xfrm>
            <a:off x="5534025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11" name="Oval 415"/>
          <p:cNvSpPr>
            <a:spLocks noChangeArrowheads="1"/>
          </p:cNvSpPr>
          <p:nvPr/>
        </p:nvSpPr>
        <p:spPr bwMode="auto">
          <a:xfrm>
            <a:off x="5534025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12" name="Oval 416"/>
          <p:cNvSpPr>
            <a:spLocks noChangeArrowheads="1"/>
          </p:cNvSpPr>
          <p:nvPr/>
        </p:nvSpPr>
        <p:spPr bwMode="auto">
          <a:xfrm>
            <a:off x="5534025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13" name="Oval 417"/>
          <p:cNvSpPr>
            <a:spLocks noChangeArrowheads="1"/>
          </p:cNvSpPr>
          <p:nvPr/>
        </p:nvSpPr>
        <p:spPr bwMode="auto">
          <a:xfrm>
            <a:off x="5534025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14" name="Oval 418"/>
          <p:cNvSpPr>
            <a:spLocks noChangeArrowheads="1"/>
          </p:cNvSpPr>
          <p:nvPr/>
        </p:nvSpPr>
        <p:spPr bwMode="auto">
          <a:xfrm>
            <a:off x="5534025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15" name="Oval 419"/>
          <p:cNvSpPr>
            <a:spLocks noChangeArrowheads="1"/>
          </p:cNvSpPr>
          <p:nvPr/>
        </p:nvSpPr>
        <p:spPr bwMode="auto">
          <a:xfrm>
            <a:off x="5534025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16" name="Oval 420"/>
          <p:cNvSpPr>
            <a:spLocks noChangeArrowheads="1"/>
          </p:cNvSpPr>
          <p:nvPr/>
        </p:nvSpPr>
        <p:spPr bwMode="auto">
          <a:xfrm>
            <a:off x="5534025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17" name="Text Box 421"/>
          <p:cNvSpPr txBox="1">
            <a:spLocks noChangeArrowheads="1"/>
          </p:cNvSpPr>
          <p:nvPr/>
        </p:nvSpPr>
        <p:spPr bwMode="auto">
          <a:xfrm>
            <a:off x="5219700" y="2514600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10</a:t>
            </a:r>
          </a:p>
        </p:txBody>
      </p:sp>
      <p:sp>
        <p:nvSpPr>
          <p:cNvPr id="4518" name="Text Box 422"/>
          <p:cNvSpPr txBox="1">
            <a:spLocks noChangeArrowheads="1"/>
          </p:cNvSpPr>
          <p:nvPr/>
        </p:nvSpPr>
        <p:spPr bwMode="auto">
          <a:xfrm>
            <a:off x="5219700" y="3241675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15</a:t>
            </a:r>
          </a:p>
        </p:txBody>
      </p:sp>
      <p:sp>
        <p:nvSpPr>
          <p:cNvPr id="4519" name="Oval 423"/>
          <p:cNvSpPr>
            <a:spLocks noChangeArrowheads="1"/>
          </p:cNvSpPr>
          <p:nvPr/>
        </p:nvSpPr>
        <p:spPr bwMode="auto">
          <a:xfrm>
            <a:off x="5534025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20" name="Oval 424"/>
          <p:cNvSpPr>
            <a:spLocks noChangeArrowheads="1"/>
          </p:cNvSpPr>
          <p:nvPr/>
        </p:nvSpPr>
        <p:spPr bwMode="auto">
          <a:xfrm>
            <a:off x="5534025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21" name="Oval 425"/>
          <p:cNvSpPr>
            <a:spLocks noChangeArrowheads="1"/>
          </p:cNvSpPr>
          <p:nvPr/>
        </p:nvSpPr>
        <p:spPr bwMode="auto">
          <a:xfrm>
            <a:off x="5534025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22" name="Oval 426"/>
          <p:cNvSpPr>
            <a:spLocks noChangeArrowheads="1"/>
          </p:cNvSpPr>
          <p:nvPr/>
        </p:nvSpPr>
        <p:spPr bwMode="auto">
          <a:xfrm>
            <a:off x="5534025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23" name="Text Box 427"/>
          <p:cNvSpPr txBox="1">
            <a:spLocks noChangeArrowheads="1"/>
          </p:cNvSpPr>
          <p:nvPr/>
        </p:nvSpPr>
        <p:spPr bwMode="auto">
          <a:xfrm>
            <a:off x="5219700" y="3962400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20</a:t>
            </a:r>
          </a:p>
        </p:txBody>
      </p:sp>
      <p:sp>
        <p:nvSpPr>
          <p:cNvPr id="4524" name="Text Box 428"/>
          <p:cNvSpPr txBox="1">
            <a:spLocks noChangeArrowheads="1"/>
          </p:cNvSpPr>
          <p:nvPr/>
        </p:nvSpPr>
        <p:spPr bwMode="auto">
          <a:xfrm>
            <a:off x="5219700" y="468153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25</a:t>
            </a:r>
          </a:p>
        </p:txBody>
      </p:sp>
      <p:sp>
        <p:nvSpPr>
          <p:cNvPr id="4525" name="Oval 429"/>
          <p:cNvSpPr>
            <a:spLocks noChangeArrowheads="1"/>
          </p:cNvSpPr>
          <p:nvPr/>
        </p:nvSpPr>
        <p:spPr bwMode="auto">
          <a:xfrm>
            <a:off x="5678488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26" name="Oval 430"/>
          <p:cNvSpPr>
            <a:spLocks noChangeArrowheads="1"/>
          </p:cNvSpPr>
          <p:nvPr/>
        </p:nvSpPr>
        <p:spPr bwMode="auto">
          <a:xfrm>
            <a:off x="567848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27" name="Oval 431"/>
          <p:cNvSpPr>
            <a:spLocks noChangeArrowheads="1"/>
          </p:cNvSpPr>
          <p:nvPr/>
        </p:nvSpPr>
        <p:spPr bwMode="auto">
          <a:xfrm>
            <a:off x="5678488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28" name="Oval 432"/>
          <p:cNvSpPr>
            <a:spLocks noChangeArrowheads="1"/>
          </p:cNvSpPr>
          <p:nvPr/>
        </p:nvSpPr>
        <p:spPr bwMode="auto">
          <a:xfrm>
            <a:off x="5678488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29" name="Oval 433"/>
          <p:cNvSpPr>
            <a:spLocks noChangeArrowheads="1"/>
          </p:cNvSpPr>
          <p:nvPr/>
        </p:nvSpPr>
        <p:spPr bwMode="auto">
          <a:xfrm>
            <a:off x="5678488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30" name="Oval 434"/>
          <p:cNvSpPr>
            <a:spLocks noChangeArrowheads="1"/>
          </p:cNvSpPr>
          <p:nvPr/>
        </p:nvSpPr>
        <p:spPr bwMode="auto">
          <a:xfrm>
            <a:off x="5678488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31" name="Oval 435"/>
          <p:cNvSpPr>
            <a:spLocks noChangeArrowheads="1"/>
          </p:cNvSpPr>
          <p:nvPr/>
        </p:nvSpPr>
        <p:spPr bwMode="auto">
          <a:xfrm>
            <a:off x="5678488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32" name="Oval 436"/>
          <p:cNvSpPr>
            <a:spLocks noChangeArrowheads="1"/>
          </p:cNvSpPr>
          <p:nvPr/>
        </p:nvSpPr>
        <p:spPr bwMode="auto">
          <a:xfrm>
            <a:off x="5678488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33" name="Oval 437"/>
          <p:cNvSpPr>
            <a:spLocks noChangeArrowheads="1"/>
          </p:cNvSpPr>
          <p:nvPr/>
        </p:nvSpPr>
        <p:spPr bwMode="auto">
          <a:xfrm>
            <a:off x="5678488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34" name="Oval 438"/>
          <p:cNvSpPr>
            <a:spLocks noChangeArrowheads="1"/>
          </p:cNvSpPr>
          <p:nvPr/>
        </p:nvSpPr>
        <p:spPr bwMode="auto">
          <a:xfrm>
            <a:off x="5678488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35" name="Oval 439"/>
          <p:cNvSpPr>
            <a:spLocks noChangeArrowheads="1"/>
          </p:cNvSpPr>
          <p:nvPr/>
        </p:nvSpPr>
        <p:spPr bwMode="auto">
          <a:xfrm>
            <a:off x="5678488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36" name="Oval 440"/>
          <p:cNvSpPr>
            <a:spLocks noChangeArrowheads="1"/>
          </p:cNvSpPr>
          <p:nvPr/>
        </p:nvSpPr>
        <p:spPr bwMode="auto">
          <a:xfrm>
            <a:off x="5678488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37" name="Oval 441"/>
          <p:cNvSpPr>
            <a:spLocks noChangeArrowheads="1"/>
          </p:cNvSpPr>
          <p:nvPr/>
        </p:nvSpPr>
        <p:spPr bwMode="auto">
          <a:xfrm>
            <a:off x="5678488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38" name="Oval 442"/>
          <p:cNvSpPr>
            <a:spLocks noChangeArrowheads="1"/>
          </p:cNvSpPr>
          <p:nvPr/>
        </p:nvSpPr>
        <p:spPr bwMode="auto">
          <a:xfrm>
            <a:off x="5678488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39" name="Oval 443"/>
          <p:cNvSpPr>
            <a:spLocks noChangeArrowheads="1"/>
          </p:cNvSpPr>
          <p:nvPr/>
        </p:nvSpPr>
        <p:spPr bwMode="auto">
          <a:xfrm>
            <a:off x="5678488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40" name="Oval 444"/>
          <p:cNvSpPr>
            <a:spLocks noChangeArrowheads="1"/>
          </p:cNvSpPr>
          <p:nvPr/>
        </p:nvSpPr>
        <p:spPr bwMode="auto">
          <a:xfrm>
            <a:off x="5678488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41" name="Oval 445"/>
          <p:cNvSpPr>
            <a:spLocks noChangeArrowheads="1"/>
          </p:cNvSpPr>
          <p:nvPr/>
        </p:nvSpPr>
        <p:spPr bwMode="auto">
          <a:xfrm>
            <a:off x="5678488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42" name="Oval 446"/>
          <p:cNvSpPr>
            <a:spLocks noChangeArrowheads="1"/>
          </p:cNvSpPr>
          <p:nvPr/>
        </p:nvSpPr>
        <p:spPr bwMode="auto">
          <a:xfrm>
            <a:off x="5678488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43" name="Oval 447"/>
          <p:cNvSpPr>
            <a:spLocks noChangeArrowheads="1"/>
          </p:cNvSpPr>
          <p:nvPr/>
        </p:nvSpPr>
        <p:spPr bwMode="auto">
          <a:xfrm>
            <a:off x="5678488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44" name="Oval 448"/>
          <p:cNvSpPr>
            <a:spLocks noChangeArrowheads="1"/>
          </p:cNvSpPr>
          <p:nvPr/>
        </p:nvSpPr>
        <p:spPr bwMode="auto">
          <a:xfrm>
            <a:off x="5678488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45" name="Oval 449"/>
          <p:cNvSpPr>
            <a:spLocks noChangeArrowheads="1"/>
          </p:cNvSpPr>
          <p:nvPr/>
        </p:nvSpPr>
        <p:spPr bwMode="auto">
          <a:xfrm>
            <a:off x="5678488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46" name="Oval 450"/>
          <p:cNvSpPr>
            <a:spLocks noChangeArrowheads="1"/>
          </p:cNvSpPr>
          <p:nvPr/>
        </p:nvSpPr>
        <p:spPr bwMode="auto">
          <a:xfrm>
            <a:off x="5678488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47" name="Oval 451"/>
          <p:cNvSpPr>
            <a:spLocks noChangeArrowheads="1"/>
          </p:cNvSpPr>
          <p:nvPr/>
        </p:nvSpPr>
        <p:spPr bwMode="auto">
          <a:xfrm>
            <a:off x="5678488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48" name="Oval 452"/>
          <p:cNvSpPr>
            <a:spLocks noChangeArrowheads="1"/>
          </p:cNvSpPr>
          <p:nvPr/>
        </p:nvSpPr>
        <p:spPr bwMode="auto">
          <a:xfrm>
            <a:off x="5678488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49" name="Oval 453"/>
          <p:cNvSpPr>
            <a:spLocks noChangeArrowheads="1"/>
          </p:cNvSpPr>
          <p:nvPr/>
        </p:nvSpPr>
        <p:spPr bwMode="auto">
          <a:xfrm>
            <a:off x="5678488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50" name="Oval 454"/>
          <p:cNvSpPr>
            <a:spLocks noChangeArrowheads="1"/>
          </p:cNvSpPr>
          <p:nvPr/>
        </p:nvSpPr>
        <p:spPr bwMode="auto">
          <a:xfrm>
            <a:off x="5821363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51" name="Oval 455"/>
          <p:cNvSpPr>
            <a:spLocks noChangeArrowheads="1"/>
          </p:cNvSpPr>
          <p:nvPr/>
        </p:nvSpPr>
        <p:spPr bwMode="auto">
          <a:xfrm>
            <a:off x="58213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52" name="Oval 456"/>
          <p:cNvSpPr>
            <a:spLocks noChangeArrowheads="1"/>
          </p:cNvSpPr>
          <p:nvPr/>
        </p:nvSpPr>
        <p:spPr bwMode="auto">
          <a:xfrm>
            <a:off x="5821363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53" name="Oval 457"/>
          <p:cNvSpPr>
            <a:spLocks noChangeArrowheads="1"/>
          </p:cNvSpPr>
          <p:nvPr/>
        </p:nvSpPr>
        <p:spPr bwMode="auto">
          <a:xfrm>
            <a:off x="5821363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54" name="Oval 458"/>
          <p:cNvSpPr>
            <a:spLocks noChangeArrowheads="1"/>
          </p:cNvSpPr>
          <p:nvPr/>
        </p:nvSpPr>
        <p:spPr bwMode="auto">
          <a:xfrm>
            <a:off x="5821363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55" name="Oval 459"/>
          <p:cNvSpPr>
            <a:spLocks noChangeArrowheads="1"/>
          </p:cNvSpPr>
          <p:nvPr/>
        </p:nvSpPr>
        <p:spPr bwMode="auto">
          <a:xfrm>
            <a:off x="5821363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56" name="Oval 460"/>
          <p:cNvSpPr>
            <a:spLocks noChangeArrowheads="1"/>
          </p:cNvSpPr>
          <p:nvPr/>
        </p:nvSpPr>
        <p:spPr bwMode="auto">
          <a:xfrm>
            <a:off x="5821363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57" name="Oval 461"/>
          <p:cNvSpPr>
            <a:spLocks noChangeArrowheads="1"/>
          </p:cNvSpPr>
          <p:nvPr/>
        </p:nvSpPr>
        <p:spPr bwMode="auto">
          <a:xfrm>
            <a:off x="5821363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58" name="Oval 462"/>
          <p:cNvSpPr>
            <a:spLocks noChangeArrowheads="1"/>
          </p:cNvSpPr>
          <p:nvPr/>
        </p:nvSpPr>
        <p:spPr bwMode="auto">
          <a:xfrm>
            <a:off x="5821363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59" name="Oval 463"/>
          <p:cNvSpPr>
            <a:spLocks noChangeArrowheads="1"/>
          </p:cNvSpPr>
          <p:nvPr/>
        </p:nvSpPr>
        <p:spPr bwMode="auto">
          <a:xfrm>
            <a:off x="5821363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60" name="Oval 464"/>
          <p:cNvSpPr>
            <a:spLocks noChangeArrowheads="1"/>
          </p:cNvSpPr>
          <p:nvPr/>
        </p:nvSpPr>
        <p:spPr bwMode="auto">
          <a:xfrm>
            <a:off x="5821363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61" name="Oval 465"/>
          <p:cNvSpPr>
            <a:spLocks noChangeArrowheads="1"/>
          </p:cNvSpPr>
          <p:nvPr/>
        </p:nvSpPr>
        <p:spPr bwMode="auto">
          <a:xfrm>
            <a:off x="5821363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62" name="Oval 466"/>
          <p:cNvSpPr>
            <a:spLocks noChangeArrowheads="1"/>
          </p:cNvSpPr>
          <p:nvPr/>
        </p:nvSpPr>
        <p:spPr bwMode="auto">
          <a:xfrm>
            <a:off x="5821363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63" name="Oval 467"/>
          <p:cNvSpPr>
            <a:spLocks noChangeArrowheads="1"/>
          </p:cNvSpPr>
          <p:nvPr/>
        </p:nvSpPr>
        <p:spPr bwMode="auto">
          <a:xfrm>
            <a:off x="5821363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64" name="Oval 468"/>
          <p:cNvSpPr>
            <a:spLocks noChangeArrowheads="1"/>
          </p:cNvSpPr>
          <p:nvPr/>
        </p:nvSpPr>
        <p:spPr bwMode="auto">
          <a:xfrm>
            <a:off x="5821363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65" name="Oval 469"/>
          <p:cNvSpPr>
            <a:spLocks noChangeArrowheads="1"/>
          </p:cNvSpPr>
          <p:nvPr/>
        </p:nvSpPr>
        <p:spPr bwMode="auto">
          <a:xfrm>
            <a:off x="5821363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66" name="Oval 470"/>
          <p:cNvSpPr>
            <a:spLocks noChangeArrowheads="1"/>
          </p:cNvSpPr>
          <p:nvPr/>
        </p:nvSpPr>
        <p:spPr bwMode="auto">
          <a:xfrm>
            <a:off x="5821363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67" name="Oval 471"/>
          <p:cNvSpPr>
            <a:spLocks noChangeArrowheads="1"/>
          </p:cNvSpPr>
          <p:nvPr/>
        </p:nvSpPr>
        <p:spPr bwMode="auto">
          <a:xfrm>
            <a:off x="5821363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68" name="Oval 472"/>
          <p:cNvSpPr>
            <a:spLocks noChangeArrowheads="1"/>
          </p:cNvSpPr>
          <p:nvPr/>
        </p:nvSpPr>
        <p:spPr bwMode="auto">
          <a:xfrm>
            <a:off x="5821363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69" name="Oval 473"/>
          <p:cNvSpPr>
            <a:spLocks noChangeArrowheads="1"/>
          </p:cNvSpPr>
          <p:nvPr/>
        </p:nvSpPr>
        <p:spPr bwMode="auto">
          <a:xfrm>
            <a:off x="5821363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70" name="Oval 474"/>
          <p:cNvSpPr>
            <a:spLocks noChangeArrowheads="1"/>
          </p:cNvSpPr>
          <p:nvPr/>
        </p:nvSpPr>
        <p:spPr bwMode="auto">
          <a:xfrm>
            <a:off x="5821363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71" name="Oval 475"/>
          <p:cNvSpPr>
            <a:spLocks noChangeArrowheads="1"/>
          </p:cNvSpPr>
          <p:nvPr/>
        </p:nvSpPr>
        <p:spPr bwMode="auto">
          <a:xfrm>
            <a:off x="5821363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72" name="Oval 476"/>
          <p:cNvSpPr>
            <a:spLocks noChangeArrowheads="1"/>
          </p:cNvSpPr>
          <p:nvPr/>
        </p:nvSpPr>
        <p:spPr bwMode="auto">
          <a:xfrm>
            <a:off x="5821363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73" name="Oval 477"/>
          <p:cNvSpPr>
            <a:spLocks noChangeArrowheads="1"/>
          </p:cNvSpPr>
          <p:nvPr/>
        </p:nvSpPr>
        <p:spPr bwMode="auto">
          <a:xfrm>
            <a:off x="5821363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74" name="Oval 478"/>
          <p:cNvSpPr>
            <a:spLocks noChangeArrowheads="1"/>
          </p:cNvSpPr>
          <p:nvPr/>
        </p:nvSpPr>
        <p:spPr bwMode="auto">
          <a:xfrm>
            <a:off x="5821363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75" name="Oval 479"/>
          <p:cNvSpPr>
            <a:spLocks noChangeArrowheads="1"/>
          </p:cNvSpPr>
          <p:nvPr/>
        </p:nvSpPr>
        <p:spPr bwMode="auto">
          <a:xfrm>
            <a:off x="5965825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76" name="Oval 480"/>
          <p:cNvSpPr>
            <a:spLocks noChangeArrowheads="1"/>
          </p:cNvSpPr>
          <p:nvPr/>
        </p:nvSpPr>
        <p:spPr bwMode="auto">
          <a:xfrm>
            <a:off x="59658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77" name="Oval 481"/>
          <p:cNvSpPr>
            <a:spLocks noChangeArrowheads="1"/>
          </p:cNvSpPr>
          <p:nvPr/>
        </p:nvSpPr>
        <p:spPr bwMode="auto">
          <a:xfrm>
            <a:off x="5965825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78" name="Oval 482"/>
          <p:cNvSpPr>
            <a:spLocks noChangeArrowheads="1"/>
          </p:cNvSpPr>
          <p:nvPr/>
        </p:nvSpPr>
        <p:spPr bwMode="auto">
          <a:xfrm>
            <a:off x="5965825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79" name="Oval 483"/>
          <p:cNvSpPr>
            <a:spLocks noChangeArrowheads="1"/>
          </p:cNvSpPr>
          <p:nvPr/>
        </p:nvSpPr>
        <p:spPr bwMode="auto">
          <a:xfrm>
            <a:off x="5965825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80" name="Oval 484"/>
          <p:cNvSpPr>
            <a:spLocks noChangeArrowheads="1"/>
          </p:cNvSpPr>
          <p:nvPr/>
        </p:nvSpPr>
        <p:spPr bwMode="auto">
          <a:xfrm>
            <a:off x="5965825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81" name="Oval 485"/>
          <p:cNvSpPr>
            <a:spLocks noChangeArrowheads="1"/>
          </p:cNvSpPr>
          <p:nvPr/>
        </p:nvSpPr>
        <p:spPr bwMode="auto">
          <a:xfrm>
            <a:off x="5965825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82" name="Oval 486"/>
          <p:cNvSpPr>
            <a:spLocks noChangeArrowheads="1"/>
          </p:cNvSpPr>
          <p:nvPr/>
        </p:nvSpPr>
        <p:spPr bwMode="auto">
          <a:xfrm>
            <a:off x="5965825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83" name="Oval 487"/>
          <p:cNvSpPr>
            <a:spLocks noChangeArrowheads="1"/>
          </p:cNvSpPr>
          <p:nvPr/>
        </p:nvSpPr>
        <p:spPr bwMode="auto">
          <a:xfrm>
            <a:off x="5965825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84" name="Oval 488"/>
          <p:cNvSpPr>
            <a:spLocks noChangeArrowheads="1"/>
          </p:cNvSpPr>
          <p:nvPr/>
        </p:nvSpPr>
        <p:spPr bwMode="auto">
          <a:xfrm>
            <a:off x="5965825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85" name="Oval 489"/>
          <p:cNvSpPr>
            <a:spLocks noChangeArrowheads="1"/>
          </p:cNvSpPr>
          <p:nvPr/>
        </p:nvSpPr>
        <p:spPr bwMode="auto">
          <a:xfrm>
            <a:off x="5965825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86" name="Oval 490"/>
          <p:cNvSpPr>
            <a:spLocks noChangeArrowheads="1"/>
          </p:cNvSpPr>
          <p:nvPr/>
        </p:nvSpPr>
        <p:spPr bwMode="auto">
          <a:xfrm>
            <a:off x="5965825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87" name="Oval 491"/>
          <p:cNvSpPr>
            <a:spLocks noChangeArrowheads="1"/>
          </p:cNvSpPr>
          <p:nvPr/>
        </p:nvSpPr>
        <p:spPr bwMode="auto">
          <a:xfrm>
            <a:off x="5965825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88" name="Oval 492"/>
          <p:cNvSpPr>
            <a:spLocks noChangeArrowheads="1"/>
          </p:cNvSpPr>
          <p:nvPr/>
        </p:nvSpPr>
        <p:spPr bwMode="auto">
          <a:xfrm>
            <a:off x="5965825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89" name="Oval 493"/>
          <p:cNvSpPr>
            <a:spLocks noChangeArrowheads="1"/>
          </p:cNvSpPr>
          <p:nvPr/>
        </p:nvSpPr>
        <p:spPr bwMode="auto">
          <a:xfrm>
            <a:off x="5965825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90" name="Oval 494"/>
          <p:cNvSpPr>
            <a:spLocks noChangeArrowheads="1"/>
          </p:cNvSpPr>
          <p:nvPr/>
        </p:nvSpPr>
        <p:spPr bwMode="auto">
          <a:xfrm>
            <a:off x="5965825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91" name="Oval 495"/>
          <p:cNvSpPr>
            <a:spLocks noChangeArrowheads="1"/>
          </p:cNvSpPr>
          <p:nvPr/>
        </p:nvSpPr>
        <p:spPr bwMode="auto">
          <a:xfrm>
            <a:off x="5965825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92" name="Oval 496"/>
          <p:cNvSpPr>
            <a:spLocks noChangeArrowheads="1"/>
          </p:cNvSpPr>
          <p:nvPr/>
        </p:nvSpPr>
        <p:spPr bwMode="auto">
          <a:xfrm>
            <a:off x="5965825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93" name="Oval 497"/>
          <p:cNvSpPr>
            <a:spLocks noChangeArrowheads="1"/>
          </p:cNvSpPr>
          <p:nvPr/>
        </p:nvSpPr>
        <p:spPr bwMode="auto">
          <a:xfrm>
            <a:off x="5965825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94" name="Oval 498"/>
          <p:cNvSpPr>
            <a:spLocks noChangeArrowheads="1"/>
          </p:cNvSpPr>
          <p:nvPr/>
        </p:nvSpPr>
        <p:spPr bwMode="auto">
          <a:xfrm>
            <a:off x="5965825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95" name="Oval 499"/>
          <p:cNvSpPr>
            <a:spLocks noChangeArrowheads="1"/>
          </p:cNvSpPr>
          <p:nvPr/>
        </p:nvSpPr>
        <p:spPr bwMode="auto">
          <a:xfrm>
            <a:off x="5965825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96" name="Oval 500"/>
          <p:cNvSpPr>
            <a:spLocks noChangeArrowheads="1"/>
          </p:cNvSpPr>
          <p:nvPr/>
        </p:nvSpPr>
        <p:spPr bwMode="auto">
          <a:xfrm>
            <a:off x="5965825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97" name="Oval 501"/>
          <p:cNvSpPr>
            <a:spLocks noChangeArrowheads="1"/>
          </p:cNvSpPr>
          <p:nvPr/>
        </p:nvSpPr>
        <p:spPr bwMode="auto">
          <a:xfrm>
            <a:off x="5965825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98" name="Oval 502"/>
          <p:cNvSpPr>
            <a:spLocks noChangeArrowheads="1"/>
          </p:cNvSpPr>
          <p:nvPr/>
        </p:nvSpPr>
        <p:spPr bwMode="auto">
          <a:xfrm>
            <a:off x="5965825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599" name="Oval 503"/>
          <p:cNvSpPr>
            <a:spLocks noChangeArrowheads="1"/>
          </p:cNvSpPr>
          <p:nvPr/>
        </p:nvSpPr>
        <p:spPr bwMode="auto">
          <a:xfrm>
            <a:off x="5965825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00" name="Oval 504"/>
          <p:cNvSpPr>
            <a:spLocks noChangeArrowheads="1"/>
          </p:cNvSpPr>
          <p:nvPr/>
        </p:nvSpPr>
        <p:spPr bwMode="auto">
          <a:xfrm>
            <a:off x="6110288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01" name="Oval 505"/>
          <p:cNvSpPr>
            <a:spLocks noChangeArrowheads="1"/>
          </p:cNvSpPr>
          <p:nvPr/>
        </p:nvSpPr>
        <p:spPr bwMode="auto">
          <a:xfrm>
            <a:off x="611028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02" name="Oval 506"/>
          <p:cNvSpPr>
            <a:spLocks noChangeArrowheads="1"/>
          </p:cNvSpPr>
          <p:nvPr/>
        </p:nvSpPr>
        <p:spPr bwMode="auto">
          <a:xfrm>
            <a:off x="6110288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03" name="Oval 507"/>
          <p:cNvSpPr>
            <a:spLocks noChangeArrowheads="1"/>
          </p:cNvSpPr>
          <p:nvPr/>
        </p:nvSpPr>
        <p:spPr bwMode="auto">
          <a:xfrm>
            <a:off x="6110288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04" name="Oval 508"/>
          <p:cNvSpPr>
            <a:spLocks noChangeArrowheads="1"/>
          </p:cNvSpPr>
          <p:nvPr/>
        </p:nvSpPr>
        <p:spPr bwMode="auto">
          <a:xfrm>
            <a:off x="6110288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05" name="Oval 509"/>
          <p:cNvSpPr>
            <a:spLocks noChangeArrowheads="1"/>
          </p:cNvSpPr>
          <p:nvPr/>
        </p:nvSpPr>
        <p:spPr bwMode="auto">
          <a:xfrm>
            <a:off x="6110288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06" name="Oval 510"/>
          <p:cNvSpPr>
            <a:spLocks noChangeArrowheads="1"/>
          </p:cNvSpPr>
          <p:nvPr/>
        </p:nvSpPr>
        <p:spPr bwMode="auto">
          <a:xfrm>
            <a:off x="6110288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07" name="Oval 511"/>
          <p:cNvSpPr>
            <a:spLocks noChangeArrowheads="1"/>
          </p:cNvSpPr>
          <p:nvPr/>
        </p:nvSpPr>
        <p:spPr bwMode="auto">
          <a:xfrm>
            <a:off x="6110288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08" name="Oval 512"/>
          <p:cNvSpPr>
            <a:spLocks noChangeArrowheads="1"/>
          </p:cNvSpPr>
          <p:nvPr/>
        </p:nvSpPr>
        <p:spPr bwMode="auto">
          <a:xfrm>
            <a:off x="6110288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09" name="Oval 513"/>
          <p:cNvSpPr>
            <a:spLocks noChangeArrowheads="1"/>
          </p:cNvSpPr>
          <p:nvPr/>
        </p:nvSpPr>
        <p:spPr bwMode="auto">
          <a:xfrm>
            <a:off x="6110288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10" name="Oval 514"/>
          <p:cNvSpPr>
            <a:spLocks noChangeArrowheads="1"/>
          </p:cNvSpPr>
          <p:nvPr/>
        </p:nvSpPr>
        <p:spPr bwMode="auto">
          <a:xfrm>
            <a:off x="6110288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11" name="Oval 515"/>
          <p:cNvSpPr>
            <a:spLocks noChangeArrowheads="1"/>
          </p:cNvSpPr>
          <p:nvPr/>
        </p:nvSpPr>
        <p:spPr bwMode="auto">
          <a:xfrm>
            <a:off x="6110288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12" name="Oval 516"/>
          <p:cNvSpPr>
            <a:spLocks noChangeArrowheads="1"/>
          </p:cNvSpPr>
          <p:nvPr/>
        </p:nvSpPr>
        <p:spPr bwMode="auto">
          <a:xfrm>
            <a:off x="6110288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13" name="Oval 517"/>
          <p:cNvSpPr>
            <a:spLocks noChangeArrowheads="1"/>
          </p:cNvSpPr>
          <p:nvPr/>
        </p:nvSpPr>
        <p:spPr bwMode="auto">
          <a:xfrm>
            <a:off x="6110288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14" name="Oval 518"/>
          <p:cNvSpPr>
            <a:spLocks noChangeArrowheads="1"/>
          </p:cNvSpPr>
          <p:nvPr/>
        </p:nvSpPr>
        <p:spPr bwMode="auto">
          <a:xfrm>
            <a:off x="6110288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15" name="Oval 519"/>
          <p:cNvSpPr>
            <a:spLocks noChangeArrowheads="1"/>
          </p:cNvSpPr>
          <p:nvPr/>
        </p:nvSpPr>
        <p:spPr bwMode="auto">
          <a:xfrm>
            <a:off x="6110288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16" name="Oval 520"/>
          <p:cNvSpPr>
            <a:spLocks noChangeArrowheads="1"/>
          </p:cNvSpPr>
          <p:nvPr/>
        </p:nvSpPr>
        <p:spPr bwMode="auto">
          <a:xfrm>
            <a:off x="6110288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17" name="Oval 521"/>
          <p:cNvSpPr>
            <a:spLocks noChangeArrowheads="1"/>
          </p:cNvSpPr>
          <p:nvPr/>
        </p:nvSpPr>
        <p:spPr bwMode="auto">
          <a:xfrm>
            <a:off x="6110288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18" name="Oval 522"/>
          <p:cNvSpPr>
            <a:spLocks noChangeArrowheads="1"/>
          </p:cNvSpPr>
          <p:nvPr/>
        </p:nvSpPr>
        <p:spPr bwMode="auto">
          <a:xfrm>
            <a:off x="6110288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19" name="Oval 523"/>
          <p:cNvSpPr>
            <a:spLocks noChangeArrowheads="1"/>
          </p:cNvSpPr>
          <p:nvPr/>
        </p:nvSpPr>
        <p:spPr bwMode="auto">
          <a:xfrm>
            <a:off x="6110288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20" name="Oval 524"/>
          <p:cNvSpPr>
            <a:spLocks noChangeArrowheads="1"/>
          </p:cNvSpPr>
          <p:nvPr/>
        </p:nvSpPr>
        <p:spPr bwMode="auto">
          <a:xfrm>
            <a:off x="6110288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21" name="Oval 525"/>
          <p:cNvSpPr>
            <a:spLocks noChangeArrowheads="1"/>
          </p:cNvSpPr>
          <p:nvPr/>
        </p:nvSpPr>
        <p:spPr bwMode="auto">
          <a:xfrm>
            <a:off x="6110288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22" name="Oval 526"/>
          <p:cNvSpPr>
            <a:spLocks noChangeArrowheads="1"/>
          </p:cNvSpPr>
          <p:nvPr/>
        </p:nvSpPr>
        <p:spPr bwMode="auto">
          <a:xfrm>
            <a:off x="6110288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23" name="Oval 527"/>
          <p:cNvSpPr>
            <a:spLocks noChangeArrowheads="1"/>
          </p:cNvSpPr>
          <p:nvPr/>
        </p:nvSpPr>
        <p:spPr bwMode="auto">
          <a:xfrm>
            <a:off x="6110288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24" name="Oval 528"/>
          <p:cNvSpPr>
            <a:spLocks noChangeArrowheads="1"/>
          </p:cNvSpPr>
          <p:nvPr/>
        </p:nvSpPr>
        <p:spPr bwMode="auto">
          <a:xfrm>
            <a:off x="6110288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25" name="Text Box 529"/>
          <p:cNvSpPr txBox="1">
            <a:spLocks noChangeArrowheads="1"/>
          </p:cNvSpPr>
          <p:nvPr/>
        </p:nvSpPr>
        <p:spPr bwMode="auto">
          <a:xfrm>
            <a:off x="5446713" y="1052513"/>
            <a:ext cx="2273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A   B  C  D  E   F  G  H   I    J   K  L  M  N  O</a:t>
            </a:r>
          </a:p>
        </p:txBody>
      </p:sp>
      <p:sp>
        <p:nvSpPr>
          <p:cNvPr id="4626" name="Oval 530"/>
          <p:cNvSpPr>
            <a:spLocks noChangeArrowheads="1"/>
          </p:cNvSpPr>
          <p:nvPr/>
        </p:nvSpPr>
        <p:spPr bwMode="auto">
          <a:xfrm>
            <a:off x="625475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27" name="Oval 531"/>
          <p:cNvSpPr>
            <a:spLocks noChangeArrowheads="1"/>
          </p:cNvSpPr>
          <p:nvPr/>
        </p:nvSpPr>
        <p:spPr bwMode="auto">
          <a:xfrm>
            <a:off x="6254750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28" name="Oval 532"/>
          <p:cNvSpPr>
            <a:spLocks noChangeArrowheads="1"/>
          </p:cNvSpPr>
          <p:nvPr/>
        </p:nvSpPr>
        <p:spPr bwMode="auto">
          <a:xfrm>
            <a:off x="6254750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29" name="Oval 533"/>
          <p:cNvSpPr>
            <a:spLocks noChangeArrowheads="1"/>
          </p:cNvSpPr>
          <p:nvPr/>
        </p:nvSpPr>
        <p:spPr bwMode="auto">
          <a:xfrm>
            <a:off x="6254750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30" name="Oval 534"/>
          <p:cNvSpPr>
            <a:spLocks noChangeArrowheads="1"/>
          </p:cNvSpPr>
          <p:nvPr/>
        </p:nvSpPr>
        <p:spPr bwMode="auto">
          <a:xfrm>
            <a:off x="6254750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31" name="Oval 535"/>
          <p:cNvSpPr>
            <a:spLocks noChangeArrowheads="1"/>
          </p:cNvSpPr>
          <p:nvPr/>
        </p:nvSpPr>
        <p:spPr bwMode="auto">
          <a:xfrm>
            <a:off x="6254750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32" name="Oval 536"/>
          <p:cNvSpPr>
            <a:spLocks noChangeArrowheads="1"/>
          </p:cNvSpPr>
          <p:nvPr/>
        </p:nvSpPr>
        <p:spPr bwMode="auto">
          <a:xfrm>
            <a:off x="6254750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33" name="Oval 537"/>
          <p:cNvSpPr>
            <a:spLocks noChangeArrowheads="1"/>
          </p:cNvSpPr>
          <p:nvPr/>
        </p:nvSpPr>
        <p:spPr bwMode="auto">
          <a:xfrm>
            <a:off x="6254750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34" name="Oval 538"/>
          <p:cNvSpPr>
            <a:spLocks noChangeArrowheads="1"/>
          </p:cNvSpPr>
          <p:nvPr/>
        </p:nvSpPr>
        <p:spPr bwMode="auto">
          <a:xfrm>
            <a:off x="6254750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35" name="Oval 539"/>
          <p:cNvSpPr>
            <a:spLocks noChangeArrowheads="1"/>
          </p:cNvSpPr>
          <p:nvPr/>
        </p:nvSpPr>
        <p:spPr bwMode="auto">
          <a:xfrm>
            <a:off x="6254750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36" name="Oval 540"/>
          <p:cNvSpPr>
            <a:spLocks noChangeArrowheads="1"/>
          </p:cNvSpPr>
          <p:nvPr/>
        </p:nvSpPr>
        <p:spPr bwMode="auto">
          <a:xfrm>
            <a:off x="6254750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37" name="Oval 541"/>
          <p:cNvSpPr>
            <a:spLocks noChangeArrowheads="1"/>
          </p:cNvSpPr>
          <p:nvPr/>
        </p:nvSpPr>
        <p:spPr bwMode="auto">
          <a:xfrm>
            <a:off x="6254750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38" name="Oval 542"/>
          <p:cNvSpPr>
            <a:spLocks noChangeArrowheads="1"/>
          </p:cNvSpPr>
          <p:nvPr/>
        </p:nvSpPr>
        <p:spPr bwMode="auto">
          <a:xfrm>
            <a:off x="6254750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39" name="Oval 543"/>
          <p:cNvSpPr>
            <a:spLocks noChangeArrowheads="1"/>
          </p:cNvSpPr>
          <p:nvPr/>
        </p:nvSpPr>
        <p:spPr bwMode="auto">
          <a:xfrm>
            <a:off x="6254750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40" name="Oval 544"/>
          <p:cNvSpPr>
            <a:spLocks noChangeArrowheads="1"/>
          </p:cNvSpPr>
          <p:nvPr/>
        </p:nvSpPr>
        <p:spPr bwMode="auto">
          <a:xfrm>
            <a:off x="6254750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41" name="Oval 545"/>
          <p:cNvSpPr>
            <a:spLocks noChangeArrowheads="1"/>
          </p:cNvSpPr>
          <p:nvPr/>
        </p:nvSpPr>
        <p:spPr bwMode="auto">
          <a:xfrm>
            <a:off x="6254750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42" name="Oval 546"/>
          <p:cNvSpPr>
            <a:spLocks noChangeArrowheads="1"/>
          </p:cNvSpPr>
          <p:nvPr/>
        </p:nvSpPr>
        <p:spPr bwMode="auto">
          <a:xfrm>
            <a:off x="6254750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43" name="Oval 547"/>
          <p:cNvSpPr>
            <a:spLocks noChangeArrowheads="1"/>
          </p:cNvSpPr>
          <p:nvPr/>
        </p:nvSpPr>
        <p:spPr bwMode="auto">
          <a:xfrm>
            <a:off x="6254750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44" name="Oval 548"/>
          <p:cNvSpPr>
            <a:spLocks noChangeArrowheads="1"/>
          </p:cNvSpPr>
          <p:nvPr/>
        </p:nvSpPr>
        <p:spPr bwMode="auto">
          <a:xfrm>
            <a:off x="6254750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45" name="Oval 549"/>
          <p:cNvSpPr>
            <a:spLocks noChangeArrowheads="1"/>
          </p:cNvSpPr>
          <p:nvPr/>
        </p:nvSpPr>
        <p:spPr bwMode="auto">
          <a:xfrm>
            <a:off x="6254750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46" name="Oval 550"/>
          <p:cNvSpPr>
            <a:spLocks noChangeArrowheads="1"/>
          </p:cNvSpPr>
          <p:nvPr/>
        </p:nvSpPr>
        <p:spPr bwMode="auto">
          <a:xfrm>
            <a:off x="6254750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47" name="Oval 551"/>
          <p:cNvSpPr>
            <a:spLocks noChangeArrowheads="1"/>
          </p:cNvSpPr>
          <p:nvPr/>
        </p:nvSpPr>
        <p:spPr bwMode="auto">
          <a:xfrm>
            <a:off x="6254750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48" name="Oval 552"/>
          <p:cNvSpPr>
            <a:spLocks noChangeArrowheads="1"/>
          </p:cNvSpPr>
          <p:nvPr/>
        </p:nvSpPr>
        <p:spPr bwMode="auto">
          <a:xfrm>
            <a:off x="6254750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49" name="Oval 553"/>
          <p:cNvSpPr>
            <a:spLocks noChangeArrowheads="1"/>
          </p:cNvSpPr>
          <p:nvPr/>
        </p:nvSpPr>
        <p:spPr bwMode="auto">
          <a:xfrm>
            <a:off x="6254750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50" name="Oval 554"/>
          <p:cNvSpPr>
            <a:spLocks noChangeArrowheads="1"/>
          </p:cNvSpPr>
          <p:nvPr/>
        </p:nvSpPr>
        <p:spPr bwMode="auto">
          <a:xfrm>
            <a:off x="6397625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51" name="Oval 555"/>
          <p:cNvSpPr>
            <a:spLocks noChangeArrowheads="1"/>
          </p:cNvSpPr>
          <p:nvPr/>
        </p:nvSpPr>
        <p:spPr bwMode="auto">
          <a:xfrm>
            <a:off x="63976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52" name="Oval 556"/>
          <p:cNvSpPr>
            <a:spLocks noChangeArrowheads="1"/>
          </p:cNvSpPr>
          <p:nvPr/>
        </p:nvSpPr>
        <p:spPr bwMode="auto">
          <a:xfrm>
            <a:off x="6397625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53" name="Oval 557"/>
          <p:cNvSpPr>
            <a:spLocks noChangeArrowheads="1"/>
          </p:cNvSpPr>
          <p:nvPr/>
        </p:nvSpPr>
        <p:spPr bwMode="auto">
          <a:xfrm>
            <a:off x="6397625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54" name="Oval 558"/>
          <p:cNvSpPr>
            <a:spLocks noChangeArrowheads="1"/>
          </p:cNvSpPr>
          <p:nvPr/>
        </p:nvSpPr>
        <p:spPr bwMode="auto">
          <a:xfrm>
            <a:off x="6397625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55" name="Oval 559"/>
          <p:cNvSpPr>
            <a:spLocks noChangeArrowheads="1"/>
          </p:cNvSpPr>
          <p:nvPr/>
        </p:nvSpPr>
        <p:spPr bwMode="auto">
          <a:xfrm>
            <a:off x="6397625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56" name="Oval 560"/>
          <p:cNvSpPr>
            <a:spLocks noChangeArrowheads="1"/>
          </p:cNvSpPr>
          <p:nvPr/>
        </p:nvSpPr>
        <p:spPr bwMode="auto">
          <a:xfrm>
            <a:off x="6397625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57" name="Oval 561"/>
          <p:cNvSpPr>
            <a:spLocks noChangeArrowheads="1"/>
          </p:cNvSpPr>
          <p:nvPr/>
        </p:nvSpPr>
        <p:spPr bwMode="auto">
          <a:xfrm>
            <a:off x="6397625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58" name="Oval 562"/>
          <p:cNvSpPr>
            <a:spLocks noChangeArrowheads="1"/>
          </p:cNvSpPr>
          <p:nvPr/>
        </p:nvSpPr>
        <p:spPr bwMode="auto">
          <a:xfrm>
            <a:off x="6397625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59" name="Oval 563"/>
          <p:cNvSpPr>
            <a:spLocks noChangeArrowheads="1"/>
          </p:cNvSpPr>
          <p:nvPr/>
        </p:nvSpPr>
        <p:spPr bwMode="auto">
          <a:xfrm>
            <a:off x="6397625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60" name="Oval 564"/>
          <p:cNvSpPr>
            <a:spLocks noChangeArrowheads="1"/>
          </p:cNvSpPr>
          <p:nvPr/>
        </p:nvSpPr>
        <p:spPr bwMode="auto">
          <a:xfrm>
            <a:off x="6397625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61" name="Oval 565"/>
          <p:cNvSpPr>
            <a:spLocks noChangeArrowheads="1"/>
          </p:cNvSpPr>
          <p:nvPr/>
        </p:nvSpPr>
        <p:spPr bwMode="auto">
          <a:xfrm>
            <a:off x="6397625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62" name="Oval 566"/>
          <p:cNvSpPr>
            <a:spLocks noChangeArrowheads="1"/>
          </p:cNvSpPr>
          <p:nvPr/>
        </p:nvSpPr>
        <p:spPr bwMode="auto">
          <a:xfrm>
            <a:off x="6397625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63" name="Oval 567"/>
          <p:cNvSpPr>
            <a:spLocks noChangeArrowheads="1"/>
          </p:cNvSpPr>
          <p:nvPr/>
        </p:nvSpPr>
        <p:spPr bwMode="auto">
          <a:xfrm>
            <a:off x="6397625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64" name="Oval 568"/>
          <p:cNvSpPr>
            <a:spLocks noChangeArrowheads="1"/>
          </p:cNvSpPr>
          <p:nvPr/>
        </p:nvSpPr>
        <p:spPr bwMode="auto">
          <a:xfrm>
            <a:off x="6397625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65" name="Oval 569"/>
          <p:cNvSpPr>
            <a:spLocks noChangeArrowheads="1"/>
          </p:cNvSpPr>
          <p:nvPr/>
        </p:nvSpPr>
        <p:spPr bwMode="auto">
          <a:xfrm>
            <a:off x="6397625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66" name="Oval 570"/>
          <p:cNvSpPr>
            <a:spLocks noChangeArrowheads="1"/>
          </p:cNvSpPr>
          <p:nvPr/>
        </p:nvSpPr>
        <p:spPr bwMode="auto">
          <a:xfrm>
            <a:off x="6397625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67" name="Oval 571"/>
          <p:cNvSpPr>
            <a:spLocks noChangeArrowheads="1"/>
          </p:cNvSpPr>
          <p:nvPr/>
        </p:nvSpPr>
        <p:spPr bwMode="auto">
          <a:xfrm>
            <a:off x="6397625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68" name="Oval 572"/>
          <p:cNvSpPr>
            <a:spLocks noChangeArrowheads="1"/>
          </p:cNvSpPr>
          <p:nvPr/>
        </p:nvSpPr>
        <p:spPr bwMode="auto">
          <a:xfrm>
            <a:off x="6397625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69" name="Oval 573"/>
          <p:cNvSpPr>
            <a:spLocks noChangeArrowheads="1"/>
          </p:cNvSpPr>
          <p:nvPr/>
        </p:nvSpPr>
        <p:spPr bwMode="auto">
          <a:xfrm>
            <a:off x="6397625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70" name="Oval 574"/>
          <p:cNvSpPr>
            <a:spLocks noChangeArrowheads="1"/>
          </p:cNvSpPr>
          <p:nvPr/>
        </p:nvSpPr>
        <p:spPr bwMode="auto">
          <a:xfrm>
            <a:off x="6397625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71" name="Oval 575"/>
          <p:cNvSpPr>
            <a:spLocks noChangeArrowheads="1"/>
          </p:cNvSpPr>
          <p:nvPr/>
        </p:nvSpPr>
        <p:spPr bwMode="auto">
          <a:xfrm>
            <a:off x="6397625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72" name="Oval 576"/>
          <p:cNvSpPr>
            <a:spLocks noChangeArrowheads="1"/>
          </p:cNvSpPr>
          <p:nvPr/>
        </p:nvSpPr>
        <p:spPr bwMode="auto">
          <a:xfrm>
            <a:off x="6397625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73" name="Oval 577"/>
          <p:cNvSpPr>
            <a:spLocks noChangeArrowheads="1"/>
          </p:cNvSpPr>
          <p:nvPr/>
        </p:nvSpPr>
        <p:spPr bwMode="auto">
          <a:xfrm>
            <a:off x="6397625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74" name="Oval 578"/>
          <p:cNvSpPr>
            <a:spLocks noChangeArrowheads="1"/>
          </p:cNvSpPr>
          <p:nvPr/>
        </p:nvSpPr>
        <p:spPr bwMode="auto">
          <a:xfrm>
            <a:off x="6397625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75" name="Oval 579"/>
          <p:cNvSpPr>
            <a:spLocks noChangeArrowheads="1"/>
          </p:cNvSpPr>
          <p:nvPr/>
        </p:nvSpPr>
        <p:spPr bwMode="auto">
          <a:xfrm>
            <a:off x="6540500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76" name="Oval 580"/>
          <p:cNvSpPr>
            <a:spLocks noChangeArrowheads="1"/>
          </p:cNvSpPr>
          <p:nvPr/>
        </p:nvSpPr>
        <p:spPr bwMode="auto">
          <a:xfrm>
            <a:off x="654050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77" name="Oval 581"/>
          <p:cNvSpPr>
            <a:spLocks noChangeArrowheads="1"/>
          </p:cNvSpPr>
          <p:nvPr/>
        </p:nvSpPr>
        <p:spPr bwMode="auto">
          <a:xfrm>
            <a:off x="6540500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78" name="Oval 582"/>
          <p:cNvSpPr>
            <a:spLocks noChangeArrowheads="1"/>
          </p:cNvSpPr>
          <p:nvPr/>
        </p:nvSpPr>
        <p:spPr bwMode="auto">
          <a:xfrm>
            <a:off x="6540500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79" name="Oval 583"/>
          <p:cNvSpPr>
            <a:spLocks noChangeArrowheads="1"/>
          </p:cNvSpPr>
          <p:nvPr/>
        </p:nvSpPr>
        <p:spPr bwMode="auto">
          <a:xfrm>
            <a:off x="6540500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80" name="Oval 584"/>
          <p:cNvSpPr>
            <a:spLocks noChangeArrowheads="1"/>
          </p:cNvSpPr>
          <p:nvPr/>
        </p:nvSpPr>
        <p:spPr bwMode="auto">
          <a:xfrm>
            <a:off x="6540500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81" name="Oval 585"/>
          <p:cNvSpPr>
            <a:spLocks noChangeArrowheads="1"/>
          </p:cNvSpPr>
          <p:nvPr/>
        </p:nvSpPr>
        <p:spPr bwMode="auto">
          <a:xfrm>
            <a:off x="6540500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82" name="Oval 586"/>
          <p:cNvSpPr>
            <a:spLocks noChangeArrowheads="1"/>
          </p:cNvSpPr>
          <p:nvPr/>
        </p:nvSpPr>
        <p:spPr bwMode="auto">
          <a:xfrm>
            <a:off x="6540500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83" name="Oval 587"/>
          <p:cNvSpPr>
            <a:spLocks noChangeArrowheads="1"/>
          </p:cNvSpPr>
          <p:nvPr/>
        </p:nvSpPr>
        <p:spPr bwMode="auto">
          <a:xfrm>
            <a:off x="6540500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84" name="Oval 588"/>
          <p:cNvSpPr>
            <a:spLocks noChangeArrowheads="1"/>
          </p:cNvSpPr>
          <p:nvPr/>
        </p:nvSpPr>
        <p:spPr bwMode="auto">
          <a:xfrm>
            <a:off x="6540500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85" name="Oval 589"/>
          <p:cNvSpPr>
            <a:spLocks noChangeArrowheads="1"/>
          </p:cNvSpPr>
          <p:nvPr/>
        </p:nvSpPr>
        <p:spPr bwMode="auto">
          <a:xfrm>
            <a:off x="6540500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86" name="Oval 590"/>
          <p:cNvSpPr>
            <a:spLocks noChangeArrowheads="1"/>
          </p:cNvSpPr>
          <p:nvPr/>
        </p:nvSpPr>
        <p:spPr bwMode="auto">
          <a:xfrm>
            <a:off x="6540500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87" name="Oval 591"/>
          <p:cNvSpPr>
            <a:spLocks noChangeArrowheads="1"/>
          </p:cNvSpPr>
          <p:nvPr/>
        </p:nvSpPr>
        <p:spPr bwMode="auto">
          <a:xfrm>
            <a:off x="6540500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88" name="Oval 592"/>
          <p:cNvSpPr>
            <a:spLocks noChangeArrowheads="1"/>
          </p:cNvSpPr>
          <p:nvPr/>
        </p:nvSpPr>
        <p:spPr bwMode="auto">
          <a:xfrm>
            <a:off x="6540500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89" name="Oval 593"/>
          <p:cNvSpPr>
            <a:spLocks noChangeArrowheads="1"/>
          </p:cNvSpPr>
          <p:nvPr/>
        </p:nvSpPr>
        <p:spPr bwMode="auto">
          <a:xfrm>
            <a:off x="6540500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90" name="Oval 594"/>
          <p:cNvSpPr>
            <a:spLocks noChangeArrowheads="1"/>
          </p:cNvSpPr>
          <p:nvPr/>
        </p:nvSpPr>
        <p:spPr bwMode="auto">
          <a:xfrm>
            <a:off x="6540500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91" name="Oval 595"/>
          <p:cNvSpPr>
            <a:spLocks noChangeArrowheads="1"/>
          </p:cNvSpPr>
          <p:nvPr/>
        </p:nvSpPr>
        <p:spPr bwMode="auto">
          <a:xfrm>
            <a:off x="6540500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92" name="Oval 596"/>
          <p:cNvSpPr>
            <a:spLocks noChangeArrowheads="1"/>
          </p:cNvSpPr>
          <p:nvPr/>
        </p:nvSpPr>
        <p:spPr bwMode="auto">
          <a:xfrm>
            <a:off x="6540500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93" name="Oval 597"/>
          <p:cNvSpPr>
            <a:spLocks noChangeArrowheads="1"/>
          </p:cNvSpPr>
          <p:nvPr/>
        </p:nvSpPr>
        <p:spPr bwMode="auto">
          <a:xfrm>
            <a:off x="6540500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94" name="Oval 598"/>
          <p:cNvSpPr>
            <a:spLocks noChangeArrowheads="1"/>
          </p:cNvSpPr>
          <p:nvPr/>
        </p:nvSpPr>
        <p:spPr bwMode="auto">
          <a:xfrm>
            <a:off x="6540500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95" name="Oval 599"/>
          <p:cNvSpPr>
            <a:spLocks noChangeArrowheads="1"/>
          </p:cNvSpPr>
          <p:nvPr/>
        </p:nvSpPr>
        <p:spPr bwMode="auto">
          <a:xfrm>
            <a:off x="6540500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96" name="Oval 600"/>
          <p:cNvSpPr>
            <a:spLocks noChangeArrowheads="1"/>
          </p:cNvSpPr>
          <p:nvPr/>
        </p:nvSpPr>
        <p:spPr bwMode="auto">
          <a:xfrm>
            <a:off x="6540500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97" name="Oval 601"/>
          <p:cNvSpPr>
            <a:spLocks noChangeArrowheads="1"/>
          </p:cNvSpPr>
          <p:nvPr/>
        </p:nvSpPr>
        <p:spPr bwMode="auto">
          <a:xfrm>
            <a:off x="6540500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98" name="Oval 602"/>
          <p:cNvSpPr>
            <a:spLocks noChangeArrowheads="1"/>
          </p:cNvSpPr>
          <p:nvPr/>
        </p:nvSpPr>
        <p:spPr bwMode="auto">
          <a:xfrm>
            <a:off x="6540500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99" name="Oval 603"/>
          <p:cNvSpPr>
            <a:spLocks noChangeArrowheads="1"/>
          </p:cNvSpPr>
          <p:nvPr/>
        </p:nvSpPr>
        <p:spPr bwMode="auto">
          <a:xfrm>
            <a:off x="6540500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00" name="Oval 604"/>
          <p:cNvSpPr>
            <a:spLocks noChangeArrowheads="1"/>
          </p:cNvSpPr>
          <p:nvPr/>
        </p:nvSpPr>
        <p:spPr bwMode="auto">
          <a:xfrm>
            <a:off x="6684963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01" name="Oval 605"/>
          <p:cNvSpPr>
            <a:spLocks noChangeArrowheads="1"/>
          </p:cNvSpPr>
          <p:nvPr/>
        </p:nvSpPr>
        <p:spPr bwMode="auto">
          <a:xfrm>
            <a:off x="66849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02" name="Oval 606"/>
          <p:cNvSpPr>
            <a:spLocks noChangeArrowheads="1"/>
          </p:cNvSpPr>
          <p:nvPr/>
        </p:nvSpPr>
        <p:spPr bwMode="auto">
          <a:xfrm>
            <a:off x="6684963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03" name="Oval 607"/>
          <p:cNvSpPr>
            <a:spLocks noChangeArrowheads="1"/>
          </p:cNvSpPr>
          <p:nvPr/>
        </p:nvSpPr>
        <p:spPr bwMode="auto">
          <a:xfrm>
            <a:off x="6684963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04" name="Oval 608"/>
          <p:cNvSpPr>
            <a:spLocks noChangeArrowheads="1"/>
          </p:cNvSpPr>
          <p:nvPr/>
        </p:nvSpPr>
        <p:spPr bwMode="auto">
          <a:xfrm>
            <a:off x="6684963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05" name="Oval 609"/>
          <p:cNvSpPr>
            <a:spLocks noChangeArrowheads="1"/>
          </p:cNvSpPr>
          <p:nvPr/>
        </p:nvSpPr>
        <p:spPr bwMode="auto">
          <a:xfrm>
            <a:off x="6684963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06" name="Oval 610"/>
          <p:cNvSpPr>
            <a:spLocks noChangeArrowheads="1"/>
          </p:cNvSpPr>
          <p:nvPr/>
        </p:nvSpPr>
        <p:spPr bwMode="auto">
          <a:xfrm>
            <a:off x="6684963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07" name="Oval 611"/>
          <p:cNvSpPr>
            <a:spLocks noChangeArrowheads="1"/>
          </p:cNvSpPr>
          <p:nvPr/>
        </p:nvSpPr>
        <p:spPr bwMode="auto">
          <a:xfrm>
            <a:off x="6684963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08" name="Oval 612"/>
          <p:cNvSpPr>
            <a:spLocks noChangeArrowheads="1"/>
          </p:cNvSpPr>
          <p:nvPr/>
        </p:nvSpPr>
        <p:spPr bwMode="auto">
          <a:xfrm>
            <a:off x="6684963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09" name="Oval 613"/>
          <p:cNvSpPr>
            <a:spLocks noChangeArrowheads="1"/>
          </p:cNvSpPr>
          <p:nvPr/>
        </p:nvSpPr>
        <p:spPr bwMode="auto">
          <a:xfrm>
            <a:off x="6684963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10" name="Oval 614"/>
          <p:cNvSpPr>
            <a:spLocks noChangeArrowheads="1"/>
          </p:cNvSpPr>
          <p:nvPr/>
        </p:nvSpPr>
        <p:spPr bwMode="auto">
          <a:xfrm>
            <a:off x="6684963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11" name="Oval 615"/>
          <p:cNvSpPr>
            <a:spLocks noChangeArrowheads="1"/>
          </p:cNvSpPr>
          <p:nvPr/>
        </p:nvSpPr>
        <p:spPr bwMode="auto">
          <a:xfrm>
            <a:off x="6684963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12" name="Oval 616"/>
          <p:cNvSpPr>
            <a:spLocks noChangeArrowheads="1"/>
          </p:cNvSpPr>
          <p:nvPr/>
        </p:nvSpPr>
        <p:spPr bwMode="auto">
          <a:xfrm>
            <a:off x="6684963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13" name="Oval 617"/>
          <p:cNvSpPr>
            <a:spLocks noChangeArrowheads="1"/>
          </p:cNvSpPr>
          <p:nvPr/>
        </p:nvSpPr>
        <p:spPr bwMode="auto">
          <a:xfrm>
            <a:off x="6684963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14" name="Oval 618"/>
          <p:cNvSpPr>
            <a:spLocks noChangeArrowheads="1"/>
          </p:cNvSpPr>
          <p:nvPr/>
        </p:nvSpPr>
        <p:spPr bwMode="auto">
          <a:xfrm>
            <a:off x="6684963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15" name="Oval 619"/>
          <p:cNvSpPr>
            <a:spLocks noChangeArrowheads="1"/>
          </p:cNvSpPr>
          <p:nvPr/>
        </p:nvSpPr>
        <p:spPr bwMode="auto">
          <a:xfrm>
            <a:off x="6684963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16" name="Oval 620"/>
          <p:cNvSpPr>
            <a:spLocks noChangeArrowheads="1"/>
          </p:cNvSpPr>
          <p:nvPr/>
        </p:nvSpPr>
        <p:spPr bwMode="auto">
          <a:xfrm>
            <a:off x="6684963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17" name="Oval 621"/>
          <p:cNvSpPr>
            <a:spLocks noChangeArrowheads="1"/>
          </p:cNvSpPr>
          <p:nvPr/>
        </p:nvSpPr>
        <p:spPr bwMode="auto">
          <a:xfrm>
            <a:off x="6684963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18" name="Oval 622"/>
          <p:cNvSpPr>
            <a:spLocks noChangeArrowheads="1"/>
          </p:cNvSpPr>
          <p:nvPr/>
        </p:nvSpPr>
        <p:spPr bwMode="auto">
          <a:xfrm>
            <a:off x="6684963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19" name="Oval 623"/>
          <p:cNvSpPr>
            <a:spLocks noChangeArrowheads="1"/>
          </p:cNvSpPr>
          <p:nvPr/>
        </p:nvSpPr>
        <p:spPr bwMode="auto">
          <a:xfrm>
            <a:off x="6684963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20" name="Oval 624"/>
          <p:cNvSpPr>
            <a:spLocks noChangeArrowheads="1"/>
          </p:cNvSpPr>
          <p:nvPr/>
        </p:nvSpPr>
        <p:spPr bwMode="auto">
          <a:xfrm>
            <a:off x="6684963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21" name="Oval 625"/>
          <p:cNvSpPr>
            <a:spLocks noChangeArrowheads="1"/>
          </p:cNvSpPr>
          <p:nvPr/>
        </p:nvSpPr>
        <p:spPr bwMode="auto">
          <a:xfrm>
            <a:off x="6684963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22" name="Oval 626"/>
          <p:cNvSpPr>
            <a:spLocks noChangeArrowheads="1"/>
          </p:cNvSpPr>
          <p:nvPr/>
        </p:nvSpPr>
        <p:spPr bwMode="auto">
          <a:xfrm>
            <a:off x="6684963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23" name="Oval 627"/>
          <p:cNvSpPr>
            <a:spLocks noChangeArrowheads="1"/>
          </p:cNvSpPr>
          <p:nvPr/>
        </p:nvSpPr>
        <p:spPr bwMode="auto">
          <a:xfrm>
            <a:off x="6684963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24" name="Oval 628"/>
          <p:cNvSpPr>
            <a:spLocks noChangeArrowheads="1"/>
          </p:cNvSpPr>
          <p:nvPr/>
        </p:nvSpPr>
        <p:spPr bwMode="auto">
          <a:xfrm>
            <a:off x="6684963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25" name="Oval 629"/>
          <p:cNvSpPr>
            <a:spLocks noChangeArrowheads="1"/>
          </p:cNvSpPr>
          <p:nvPr/>
        </p:nvSpPr>
        <p:spPr bwMode="auto">
          <a:xfrm>
            <a:off x="6829425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26" name="Oval 630"/>
          <p:cNvSpPr>
            <a:spLocks noChangeArrowheads="1"/>
          </p:cNvSpPr>
          <p:nvPr/>
        </p:nvSpPr>
        <p:spPr bwMode="auto">
          <a:xfrm>
            <a:off x="68294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27" name="Oval 631"/>
          <p:cNvSpPr>
            <a:spLocks noChangeArrowheads="1"/>
          </p:cNvSpPr>
          <p:nvPr/>
        </p:nvSpPr>
        <p:spPr bwMode="auto">
          <a:xfrm>
            <a:off x="6829425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28" name="Oval 632"/>
          <p:cNvSpPr>
            <a:spLocks noChangeArrowheads="1"/>
          </p:cNvSpPr>
          <p:nvPr/>
        </p:nvSpPr>
        <p:spPr bwMode="auto">
          <a:xfrm>
            <a:off x="6829425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29" name="Oval 633"/>
          <p:cNvSpPr>
            <a:spLocks noChangeArrowheads="1"/>
          </p:cNvSpPr>
          <p:nvPr/>
        </p:nvSpPr>
        <p:spPr bwMode="auto">
          <a:xfrm>
            <a:off x="6829425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30" name="Oval 634"/>
          <p:cNvSpPr>
            <a:spLocks noChangeArrowheads="1"/>
          </p:cNvSpPr>
          <p:nvPr/>
        </p:nvSpPr>
        <p:spPr bwMode="auto">
          <a:xfrm>
            <a:off x="6829425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31" name="Oval 635"/>
          <p:cNvSpPr>
            <a:spLocks noChangeArrowheads="1"/>
          </p:cNvSpPr>
          <p:nvPr/>
        </p:nvSpPr>
        <p:spPr bwMode="auto">
          <a:xfrm>
            <a:off x="6829425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32" name="Oval 636"/>
          <p:cNvSpPr>
            <a:spLocks noChangeArrowheads="1"/>
          </p:cNvSpPr>
          <p:nvPr/>
        </p:nvSpPr>
        <p:spPr bwMode="auto">
          <a:xfrm>
            <a:off x="6829425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33" name="Oval 637"/>
          <p:cNvSpPr>
            <a:spLocks noChangeArrowheads="1"/>
          </p:cNvSpPr>
          <p:nvPr/>
        </p:nvSpPr>
        <p:spPr bwMode="auto">
          <a:xfrm>
            <a:off x="6829425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34" name="Oval 638"/>
          <p:cNvSpPr>
            <a:spLocks noChangeArrowheads="1"/>
          </p:cNvSpPr>
          <p:nvPr/>
        </p:nvSpPr>
        <p:spPr bwMode="auto">
          <a:xfrm>
            <a:off x="6829425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35" name="Oval 639"/>
          <p:cNvSpPr>
            <a:spLocks noChangeArrowheads="1"/>
          </p:cNvSpPr>
          <p:nvPr/>
        </p:nvSpPr>
        <p:spPr bwMode="auto">
          <a:xfrm>
            <a:off x="6829425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36" name="Oval 640"/>
          <p:cNvSpPr>
            <a:spLocks noChangeArrowheads="1"/>
          </p:cNvSpPr>
          <p:nvPr/>
        </p:nvSpPr>
        <p:spPr bwMode="auto">
          <a:xfrm>
            <a:off x="6829425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37" name="Oval 641"/>
          <p:cNvSpPr>
            <a:spLocks noChangeArrowheads="1"/>
          </p:cNvSpPr>
          <p:nvPr/>
        </p:nvSpPr>
        <p:spPr bwMode="auto">
          <a:xfrm>
            <a:off x="6829425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38" name="Oval 642"/>
          <p:cNvSpPr>
            <a:spLocks noChangeArrowheads="1"/>
          </p:cNvSpPr>
          <p:nvPr/>
        </p:nvSpPr>
        <p:spPr bwMode="auto">
          <a:xfrm>
            <a:off x="6829425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39" name="Oval 643"/>
          <p:cNvSpPr>
            <a:spLocks noChangeArrowheads="1"/>
          </p:cNvSpPr>
          <p:nvPr/>
        </p:nvSpPr>
        <p:spPr bwMode="auto">
          <a:xfrm>
            <a:off x="6829425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40" name="Oval 644"/>
          <p:cNvSpPr>
            <a:spLocks noChangeArrowheads="1"/>
          </p:cNvSpPr>
          <p:nvPr/>
        </p:nvSpPr>
        <p:spPr bwMode="auto">
          <a:xfrm>
            <a:off x="6829425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41" name="Oval 645"/>
          <p:cNvSpPr>
            <a:spLocks noChangeArrowheads="1"/>
          </p:cNvSpPr>
          <p:nvPr/>
        </p:nvSpPr>
        <p:spPr bwMode="auto">
          <a:xfrm>
            <a:off x="6829425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42" name="Oval 646"/>
          <p:cNvSpPr>
            <a:spLocks noChangeArrowheads="1"/>
          </p:cNvSpPr>
          <p:nvPr/>
        </p:nvSpPr>
        <p:spPr bwMode="auto">
          <a:xfrm>
            <a:off x="6829425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43" name="Oval 647"/>
          <p:cNvSpPr>
            <a:spLocks noChangeArrowheads="1"/>
          </p:cNvSpPr>
          <p:nvPr/>
        </p:nvSpPr>
        <p:spPr bwMode="auto">
          <a:xfrm>
            <a:off x="6829425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44" name="Oval 648"/>
          <p:cNvSpPr>
            <a:spLocks noChangeArrowheads="1"/>
          </p:cNvSpPr>
          <p:nvPr/>
        </p:nvSpPr>
        <p:spPr bwMode="auto">
          <a:xfrm>
            <a:off x="6829425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45" name="Oval 649"/>
          <p:cNvSpPr>
            <a:spLocks noChangeArrowheads="1"/>
          </p:cNvSpPr>
          <p:nvPr/>
        </p:nvSpPr>
        <p:spPr bwMode="auto">
          <a:xfrm>
            <a:off x="6829425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46" name="Oval 650"/>
          <p:cNvSpPr>
            <a:spLocks noChangeArrowheads="1"/>
          </p:cNvSpPr>
          <p:nvPr/>
        </p:nvSpPr>
        <p:spPr bwMode="auto">
          <a:xfrm>
            <a:off x="6829425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47" name="Oval 651"/>
          <p:cNvSpPr>
            <a:spLocks noChangeArrowheads="1"/>
          </p:cNvSpPr>
          <p:nvPr/>
        </p:nvSpPr>
        <p:spPr bwMode="auto">
          <a:xfrm>
            <a:off x="6829425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48" name="Oval 652"/>
          <p:cNvSpPr>
            <a:spLocks noChangeArrowheads="1"/>
          </p:cNvSpPr>
          <p:nvPr/>
        </p:nvSpPr>
        <p:spPr bwMode="auto">
          <a:xfrm>
            <a:off x="6829425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49" name="Oval 653"/>
          <p:cNvSpPr>
            <a:spLocks noChangeArrowheads="1"/>
          </p:cNvSpPr>
          <p:nvPr/>
        </p:nvSpPr>
        <p:spPr bwMode="auto">
          <a:xfrm>
            <a:off x="6829425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50" name="Oval 654"/>
          <p:cNvSpPr>
            <a:spLocks noChangeArrowheads="1"/>
          </p:cNvSpPr>
          <p:nvPr/>
        </p:nvSpPr>
        <p:spPr bwMode="auto">
          <a:xfrm>
            <a:off x="697388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51" name="Oval 655"/>
          <p:cNvSpPr>
            <a:spLocks noChangeArrowheads="1"/>
          </p:cNvSpPr>
          <p:nvPr/>
        </p:nvSpPr>
        <p:spPr bwMode="auto">
          <a:xfrm>
            <a:off x="6973888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52" name="Oval 656"/>
          <p:cNvSpPr>
            <a:spLocks noChangeArrowheads="1"/>
          </p:cNvSpPr>
          <p:nvPr/>
        </p:nvSpPr>
        <p:spPr bwMode="auto">
          <a:xfrm>
            <a:off x="6973888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53" name="Oval 657"/>
          <p:cNvSpPr>
            <a:spLocks noChangeArrowheads="1"/>
          </p:cNvSpPr>
          <p:nvPr/>
        </p:nvSpPr>
        <p:spPr bwMode="auto">
          <a:xfrm>
            <a:off x="6973888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54" name="Oval 658"/>
          <p:cNvSpPr>
            <a:spLocks noChangeArrowheads="1"/>
          </p:cNvSpPr>
          <p:nvPr/>
        </p:nvSpPr>
        <p:spPr bwMode="auto">
          <a:xfrm>
            <a:off x="6973888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55" name="Oval 659"/>
          <p:cNvSpPr>
            <a:spLocks noChangeArrowheads="1"/>
          </p:cNvSpPr>
          <p:nvPr/>
        </p:nvSpPr>
        <p:spPr bwMode="auto">
          <a:xfrm>
            <a:off x="6973888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56" name="Oval 660"/>
          <p:cNvSpPr>
            <a:spLocks noChangeArrowheads="1"/>
          </p:cNvSpPr>
          <p:nvPr/>
        </p:nvSpPr>
        <p:spPr bwMode="auto">
          <a:xfrm>
            <a:off x="6973888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57" name="Oval 661"/>
          <p:cNvSpPr>
            <a:spLocks noChangeArrowheads="1"/>
          </p:cNvSpPr>
          <p:nvPr/>
        </p:nvSpPr>
        <p:spPr bwMode="auto">
          <a:xfrm>
            <a:off x="6973888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58" name="Oval 662"/>
          <p:cNvSpPr>
            <a:spLocks noChangeArrowheads="1"/>
          </p:cNvSpPr>
          <p:nvPr/>
        </p:nvSpPr>
        <p:spPr bwMode="auto">
          <a:xfrm>
            <a:off x="6973888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59" name="Oval 663"/>
          <p:cNvSpPr>
            <a:spLocks noChangeArrowheads="1"/>
          </p:cNvSpPr>
          <p:nvPr/>
        </p:nvSpPr>
        <p:spPr bwMode="auto">
          <a:xfrm>
            <a:off x="6973888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60" name="Oval 664"/>
          <p:cNvSpPr>
            <a:spLocks noChangeArrowheads="1"/>
          </p:cNvSpPr>
          <p:nvPr/>
        </p:nvSpPr>
        <p:spPr bwMode="auto">
          <a:xfrm>
            <a:off x="6973888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61" name="Oval 665"/>
          <p:cNvSpPr>
            <a:spLocks noChangeArrowheads="1"/>
          </p:cNvSpPr>
          <p:nvPr/>
        </p:nvSpPr>
        <p:spPr bwMode="auto">
          <a:xfrm>
            <a:off x="6973888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62" name="Oval 666"/>
          <p:cNvSpPr>
            <a:spLocks noChangeArrowheads="1"/>
          </p:cNvSpPr>
          <p:nvPr/>
        </p:nvSpPr>
        <p:spPr bwMode="auto">
          <a:xfrm>
            <a:off x="6973888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63" name="Oval 667"/>
          <p:cNvSpPr>
            <a:spLocks noChangeArrowheads="1"/>
          </p:cNvSpPr>
          <p:nvPr/>
        </p:nvSpPr>
        <p:spPr bwMode="auto">
          <a:xfrm>
            <a:off x="6973888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64" name="Oval 668"/>
          <p:cNvSpPr>
            <a:spLocks noChangeArrowheads="1"/>
          </p:cNvSpPr>
          <p:nvPr/>
        </p:nvSpPr>
        <p:spPr bwMode="auto">
          <a:xfrm>
            <a:off x="6973888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65" name="Oval 669"/>
          <p:cNvSpPr>
            <a:spLocks noChangeArrowheads="1"/>
          </p:cNvSpPr>
          <p:nvPr/>
        </p:nvSpPr>
        <p:spPr bwMode="auto">
          <a:xfrm>
            <a:off x="6973888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66" name="Oval 670"/>
          <p:cNvSpPr>
            <a:spLocks noChangeArrowheads="1"/>
          </p:cNvSpPr>
          <p:nvPr/>
        </p:nvSpPr>
        <p:spPr bwMode="auto">
          <a:xfrm>
            <a:off x="6973888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67" name="Oval 671"/>
          <p:cNvSpPr>
            <a:spLocks noChangeArrowheads="1"/>
          </p:cNvSpPr>
          <p:nvPr/>
        </p:nvSpPr>
        <p:spPr bwMode="auto">
          <a:xfrm>
            <a:off x="6973888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68" name="Oval 672"/>
          <p:cNvSpPr>
            <a:spLocks noChangeArrowheads="1"/>
          </p:cNvSpPr>
          <p:nvPr/>
        </p:nvSpPr>
        <p:spPr bwMode="auto">
          <a:xfrm>
            <a:off x="6973888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69" name="Oval 673"/>
          <p:cNvSpPr>
            <a:spLocks noChangeArrowheads="1"/>
          </p:cNvSpPr>
          <p:nvPr/>
        </p:nvSpPr>
        <p:spPr bwMode="auto">
          <a:xfrm>
            <a:off x="6973888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70" name="Oval 674"/>
          <p:cNvSpPr>
            <a:spLocks noChangeArrowheads="1"/>
          </p:cNvSpPr>
          <p:nvPr/>
        </p:nvSpPr>
        <p:spPr bwMode="auto">
          <a:xfrm>
            <a:off x="6973888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71" name="Oval 675"/>
          <p:cNvSpPr>
            <a:spLocks noChangeArrowheads="1"/>
          </p:cNvSpPr>
          <p:nvPr/>
        </p:nvSpPr>
        <p:spPr bwMode="auto">
          <a:xfrm>
            <a:off x="6973888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72" name="Oval 676"/>
          <p:cNvSpPr>
            <a:spLocks noChangeArrowheads="1"/>
          </p:cNvSpPr>
          <p:nvPr/>
        </p:nvSpPr>
        <p:spPr bwMode="auto">
          <a:xfrm>
            <a:off x="6973888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73" name="Oval 677"/>
          <p:cNvSpPr>
            <a:spLocks noChangeArrowheads="1"/>
          </p:cNvSpPr>
          <p:nvPr/>
        </p:nvSpPr>
        <p:spPr bwMode="auto">
          <a:xfrm>
            <a:off x="6973888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74" name="Oval 678"/>
          <p:cNvSpPr>
            <a:spLocks noChangeArrowheads="1"/>
          </p:cNvSpPr>
          <p:nvPr/>
        </p:nvSpPr>
        <p:spPr bwMode="auto">
          <a:xfrm>
            <a:off x="7118350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75" name="Oval 679"/>
          <p:cNvSpPr>
            <a:spLocks noChangeArrowheads="1"/>
          </p:cNvSpPr>
          <p:nvPr/>
        </p:nvSpPr>
        <p:spPr bwMode="auto">
          <a:xfrm>
            <a:off x="711835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76" name="Oval 680"/>
          <p:cNvSpPr>
            <a:spLocks noChangeArrowheads="1"/>
          </p:cNvSpPr>
          <p:nvPr/>
        </p:nvSpPr>
        <p:spPr bwMode="auto">
          <a:xfrm>
            <a:off x="7118350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77" name="Oval 681"/>
          <p:cNvSpPr>
            <a:spLocks noChangeArrowheads="1"/>
          </p:cNvSpPr>
          <p:nvPr/>
        </p:nvSpPr>
        <p:spPr bwMode="auto">
          <a:xfrm>
            <a:off x="7118350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78" name="Oval 682"/>
          <p:cNvSpPr>
            <a:spLocks noChangeArrowheads="1"/>
          </p:cNvSpPr>
          <p:nvPr/>
        </p:nvSpPr>
        <p:spPr bwMode="auto">
          <a:xfrm>
            <a:off x="7118350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79" name="Oval 683"/>
          <p:cNvSpPr>
            <a:spLocks noChangeArrowheads="1"/>
          </p:cNvSpPr>
          <p:nvPr/>
        </p:nvSpPr>
        <p:spPr bwMode="auto">
          <a:xfrm>
            <a:off x="7118350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80" name="Oval 684"/>
          <p:cNvSpPr>
            <a:spLocks noChangeArrowheads="1"/>
          </p:cNvSpPr>
          <p:nvPr/>
        </p:nvSpPr>
        <p:spPr bwMode="auto">
          <a:xfrm>
            <a:off x="7118350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81" name="Oval 685"/>
          <p:cNvSpPr>
            <a:spLocks noChangeArrowheads="1"/>
          </p:cNvSpPr>
          <p:nvPr/>
        </p:nvSpPr>
        <p:spPr bwMode="auto">
          <a:xfrm>
            <a:off x="7118350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82" name="Oval 686"/>
          <p:cNvSpPr>
            <a:spLocks noChangeArrowheads="1"/>
          </p:cNvSpPr>
          <p:nvPr/>
        </p:nvSpPr>
        <p:spPr bwMode="auto">
          <a:xfrm>
            <a:off x="7118350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83" name="Oval 687"/>
          <p:cNvSpPr>
            <a:spLocks noChangeArrowheads="1"/>
          </p:cNvSpPr>
          <p:nvPr/>
        </p:nvSpPr>
        <p:spPr bwMode="auto">
          <a:xfrm>
            <a:off x="7118350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84" name="Oval 688"/>
          <p:cNvSpPr>
            <a:spLocks noChangeArrowheads="1"/>
          </p:cNvSpPr>
          <p:nvPr/>
        </p:nvSpPr>
        <p:spPr bwMode="auto">
          <a:xfrm>
            <a:off x="7118350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85" name="Oval 689"/>
          <p:cNvSpPr>
            <a:spLocks noChangeArrowheads="1"/>
          </p:cNvSpPr>
          <p:nvPr/>
        </p:nvSpPr>
        <p:spPr bwMode="auto">
          <a:xfrm>
            <a:off x="7118350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86" name="Oval 690"/>
          <p:cNvSpPr>
            <a:spLocks noChangeArrowheads="1"/>
          </p:cNvSpPr>
          <p:nvPr/>
        </p:nvSpPr>
        <p:spPr bwMode="auto">
          <a:xfrm>
            <a:off x="7118350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87" name="Oval 691"/>
          <p:cNvSpPr>
            <a:spLocks noChangeArrowheads="1"/>
          </p:cNvSpPr>
          <p:nvPr/>
        </p:nvSpPr>
        <p:spPr bwMode="auto">
          <a:xfrm>
            <a:off x="7118350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88" name="Oval 692"/>
          <p:cNvSpPr>
            <a:spLocks noChangeArrowheads="1"/>
          </p:cNvSpPr>
          <p:nvPr/>
        </p:nvSpPr>
        <p:spPr bwMode="auto">
          <a:xfrm>
            <a:off x="7118350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89" name="Oval 693"/>
          <p:cNvSpPr>
            <a:spLocks noChangeArrowheads="1"/>
          </p:cNvSpPr>
          <p:nvPr/>
        </p:nvSpPr>
        <p:spPr bwMode="auto">
          <a:xfrm>
            <a:off x="7118350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90" name="Oval 694"/>
          <p:cNvSpPr>
            <a:spLocks noChangeArrowheads="1"/>
          </p:cNvSpPr>
          <p:nvPr/>
        </p:nvSpPr>
        <p:spPr bwMode="auto">
          <a:xfrm>
            <a:off x="7118350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91" name="Oval 695"/>
          <p:cNvSpPr>
            <a:spLocks noChangeArrowheads="1"/>
          </p:cNvSpPr>
          <p:nvPr/>
        </p:nvSpPr>
        <p:spPr bwMode="auto">
          <a:xfrm>
            <a:off x="7118350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92" name="Oval 696"/>
          <p:cNvSpPr>
            <a:spLocks noChangeArrowheads="1"/>
          </p:cNvSpPr>
          <p:nvPr/>
        </p:nvSpPr>
        <p:spPr bwMode="auto">
          <a:xfrm>
            <a:off x="7118350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93" name="Oval 697"/>
          <p:cNvSpPr>
            <a:spLocks noChangeArrowheads="1"/>
          </p:cNvSpPr>
          <p:nvPr/>
        </p:nvSpPr>
        <p:spPr bwMode="auto">
          <a:xfrm>
            <a:off x="7118350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94" name="Oval 698"/>
          <p:cNvSpPr>
            <a:spLocks noChangeArrowheads="1"/>
          </p:cNvSpPr>
          <p:nvPr/>
        </p:nvSpPr>
        <p:spPr bwMode="auto">
          <a:xfrm>
            <a:off x="7118350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95" name="Oval 699"/>
          <p:cNvSpPr>
            <a:spLocks noChangeArrowheads="1"/>
          </p:cNvSpPr>
          <p:nvPr/>
        </p:nvSpPr>
        <p:spPr bwMode="auto">
          <a:xfrm>
            <a:off x="7118350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96" name="Oval 700"/>
          <p:cNvSpPr>
            <a:spLocks noChangeArrowheads="1"/>
          </p:cNvSpPr>
          <p:nvPr/>
        </p:nvSpPr>
        <p:spPr bwMode="auto">
          <a:xfrm>
            <a:off x="7118350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97" name="Oval 701"/>
          <p:cNvSpPr>
            <a:spLocks noChangeArrowheads="1"/>
          </p:cNvSpPr>
          <p:nvPr/>
        </p:nvSpPr>
        <p:spPr bwMode="auto">
          <a:xfrm>
            <a:off x="7118350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98" name="Oval 702"/>
          <p:cNvSpPr>
            <a:spLocks noChangeArrowheads="1"/>
          </p:cNvSpPr>
          <p:nvPr/>
        </p:nvSpPr>
        <p:spPr bwMode="auto">
          <a:xfrm>
            <a:off x="7118350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799" name="Oval 703"/>
          <p:cNvSpPr>
            <a:spLocks noChangeArrowheads="1"/>
          </p:cNvSpPr>
          <p:nvPr/>
        </p:nvSpPr>
        <p:spPr bwMode="auto">
          <a:xfrm>
            <a:off x="7261225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00" name="Oval 704"/>
          <p:cNvSpPr>
            <a:spLocks noChangeArrowheads="1"/>
          </p:cNvSpPr>
          <p:nvPr/>
        </p:nvSpPr>
        <p:spPr bwMode="auto">
          <a:xfrm>
            <a:off x="72612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01" name="Oval 705"/>
          <p:cNvSpPr>
            <a:spLocks noChangeArrowheads="1"/>
          </p:cNvSpPr>
          <p:nvPr/>
        </p:nvSpPr>
        <p:spPr bwMode="auto">
          <a:xfrm>
            <a:off x="7261225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02" name="Oval 706"/>
          <p:cNvSpPr>
            <a:spLocks noChangeArrowheads="1"/>
          </p:cNvSpPr>
          <p:nvPr/>
        </p:nvSpPr>
        <p:spPr bwMode="auto">
          <a:xfrm>
            <a:off x="7261225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03" name="Oval 707"/>
          <p:cNvSpPr>
            <a:spLocks noChangeArrowheads="1"/>
          </p:cNvSpPr>
          <p:nvPr/>
        </p:nvSpPr>
        <p:spPr bwMode="auto">
          <a:xfrm>
            <a:off x="7261225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04" name="Oval 708"/>
          <p:cNvSpPr>
            <a:spLocks noChangeArrowheads="1"/>
          </p:cNvSpPr>
          <p:nvPr/>
        </p:nvSpPr>
        <p:spPr bwMode="auto">
          <a:xfrm>
            <a:off x="7261225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05" name="Oval 709"/>
          <p:cNvSpPr>
            <a:spLocks noChangeArrowheads="1"/>
          </p:cNvSpPr>
          <p:nvPr/>
        </p:nvSpPr>
        <p:spPr bwMode="auto">
          <a:xfrm>
            <a:off x="7261225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06" name="Oval 710"/>
          <p:cNvSpPr>
            <a:spLocks noChangeArrowheads="1"/>
          </p:cNvSpPr>
          <p:nvPr/>
        </p:nvSpPr>
        <p:spPr bwMode="auto">
          <a:xfrm>
            <a:off x="7261225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07" name="Oval 711"/>
          <p:cNvSpPr>
            <a:spLocks noChangeArrowheads="1"/>
          </p:cNvSpPr>
          <p:nvPr/>
        </p:nvSpPr>
        <p:spPr bwMode="auto">
          <a:xfrm>
            <a:off x="7261225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08" name="Oval 712"/>
          <p:cNvSpPr>
            <a:spLocks noChangeArrowheads="1"/>
          </p:cNvSpPr>
          <p:nvPr/>
        </p:nvSpPr>
        <p:spPr bwMode="auto">
          <a:xfrm>
            <a:off x="7261225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09" name="Oval 713"/>
          <p:cNvSpPr>
            <a:spLocks noChangeArrowheads="1"/>
          </p:cNvSpPr>
          <p:nvPr/>
        </p:nvSpPr>
        <p:spPr bwMode="auto">
          <a:xfrm>
            <a:off x="7261225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10" name="Oval 714"/>
          <p:cNvSpPr>
            <a:spLocks noChangeArrowheads="1"/>
          </p:cNvSpPr>
          <p:nvPr/>
        </p:nvSpPr>
        <p:spPr bwMode="auto">
          <a:xfrm>
            <a:off x="7261225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11" name="Oval 715"/>
          <p:cNvSpPr>
            <a:spLocks noChangeArrowheads="1"/>
          </p:cNvSpPr>
          <p:nvPr/>
        </p:nvSpPr>
        <p:spPr bwMode="auto">
          <a:xfrm>
            <a:off x="7261225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12" name="Oval 716"/>
          <p:cNvSpPr>
            <a:spLocks noChangeArrowheads="1"/>
          </p:cNvSpPr>
          <p:nvPr/>
        </p:nvSpPr>
        <p:spPr bwMode="auto">
          <a:xfrm>
            <a:off x="7261225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13" name="Oval 717"/>
          <p:cNvSpPr>
            <a:spLocks noChangeArrowheads="1"/>
          </p:cNvSpPr>
          <p:nvPr/>
        </p:nvSpPr>
        <p:spPr bwMode="auto">
          <a:xfrm>
            <a:off x="7261225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14" name="Oval 718"/>
          <p:cNvSpPr>
            <a:spLocks noChangeArrowheads="1"/>
          </p:cNvSpPr>
          <p:nvPr/>
        </p:nvSpPr>
        <p:spPr bwMode="auto">
          <a:xfrm>
            <a:off x="7261225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15" name="Oval 719"/>
          <p:cNvSpPr>
            <a:spLocks noChangeArrowheads="1"/>
          </p:cNvSpPr>
          <p:nvPr/>
        </p:nvSpPr>
        <p:spPr bwMode="auto">
          <a:xfrm>
            <a:off x="7261225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16" name="Oval 720"/>
          <p:cNvSpPr>
            <a:spLocks noChangeArrowheads="1"/>
          </p:cNvSpPr>
          <p:nvPr/>
        </p:nvSpPr>
        <p:spPr bwMode="auto">
          <a:xfrm>
            <a:off x="7261225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17" name="Oval 721"/>
          <p:cNvSpPr>
            <a:spLocks noChangeArrowheads="1"/>
          </p:cNvSpPr>
          <p:nvPr/>
        </p:nvSpPr>
        <p:spPr bwMode="auto">
          <a:xfrm>
            <a:off x="7261225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18" name="Oval 722"/>
          <p:cNvSpPr>
            <a:spLocks noChangeArrowheads="1"/>
          </p:cNvSpPr>
          <p:nvPr/>
        </p:nvSpPr>
        <p:spPr bwMode="auto">
          <a:xfrm>
            <a:off x="7261225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19" name="Oval 723"/>
          <p:cNvSpPr>
            <a:spLocks noChangeArrowheads="1"/>
          </p:cNvSpPr>
          <p:nvPr/>
        </p:nvSpPr>
        <p:spPr bwMode="auto">
          <a:xfrm>
            <a:off x="7261225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20" name="Oval 724"/>
          <p:cNvSpPr>
            <a:spLocks noChangeArrowheads="1"/>
          </p:cNvSpPr>
          <p:nvPr/>
        </p:nvSpPr>
        <p:spPr bwMode="auto">
          <a:xfrm>
            <a:off x="7261225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21" name="Oval 725"/>
          <p:cNvSpPr>
            <a:spLocks noChangeArrowheads="1"/>
          </p:cNvSpPr>
          <p:nvPr/>
        </p:nvSpPr>
        <p:spPr bwMode="auto">
          <a:xfrm>
            <a:off x="7261225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22" name="Oval 726"/>
          <p:cNvSpPr>
            <a:spLocks noChangeArrowheads="1"/>
          </p:cNvSpPr>
          <p:nvPr/>
        </p:nvSpPr>
        <p:spPr bwMode="auto">
          <a:xfrm>
            <a:off x="7261225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23" name="Oval 727"/>
          <p:cNvSpPr>
            <a:spLocks noChangeArrowheads="1"/>
          </p:cNvSpPr>
          <p:nvPr/>
        </p:nvSpPr>
        <p:spPr bwMode="auto">
          <a:xfrm>
            <a:off x="7261225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24" name="Oval 728"/>
          <p:cNvSpPr>
            <a:spLocks noChangeArrowheads="1"/>
          </p:cNvSpPr>
          <p:nvPr/>
        </p:nvSpPr>
        <p:spPr bwMode="auto">
          <a:xfrm>
            <a:off x="7405688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25" name="Oval 729"/>
          <p:cNvSpPr>
            <a:spLocks noChangeArrowheads="1"/>
          </p:cNvSpPr>
          <p:nvPr/>
        </p:nvSpPr>
        <p:spPr bwMode="auto">
          <a:xfrm>
            <a:off x="740568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26" name="Oval 730"/>
          <p:cNvSpPr>
            <a:spLocks noChangeArrowheads="1"/>
          </p:cNvSpPr>
          <p:nvPr/>
        </p:nvSpPr>
        <p:spPr bwMode="auto">
          <a:xfrm>
            <a:off x="7405688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27" name="Oval 731"/>
          <p:cNvSpPr>
            <a:spLocks noChangeArrowheads="1"/>
          </p:cNvSpPr>
          <p:nvPr/>
        </p:nvSpPr>
        <p:spPr bwMode="auto">
          <a:xfrm>
            <a:off x="7405688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28" name="Oval 732"/>
          <p:cNvSpPr>
            <a:spLocks noChangeArrowheads="1"/>
          </p:cNvSpPr>
          <p:nvPr/>
        </p:nvSpPr>
        <p:spPr bwMode="auto">
          <a:xfrm>
            <a:off x="7405688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29" name="Oval 733"/>
          <p:cNvSpPr>
            <a:spLocks noChangeArrowheads="1"/>
          </p:cNvSpPr>
          <p:nvPr/>
        </p:nvSpPr>
        <p:spPr bwMode="auto">
          <a:xfrm>
            <a:off x="7405688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30" name="Oval 734"/>
          <p:cNvSpPr>
            <a:spLocks noChangeArrowheads="1"/>
          </p:cNvSpPr>
          <p:nvPr/>
        </p:nvSpPr>
        <p:spPr bwMode="auto">
          <a:xfrm>
            <a:off x="7405688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31" name="Oval 735"/>
          <p:cNvSpPr>
            <a:spLocks noChangeArrowheads="1"/>
          </p:cNvSpPr>
          <p:nvPr/>
        </p:nvSpPr>
        <p:spPr bwMode="auto">
          <a:xfrm>
            <a:off x="7405688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32" name="Oval 736"/>
          <p:cNvSpPr>
            <a:spLocks noChangeArrowheads="1"/>
          </p:cNvSpPr>
          <p:nvPr/>
        </p:nvSpPr>
        <p:spPr bwMode="auto">
          <a:xfrm>
            <a:off x="7405688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33" name="Oval 737"/>
          <p:cNvSpPr>
            <a:spLocks noChangeArrowheads="1"/>
          </p:cNvSpPr>
          <p:nvPr/>
        </p:nvSpPr>
        <p:spPr bwMode="auto">
          <a:xfrm>
            <a:off x="7405688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34" name="Oval 738"/>
          <p:cNvSpPr>
            <a:spLocks noChangeArrowheads="1"/>
          </p:cNvSpPr>
          <p:nvPr/>
        </p:nvSpPr>
        <p:spPr bwMode="auto">
          <a:xfrm>
            <a:off x="7405688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35" name="Oval 739"/>
          <p:cNvSpPr>
            <a:spLocks noChangeArrowheads="1"/>
          </p:cNvSpPr>
          <p:nvPr/>
        </p:nvSpPr>
        <p:spPr bwMode="auto">
          <a:xfrm>
            <a:off x="7405688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36" name="Oval 740"/>
          <p:cNvSpPr>
            <a:spLocks noChangeArrowheads="1"/>
          </p:cNvSpPr>
          <p:nvPr/>
        </p:nvSpPr>
        <p:spPr bwMode="auto">
          <a:xfrm>
            <a:off x="7405688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37" name="Oval 741"/>
          <p:cNvSpPr>
            <a:spLocks noChangeArrowheads="1"/>
          </p:cNvSpPr>
          <p:nvPr/>
        </p:nvSpPr>
        <p:spPr bwMode="auto">
          <a:xfrm>
            <a:off x="7405688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38" name="Oval 742"/>
          <p:cNvSpPr>
            <a:spLocks noChangeArrowheads="1"/>
          </p:cNvSpPr>
          <p:nvPr/>
        </p:nvSpPr>
        <p:spPr bwMode="auto">
          <a:xfrm>
            <a:off x="7405688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39" name="Oval 743"/>
          <p:cNvSpPr>
            <a:spLocks noChangeArrowheads="1"/>
          </p:cNvSpPr>
          <p:nvPr/>
        </p:nvSpPr>
        <p:spPr bwMode="auto">
          <a:xfrm>
            <a:off x="7405688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40" name="Oval 744"/>
          <p:cNvSpPr>
            <a:spLocks noChangeArrowheads="1"/>
          </p:cNvSpPr>
          <p:nvPr/>
        </p:nvSpPr>
        <p:spPr bwMode="auto">
          <a:xfrm>
            <a:off x="7405688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41" name="Oval 745"/>
          <p:cNvSpPr>
            <a:spLocks noChangeArrowheads="1"/>
          </p:cNvSpPr>
          <p:nvPr/>
        </p:nvSpPr>
        <p:spPr bwMode="auto">
          <a:xfrm>
            <a:off x="7405688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42" name="Oval 746"/>
          <p:cNvSpPr>
            <a:spLocks noChangeArrowheads="1"/>
          </p:cNvSpPr>
          <p:nvPr/>
        </p:nvSpPr>
        <p:spPr bwMode="auto">
          <a:xfrm>
            <a:off x="7405688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43" name="Oval 747"/>
          <p:cNvSpPr>
            <a:spLocks noChangeArrowheads="1"/>
          </p:cNvSpPr>
          <p:nvPr/>
        </p:nvSpPr>
        <p:spPr bwMode="auto">
          <a:xfrm>
            <a:off x="7405688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44" name="Oval 748"/>
          <p:cNvSpPr>
            <a:spLocks noChangeArrowheads="1"/>
          </p:cNvSpPr>
          <p:nvPr/>
        </p:nvSpPr>
        <p:spPr bwMode="auto">
          <a:xfrm>
            <a:off x="7405688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45" name="Oval 749"/>
          <p:cNvSpPr>
            <a:spLocks noChangeArrowheads="1"/>
          </p:cNvSpPr>
          <p:nvPr/>
        </p:nvSpPr>
        <p:spPr bwMode="auto">
          <a:xfrm>
            <a:off x="7405688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46" name="Oval 750"/>
          <p:cNvSpPr>
            <a:spLocks noChangeArrowheads="1"/>
          </p:cNvSpPr>
          <p:nvPr/>
        </p:nvSpPr>
        <p:spPr bwMode="auto">
          <a:xfrm>
            <a:off x="7405688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47" name="Oval 751"/>
          <p:cNvSpPr>
            <a:spLocks noChangeArrowheads="1"/>
          </p:cNvSpPr>
          <p:nvPr/>
        </p:nvSpPr>
        <p:spPr bwMode="auto">
          <a:xfrm>
            <a:off x="7405688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48" name="Oval 752"/>
          <p:cNvSpPr>
            <a:spLocks noChangeArrowheads="1"/>
          </p:cNvSpPr>
          <p:nvPr/>
        </p:nvSpPr>
        <p:spPr bwMode="auto">
          <a:xfrm>
            <a:off x="7405688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49" name="Oval 753"/>
          <p:cNvSpPr>
            <a:spLocks noChangeArrowheads="1"/>
          </p:cNvSpPr>
          <p:nvPr/>
        </p:nvSpPr>
        <p:spPr bwMode="auto">
          <a:xfrm>
            <a:off x="755015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50" name="Oval 754"/>
          <p:cNvSpPr>
            <a:spLocks noChangeArrowheads="1"/>
          </p:cNvSpPr>
          <p:nvPr/>
        </p:nvSpPr>
        <p:spPr bwMode="auto">
          <a:xfrm>
            <a:off x="7550150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51" name="Oval 755"/>
          <p:cNvSpPr>
            <a:spLocks noChangeArrowheads="1"/>
          </p:cNvSpPr>
          <p:nvPr/>
        </p:nvSpPr>
        <p:spPr bwMode="auto">
          <a:xfrm>
            <a:off x="7550150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52" name="Oval 756"/>
          <p:cNvSpPr>
            <a:spLocks noChangeArrowheads="1"/>
          </p:cNvSpPr>
          <p:nvPr/>
        </p:nvSpPr>
        <p:spPr bwMode="auto">
          <a:xfrm>
            <a:off x="7550150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53" name="Oval 757"/>
          <p:cNvSpPr>
            <a:spLocks noChangeArrowheads="1"/>
          </p:cNvSpPr>
          <p:nvPr/>
        </p:nvSpPr>
        <p:spPr bwMode="auto">
          <a:xfrm>
            <a:off x="7550150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54" name="Oval 758"/>
          <p:cNvSpPr>
            <a:spLocks noChangeArrowheads="1"/>
          </p:cNvSpPr>
          <p:nvPr/>
        </p:nvSpPr>
        <p:spPr bwMode="auto">
          <a:xfrm>
            <a:off x="7550150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55" name="Oval 759"/>
          <p:cNvSpPr>
            <a:spLocks noChangeArrowheads="1"/>
          </p:cNvSpPr>
          <p:nvPr/>
        </p:nvSpPr>
        <p:spPr bwMode="auto">
          <a:xfrm>
            <a:off x="7550150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56" name="Oval 760"/>
          <p:cNvSpPr>
            <a:spLocks noChangeArrowheads="1"/>
          </p:cNvSpPr>
          <p:nvPr/>
        </p:nvSpPr>
        <p:spPr bwMode="auto">
          <a:xfrm>
            <a:off x="7550150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57" name="Oval 761"/>
          <p:cNvSpPr>
            <a:spLocks noChangeArrowheads="1"/>
          </p:cNvSpPr>
          <p:nvPr/>
        </p:nvSpPr>
        <p:spPr bwMode="auto">
          <a:xfrm>
            <a:off x="7550150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58" name="Oval 762"/>
          <p:cNvSpPr>
            <a:spLocks noChangeArrowheads="1"/>
          </p:cNvSpPr>
          <p:nvPr/>
        </p:nvSpPr>
        <p:spPr bwMode="auto">
          <a:xfrm>
            <a:off x="7550150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59" name="Oval 763"/>
          <p:cNvSpPr>
            <a:spLocks noChangeArrowheads="1"/>
          </p:cNvSpPr>
          <p:nvPr/>
        </p:nvSpPr>
        <p:spPr bwMode="auto">
          <a:xfrm>
            <a:off x="7550150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60" name="Oval 764"/>
          <p:cNvSpPr>
            <a:spLocks noChangeArrowheads="1"/>
          </p:cNvSpPr>
          <p:nvPr/>
        </p:nvSpPr>
        <p:spPr bwMode="auto">
          <a:xfrm>
            <a:off x="7550150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61" name="Oval 765"/>
          <p:cNvSpPr>
            <a:spLocks noChangeArrowheads="1"/>
          </p:cNvSpPr>
          <p:nvPr/>
        </p:nvSpPr>
        <p:spPr bwMode="auto">
          <a:xfrm>
            <a:off x="7550150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62" name="Oval 766"/>
          <p:cNvSpPr>
            <a:spLocks noChangeArrowheads="1"/>
          </p:cNvSpPr>
          <p:nvPr/>
        </p:nvSpPr>
        <p:spPr bwMode="auto">
          <a:xfrm>
            <a:off x="7550150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63" name="Oval 767"/>
          <p:cNvSpPr>
            <a:spLocks noChangeArrowheads="1"/>
          </p:cNvSpPr>
          <p:nvPr/>
        </p:nvSpPr>
        <p:spPr bwMode="auto">
          <a:xfrm>
            <a:off x="7550150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64" name="Oval 768"/>
          <p:cNvSpPr>
            <a:spLocks noChangeArrowheads="1"/>
          </p:cNvSpPr>
          <p:nvPr/>
        </p:nvSpPr>
        <p:spPr bwMode="auto">
          <a:xfrm>
            <a:off x="7550150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65" name="Oval 769"/>
          <p:cNvSpPr>
            <a:spLocks noChangeArrowheads="1"/>
          </p:cNvSpPr>
          <p:nvPr/>
        </p:nvSpPr>
        <p:spPr bwMode="auto">
          <a:xfrm>
            <a:off x="7550150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66" name="Oval 770"/>
          <p:cNvSpPr>
            <a:spLocks noChangeArrowheads="1"/>
          </p:cNvSpPr>
          <p:nvPr/>
        </p:nvSpPr>
        <p:spPr bwMode="auto">
          <a:xfrm>
            <a:off x="7550150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67" name="Oval 771"/>
          <p:cNvSpPr>
            <a:spLocks noChangeArrowheads="1"/>
          </p:cNvSpPr>
          <p:nvPr/>
        </p:nvSpPr>
        <p:spPr bwMode="auto">
          <a:xfrm>
            <a:off x="7550150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68" name="Oval 772"/>
          <p:cNvSpPr>
            <a:spLocks noChangeArrowheads="1"/>
          </p:cNvSpPr>
          <p:nvPr/>
        </p:nvSpPr>
        <p:spPr bwMode="auto">
          <a:xfrm>
            <a:off x="7550150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69" name="Oval 773"/>
          <p:cNvSpPr>
            <a:spLocks noChangeArrowheads="1"/>
          </p:cNvSpPr>
          <p:nvPr/>
        </p:nvSpPr>
        <p:spPr bwMode="auto">
          <a:xfrm>
            <a:off x="7550150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70" name="Oval 774"/>
          <p:cNvSpPr>
            <a:spLocks noChangeArrowheads="1"/>
          </p:cNvSpPr>
          <p:nvPr/>
        </p:nvSpPr>
        <p:spPr bwMode="auto">
          <a:xfrm>
            <a:off x="7550150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71" name="Oval 775"/>
          <p:cNvSpPr>
            <a:spLocks noChangeArrowheads="1"/>
          </p:cNvSpPr>
          <p:nvPr/>
        </p:nvSpPr>
        <p:spPr bwMode="auto">
          <a:xfrm>
            <a:off x="7550150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72" name="Oval 776"/>
          <p:cNvSpPr>
            <a:spLocks noChangeArrowheads="1"/>
          </p:cNvSpPr>
          <p:nvPr/>
        </p:nvSpPr>
        <p:spPr bwMode="auto">
          <a:xfrm>
            <a:off x="6254750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73" name="Oval 777"/>
          <p:cNvSpPr>
            <a:spLocks noChangeArrowheads="1"/>
          </p:cNvSpPr>
          <p:nvPr/>
        </p:nvSpPr>
        <p:spPr bwMode="auto">
          <a:xfrm>
            <a:off x="6973888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74" name="Rectangle 778"/>
          <p:cNvSpPr>
            <a:spLocks noChangeArrowheads="1"/>
          </p:cNvSpPr>
          <p:nvPr/>
        </p:nvSpPr>
        <p:spPr bwMode="auto">
          <a:xfrm>
            <a:off x="971550" y="981075"/>
            <a:ext cx="2592388" cy="403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75" name="Rectangle 779"/>
          <p:cNvSpPr>
            <a:spLocks noChangeArrowheads="1"/>
          </p:cNvSpPr>
          <p:nvPr/>
        </p:nvSpPr>
        <p:spPr bwMode="auto">
          <a:xfrm>
            <a:off x="5219700" y="981075"/>
            <a:ext cx="2592388" cy="403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76" name="Text Box 780"/>
          <p:cNvSpPr txBox="1">
            <a:spLocks noChangeArrowheads="1"/>
          </p:cNvSpPr>
          <p:nvPr/>
        </p:nvSpPr>
        <p:spPr bwMode="auto">
          <a:xfrm>
            <a:off x="2778328" y="476250"/>
            <a:ext cx="337784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 dirty="0">
                <a:latin typeface="Century Schoolbook" panose="02040604050505020304" pitchFamily="18" charset="0"/>
                <a:ea typeface="ＭＳ 明朝" panose="02020609040205080304" pitchFamily="17" charset="-128"/>
              </a:rPr>
              <a:t>E</a:t>
            </a:r>
            <a:r>
              <a:rPr lang="ja-JP" altLang="en-US" sz="1600" dirty="0">
                <a:latin typeface="Century Schoolbook" panose="02040604050505020304" pitchFamily="18" charset="0"/>
                <a:ea typeface="ＭＳ 明朝" panose="02020609040205080304" pitchFamily="17" charset="-128"/>
              </a:rPr>
              <a:t>と</a:t>
            </a:r>
            <a:r>
              <a:rPr lang="en-US" altLang="ja-JP" sz="1600" dirty="0">
                <a:latin typeface="Century Schoolbook" panose="02040604050505020304" pitchFamily="18" charset="0"/>
                <a:ea typeface="ＭＳ 明朝" panose="02020609040205080304" pitchFamily="17" charset="-128"/>
              </a:rPr>
              <a:t>J</a:t>
            </a:r>
            <a:r>
              <a:rPr lang="ja-JP" altLang="en-US" sz="1600" dirty="0">
                <a:latin typeface="Century Schoolbook" panose="02040604050505020304" pitchFamily="18" charset="0"/>
                <a:ea typeface="ＭＳ 明朝" panose="02020609040205080304" pitchFamily="17" charset="-128"/>
              </a:rPr>
              <a:t>に線が入って</a:t>
            </a:r>
            <a:r>
              <a:rPr lang="ja-JP" altLang="en-US" sz="1600" dirty="0" smtClean="0">
                <a:latin typeface="Century Schoolbook" panose="02040604050505020304" pitchFamily="18" charset="0"/>
                <a:ea typeface="ＭＳ 明朝" panose="02020609040205080304" pitchFamily="17" charset="-128"/>
              </a:rPr>
              <a:t>いる　　</a:t>
            </a:r>
            <a:r>
              <a:rPr lang="en-US" altLang="ja-JP" sz="1600" dirty="0" smtClean="0">
                <a:latin typeface="Century Schoolbook" panose="02040604050505020304" pitchFamily="18" charset="0"/>
                <a:ea typeface="ＭＳ 明朝" panose="02020609040205080304" pitchFamily="17" charset="-128"/>
              </a:rPr>
              <a:t>ICB-88</a:t>
            </a:r>
            <a:endParaRPr lang="ja-JP" altLang="en-US" sz="1600" dirty="0">
              <a:latin typeface="Century Schoolbook" panose="02040604050505020304" pitchFamily="18" charset="0"/>
              <a:ea typeface="ＭＳ 明朝" panose="02020609040205080304" pitchFamily="17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1"/>
          <p:cNvSpPr txBox="1">
            <a:spLocks noChangeArrowheads="1"/>
          </p:cNvSpPr>
          <p:nvPr/>
        </p:nvSpPr>
        <p:spPr bwMode="auto">
          <a:xfrm>
            <a:off x="1044575" y="1227138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1</a:t>
            </a:r>
          </a:p>
        </p:txBody>
      </p:sp>
      <p:sp>
        <p:nvSpPr>
          <p:cNvPr id="5123" name="Text Box 12"/>
          <p:cNvSpPr txBox="1">
            <a:spLocks noChangeArrowheads="1"/>
          </p:cNvSpPr>
          <p:nvPr/>
        </p:nvSpPr>
        <p:spPr bwMode="auto">
          <a:xfrm>
            <a:off x="1044575" y="180340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5</a:t>
            </a:r>
          </a:p>
        </p:txBody>
      </p:sp>
      <p:sp>
        <p:nvSpPr>
          <p:cNvPr id="5124" name="Oval 14"/>
          <p:cNvSpPr>
            <a:spLocks noChangeArrowheads="1"/>
          </p:cNvSpPr>
          <p:nvPr/>
        </p:nvSpPr>
        <p:spPr bwMode="auto">
          <a:xfrm>
            <a:off x="12858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25" name="Oval 15"/>
          <p:cNvSpPr>
            <a:spLocks noChangeArrowheads="1"/>
          </p:cNvSpPr>
          <p:nvPr/>
        </p:nvSpPr>
        <p:spPr bwMode="auto">
          <a:xfrm>
            <a:off x="12858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26" name="Oval 16"/>
          <p:cNvSpPr>
            <a:spLocks noChangeArrowheads="1"/>
          </p:cNvSpPr>
          <p:nvPr/>
        </p:nvSpPr>
        <p:spPr bwMode="auto">
          <a:xfrm>
            <a:off x="12858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27" name="Oval 17"/>
          <p:cNvSpPr>
            <a:spLocks noChangeArrowheads="1"/>
          </p:cNvSpPr>
          <p:nvPr/>
        </p:nvSpPr>
        <p:spPr bwMode="auto">
          <a:xfrm>
            <a:off x="12858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28" name="Oval 18"/>
          <p:cNvSpPr>
            <a:spLocks noChangeArrowheads="1"/>
          </p:cNvSpPr>
          <p:nvPr/>
        </p:nvSpPr>
        <p:spPr bwMode="auto">
          <a:xfrm>
            <a:off x="12858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29" name="Oval 19"/>
          <p:cNvSpPr>
            <a:spLocks noChangeArrowheads="1"/>
          </p:cNvSpPr>
          <p:nvPr/>
        </p:nvSpPr>
        <p:spPr bwMode="auto">
          <a:xfrm>
            <a:off x="12858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30" name="Oval 20"/>
          <p:cNvSpPr>
            <a:spLocks noChangeArrowheads="1"/>
          </p:cNvSpPr>
          <p:nvPr/>
        </p:nvSpPr>
        <p:spPr bwMode="auto">
          <a:xfrm>
            <a:off x="12858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31" name="Oval 21"/>
          <p:cNvSpPr>
            <a:spLocks noChangeArrowheads="1"/>
          </p:cNvSpPr>
          <p:nvPr/>
        </p:nvSpPr>
        <p:spPr bwMode="auto">
          <a:xfrm>
            <a:off x="12858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32" name="Oval 22"/>
          <p:cNvSpPr>
            <a:spLocks noChangeArrowheads="1"/>
          </p:cNvSpPr>
          <p:nvPr/>
        </p:nvSpPr>
        <p:spPr bwMode="auto">
          <a:xfrm>
            <a:off x="12858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33" name="Oval 23"/>
          <p:cNvSpPr>
            <a:spLocks noChangeArrowheads="1"/>
          </p:cNvSpPr>
          <p:nvPr/>
        </p:nvSpPr>
        <p:spPr bwMode="auto">
          <a:xfrm>
            <a:off x="12858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34" name="Oval 24"/>
          <p:cNvSpPr>
            <a:spLocks noChangeArrowheads="1"/>
          </p:cNvSpPr>
          <p:nvPr/>
        </p:nvSpPr>
        <p:spPr bwMode="auto">
          <a:xfrm>
            <a:off x="12858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35" name="Oval 25"/>
          <p:cNvSpPr>
            <a:spLocks noChangeArrowheads="1"/>
          </p:cNvSpPr>
          <p:nvPr/>
        </p:nvSpPr>
        <p:spPr bwMode="auto">
          <a:xfrm>
            <a:off x="12858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36" name="Oval 26"/>
          <p:cNvSpPr>
            <a:spLocks noChangeArrowheads="1"/>
          </p:cNvSpPr>
          <p:nvPr/>
        </p:nvSpPr>
        <p:spPr bwMode="auto">
          <a:xfrm>
            <a:off x="12858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37" name="Oval 27"/>
          <p:cNvSpPr>
            <a:spLocks noChangeArrowheads="1"/>
          </p:cNvSpPr>
          <p:nvPr/>
        </p:nvSpPr>
        <p:spPr bwMode="auto">
          <a:xfrm>
            <a:off x="12858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38" name="Oval 28"/>
          <p:cNvSpPr>
            <a:spLocks noChangeArrowheads="1"/>
          </p:cNvSpPr>
          <p:nvPr/>
        </p:nvSpPr>
        <p:spPr bwMode="auto">
          <a:xfrm>
            <a:off x="12858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39" name="Oval 29"/>
          <p:cNvSpPr>
            <a:spLocks noChangeArrowheads="1"/>
          </p:cNvSpPr>
          <p:nvPr/>
        </p:nvSpPr>
        <p:spPr bwMode="auto">
          <a:xfrm>
            <a:off x="12858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40" name="Oval 30"/>
          <p:cNvSpPr>
            <a:spLocks noChangeArrowheads="1"/>
          </p:cNvSpPr>
          <p:nvPr/>
        </p:nvSpPr>
        <p:spPr bwMode="auto">
          <a:xfrm>
            <a:off x="12858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41" name="Oval 31"/>
          <p:cNvSpPr>
            <a:spLocks noChangeArrowheads="1"/>
          </p:cNvSpPr>
          <p:nvPr/>
        </p:nvSpPr>
        <p:spPr bwMode="auto">
          <a:xfrm>
            <a:off x="12858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42" name="Oval 32"/>
          <p:cNvSpPr>
            <a:spLocks noChangeArrowheads="1"/>
          </p:cNvSpPr>
          <p:nvPr/>
        </p:nvSpPr>
        <p:spPr bwMode="auto">
          <a:xfrm>
            <a:off x="12858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43" name="Text Box 33"/>
          <p:cNvSpPr txBox="1">
            <a:spLocks noChangeArrowheads="1"/>
          </p:cNvSpPr>
          <p:nvPr/>
        </p:nvSpPr>
        <p:spPr bwMode="auto">
          <a:xfrm>
            <a:off x="971550" y="251618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10</a:t>
            </a:r>
          </a:p>
        </p:txBody>
      </p:sp>
      <p:sp>
        <p:nvSpPr>
          <p:cNvPr id="5144" name="Text Box 34"/>
          <p:cNvSpPr txBox="1">
            <a:spLocks noChangeArrowheads="1"/>
          </p:cNvSpPr>
          <p:nvPr/>
        </p:nvSpPr>
        <p:spPr bwMode="auto">
          <a:xfrm>
            <a:off x="971550" y="3243263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15</a:t>
            </a:r>
          </a:p>
        </p:txBody>
      </p:sp>
      <p:sp>
        <p:nvSpPr>
          <p:cNvPr id="5145" name="Oval 35"/>
          <p:cNvSpPr>
            <a:spLocks noChangeArrowheads="1"/>
          </p:cNvSpPr>
          <p:nvPr/>
        </p:nvSpPr>
        <p:spPr bwMode="auto">
          <a:xfrm>
            <a:off x="12858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46" name="Oval 36"/>
          <p:cNvSpPr>
            <a:spLocks noChangeArrowheads="1"/>
          </p:cNvSpPr>
          <p:nvPr/>
        </p:nvSpPr>
        <p:spPr bwMode="auto">
          <a:xfrm>
            <a:off x="12858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47" name="Oval 37"/>
          <p:cNvSpPr>
            <a:spLocks noChangeArrowheads="1"/>
          </p:cNvSpPr>
          <p:nvPr/>
        </p:nvSpPr>
        <p:spPr bwMode="auto">
          <a:xfrm>
            <a:off x="12858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48" name="Oval 38"/>
          <p:cNvSpPr>
            <a:spLocks noChangeArrowheads="1"/>
          </p:cNvSpPr>
          <p:nvPr/>
        </p:nvSpPr>
        <p:spPr bwMode="auto">
          <a:xfrm>
            <a:off x="1285875" y="46069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49" name="Text Box 39"/>
          <p:cNvSpPr txBox="1">
            <a:spLocks noChangeArrowheads="1"/>
          </p:cNvSpPr>
          <p:nvPr/>
        </p:nvSpPr>
        <p:spPr bwMode="auto">
          <a:xfrm>
            <a:off x="971550" y="396398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20</a:t>
            </a:r>
          </a:p>
        </p:txBody>
      </p:sp>
      <p:sp>
        <p:nvSpPr>
          <p:cNvPr id="5150" name="Text Box 40"/>
          <p:cNvSpPr txBox="1">
            <a:spLocks noChangeArrowheads="1"/>
          </p:cNvSpPr>
          <p:nvPr/>
        </p:nvSpPr>
        <p:spPr bwMode="auto">
          <a:xfrm>
            <a:off x="971550" y="4683125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25</a:t>
            </a:r>
          </a:p>
        </p:txBody>
      </p:sp>
      <p:sp>
        <p:nvSpPr>
          <p:cNvPr id="5151" name="Oval 41"/>
          <p:cNvSpPr>
            <a:spLocks noChangeArrowheads="1"/>
          </p:cNvSpPr>
          <p:nvPr/>
        </p:nvSpPr>
        <p:spPr bwMode="auto">
          <a:xfrm>
            <a:off x="14303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52" name="Oval 42"/>
          <p:cNvSpPr>
            <a:spLocks noChangeArrowheads="1"/>
          </p:cNvSpPr>
          <p:nvPr/>
        </p:nvSpPr>
        <p:spPr bwMode="auto">
          <a:xfrm>
            <a:off x="14303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53" name="Oval 43"/>
          <p:cNvSpPr>
            <a:spLocks noChangeArrowheads="1"/>
          </p:cNvSpPr>
          <p:nvPr/>
        </p:nvSpPr>
        <p:spPr bwMode="auto">
          <a:xfrm>
            <a:off x="14303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54" name="Oval 44"/>
          <p:cNvSpPr>
            <a:spLocks noChangeArrowheads="1"/>
          </p:cNvSpPr>
          <p:nvPr/>
        </p:nvSpPr>
        <p:spPr bwMode="auto">
          <a:xfrm>
            <a:off x="14303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55" name="Oval 45"/>
          <p:cNvSpPr>
            <a:spLocks noChangeArrowheads="1"/>
          </p:cNvSpPr>
          <p:nvPr/>
        </p:nvSpPr>
        <p:spPr bwMode="auto">
          <a:xfrm>
            <a:off x="14303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56" name="Oval 46"/>
          <p:cNvSpPr>
            <a:spLocks noChangeArrowheads="1"/>
          </p:cNvSpPr>
          <p:nvPr/>
        </p:nvSpPr>
        <p:spPr bwMode="auto">
          <a:xfrm>
            <a:off x="14303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57" name="Oval 47"/>
          <p:cNvSpPr>
            <a:spLocks noChangeArrowheads="1"/>
          </p:cNvSpPr>
          <p:nvPr/>
        </p:nvSpPr>
        <p:spPr bwMode="auto">
          <a:xfrm>
            <a:off x="14303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58" name="Oval 48"/>
          <p:cNvSpPr>
            <a:spLocks noChangeArrowheads="1"/>
          </p:cNvSpPr>
          <p:nvPr/>
        </p:nvSpPr>
        <p:spPr bwMode="auto">
          <a:xfrm>
            <a:off x="14303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59" name="Oval 49"/>
          <p:cNvSpPr>
            <a:spLocks noChangeArrowheads="1"/>
          </p:cNvSpPr>
          <p:nvPr/>
        </p:nvSpPr>
        <p:spPr bwMode="auto">
          <a:xfrm>
            <a:off x="14303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60" name="Oval 50"/>
          <p:cNvSpPr>
            <a:spLocks noChangeArrowheads="1"/>
          </p:cNvSpPr>
          <p:nvPr/>
        </p:nvSpPr>
        <p:spPr bwMode="auto">
          <a:xfrm>
            <a:off x="14303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61" name="Oval 51"/>
          <p:cNvSpPr>
            <a:spLocks noChangeArrowheads="1"/>
          </p:cNvSpPr>
          <p:nvPr/>
        </p:nvSpPr>
        <p:spPr bwMode="auto">
          <a:xfrm>
            <a:off x="14303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62" name="Oval 52"/>
          <p:cNvSpPr>
            <a:spLocks noChangeArrowheads="1"/>
          </p:cNvSpPr>
          <p:nvPr/>
        </p:nvSpPr>
        <p:spPr bwMode="auto">
          <a:xfrm>
            <a:off x="14303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63" name="Oval 53"/>
          <p:cNvSpPr>
            <a:spLocks noChangeArrowheads="1"/>
          </p:cNvSpPr>
          <p:nvPr/>
        </p:nvSpPr>
        <p:spPr bwMode="auto">
          <a:xfrm>
            <a:off x="14303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64" name="Oval 54"/>
          <p:cNvSpPr>
            <a:spLocks noChangeArrowheads="1"/>
          </p:cNvSpPr>
          <p:nvPr/>
        </p:nvSpPr>
        <p:spPr bwMode="auto">
          <a:xfrm>
            <a:off x="14303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65" name="Oval 55"/>
          <p:cNvSpPr>
            <a:spLocks noChangeArrowheads="1"/>
          </p:cNvSpPr>
          <p:nvPr/>
        </p:nvSpPr>
        <p:spPr bwMode="auto">
          <a:xfrm>
            <a:off x="14303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66" name="Oval 56"/>
          <p:cNvSpPr>
            <a:spLocks noChangeArrowheads="1"/>
          </p:cNvSpPr>
          <p:nvPr/>
        </p:nvSpPr>
        <p:spPr bwMode="auto">
          <a:xfrm>
            <a:off x="14303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67" name="Oval 57"/>
          <p:cNvSpPr>
            <a:spLocks noChangeArrowheads="1"/>
          </p:cNvSpPr>
          <p:nvPr/>
        </p:nvSpPr>
        <p:spPr bwMode="auto">
          <a:xfrm>
            <a:off x="14303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68" name="Oval 58"/>
          <p:cNvSpPr>
            <a:spLocks noChangeArrowheads="1"/>
          </p:cNvSpPr>
          <p:nvPr/>
        </p:nvSpPr>
        <p:spPr bwMode="auto">
          <a:xfrm>
            <a:off x="14303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69" name="Oval 59"/>
          <p:cNvSpPr>
            <a:spLocks noChangeArrowheads="1"/>
          </p:cNvSpPr>
          <p:nvPr/>
        </p:nvSpPr>
        <p:spPr bwMode="auto">
          <a:xfrm>
            <a:off x="14303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70" name="Oval 60"/>
          <p:cNvSpPr>
            <a:spLocks noChangeArrowheads="1"/>
          </p:cNvSpPr>
          <p:nvPr/>
        </p:nvSpPr>
        <p:spPr bwMode="auto">
          <a:xfrm>
            <a:off x="14303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71" name="Oval 61"/>
          <p:cNvSpPr>
            <a:spLocks noChangeArrowheads="1"/>
          </p:cNvSpPr>
          <p:nvPr/>
        </p:nvSpPr>
        <p:spPr bwMode="auto">
          <a:xfrm>
            <a:off x="14303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72" name="Oval 62"/>
          <p:cNvSpPr>
            <a:spLocks noChangeArrowheads="1"/>
          </p:cNvSpPr>
          <p:nvPr/>
        </p:nvSpPr>
        <p:spPr bwMode="auto">
          <a:xfrm>
            <a:off x="14303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73" name="Oval 63"/>
          <p:cNvSpPr>
            <a:spLocks noChangeArrowheads="1"/>
          </p:cNvSpPr>
          <p:nvPr/>
        </p:nvSpPr>
        <p:spPr bwMode="auto">
          <a:xfrm>
            <a:off x="14303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74" name="Oval 64"/>
          <p:cNvSpPr>
            <a:spLocks noChangeArrowheads="1"/>
          </p:cNvSpPr>
          <p:nvPr/>
        </p:nvSpPr>
        <p:spPr bwMode="auto">
          <a:xfrm>
            <a:off x="14303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75" name="Oval 65"/>
          <p:cNvSpPr>
            <a:spLocks noChangeArrowheads="1"/>
          </p:cNvSpPr>
          <p:nvPr/>
        </p:nvSpPr>
        <p:spPr bwMode="auto">
          <a:xfrm>
            <a:off x="14303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76" name="Oval 66"/>
          <p:cNvSpPr>
            <a:spLocks noChangeArrowheads="1"/>
          </p:cNvSpPr>
          <p:nvPr/>
        </p:nvSpPr>
        <p:spPr bwMode="auto">
          <a:xfrm>
            <a:off x="157321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77" name="Oval 67"/>
          <p:cNvSpPr>
            <a:spLocks noChangeArrowheads="1"/>
          </p:cNvSpPr>
          <p:nvPr/>
        </p:nvSpPr>
        <p:spPr bwMode="auto">
          <a:xfrm>
            <a:off x="1573213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78" name="Oval 68"/>
          <p:cNvSpPr>
            <a:spLocks noChangeArrowheads="1"/>
          </p:cNvSpPr>
          <p:nvPr/>
        </p:nvSpPr>
        <p:spPr bwMode="auto">
          <a:xfrm>
            <a:off x="157321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79" name="Oval 69"/>
          <p:cNvSpPr>
            <a:spLocks noChangeArrowheads="1"/>
          </p:cNvSpPr>
          <p:nvPr/>
        </p:nvSpPr>
        <p:spPr bwMode="auto">
          <a:xfrm>
            <a:off x="1573213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80" name="Oval 70"/>
          <p:cNvSpPr>
            <a:spLocks noChangeArrowheads="1"/>
          </p:cNvSpPr>
          <p:nvPr/>
        </p:nvSpPr>
        <p:spPr bwMode="auto">
          <a:xfrm>
            <a:off x="1573213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81" name="Oval 71"/>
          <p:cNvSpPr>
            <a:spLocks noChangeArrowheads="1"/>
          </p:cNvSpPr>
          <p:nvPr/>
        </p:nvSpPr>
        <p:spPr bwMode="auto">
          <a:xfrm>
            <a:off x="157321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82" name="Oval 72"/>
          <p:cNvSpPr>
            <a:spLocks noChangeArrowheads="1"/>
          </p:cNvSpPr>
          <p:nvPr/>
        </p:nvSpPr>
        <p:spPr bwMode="auto">
          <a:xfrm>
            <a:off x="157321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83" name="Oval 73"/>
          <p:cNvSpPr>
            <a:spLocks noChangeArrowheads="1"/>
          </p:cNvSpPr>
          <p:nvPr/>
        </p:nvSpPr>
        <p:spPr bwMode="auto">
          <a:xfrm>
            <a:off x="1573213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84" name="Oval 74"/>
          <p:cNvSpPr>
            <a:spLocks noChangeArrowheads="1"/>
          </p:cNvSpPr>
          <p:nvPr/>
        </p:nvSpPr>
        <p:spPr bwMode="auto">
          <a:xfrm>
            <a:off x="1573213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85" name="Oval 75"/>
          <p:cNvSpPr>
            <a:spLocks noChangeArrowheads="1"/>
          </p:cNvSpPr>
          <p:nvPr/>
        </p:nvSpPr>
        <p:spPr bwMode="auto">
          <a:xfrm>
            <a:off x="1573213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86" name="Oval 76"/>
          <p:cNvSpPr>
            <a:spLocks noChangeArrowheads="1"/>
          </p:cNvSpPr>
          <p:nvPr/>
        </p:nvSpPr>
        <p:spPr bwMode="auto">
          <a:xfrm>
            <a:off x="157321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87" name="Oval 77"/>
          <p:cNvSpPr>
            <a:spLocks noChangeArrowheads="1"/>
          </p:cNvSpPr>
          <p:nvPr/>
        </p:nvSpPr>
        <p:spPr bwMode="auto">
          <a:xfrm>
            <a:off x="157321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88" name="Oval 78"/>
          <p:cNvSpPr>
            <a:spLocks noChangeArrowheads="1"/>
          </p:cNvSpPr>
          <p:nvPr/>
        </p:nvSpPr>
        <p:spPr bwMode="auto">
          <a:xfrm>
            <a:off x="1573213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89" name="Oval 79"/>
          <p:cNvSpPr>
            <a:spLocks noChangeArrowheads="1"/>
          </p:cNvSpPr>
          <p:nvPr/>
        </p:nvSpPr>
        <p:spPr bwMode="auto">
          <a:xfrm>
            <a:off x="1573213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90" name="Oval 80"/>
          <p:cNvSpPr>
            <a:spLocks noChangeArrowheads="1"/>
          </p:cNvSpPr>
          <p:nvPr/>
        </p:nvSpPr>
        <p:spPr bwMode="auto">
          <a:xfrm>
            <a:off x="1573213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91" name="Oval 81"/>
          <p:cNvSpPr>
            <a:spLocks noChangeArrowheads="1"/>
          </p:cNvSpPr>
          <p:nvPr/>
        </p:nvSpPr>
        <p:spPr bwMode="auto">
          <a:xfrm>
            <a:off x="1573213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92" name="Oval 82"/>
          <p:cNvSpPr>
            <a:spLocks noChangeArrowheads="1"/>
          </p:cNvSpPr>
          <p:nvPr/>
        </p:nvSpPr>
        <p:spPr bwMode="auto">
          <a:xfrm>
            <a:off x="1573213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93" name="Oval 83"/>
          <p:cNvSpPr>
            <a:spLocks noChangeArrowheads="1"/>
          </p:cNvSpPr>
          <p:nvPr/>
        </p:nvSpPr>
        <p:spPr bwMode="auto">
          <a:xfrm>
            <a:off x="157321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94" name="Oval 84"/>
          <p:cNvSpPr>
            <a:spLocks noChangeArrowheads="1"/>
          </p:cNvSpPr>
          <p:nvPr/>
        </p:nvSpPr>
        <p:spPr bwMode="auto">
          <a:xfrm>
            <a:off x="1573213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95" name="Oval 85"/>
          <p:cNvSpPr>
            <a:spLocks noChangeArrowheads="1"/>
          </p:cNvSpPr>
          <p:nvPr/>
        </p:nvSpPr>
        <p:spPr bwMode="auto">
          <a:xfrm>
            <a:off x="1573213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96" name="Oval 86"/>
          <p:cNvSpPr>
            <a:spLocks noChangeArrowheads="1"/>
          </p:cNvSpPr>
          <p:nvPr/>
        </p:nvSpPr>
        <p:spPr bwMode="auto">
          <a:xfrm>
            <a:off x="1573213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97" name="Oval 87"/>
          <p:cNvSpPr>
            <a:spLocks noChangeArrowheads="1"/>
          </p:cNvSpPr>
          <p:nvPr/>
        </p:nvSpPr>
        <p:spPr bwMode="auto">
          <a:xfrm>
            <a:off x="1573213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98" name="Oval 88"/>
          <p:cNvSpPr>
            <a:spLocks noChangeArrowheads="1"/>
          </p:cNvSpPr>
          <p:nvPr/>
        </p:nvSpPr>
        <p:spPr bwMode="auto">
          <a:xfrm>
            <a:off x="1573213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99" name="Oval 89"/>
          <p:cNvSpPr>
            <a:spLocks noChangeArrowheads="1"/>
          </p:cNvSpPr>
          <p:nvPr/>
        </p:nvSpPr>
        <p:spPr bwMode="auto">
          <a:xfrm>
            <a:off x="1573213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00" name="Oval 90"/>
          <p:cNvSpPr>
            <a:spLocks noChangeArrowheads="1"/>
          </p:cNvSpPr>
          <p:nvPr/>
        </p:nvSpPr>
        <p:spPr bwMode="auto">
          <a:xfrm>
            <a:off x="157321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01" name="Oval 91"/>
          <p:cNvSpPr>
            <a:spLocks noChangeArrowheads="1"/>
          </p:cNvSpPr>
          <p:nvPr/>
        </p:nvSpPr>
        <p:spPr bwMode="auto">
          <a:xfrm>
            <a:off x="17176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02" name="Oval 92"/>
          <p:cNvSpPr>
            <a:spLocks noChangeArrowheads="1"/>
          </p:cNvSpPr>
          <p:nvPr/>
        </p:nvSpPr>
        <p:spPr bwMode="auto">
          <a:xfrm>
            <a:off x="17176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03" name="Oval 93"/>
          <p:cNvSpPr>
            <a:spLocks noChangeArrowheads="1"/>
          </p:cNvSpPr>
          <p:nvPr/>
        </p:nvSpPr>
        <p:spPr bwMode="auto">
          <a:xfrm>
            <a:off x="17176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04" name="Oval 94"/>
          <p:cNvSpPr>
            <a:spLocks noChangeArrowheads="1"/>
          </p:cNvSpPr>
          <p:nvPr/>
        </p:nvSpPr>
        <p:spPr bwMode="auto">
          <a:xfrm>
            <a:off x="17176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05" name="Oval 95"/>
          <p:cNvSpPr>
            <a:spLocks noChangeArrowheads="1"/>
          </p:cNvSpPr>
          <p:nvPr/>
        </p:nvSpPr>
        <p:spPr bwMode="auto">
          <a:xfrm>
            <a:off x="17176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06" name="Oval 96"/>
          <p:cNvSpPr>
            <a:spLocks noChangeArrowheads="1"/>
          </p:cNvSpPr>
          <p:nvPr/>
        </p:nvSpPr>
        <p:spPr bwMode="auto">
          <a:xfrm>
            <a:off x="17176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07" name="Oval 97"/>
          <p:cNvSpPr>
            <a:spLocks noChangeArrowheads="1"/>
          </p:cNvSpPr>
          <p:nvPr/>
        </p:nvSpPr>
        <p:spPr bwMode="auto">
          <a:xfrm>
            <a:off x="17176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08" name="Oval 98"/>
          <p:cNvSpPr>
            <a:spLocks noChangeArrowheads="1"/>
          </p:cNvSpPr>
          <p:nvPr/>
        </p:nvSpPr>
        <p:spPr bwMode="auto">
          <a:xfrm>
            <a:off x="17176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09" name="Oval 99"/>
          <p:cNvSpPr>
            <a:spLocks noChangeArrowheads="1"/>
          </p:cNvSpPr>
          <p:nvPr/>
        </p:nvSpPr>
        <p:spPr bwMode="auto">
          <a:xfrm>
            <a:off x="17176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10" name="Oval 100"/>
          <p:cNvSpPr>
            <a:spLocks noChangeArrowheads="1"/>
          </p:cNvSpPr>
          <p:nvPr/>
        </p:nvSpPr>
        <p:spPr bwMode="auto">
          <a:xfrm>
            <a:off x="17176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11" name="Oval 101"/>
          <p:cNvSpPr>
            <a:spLocks noChangeArrowheads="1"/>
          </p:cNvSpPr>
          <p:nvPr/>
        </p:nvSpPr>
        <p:spPr bwMode="auto">
          <a:xfrm>
            <a:off x="17176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12" name="Oval 102"/>
          <p:cNvSpPr>
            <a:spLocks noChangeArrowheads="1"/>
          </p:cNvSpPr>
          <p:nvPr/>
        </p:nvSpPr>
        <p:spPr bwMode="auto">
          <a:xfrm>
            <a:off x="17176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13" name="Oval 103"/>
          <p:cNvSpPr>
            <a:spLocks noChangeArrowheads="1"/>
          </p:cNvSpPr>
          <p:nvPr/>
        </p:nvSpPr>
        <p:spPr bwMode="auto">
          <a:xfrm>
            <a:off x="17176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14" name="Oval 104"/>
          <p:cNvSpPr>
            <a:spLocks noChangeArrowheads="1"/>
          </p:cNvSpPr>
          <p:nvPr/>
        </p:nvSpPr>
        <p:spPr bwMode="auto">
          <a:xfrm>
            <a:off x="17176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15" name="Oval 105"/>
          <p:cNvSpPr>
            <a:spLocks noChangeArrowheads="1"/>
          </p:cNvSpPr>
          <p:nvPr/>
        </p:nvSpPr>
        <p:spPr bwMode="auto">
          <a:xfrm>
            <a:off x="17176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16" name="Oval 106"/>
          <p:cNvSpPr>
            <a:spLocks noChangeArrowheads="1"/>
          </p:cNvSpPr>
          <p:nvPr/>
        </p:nvSpPr>
        <p:spPr bwMode="auto">
          <a:xfrm>
            <a:off x="17176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17" name="Oval 107"/>
          <p:cNvSpPr>
            <a:spLocks noChangeArrowheads="1"/>
          </p:cNvSpPr>
          <p:nvPr/>
        </p:nvSpPr>
        <p:spPr bwMode="auto">
          <a:xfrm>
            <a:off x="17176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18" name="Oval 108"/>
          <p:cNvSpPr>
            <a:spLocks noChangeArrowheads="1"/>
          </p:cNvSpPr>
          <p:nvPr/>
        </p:nvSpPr>
        <p:spPr bwMode="auto">
          <a:xfrm>
            <a:off x="17176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19" name="Oval 109"/>
          <p:cNvSpPr>
            <a:spLocks noChangeArrowheads="1"/>
          </p:cNvSpPr>
          <p:nvPr/>
        </p:nvSpPr>
        <p:spPr bwMode="auto">
          <a:xfrm>
            <a:off x="17176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20" name="Oval 110"/>
          <p:cNvSpPr>
            <a:spLocks noChangeArrowheads="1"/>
          </p:cNvSpPr>
          <p:nvPr/>
        </p:nvSpPr>
        <p:spPr bwMode="auto">
          <a:xfrm>
            <a:off x="17176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21" name="Oval 111"/>
          <p:cNvSpPr>
            <a:spLocks noChangeArrowheads="1"/>
          </p:cNvSpPr>
          <p:nvPr/>
        </p:nvSpPr>
        <p:spPr bwMode="auto">
          <a:xfrm>
            <a:off x="17176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22" name="Oval 112"/>
          <p:cNvSpPr>
            <a:spLocks noChangeArrowheads="1"/>
          </p:cNvSpPr>
          <p:nvPr/>
        </p:nvSpPr>
        <p:spPr bwMode="auto">
          <a:xfrm>
            <a:off x="17176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23" name="Oval 113"/>
          <p:cNvSpPr>
            <a:spLocks noChangeArrowheads="1"/>
          </p:cNvSpPr>
          <p:nvPr/>
        </p:nvSpPr>
        <p:spPr bwMode="auto">
          <a:xfrm>
            <a:off x="17176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24" name="Oval 114"/>
          <p:cNvSpPr>
            <a:spLocks noChangeArrowheads="1"/>
          </p:cNvSpPr>
          <p:nvPr/>
        </p:nvSpPr>
        <p:spPr bwMode="auto">
          <a:xfrm>
            <a:off x="17176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25" name="Oval 115"/>
          <p:cNvSpPr>
            <a:spLocks noChangeArrowheads="1"/>
          </p:cNvSpPr>
          <p:nvPr/>
        </p:nvSpPr>
        <p:spPr bwMode="auto">
          <a:xfrm>
            <a:off x="17176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26" name="Oval 116"/>
          <p:cNvSpPr>
            <a:spLocks noChangeArrowheads="1"/>
          </p:cNvSpPr>
          <p:nvPr/>
        </p:nvSpPr>
        <p:spPr bwMode="auto">
          <a:xfrm>
            <a:off x="18621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27" name="Oval 117"/>
          <p:cNvSpPr>
            <a:spLocks noChangeArrowheads="1"/>
          </p:cNvSpPr>
          <p:nvPr/>
        </p:nvSpPr>
        <p:spPr bwMode="auto">
          <a:xfrm>
            <a:off x="18621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28" name="Oval 118"/>
          <p:cNvSpPr>
            <a:spLocks noChangeArrowheads="1"/>
          </p:cNvSpPr>
          <p:nvPr/>
        </p:nvSpPr>
        <p:spPr bwMode="auto">
          <a:xfrm>
            <a:off x="18621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29" name="Oval 119"/>
          <p:cNvSpPr>
            <a:spLocks noChangeArrowheads="1"/>
          </p:cNvSpPr>
          <p:nvPr/>
        </p:nvSpPr>
        <p:spPr bwMode="auto">
          <a:xfrm>
            <a:off x="18621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30" name="Oval 120"/>
          <p:cNvSpPr>
            <a:spLocks noChangeArrowheads="1"/>
          </p:cNvSpPr>
          <p:nvPr/>
        </p:nvSpPr>
        <p:spPr bwMode="auto">
          <a:xfrm>
            <a:off x="18621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31" name="Oval 121"/>
          <p:cNvSpPr>
            <a:spLocks noChangeArrowheads="1"/>
          </p:cNvSpPr>
          <p:nvPr/>
        </p:nvSpPr>
        <p:spPr bwMode="auto">
          <a:xfrm>
            <a:off x="18621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32" name="Oval 122"/>
          <p:cNvSpPr>
            <a:spLocks noChangeArrowheads="1"/>
          </p:cNvSpPr>
          <p:nvPr/>
        </p:nvSpPr>
        <p:spPr bwMode="auto">
          <a:xfrm>
            <a:off x="18621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33" name="Oval 123"/>
          <p:cNvSpPr>
            <a:spLocks noChangeArrowheads="1"/>
          </p:cNvSpPr>
          <p:nvPr/>
        </p:nvSpPr>
        <p:spPr bwMode="auto">
          <a:xfrm>
            <a:off x="18621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34" name="Oval 124"/>
          <p:cNvSpPr>
            <a:spLocks noChangeArrowheads="1"/>
          </p:cNvSpPr>
          <p:nvPr/>
        </p:nvSpPr>
        <p:spPr bwMode="auto">
          <a:xfrm>
            <a:off x="18621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35" name="Oval 125"/>
          <p:cNvSpPr>
            <a:spLocks noChangeArrowheads="1"/>
          </p:cNvSpPr>
          <p:nvPr/>
        </p:nvSpPr>
        <p:spPr bwMode="auto">
          <a:xfrm>
            <a:off x="18621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36" name="Oval 126"/>
          <p:cNvSpPr>
            <a:spLocks noChangeArrowheads="1"/>
          </p:cNvSpPr>
          <p:nvPr/>
        </p:nvSpPr>
        <p:spPr bwMode="auto">
          <a:xfrm>
            <a:off x="18621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37" name="Oval 127"/>
          <p:cNvSpPr>
            <a:spLocks noChangeArrowheads="1"/>
          </p:cNvSpPr>
          <p:nvPr/>
        </p:nvSpPr>
        <p:spPr bwMode="auto">
          <a:xfrm>
            <a:off x="18621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38" name="Oval 128"/>
          <p:cNvSpPr>
            <a:spLocks noChangeArrowheads="1"/>
          </p:cNvSpPr>
          <p:nvPr/>
        </p:nvSpPr>
        <p:spPr bwMode="auto">
          <a:xfrm>
            <a:off x="18621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39" name="Oval 129"/>
          <p:cNvSpPr>
            <a:spLocks noChangeArrowheads="1"/>
          </p:cNvSpPr>
          <p:nvPr/>
        </p:nvSpPr>
        <p:spPr bwMode="auto">
          <a:xfrm>
            <a:off x="18621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40" name="Oval 130"/>
          <p:cNvSpPr>
            <a:spLocks noChangeArrowheads="1"/>
          </p:cNvSpPr>
          <p:nvPr/>
        </p:nvSpPr>
        <p:spPr bwMode="auto">
          <a:xfrm>
            <a:off x="18621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41" name="Oval 131"/>
          <p:cNvSpPr>
            <a:spLocks noChangeArrowheads="1"/>
          </p:cNvSpPr>
          <p:nvPr/>
        </p:nvSpPr>
        <p:spPr bwMode="auto">
          <a:xfrm>
            <a:off x="18621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42" name="Oval 132"/>
          <p:cNvSpPr>
            <a:spLocks noChangeArrowheads="1"/>
          </p:cNvSpPr>
          <p:nvPr/>
        </p:nvSpPr>
        <p:spPr bwMode="auto">
          <a:xfrm>
            <a:off x="18621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43" name="Oval 133"/>
          <p:cNvSpPr>
            <a:spLocks noChangeArrowheads="1"/>
          </p:cNvSpPr>
          <p:nvPr/>
        </p:nvSpPr>
        <p:spPr bwMode="auto">
          <a:xfrm>
            <a:off x="18621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44" name="Oval 134"/>
          <p:cNvSpPr>
            <a:spLocks noChangeArrowheads="1"/>
          </p:cNvSpPr>
          <p:nvPr/>
        </p:nvSpPr>
        <p:spPr bwMode="auto">
          <a:xfrm>
            <a:off x="18621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45" name="Oval 135"/>
          <p:cNvSpPr>
            <a:spLocks noChangeArrowheads="1"/>
          </p:cNvSpPr>
          <p:nvPr/>
        </p:nvSpPr>
        <p:spPr bwMode="auto">
          <a:xfrm>
            <a:off x="18621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46" name="Oval 136"/>
          <p:cNvSpPr>
            <a:spLocks noChangeArrowheads="1"/>
          </p:cNvSpPr>
          <p:nvPr/>
        </p:nvSpPr>
        <p:spPr bwMode="auto">
          <a:xfrm>
            <a:off x="18621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47" name="Oval 137"/>
          <p:cNvSpPr>
            <a:spLocks noChangeArrowheads="1"/>
          </p:cNvSpPr>
          <p:nvPr/>
        </p:nvSpPr>
        <p:spPr bwMode="auto">
          <a:xfrm>
            <a:off x="18621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48" name="Oval 138"/>
          <p:cNvSpPr>
            <a:spLocks noChangeArrowheads="1"/>
          </p:cNvSpPr>
          <p:nvPr/>
        </p:nvSpPr>
        <p:spPr bwMode="auto">
          <a:xfrm>
            <a:off x="18621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49" name="Oval 139"/>
          <p:cNvSpPr>
            <a:spLocks noChangeArrowheads="1"/>
          </p:cNvSpPr>
          <p:nvPr/>
        </p:nvSpPr>
        <p:spPr bwMode="auto">
          <a:xfrm>
            <a:off x="18621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50" name="Oval 140"/>
          <p:cNvSpPr>
            <a:spLocks noChangeArrowheads="1"/>
          </p:cNvSpPr>
          <p:nvPr/>
        </p:nvSpPr>
        <p:spPr bwMode="auto">
          <a:xfrm>
            <a:off x="18621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51" name="Text Box 141"/>
          <p:cNvSpPr txBox="1">
            <a:spLocks noChangeArrowheads="1"/>
          </p:cNvSpPr>
          <p:nvPr/>
        </p:nvSpPr>
        <p:spPr bwMode="auto">
          <a:xfrm>
            <a:off x="1198563" y="1054100"/>
            <a:ext cx="2133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A   B  C  D  E   F  G  H   I    J   K  L  M  N</a:t>
            </a:r>
          </a:p>
        </p:txBody>
      </p:sp>
      <p:sp>
        <p:nvSpPr>
          <p:cNvPr id="5252" name="Oval 143"/>
          <p:cNvSpPr>
            <a:spLocks noChangeArrowheads="1"/>
          </p:cNvSpPr>
          <p:nvPr/>
        </p:nvSpPr>
        <p:spPr bwMode="auto">
          <a:xfrm>
            <a:off x="20066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53" name="Oval 144"/>
          <p:cNvSpPr>
            <a:spLocks noChangeArrowheads="1"/>
          </p:cNvSpPr>
          <p:nvPr/>
        </p:nvSpPr>
        <p:spPr bwMode="auto">
          <a:xfrm>
            <a:off x="20066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54" name="Oval 145"/>
          <p:cNvSpPr>
            <a:spLocks noChangeArrowheads="1"/>
          </p:cNvSpPr>
          <p:nvPr/>
        </p:nvSpPr>
        <p:spPr bwMode="auto">
          <a:xfrm>
            <a:off x="20066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55" name="Oval 146"/>
          <p:cNvSpPr>
            <a:spLocks noChangeArrowheads="1"/>
          </p:cNvSpPr>
          <p:nvPr/>
        </p:nvSpPr>
        <p:spPr bwMode="auto">
          <a:xfrm>
            <a:off x="20066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56" name="Oval 147"/>
          <p:cNvSpPr>
            <a:spLocks noChangeArrowheads="1"/>
          </p:cNvSpPr>
          <p:nvPr/>
        </p:nvSpPr>
        <p:spPr bwMode="auto">
          <a:xfrm>
            <a:off x="20066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57" name="Oval 148"/>
          <p:cNvSpPr>
            <a:spLocks noChangeArrowheads="1"/>
          </p:cNvSpPr>
          <p:nvPr/>
        </p:nvSpPr>
        <p:spPr bwMode="auto">
          <a:xfrm>
            <a:off x="20066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58" name="Oval 149"/>
          <p:cNvSpPr>
            <a:spLocks noChangeArrowheads="1"/>
          </p:cNvSpPr>
          <p:nvPr/>
        </p:nvSpPr>
        <p:spPr bwMode="auto">
          <a:xfrm>
            <a:off x="20066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59" name="Oval 150"/>
          <p:cNvSpPr>
            <a:spLocks noChangeArrowheads="1"/>
          </p:cNvSpPr>
          <p:nvPr/>
        </p:nvSpPr>
        <p:spPr bwMode="auto">
          <a:xfrm>
            <a:off x="20066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60" name="Oval 151"/>
          <p:cNvSpPr>
            <a:spLocks noChangeArrowheads="1"/>
          </p:cNvSpPr>
          <p:nvPr/>
        </p:nvSpPr>
        <p:spPr bwMode="auto">
          <a:xfrm>
            <a:off x="20066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61" name="Oval 152"/>
          <p:cNvSpPr>
            <a:spLocks noChangeArrowheads="1"/>
          </p:cNvSpPr>
          <p:nvPr/>
        </p:nvSpPr>
        <p:spPr bwMode="auto">
          <a:xfrm>
            <a:off x="20066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62" name="Oval 153"/>
          <p:cNvSpPr>
            <a:spLocks noChangeArrowheads="1"/>
          </p:cNvSpPr>
          <p:nvPr/>
        </p:nvSpPr>
        <p:spPr bwMode="auto">
          <a:xfrm>
            <a:off x="20066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63" name="Oval 154"/>
          <p:cNvSpPr>
            <a:spLocks noChangeArrowheads="1"/>
          </p:cNvSpPr>
          <p:nvPr/>
        </p:nvSpPr>
        <p:spPr bwMode="auto">
          <a:xfrm>
            <a:off x="20066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64" name="Oval 155"/>
          <p:cNvSpPr>
            <a:spLocks noChangeArrowheads="1"/>
          </p:cNvSpPr>
          <p:nvPr/>
        </p:nvSpPr>
        <p:spPr bwMode="auto">
          <a:xfrm>
            <a:off x="20066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65" name="Oval 156"/>
          <p:cNvSpPr>
            <a:spLocks noChangeArrowheads="1"/>
          </p:cNvSpPr>
          <p:nvPr/>
        </p:nvSpPr>
        <p:spPr bwMode="auto">
          <a:xfrm>
            <a:off x="20066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66" name="Oval 157"/>
          <p:cNvSpPr>
            <a:spLocks noChangeArrowheads="1"/>
          </p:cNvSpPr>
          <p:nvPr/>
        </p:nvSpPr>
        <p:spPr bwMode="auto">
          <a:xfrm>
            <a:off x="20066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67" name="Oval 158"/>
          <p:cNvSpPr>
            <a:spLocks noChangeArrowheads="1"/>
          </p:cNvSpPr>
          <p:nvPr/>
        </p:nvSpPr>
        <p:spPr bwMode="auto">
          <a:xfrm>
            <a:off x="20066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68" name="Oval 159"/>
          <p:cNvSpPr>
            <a:spLocks noChangeArrowheads="1"/>
          </p:cNvSpPr>
          <p:nvPr/>
        </p:nvSpPr>
        <p:spPr bwMode="auto">
          <a:xfrm>
            <a:off x="20066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69" name="Oval 160"/>
          <p:cNvSpPr>
            <a:spLocks noChangeArrowheads="1"/>
          </p:cNvSpPr>
          <p:nvPr/>
        </p:nvSpPr>
        <p:spPr bwMode="auto">
          <a:xfrm>
            <a:off x="20066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70" name="Oval 161"/>
          <p:cNvSpPr>
            <a:spLocks noChangeArrowheads="1"/>
          </p:cNvSpPr>
          <p:nvPr/>
        </p:nvSpPr>
        <p:spPr bwMode="auto">
          <a:xfrm>
            <a:off x="20066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71" name="Oval 162"/>
          <p:cNvSpPr>
            <a:spLocks noChangeArrowheads="1"/>
          </p:cNvSpPr>
          <p:nvPr/>
        </p:nvSpPr>
        <p:spPr bwMode="auto">
          <a:xfrm>
            <a:off x="20066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72" name="Oval 163"/>
          <p:cNvSpPr>
            <a:spLocks noChangeArrowheads="1"/>
          </p:cNvSpPr>
          <p:nvPr/>
        </p:nvSpPr>
        <p:spPr bwMode="auto">
          <a:xfrm>
            <a:off x="20066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73" name="Oval 164"/>
          <p:cNvSpPr>
            <a:spLocks noChangeArrowheads="1"/>
          </p:cNvSpPr>
          <p:nvPr/>
        </p:nvSpPr>
        <p:spPr bwMode="auto">
          <a:xfrm>
            <a:off x="20066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74" name="Oval 165"/>
          <p:cNvSpPr>
            <a:spLocks noChangeArrowheads="1"/>
          </p:cNvSpPr>
          <p:nvPr/>
        </p:nvSpPr>
        <p:spPr bwMode="auto">
          <a:xfrm>
            <a:off x="20066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75" name="Oval 166"/>
          <p:cNvSpPr>
            <a:spLocks noChangeArrowheads="1"/>
          </p:cNvSpPr>
          <p:nvPr/>
        </p:nvSpPr>
        <p:spPr bwMode="auto">
          <a:xfrm>
            <a:off x="20066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76" name="Oval 167"/>
          <p:cNvSpPr>
            <a:spLocks noChangeArrowheads="1"/>
          </p:cNvSpPr>
          <p:nvPr/>
        </p:nvSpPr>
        <p:spPr bwMode="auto">
          <a:xfrm>
            <a:off x="21494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77" name="Oval 168"/>
          <p:cNvSpPr>
            <a:spLocks noChangeArrowheads="1"/>
          </p:cNvSpPr>
          <p:nvPr/>
        </p:nvSpPr>
        <p:spPr bwMode="auto">
          <a:xfrm>
            <a:off x="21494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78" name="Oval 169"/>
          <p:cNvSpPr>
            <a:spLocks noChangeArrowheads="1"/>
          </p:cNvSpPr>
          <p:nvPr/>
        </p:nvSpPr>
        <p:spPr bwMode="auto">
          <a:xfrm>
            <a:off x="21494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79" name="Oval 170"/>
          <p:cNvSpPr>
            <a:spLocks noChangeArrowheads="1"/>
          </p:cNvSpPr>
          <p:nvPr/>
        </p:nvSpPr>
        <p:spPr bwMode="auto">
          <a:xfrm>
            <a:off x="21494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80" name="Oval 171"/>
          <p:cNvSpPr>
            <a:spLocks noChangeArrowheads="1"/>
          </p:cNvSpPr>
          <p:nvPr/>
        </p:nvSpPr>
        <p:spPr bwMode="auto">
          <a:xfrm>
            <a:off x="21494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81" name="Oval 172"/>
          <p:cNvSpPr>
            <a:spLocks noChangeArrowheads="1"/>
          </p:cNvSpPr>
          <p:nvPr/>
        </p:nvSpPr>
        <p:spPr bwMode="auto">
          <a:xfrm>
            <a:off x="21494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82" name="Oval 173"/>
          <p:cNvSpPr>
            <a:spLocks noChangeArrowheads="1"/>
          </p:cNvSpPr>
          <p:nvPr/>
        </p:nvSpPr>
        <p:spPr bwMode="auto">
          <a:xfrm>
            <a:off x="21494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83" name="Oval 174"/>
          <p:cNvSpPr>
            <a:spLocks noChangeArrowheads="1"/>
          </p:cNvSpPr>
          <p:nvPr/>
        </p:nvSpPr>
        <p:spPr bwMode="auto">
          <a:xfrm>
            <a:off x="21494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84" name="Oval 175"/>
          <p:cNvSpPr>
            <a:spLocks noChangeArrowheads="1"/>
          </p:cNvSpPr>
          <p:nvPr/>
        </p:nvSpPr>
        <p:spPr bwMode="auto">
          <a:xfrm>
            <a:off x="21494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85" name="Oval 176"/>
          <p:cNvSpPr>
            <a:spLocks noChangeArrowheads="1"/>
          </p:cNvSpPr>
          <p:nvPr/>
        </p:nvSpPr>
        <p:spPr bwMode="auto">
          <a:xfrm>
            <a:off x="21494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86" name="Oval 177"/>
          <p:cNvSpPr>
            <a:spLocks noChangeArrowheads="1"/>
          </p:cNvSpPr>
          <p:nvPr/>
        </p:nvSpPr>
        <p:spPr bwMode="auto">
          <a:xfrm>
            <a:off x="21494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87" name="Oval 178"/>
          <p:cNvSpPr>
            <a:spLocks noChangeArrowheads="1"/>
          </p:cNvSpPr>
          <p:nvPr/>
        </p:nvSpPr>
        <p:spPr bwMode="auto">
          <a:xfrm>
            <a:off x="21494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88" name="Oval 179"/>
          <p:cNvSpPr>
            <a:spLocks noChangeArrowheads="1"/>
          </p:cNvSpPr>
          <p:nvPr/>
        </p:nvSpPr>
        <p:spPr bwMode="auto">
          <a:xfrm>
            <a:off x="21494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89" name="Oval 180"/>
          <p:cNvSpPr>
            <a:spLocks noChangeArrowheads="1"/>
          </p:cNvSpPr>
          <p:nvPr/>
        </p:nvSpPr>
        <p:spPr bwMode="auto">
          <a:xfrm>
            <a:off x="21494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90" name="Oval 181"/>
          <p:cNvSpPr>
            <a:spLocks noChangeArrowheads="1"/>
          </p:cNvSpPr>
          <p:nvPr/>
        </p:nvSpPr>
        <p:spPr bwMode="auto">
          <a:xfrm>
            <a:off x="21494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91" name="Oval 182"/>
          <p:cNvSpPr>
            <a:spLocks noChangeArrowheads="1"/>
          </p:cNvSpPr>
          <p:nvPr/>
        </p:nvSpPr>
        <p:spPr bwMode="auto">
          <a:xfrm>
            <a:off x="21494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92" name="Oval 183"/>
          <p:cNvSpPr>
            <a:spLocks noChangeArrowheads="1"/>
          </p:cNvSpPr>
          <p:nvPr/>
        </p:nvSpPr>
        <p:spPr bwMode="auto">
          <a:xfrm>
            <a:off x="21494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93" name="Oval 184"/>
          <p:cNvSpPr>
            <a:spLocks noChangeArrowheads="1"/>
          </p:cNvSpPr>
          <p:nvPr/>
        </p:nvSpPr>
        <p:spPr bwMode="auto">
          <a:xfrm>
            <a:off x="21494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94" name="Oval 185"/>
          <p:cNvSpPr>
            <a:spLocks noChangeArrowheads="1"/>
          </p:cNvSpPr>
          <p:nvPr/>
        </p:nvSpPr>
        <p:spPr bwMode="auto">
          <a:xfrm>
            <a:off x="21494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95" name="Oval 186"/>
          <p:cNvSpPr>
            <a:spLocks noChangeArrowheads="1"/>
          </p:cNvSpPr>
          <p:nvPr/>
        </p:nvSpPr>
        <p:spPr bwMode="auto">
          <a:xfrm>
            <a:off x="21494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96" name="Oval 187"/>
          <p:cNvSpPr>
            <a:spLocks noChangeArrowheads="1"/>
          </p:cNvSpPr>
          <p:nvPr/>
        </p:nvSpPr>
        <p:spPr bwMode="auto">
          <a:xfrm>
            <a:off x="21494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97" name="Oval 188"/>
          <p:cNvSpPr>
            <a:spLocks noChangeArrowheads="1"/>
          </p:cNvSpPr>
          <p:nvPr/>
        </p:nvSpPr>
        <p:spPr bwMode="auto">
          <a:xfrm>
            <a:off x="21494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98" name="Oval 189"/>
          <p:cNvSpPr>
            <a:spLocks noChangeArrowheads="1"/>
          </p:cNvSpPr>
          <p:nvPr/>
        </p:nvSpPr>
        <p:spPr bwMode="auto">
          <a:xfrm>
            <a:off x="21494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299" name="Oval 190"/>
          <p:cNvSpPr>
            <a:spLocks noChangeArrowheads="1"/>
          </p:cNvSpPr>
          <p:nvPr/>
        </p:nvSpPr>
        <p:spPr bwMode="auto">
          <a:xfrm>
            <a:off x="21494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00" name="Oval 191"/>
          <p:cNvSpPr>
            <a:spLocks noChangeArrowheads="1"/>
          </p:cNvSpPr>
          <p:nvPr/>
        </p:nvSpPr>
        <p:spPr bwMode="auto">
          <a:xfrm>
            <a:off x="21494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01" name="Oval 192"/>
          <p:cNvSpPr>
            <a:spLocks noChangeArrowheads="1"/>
          </p:cNvSpPr>
          <p:nvPr/>
        </p:nvSpPr>
        <p:spPr bwMode="auto">
          <a:xfrm>
            <a:off x="229235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02" name="Oval 193"/>
          <p:cNvSpPr>
            <a:spLocks noChangeArrowheads="1"/>
          </p:cNvSpPr>
          <p:nvPr/>
        </p:nvSpPr>
        <p:spPr bwMode="auto">
          <a:xfrm>
            <a:off x="229235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03" name="Oval 194"/>
          <p:cNvSpPr>
            <a:spLocks noChangeArrowheads="1"/>
          </p:cNvSpPr>
          <p:nvPr/>
        </p:nvSpPr>
        <p:spPr bwMode="auto">
          <a:xfrm>
            <a:off x="229235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04" name="Oval 195"/>
          <p:cNvSpPr>
            <a:spLocks noChangeArrowheads="1"/>
          </p:cNvSpPr>
          <p:nvPr/>
        </p:nvSpPr>
        <p:spPr bwMode="auto">
          <a:xfrm>
            <a:off x="229235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05" name="Oval 196"/>
          <p:cNvSpPr>
            <a:spLocks noChangeArrowheads="1"/>
          </p:cNvSpPr>
          <p:nvPr/>
        </p:nvSpPr>
        <p:spPr bwMode="auto">
          <a:xfrm>
            <a:off x="229235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06" name="Oval 197"/>
          <p:cNvSpPr>
            <a:spLocks noChangeArrowheads="1"/>
          </p:cNvSpPr>
          <p:nvPr/>
        </p:nvSpPr>
        <p:spPr bwMode="auto">
          <a:xfrm>
            <a:off x="229235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07" name="Oval 198"/>
          <p:cNvSpPr>
            <a:spLocks noChangeArrowheads="1"/>
          </p:cNvSpPr>
          <p:nvPr/>
        </p:nvSpPr>
        <p:spPr bwMode="auto">
          <a:xfrm>
            <a:off x="229235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08" name="Oval 199"/>
          <p:cNvSpPr>
            <a:spLocks noChangeArrowheads="1"/>
          </p:cNvSpPr>
          <p:nvPr/>
        </p:nvSpPr>
        <p:spPr bwMode="auto">
          <a:xfrm>
            <a:off x="229235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09" name="Oval 200"/>
          <p:cNvSpPr>
            <a:spLocks noChangeArrowheads="1"/>
          </p:cNvSpPr>
          <p:nvPr/>
        </p:nvSpPr>
        <p:spPr bwMode="auto">
          <a:xfrm>
            <a:off x="229235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10" name="Oval 201"/>
          <p:cNvSpPr>
            <a:spLocks noChangeArrowheads="1"/>
          </p:cNvSpPr>
          <p:nvPr/>
        </p:nvSpPr>
        <p:spPr bwMode="auto">
          <a:xfrm>
            <a:off x="229235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11" name="Oval 202"/>
          <p:cNvSpPr>
            <a:spLocks noChangeArrowheads="1"/>
          </p:cNvSpPr>
          <p:nvPr/>
        </p:nvSpPr>
        <p:spPr bwMode="auto">
          <a:xfrm>
            <a:off x="229235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12" name="Oval 203"/>
          <p:cNvSpPr>
            <a:spLocks noChangeArrowheads="1"/>
          </p:cNvSpPr>
          <p:nvPr/>
        </p:nvSpPr>
        <p:spPr bwMode="auto">
          <a:xfrm>
            <a:off x="229235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13" name="Oval 204"/>
          <p:cNvSpPr>
            <a:spLocks noChangeArrowheads="1"/>
          </p:cNvSpPr>
          <p:nvPr/>
        </p:nvSpPr>
        <p:spPr bwMode="auto">
          <a:xfrm>
            <a:off x="229235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14" name="Oval 205"/>
          <p:cNvSpPr>
            <a:spLocks noChangeArrowheads="1"/>
          </p:cNvSpPr>
          <p:nvPr/>
        </p:nvSpPr>
        <p:spPr bwMode="auto">
          <a:xfrm>
            <a:off x="229235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15" name="Oval 206"/>
          <p:cNvSpPr>
            <a:spLocks noChangeArrowheads="1"/>
          </p:cNvSpPr>
          <p:nvPr/>
        </p:nvSpPr>
        <p:spPr bwMode="auto">
          <a:xfrm>
            <a:off x="229235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16" name="Oval 207"/>
          <p:cNvSpPr>
            <a:spLocks noChangeArrowheads="1"/>
          </p:cNvSpPr>
          <p:nvPr/>
        </p:nvSpPr>
        <p:spPr bwMode="auto">
          <a:xfrm>
            <a:off x="229235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17" name="Oval 208"/>
          <p:cNvSpPr>
            <a:spLocks noChangeArrowheads="1"/>
          </p:cNvSpPr>
          <p:nvPr/>
        </p:nvSpPr>
        <p:spPr bwMode="auto">
          <a:xfrm>
            <a:off x="229235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18" name="Oval 209"/>
          <p:cNvSpPr>
            <a:spLocks noChangeArrowheads="1"/>
          </p:cNvSpPr>
          <p:nvPr/>
        </p:nvSpPr>
        <p:spPr bwMode="auto">
          <a:xfrm>
            <a:off x="229235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19" name="Oval 210"/>
          <p:cNvSpPr>
            <a:spLocks noChangeArrowheads="1"/>
          </p:cNvSpPr>
          <p:nvPr/>
        </p:nvSpPr>
        <p:spPr bwMode="auto">
          <a:xfrm>
            <a:off x="229235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20" name="Oval 211"/>
          <p:cNvSpPr>
            <a:spLocks noChangeArrowheads="1"/>
          </p:cNvSpPr>
          <p:nvPr/>
        </p:nvSpPr>
        <p:spPr bwMode="auto">
          <a:xfrm>
            <a:off x="229235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21" name="Oval 212"/>
          <p:cNvSpPr>
            <a:spLocks noChangeArrowheads="1"/>
          </p:cNvSpPr>
          <p:nvPr/>
        </p:nvSpPr>
        <p:spPr bwMode="auto">
          <a:xfrm>
            <a:off x="229235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22" name="Oval 213"/>
          <p:cNvSpPr>
            <a:spLocks noChangeArrowheads="1"/>
          </p:cNvSpPr>
          <p:nvPr/>
        </p:nvSpPr>
        <p:spPr bwMode="auto">
          <a:xfrm>
            <a:off x="229235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23" name="Oval 214"/>
          <p:cNvSpPr>
            <a:spLocks noChangeArrowheads="1"/>
          </p:cNvSpPr>
          <p:nvPr/>
        </p:nvSpPr>
        <p:spPr bwMode="auto">
          <a:xfrm>
            <a:off x="229235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24" name="Oval 215"/>
          <p:cNvSpPr>
            <a:spLocks noChangeArrowheads="1"/>
          </p:cNvSpPr>
          <p:nvPr/>
        </p:nvSpPr>
        <p:spPr bwMode="auto">
          <a:xfrm>
            <a:off x="229235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25" name="Oval 216"/>
          <p:cNvSpPr>
            <a:spLocks noChangeArrowheads="1"/>
          </p:cNvSpPr>
          <p:nvPr/>
        </p:nvSpPr>
        <p:spPr bwMode="auto">
          <a:xfrm>
            <a:off x="229235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26" name="Oval 217"/>
          <p:cNvSpPr>
            <a:spLocks noChangeArrowheads="1"/>
          </p:cNvSpPr>
          <p:nvPr/>
        </p:nvSpPr>
        <p:spPr bwMode="auto">
          <a:xfrm>
            <a:off x="243681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27" name="Oval 218"/>
          <p:cNvSpPr>
            <a:spLocks noChangeArrowheads="1"/>
          </p:cNvSpPr>
          <p:nvPr/>
        </p:nvSpPr>
        <p:spPr bwMode="auto">
          <a:xfrm>
            <a:off x="2436813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28" name="Oval 219"/>
          <p:cNvSpPr>
            <a:spLocks noChangeArrowheads="1"/>
          </p:cNvSpPr>
          <p:nvPr/>
        </p:nvSpPr>
        <p:spPr bwMode="auto">
          <a:xfrm>
            <a:off x="243681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29" name="Oval 220"/>
          <p:cNvSpPr>
            <a:spLocks noChangeArrowheads="1"/>
          </p:cNvSpPr>
          <p:nvPr/>
        </p:nvSpPr>
        <p:spPr bwMode="auto">
          <a:xfrm>
            <a:off x="2436813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30" name="Oval 221"/>
          <p:cNvSpPr>
            <a:spLocks noChangeArrowheads="1"/>
          </p:cNvSpPr>
          <p:nvPr/>
        </p:nvSpPr>
        <p:spPr bwMode="auto">
          <a:xfrm>
            <a:off x="2436813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31" name="Oval 222"/>
          <p:cNvSpPr>
            <a:spLocks noChangeArrowheads="1"/>
          </p:cNvSpPr>
          <p:nvPr/>
        </p:nvSpPr>
        <p:spPr bwMode="auto">
          <a:xfrm>
            <a:off x="243681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32" name="Oval 223"/>
          <p:cNvSpPr>
            <a:spLocks noChangeArrowheads="1"/>
          </p:cNvSpPr>
          <p:nvPr/>
        </p:nvSpPr>
        <p:spPr bwMode="auto">
          <a:xfrm>
            <a:off x="243681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33" name="Oval 224"/>
          <p:cNvSpPr>
            <a:spLocks noChangeArrowheads="1"/>
          </p:cNvSpPr>
          <p:nvPr/>
        </p:nvSpPr>
        <p:spPr bwMode="auto">
          <a:xfrm>
            <a:off x="2436813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34" name="Oval 225"/>
          <p:cNvSpPr>
            <a:spLocks noChangeArrowheads="1"/>
          </p:cNvSpPr>
          <p:nvPr/>
        </p:nvSpPr>
        <p:spPr bwMode="auto">
          <a:xfrm>
            <a:off x="2436813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35" name="Oval 226"/>
          <p:cNvSpPr>
            <a:spLocks noChangeArrowheads="1"/>
          </p:cNvSpPr>
          <p:nvPr/>
        </p:nvSpPr>
        <p:spPr bwMode="auto">
          <a:xfrm>
            <a:off x="2436813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36" name="Oval 227"/>
          <p:cNvSpPr>
            <a:spLocks noChangeArrowheads="1"/>
          </p:cNvSpPr>
          <p:nvPr/>
        </p:nvSpPr>
        <p:spPr bwMode="auto">
          <a:xfrm>
            <a:off x="243681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37" name="Oval 228"/>
          <p:cNvSpPr>
            <a:spLocks noChangeArrowheads="1"/>
          </p:cNvSpPr>
          <p:nvPr/>
        </p:nvSpPr>
        <p:spPr bwMode="auto">
          <a:xfrm>
            <a:off x="243681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38" name="Oval 229"/>
          <p:cNvSpPr>
            <a:spLocks noChangeArrowheads="1"/>
          </p:cNvSpPr>
          <p:nvPr/>
        </p:nvSpPr>
        <p:spPr bwMode="auto">
          <a:xfrm>
            <a:off x="2436813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39" name="Oval 230"/>
          <p:cNvSpPr>
            <a:spLocks noChangeArrowheads="1"/>
          </p:cNvSpPr>
          <p:nvPr/>
        </p:nvSpPr>
        <p:spPr bwMode="auto">
          <a:xfrm>
            <a:off x="2436813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40" name="Oval 231"/>
          <p:cNvSpPr>
            <a:spLocks noChangeArrowheads="1"/>
          </p:cNvSpPr>
          <p:nvPr/>
        </p:nvSpPr>
        <p:spPr bwMode="auto">
          <a:xfrm>
            <a:off x="2436813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41" name="Oval 232"/>
          <p:cNvSpPr>
            <a:spLocks noChangeArrowheads="1"/>
          </p:cNvSpPr>
          <p:nvPr/>
        </p:nvSpPr>
        <p:spPr bwMode="auto">
          <a:xfrm>
            <a:off x="2436813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42" name="Oval 233"/>
          <p:cNvSpPr>
            <a:spLocks noChangeArrowheads="1"/>
          </p:cNvSpPr>
          <p:nvPr/>
        </p:nvSpPr>
        <p:spPr bwMode="auto">
          <a:xfrm>
            <a:off x="2436813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43" name="Oval 234"/>
          <p:cNvSpPr>
            <a:spLocks noChangeArrowheads="1"/>
          </p:cNvSpPr>
          <p:nvPr/>
        </p:nvSpPr>
        <p:spPr bwMode="auto">
          <a:xfrm>
            <a:off x="243681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44" name="Oval 235"/>
          <p:cNvSpPr>
            <a:spLocks noChangeArrowheads="1"/>
          </p:cNvSpPr>
          <p:nvPr/>
        </p:nvSpPr>
        <p:spPr bwMode="auto">
          <a:xfrm>
            <a:off x="2436813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45" name="Oval 236"/>
          <p:cNvSpPr>
            <a:spLocks noChangeArrowheads="1"/>
          </p:cNvSpPr>
          <p:nvPr/>
        </p:nvSpPr>
        <p:spPr bwMode="auto">
          <a:xfrm>
            <a:off x="2436813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46" name="Oval 237"/>
          <p:cNvSpPr>
            <a:spLocks noChangeArrowheads="1"/>
          </p:cNvSpPr>
          <p:nvPr/>
        </p:nvSpPr>
        <p:spPr bwMode="auto">
          <a:xfrm>
            <a:off x="2436813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47" name="Oval 238"/>
          <p:cNvSpPr>
            <a:spLocks noChangeArrowheads="1"/>
          </p:cNvSpPr>
          <p:nvPr/>
        </p:nvSpPr>
        <p:spPr bwMode="auto">
          <a:xfrm>
            <a:off x="2436813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48" name="Oval 239"/>
          <p:cNvSpPr>
            <a:spLocks noChangeArrowheads="1"/>
          </p:cNvSpPr>
          <p:nvPr/>
        </p:nvSpPr>
        <p:spPr bwMode="auto">
          <a:xfrm>
            <a:off x="2436813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49" name="Oval 240"/>
          <p:cNvSpPr>
            <a:spLocks noChangeArrowheads="1"/>
          </p:cNvSpPr>
          <p:nvPr/>
        </p:nvSpPr>
        <p:spPr bwMode="auto">
          <a:xfrm>
            <a:off x="2436813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50" name="Oval 241"/>
          <p:cNvSpPr>
            <a:spLocks noChangeArrowheads="1"/>
          </p:cNvSpPr>
          <p:nvPr/>
        </p:nvSpPr>
        <p:spPr bwMode="auto">
          <a:xfrm>
            <a:off x="243681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51" name="Oval 242"/>
          <p:cNvSpPr>
            <a:spLocks noChangeArrowheads="1"/>
          </p:cNvSpPr>
          <p:nvPr/>
        </p:nvSpPr>
        <p:spPr bwMode="auto">
          <a:xfrm>
            <a:off x="25812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52" name="Oval 243"/>
          <p:cNvSpPr>
            <a:spLocks noChangeArrowheads="1"/>
          </p:cNvSpPr>
          <p:nvPr/>
        </p:nvSpPr>
        <p:spPr bwMode="auto">
          <a:xfrm>
            <a:off x="25812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53" name="Oval 244"/>
          <p:cNvSpPr>
            <a:spLocks noChangeArrowheads="1"/>
          </p:cNvSpPr>
          <p:nvPr/>
        </p:nvSpPr>
        <p:spPr bwMode="auto">
          <a:xfrm>
            <a:off x="25812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54" name="Oval 245"/>
          <p:cNvSpPr>
            <a:spLocks noChangeArrowheads="1"/>
          </p:cNvSpPr>
          <p:nvPr/>
        </p:nvSpPr>
        <p:spPr bwMode="auto">
          <a:xfrm>
            <a:off x="25812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55" name="Oval 246"/>
          <p:cNvSpPr>
            <a:spLocks noChangeArrowheads="1"/>
          </p:cNvSpPr>
          <p:nvPr/>
        </p:nvSpPr>
        <p:spPr bwMode="auto">
          <a:xfrm>
            <a:off x="25812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56" name="Oval 247"/>
          <p:cNvSpPr>
            <a:spLocks noChangeArrowheads="1"/>
          </p:cNvSpPr>
          <p:nvPr/>
        </p:nvSpPr>
        <p:spPr bwMode="auto">
          <a:xfrm>
            <a:off x="25812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57" name="Oval 248"/>
          <p:cNvSpPr>
            <a:spLocks noChangeArrowheads="1"/>
          </p:cNvSpPr>
          <p:nvPr/>
        </p:nvSpPr>
        <p:spPr bwMode="auto">
          <a:xfrm>
            <a:off x="25812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58" name="Oval 249"/>
          <p:cNvSpPr>
            <a:spLocks noChangeArrowheads="1"/>
          </p:cNvSpPr>
          <p:nvPr/>
        </p:nvSpPr>
        <p:spPr bwMode="auto">
          <a:xfrm>
            <a:off x="25812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59" name="Oval 250"/>
          <p:cNvSpPr>
            <a:spLocks noChangeArrowheads="1"/>
          </p:cNvSpPr>
          <p:nvPr/>
        </p:nvSpPr>
        <p:spPr bwMode="auto">
          <a:xfrm>
            <a:off x="25812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60" name="Oval 251"/>
          <p:cNvSpPr>
            <a:spLocks noChangeArrowheads="1"/>
          </p:cNvSpPr>
          <p:nvPr/>
        </p:nvSpPr>
        <p:spPr bwMode="auto">
          <a:xfrm>
            <a:off x="25812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61" name="Oval 252"/>
          <p:cNvSpPr>
            <a:spLocks noChangeArrowheads="1"/>
          </p:cNvSpPr>
          <p:nvPr/>
        </p:nvSpPr>
        <p:spPr bwMode="auto">
          <a:xfrm>
            <a:off x="25812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62" name="Oval 253"/>
          <p:cNvSpPr>
            <a:spLocks noChangeArrowheads="1"/>
          </p:cNvSpPr>
          <p:nvPr/>
        </p:nvSpPr>
        <p:spPr bwMode="auto">
          <a:xfrm>
            <a:off x="25812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63" name="Oval 254"/>
          <p:cNvSpPr>
            <a:spLocks noChangeArrowheads="1"/>
          </p:cNvSpPr>
          <p:nvPr/>
        </p:nvSpPr>
        <p:spPr bwMode="auto">
          <a:xfrm>
            <a:off x="25812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64" name="Oval 255"/>
          <p:cNvSpPr>
            <a:spLocks noChangeArrowheads="1"/>
          </p:cNvSpPr>
          <p:nvPr/>
        </p:nvSpPr>
        <p:spPr bwMode="auto">
          <a:xfrm>
            <a:off x="25812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65" name="Oval 256"/>
          <p:cNvSpPr>
            <a:spLocks noChangeArrowheads="1"/>
          </p:cNvSpPr>
          <p:nvPr/>
        </p:nvSpPr>
        <p:spPr bwMode="auto">
          <a:xfrm>
            <a:off x="25812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66" name="Oval 257"/>
          <p:cNvSpPr>
            <a:spLocks noChangeArrowheads="1"/>
          </p:cNvSpPr>
          <p:nvPr/>
        </p:nvSpPr>
        <p:spPr bwMode="auto">
          <a:xfrm>
            <a:off x="25812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67" name="Oval 258"/>
          <p:cNvSpPr>
            <a:spLocks noChangeArrowheads="1"/>
          </p:cNvSpPr>
          <p:nvPr/>
        </p:nvSpPr>
        <p:spPr bwMode="auto">
          <a:xfrm>
            <a:off x="25812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68" name="Oval 259"/>
          <p:cNvSpPr>
            <a:spLocks noChangeArrowheads="1"/>
          </p:cNvSpPr>
          <p:nvPr/>
        </p:nvSpPr>
        <p:spPr bwMode="auto">
          <a:xfrm>
            <a:off x="25812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69" name="Oval 260"/>
          <p:cNvSpPr>
            <a:spLocks noChangeArrowheads="1"/>
          </p:cNvSpPr>
          <p:nvPr/>
        </p:nvSpPr>
        <p:spPr bwMode="auto">
          <a:xfrm>
            <a:off x="25812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70" name="Oval 261"/>
          <p:cNvSpPr>
            <a:spLocks noChangeArrowheads="1"/>
          </p:cNvSpPr>
          <p:nvPr/>
        </p:nvSpPr>
        <p:spPr bwMode="auto">
          <a:xfrm>
            <a:off x="25812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71" name="Oval 262"/>
          <p:cNvSpPr>
            <a:spLocks noChangeArrowheads="1"/>
          </p:cNvSpPr>
          <p:nvPr/>
        </p:nvSpPr>
        <p:spPr bwMode="auto">
          <a:xfrm>
            <a:off x="25812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72" name="Oval 263"/>
          <p:cNvSpPr>
            <a:spLocks noChangeArrowheads="1"/>
          </p:cNvSpPr>
          <p:nvPr/>
        </p:nvSpPr>
        <p:spPr bwMode="auto">
          <a:xfrm>
            <a:off x="25812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73" name="Oval 264"/>
          <p:cNvSpPr>
            <a:spLocks noChangeArrowheads="1"/>
          </p:cNvSpPr>
          <p:nvPr/>
        </p:nvSpPr>
        <p:spPr bwMode="auto">
          <a:xfrm>
            <a:off x="25812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74" name="Oval 265"/>
          <p:cNvSpPr>
            <a:spLocks noChangeArrowheads="1"/>
          </p:cNvSpPr>
          <p:nvPr/>
        </p:nvSpPr>
        <p:spPr bwMode="auto">
          <a:xfrm>
            <a:off x="25812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75" name="Oval 266"/>
          <p:cNvSpPr>
            <a:spLocks noChangeArrowheads="1"/>
          </p:cNvSpPr>
          <p:nvPr/>
        </p:nvSpPr>
        <p:spPr bwMode="auto">
          <a:xfrm>
            <a:off x="25812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76" name="Oval 268"/>
          <p:cNvSpPr>
            <a:spLocks noChangeArrowheads="1"/>
          </p:cNvSpPr>
          <p:nvPr/>
        </p:nvSpPr>
        <p:spPr bwMode="auto">
          <a:xfrm>
            <a:off x="27257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77" name="Oval 269"/>
          <p:cNvSpPr>
            <a:spLocks noChangeArrowheads="1"/>
          </p:cNvSpPr>
          <p:nvPr/>
        </p:nvSpPr>
        <p:spPr bwMode="auto">
          <a:xfrm>
            <a:off x="27257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78" name="Oval 270"/>
          <p:cNvSpPr>
            <a:spLocks noChangeArrowheads="1"/>
          </p:cNvSpPr>
          <p:nvPr/>
        </p:nvSpPr>
        <p:spPr bwMode="auto">
          <a:xfrm>
            <a:off x="27257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79" name="Oval 271"/>
          <p:cNvSpPr>
            <a:spLocks noChangeArrowheads="1"/>
          </p:cNvSpPr>
          <p:nvPr/>
        </p:nvSpPr>
        <p:spPr bwMode="auto">
          <a:xfrm>
            <a:off x="27257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80" name="Oval 272"/>
          <p:cNvSpPr>
            <a:spLocks noChangeArrowheads="1"/>
          </p:cNvSpPr>
          <p:nvPr/>
        </p:nvSpPr>
        <p:spPr bwMode="auto">
          <a:xfrm>
            <a:off x="27257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81" name="Oval 273"/>
          <p:cNvSpPr>
            <a:spLocks noChangeArrowheads="1"/>
          </p:cNvSpPr>
          <p:nvPr/>
        </p:nvSpPr>
        <p:spPr bwMode="auto">
          <a:xfrm>
            <a:off x="27257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82" name="Oval 274"/>
          <p:cNvSpPr>
            <a:spLocks noChangeArrowheads="1"/>
          </p:cNvSpPr>
          <p:nvPr/>
        </p:nvSpPr>
        <p:spPr bwMode="auto">
          <a:xfrm>
            <a:off x="27257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83" name="Oval 275"/>
          <p:cNvSpPr>
            <a:spLocks noChangeArrowheads="1"/>
          </p:cNvSpPr>
          <p:nvPr/>
        </p:nvSpPr>
        <p:spPr bwMode="auto">
          <a:xfrm>
            <a:off x="27257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84" name="Oval 276"/>
          <p:cNvSpPr>
            <a:spLocks noChangeArrowheads="1"/>
          </p:cNvSpPr>
          <p:nvPr/>
        </p:nvSpPr>
        <p:spPr bwMode="auto">
          <a:xfrm>
            <a:off x="27257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85" name="Oval 277"/>
          <p:cNvSpPr>
            <a:spLocks noChangeArrowheads="1"/>
          </p:cNvSpPr>
          <p:nvPr/>
        </p:nvSpPr>
        <p:spPr bwMode="auto">
          <a:xfrm>
            <a:off x="27257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86" name="Oval 278"/>
          <p:cNvSpPr>
            <a:spLocks noChangeArrowheads="1"/>
          </p:cNvSpPr>
          <p:nvPr/>
        </p:nvSpPr>
        <p:spPr bwMode="auto">
          <a:xfrm>
            <a:off x="27257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87" name="Oval 279"/>
          <p:cNvSpPr>
            <a:spLocks noChangeArrowheads="1"/>
          </p:cNvSpPr>
          <p:nvPr/>
        </p:nvSpPr>
        <p:spPr bwMode="auto">
          <a:xfrm>
            <a:off x="27257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88" name="Oval 280"/>
          <p:cNvSpPr>
            <a:spLocks noChangeArrowheads="1"/>
          </p:cNvSpPr>
          <p:nvPr/>
        </p:nvSpPr>
        <p:spPr bwMode="auto">
          <a:xfrm>
            <a:off x="27257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89" name="Oval 281"/>
          <p:cNvSpPr>
            <a:spLocks noChangeArrowheads="1"/>
          </p:cNvSpPr>
          <p:nvPr/>
        </p:nvSpPr>
        <p:spPr bwMode="auto">
          <a:xfrm>
            <a:off x="27257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90" name="Oval 282"/>
          <p:cNvSpPr>
            <a:spLocks noChangeArrowheads="1"/>
          </p:cNvSpPr>
          <p:nvPr/>
        </p:nvSpPr>
        <p:spPr bwMode="auto">
          <a:xfrm>
            <a:off x="27257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91" name="Oval 283"/>
          <p:cNvSpPr>
            <a:spLocks noChangeArrowheads="1"/>
          </p:cNvSpPr>
          <p:nvPr/>
        </p:nvSpPr>
        <p:spPr bwMode="auto">
          <a:xfrm>
            <a:off x="27257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92" name="Oval 284"/>
          <p:cNvSpPr>
            <a:spLocks noChangeArrowheads="1"/>
          </p:cNvSpPr>
          <p:nvPr/>
        </p:nvSpPr>
        <p:spPr bwMode="auto">
          <a:xfrm>
            <a:off x="27257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93" name="Oval 285"/>
          <p:cNvSpPr>
            <a:spLocks noChangeArrowheads="1"/>
          </p:cNvSpPr>
          <p:nvPr/>
        </p:nvSpPr>
        <p:spPr bwMode="auto">
          <a:xfrm>
            <a:off x="27257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94" name="Oval 286"/>
          <p:cNvSpPr>
            <a:spLocks noChangeArrowheads="1"/>
          </p:cNvSpPr>
          <p:nvPr/>
        </p:nvSpPr>
        <p:spPr bwMode="auto">
          <a:xfrm>
            <a:off x="27257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95" name="Oval 287"/>
          <p:cNvSpPr>
            <a:spLocks noChangeArrowheads="1"/>
          </p:cNvSpPr>
          <p:nvPr/>
        </p:nvSpPr>
        <p:spPr bwMode="auto">
          <a:xfrm>
            <a:off x="27257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96" name="Oval 288"/>
          <p:cNvSpPr>
            <a:spLocks noChangeArrowheads="1"/>
          </p:cNvSpPr>
          <p:nvPr/>
        </p:nvSpPr>
        <p:spPr bwMode="auto">
          <a:xfrm>
            <a:off x="27257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97" name="Oval 289"/>
          <p:cNvSpPr>
            <a:spLocks noChangeArrowheads="1"/>
          </p:cNvSpPr>
          <p:nvPr/>
        </p:nvSpPr>
        <p:spPr bwMode="auto">
          <a:xfrm>
            <a:off x="27257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98" name="Oval 290"/>
          <p:cNvSpPr>
            <a:spLocks noChangeArrowheads="1"/>
          </p:cNvSpPr>
          <p:nvPr/>
        </p:nvSpPr>
        <p:spPr bwMode="auto">
          <a:xfrm>
            <a:off x="27257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399" name="Oval 291"/>
          <p:cNvSpPr>
            <a:spLocks noChangeArrowheads="1"/>
          </p:cNvSpPr>
          <p:nvPr/>
        </p:nvSpPr>
        <p:spPr bwMode="auto">
          <a:xfrm>
            <a:off x="27257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00" name="Oval 292"/>
          <p:cNvSpPr>
            <a:spLocks noChangeArrowheads="1"/>
          </p:cNvSpPr>
          <p:nvPr/>
        </p:nvSpPr>
        <p:spPr bwMode="auto">
          <a:xfrm>
            <a:off x="28702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01" name="Oval 293"/>
          <p:cNvSpPr>
            <a:spLocks noChangeArrowheads="1"/>
          </p:cNvSpPr>
          <p:nvPr/>
        </p:nvSpPr>
        <p:spPr bwMode="auto">
          <a:xfrm>
            <a:off x="28702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02" name="Oval 294"/>
          <p:cNvSpPr>
            <a:spLocks noChangeArrowheads="1"/>
          </p:cNvSpPr>
          <p:nvPr/>
        </p:nvSpPr>
        <p:spPr bwMode="auto">
          <a:xfrm>
            <a:off x="28702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03" name="Oval 295"/>
          <p:cNvSpPr>
            <a:spLocks noChangeArrowheads="1"/>
          </p:cNvSpPr>
          <p:nvPr/>
        </p:nvSpPr>
        <p:spPr bwMode="auto">
          <a:xfrm>
            <a:off x="28702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04" name="Oval 296"/>
          <p:cNvSpPr>
            <a:spLocks noChangeArrowheads="1"/>
          </p:cNvSpPr>
          <p:nvPr/>
        </p:nvSpPr>
        <p:spPr bwMode="auto">
          <a:xfrm>
            <a:off x="28702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05" name="Oval 297"/>
          <p:cNvSpPr>
            <a:spLocks noChangeArrowheads="1"/>
          </p:cNvSpPr>
          <p:nvPr/>
        </p:nvSpPr>
        <p:spPr bwMode="auto">
          <a:xfrm>
            <a:off x="28702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06" name="Oval 298"/>
          <p:cNvSpPr>
            <a:spLocks noChangeArrowheads="1"/>
          </p:cNvSpPr>
          <p:nvPr/>
        </p:nvSpPr>
        <p:spPr bwMode="auto">
          <a:xfrm>
            <a:off x="28702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07" name="Oval 299"/>
          <p:cNvSpPr>
            <a:spLocks noChangeArrowheads="1"/>
          </p:cNvSpPr>
          <p:nvPr/>
        </p:nvSpPr>
        <p:spPr bwMode="auto">
          <a:xfrm>
            <a:off x="28702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08" name="Oval 300"/>
          <p:cNvSpPr>
            <a:spLocks noChangeArrowheads="1"/>
          </p:cNvSpPr>
          <p:nvPr/>
        </p:nvSpPr>
        <p:spPr bwMode="auto">
          <a:xfrm>
            <a:off x="28702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09" name="Oval 301"/>
          <p:cNvSpPr>
            <a:spLocks noChangeArrowheads="1"/>
          </p:cNvSpPr>
          <p:nvPr/>
        </p:nvSpPr>
        <p:spPr bwMode="auto">
          <a:xfrm>
            <a:off x="28702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10" name="Oval 302"/>
          <p:cNvSpPr>
            <a:spLocks noChangeArrowheads="1"/>
          </p:cNvSpPr>
          <p:nvPr/>
        </p:nvSpPr>
        <p:spPr bwMode="auto">
          <a:xfrm>
            <a:off x="28702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11" name="Oval 303"/>
          <p:cNvSpPr>
            <a:spLocks noChangeArrowheads="1"/>
          </p:cNvSpPr>
          <p:nvPr/>
        </p:nvSpPr>
        <p:spPr bwMode="auto">
          <a:xfrm>
            <a:off x="28702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12" name="Oval 304"/>
          <p:cNvSpPr>
            <a:spLocks noChangeArrowheads="1"/>
          </p:cNvSpPr>
          <p:nvPr/>
        </p:nvSpPr>
        <p:spPr bwMode="auto">
          <a:xfrm>
            <a:off x="28702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13" name="Oval 305"/>
          <p:cNvSpPr>
            <a:spLocks noChangeArrowheads="1"/>
          </p:cNvSpPr>
          <p:nvPr/>
        </p:nvSpPr>
        <p:spPr bwMode="auto">
          <a:xfrm>
            <a:off x="28702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14" name="Oval 306"/>
          <p:cNvSpPr>
            <a:spLocks noChangeArrowheads="1"/>
          </p:cNvSpPr>
          <p:nvPr/>
        </p:nvSpPr>
        <p:spPr bwMode="auto">
          <a:xfrm>
            <a:off x="28702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15" name="Oval 307"/>
          <p:cNvSpPr>
            <a:spLocks noChangeArrowheads="1"/>
          </p:cNvSpPr>
          <p:nvPr/>
        </p:nvSpPr>
        <p:spPr bwMode="auto">
          <a:xfrm>
            <a:off x="28702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16" name="Oval 308"/>
          <p:cNvSpPr>
            <a:spLocks noChangeArrowheads="1"/>
          </p:cNvSpPr>
          <p:nvPr/>
        </p:nvSpPr>
        <p:spPr bwMode="auto">
          <a:xfrm>
            <a:off x="28702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17" name="Oval 309"/>
          <p:cNvSpPr>
            <a:spLocks noChangeArrowheads="1"/>
          </p:cNvSpPr>
          <p:nvPr/>
        </p:nvSpPr>
        <p:spPr bwMode="auto">
          <a:xfrm>
            <a:off x="28702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18" name="Oval 310"/>
          <p:cNvSpPr>
            <a:spLocks noChangeArrowheads="1"/>
          </p:cNvSpPr>
          <p:nvPr/>
        </p:nvSpPr>
        <p:spPr bwMode="auto">
          <a:xfrm>
            <a:off x="28702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19" name="Oval 311"/>
          <p:cNvSpPr>
            <a:spLocks noChangeArrowheads="1"/>
          </p:cNvSpPr>
          <p:nvPr/>
        </p:nvSpPr>
        <p:spPr bwMode="auto">
          <a:xfrm>
            <a:off x="28702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20" name="Oval 312"/>
          <p:cNvSpPr>
            <a:spLocks noChangeArrowheads="1"/>
          </p:cNvSpPr>
          <p:nvPr/>
        </p:nvSpPr>
        <p:spPr bwMode="auto">
          <a:xfrm>
            <a:off x="28702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21" name="Oval 313"/>
          <p:cNvSpPr>
            <a:spLocks noChangeArrowheads="1"/>
          </p:cNvSpPr>
          <p:nvPr/>
        </p:nvSpPr>
        <p:spPr bwMode="auto">
          <a:xfrm>
            <a:off x="28702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22" name="Oval 314"/>
          <p:cNvSpPr>
            <a:spLocks noChangeArrowheads="1"/>
          </p:cNvSpPr>
          <p:nvPr/>
        </p:nvSpPr>
        <p:spPr bwMode="auto">
          <a:xfrm>
            <a:off x="28702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23" name="Oval 315"/>
          <p:cNvSpPr>
            <a:spLocks noChangeArrowheads="1"/>
          </p:cNvSpPr>
          <p:nvPr/>
        </p:nvSpPr>
        <p:spPr bwMode="auto">
          <a:xfrm>
            <a:off x="28702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24" name="Oval 316"/>
          <p:cNvSpPr>
            <a:spLocks noChangeArrowheads="1"/>
          </p:cNvSpPr>
          <p:nvPr/>
        </p:nvSpPr>
        <p:spPr bwMode="auto">
          <a:xfrm>
            <a:off x="28702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25" name="Oval 317"/>
          <p:cNvSpPr>
            <a:spLocks noChangeArrowheads="1"/>
          </p:cNvSpPr>
          <p:nvPr/>
        </p:nvSpPr>
        <p:spPr bwMode="auto">
          <a:xfrm>
            <a:off x="30130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26" name="Oval 318"/>
          <p:cNvSpPr>
            <a:spLocks noChangeArrowheads="1"/>
          </p:cNvSpPr>
          <p:nvPr/>
        </p:nvSpPr>
        <p:spPr bwMode="auto">
          <a:xfrm>
            <a:off x="30130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27" name="Oval 319"/>
          <p:cNvSpPr>
            <a:spLocks noChangeArrowheads="1"/>
          </p:cNvSpPr>
          <p:nvPr/>
        </p:nvSpPr>
        <p:spPr bwMode="auto">
          <a:xfrm>
            <a:off x="30130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28" name="Oval 320"/>
          <p:cNvSpPr>
            <a:spLocks noChangeArrowheads="1"/>
          </p:cNvSpPr>
          <p:nvPr/>
        </p:nvSpPr>
        <p:spPr bwMode="auto">
          <a:xfrm>
            <a:off x="30130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29" name="Oval 321"/>
          <p:cNvSpPr>
            <a:spLocks noChangeArrowheads="1"/>
          </p:cNvSpPr>
          <p:nvPr/>
        </p:nvSpPr>
        <p:spPr bwMode="auto">
          <a:xfrm>
            <a:off x="30130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30" name="Oval 322"/>
          <p:cNvSpPr>
            <a:spLocks noChangeArrowheads="1"/>
          </p:cNvSpPr>
          <p:nvPr/>
        </p:nvSpPr>
        <p:spPr bwMode="auto">
          <a:xfrm>
            <a:off x="30130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31" name="Oval 323"/>
          <p:cNvSpPr>
            <a:spLocks noChangeArrowheads="1"/>
          </p:cNvSpPr>
          <p:nvPr/>
        </p:nvSpPr>
        <p:spPr bwMode="auto">
          <a:xfrm>
            <a:off x="30130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32" name="Oval 324"/>
          <p:cNvSpPr>
            <a:spLocks noChangeArrowheads="1"/>
          </p:cNvSpPr>
          <p:nvPr/>
        </p:nvSpPr>
        <p:spPr bwMode="auto">
          <a:xfrm>
            <a:off x="30130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33" name="Oval 325"/>
          <p:cNvSpPr>
            <a:spLocks noChangeArrowheads="1"/>
          </p:cNvSpPr>
          <p:nvPr/>
        </p:nvSpPr>
        <p:spPr bwMode="auto">
          <a:xfrm>
            <a:off x="30130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34" name="Oval 326"/>
          <p:cNvSpPr>
            <a:spLocks noChangeArrowheads="1"/>
          </p:cNvSpPr>
          <p:nvPr/>
        </p:nvSpPr>
        <p:spPr bwMode="auto">
          <a:xfrm>
            <a:off x="30130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35" name="Oval 327"/>
          <p:cNvSpPr>
            <a:spLocks noChangeArrowheads="1"/>
          </p:cNvSpPr>
          <p:nvPr/>
        </p:nvSpPr>
        <p:spPr bwMode="auto">
          <a:xfrm>
            <a:off x="30130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36" name="Oval 328"/>
          <p:cNvSpPr>
            <a:spLocks noChangeArrowheads="1"/>
          </p:cNvSpPr>
          <p:nvPr/>
        </p:nvSpPr>
        <p:spPr bwMode="auto">
          <a:xfrm>
            <a:off x="30130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37" name="Oval 329"/>
          <p:cNvSpPr>
            <a:spLocks noChangeArrowheads="1"/>
          </p:cNvSpPr>
          <p:nvPr/>
        </p:nvSpPr>
        <p:spPr bwMode="auto">
          <a:xfrm>
            <a:off x="30130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38" name="Oval 330"/>
          <p:cNvSpPr>
            <a:spLocks noChangeArrowheads="1"/>
          </p:cNvSpPr>
          <p:nvPr/>
        </p:nvSpPr>
        <p:spPr bwMode="auto">
          <a:xfrm>
            <a:off x="30130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39" name="Oval 331"/>
          <p:cNvSpPr>
            <a:spLocks noChangeArrowheads="1"/>
          </p:cNvSpPr>
          <p:nvPr/>
        </p:nvSpPr>
        <p:spPr bwMode="auto">
          <a:xfrm>
            <a:off x="30130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40" name="Oval 332"/>
          <p:cNvSpPr>
            <a:spLocks noChangeArrowheads="1"/>
          </p:cNvSpPr>
          <p:nvPr/>
        </p:nvSpPr>
        <p:spPr bwMode="auto">
          <a:xfrm>
            <a:off x="30130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41" name="Oval 333"/>
          <p:cNvSpPr>
            <a:spLocks noChangeArrowheads="1"/>
          </p:cNvSpPr>
          <p:nvPr/>
        </p:nvSpPr>
        <p:spPr bwMode="auto">
          <a:xfrm>
            <a:off x="30130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42" name="Oval 334"/>
          <p:cNvSpPr>
            <a:spLocks noChangeArrowheads="1"/>
          </p:cNvSpPr>
          <p:nvPr/>
        </p:nvSpPr>
        <p:spPr bwMode="auto">
          <a:xfrm>
            <a:off x="30130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43" name="Oval 335"/>
          <p:cNvSpPr>
            <a:spLocks noChangeArrowheads="1"/>
          </p:cNvSpPr>
          <p:nvPr/>
        </p:nvSpPr>
        <p:spPr bwMode="auto">
          <a:xfrm>
            <a:off x="30130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44" name="Oval 336"/>
          <p:cNvSpPr>
            <a:spLocks noChangeArrowheads="1"/>
          </p:cNvSpPr>
          <p:nvPr/>
        </p:nvSpPr>
        <p:spPr bwMode="auto">
          <a:xfrm>
            <a:off x="30130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45" name="Oval 337"/>
          <p:cNvSpPr>
            <a:spLocks noChangeArrowheads="1"/>
          </p:cNvSpPr>
          <p:nvPr/>
        </p:nvSpPr>
        <p:spPr bwMode="auto">
          <a:xfrm>
            <a:off x="30130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46" name="Oval 338"/>
          <p:cNvSpPr>
            <a:spLocks noChangeArrowheads="1"/>
          </p:cNvSpPr>
          <p:nvPr/>
        </p:nvSpPr>
        <p:spPr bwMode="auto">
          <a:xfrm>
            <a:off x="30130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47" name="Oval 339"/>
          <p:cNvSpPr>
            <a:spLocks noChangeArrowheads="1"/>
          </p:cNvSpPr>
          <p:nvPr/>
        </p:nvSpPr>
        <p:spPr bwMode="auto">
          <a:xfrm>
            <a:off x="30130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48" name="Oval 340"/>
          <p:cNvSpPr>
            <a:spLocks noChangeArrowheads="1"/>
          </p:cNvSpPr>
          <p:nvPr/>
        </p:nvSpPr>
        <p:spPr bwMode="auto">
          <a:xfrm>
            <a:off x="30130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49" name="Oval 341"/>
          <p:cNvSpPr>
            <a:spLocks noChangeArrowheads="1"/>
          </p:cNvSpPr>
          <p:nvPr/>
        </p:nvSpPr>
        <p:spPr bwMode="auto">
          <a:xfrm>
            <a:off x="30130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50" name="Oval 342"/>
          <p:cNvSpPr>
            <a:spLocks noChangeArrowheads="1"/>
          </p:cNvSpPr>
          <p:nvPr/>
        </p:nvSpPr>
        <p:spPr bwMode="auto">
          <a:xfrm>
            <a:off x="31575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51" name="Oval 343"/>
          <p:cNvSpPr>
            <a:spLocks noChangeArrowheads="1"/>
          </p:cNvSpPr>
          <p:nvPr/>
        </p:nvSpPr>
        <p:spPr bwMode="auto">
          <a:xfrm>
            <a:off x="31575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52" name="Oval 344"/>
          <p:cNvSpPr>
            <a:spLocks noChangeArrowheads="1"/>
          </p:cNvSpPr>
          <p:nvPr/>
        </p:nvSpPr>
        <p:spPr bwMode="auto">
          <a:xfrm>
            <a:off x="31575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53" name="Oval 345"/>
          <p:cNvSpPr>
            <a:spLocks noChangeArrowheads="1"/>
          </p:cNvSpPr>
          <p:nvPr/>
        </p:nvSpPr>
        <p:spPr bwMode="auto">
          <a:xfrm>
            <a:off x="31575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54" name="Oval 346"/>
          <p:cNvSpPr>
            <a:spLocks noChangeArrowheads="1"/>
          </p:cNvSpPr>
          <p:nvPr/>
        </p:nvSpPr>
        <p:spPr bwMode="auto">
          <a:xfrm>
            <a:off x="31575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55" name="Oval 347"/>
          <p:cNvSpPr>
            <a:spLocks noChangeArrowheads="1"/>
          </p:cNvSpPr>
          <p:nvPr/>
        </p:nvSpPr>
        <p:spPr bwMode="auto">
          <a:xfrm>
            <a:off x="31575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56" name="Oval 348"/>
          <p:cNvSpPr>
            <a:spLocks noChangeArrowheads="1"/>
          </p:cNvSpPr>
          <p:nvPr/>
        </p:nvSpPr>
        <p:spPr bwMode="auto">
          <a:xfrm>
            <a:off x="31575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57" name="Oval 349"/>
          <p:cNvSpPr>
            <a:spLocks noChangeArrowheads="1"/>
          </p:cNvSpPr>
          <p:nvPr/>
        </p:nvSpPr>
        <p:spPr bwMode="auto">
          <a:xfrm>
            <a:off x="31575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58" name="Oval 350"/>
          <p:cNvSpPr>
            <a:spLocks noChangeArrowheads="1"/>
          </p:cNvSpPr>
          <p:nvPr/>
        </p:nvSpPr>
        <p:spPr bwMode="auto">
          <a:xfrm>
            <a:off x="31575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59" name="Oval 351"/>
          <p:cNvSpPr>
            <a:spLocks noChangeArrowheads="1"/>
          </p:cNvSpPr>
          <p:nvPr/>
        </p:nvSpPr>
        <p:spPr bwMode="auto">
          <a:xfrm>
            <a:off x="31575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60" name="Oval 352"/>
          <p:cNvSpPr>
            <a:spLocks noChangeArrowheads="1"/>
          </p:cNvSpPr>
          <p:nvPr/>
        </p:nvSpPr>
        <p:spPr bwMode="auto">
          <a:xfrm>
            <a:off x="31575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61" name="Oval 353"/>
          <p:cNvSpPr>
            <a:spLocks noChangeArrowheads="1"/>
          </p:cNvSpPr>
          <p:nvPr/>
        </p:nvSpPr>
        <p:spPr bwMode="auto">
          <a:xfrm>
            <a:off x="31575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62" name="Oval 354"/>
          <p:cNvSpPr>
            <a:spLocks noChangeArrowheads="1"/>
          </p:cNvSpPr>
          <p:nvPr/>
        </p:nvSpPr>
        <p:spPr bwMode="auto">
          <a:xfrm>
            <a:off x="31575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63" name="Oval 355"/>
          <p:cNvSpPr>
            <a:spLocks noChangeArrowheads="1"/>
          </p:cNvSpPr>
          <p:nvPr/>
        </p:nvSpPr>
        <p:spPr bwMode="auto">
          <a:xfrm>
            <a:off x="31575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64" name="Oval 356"/>
          <p:cNvSpPr>
            <a:spLocks noChangeArrowheads="1"/>
          </p:cNvSpPr>
          <p:nvPr/>
        </p:nvSpPr>
        <p:spPr bwMode="auto">
          <a:xfrm>
            <a:off x="31575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65" name="Oval 357"/>
          <p:cNvSpPr>
            <a:spLocks noChangeArrowheads="1"/>
          </p:cNvSpPr>
          <p:nvPr/>
        </p:nvSpPr>
        <p:spPr bwMode="auto">
          <a:xfrm>
            <a:off x="31575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66" name="Oval 358"/>
          <p:cNvSpPr>
            <a:spLocks noChangeArrowheads="1"/>
          </p:cNvSpPr>
          <p:nvPr/>
        </p:nvSpPr>
        <p:spPr bwMode="auto">
          <a:xfrm>
            <a:off x="31575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67" name="Oval 359"/>
          <p:cNvSpPr>
            <a:spLocks noChangeArrowheads="1"/>
          </p:cNvSpPr>
          <p:nvPr/>
        </p:nvSpPr>
        <p:spPr bwMode="auto">
          <a:xfrm>
            <a:off x="31575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68" name="Oval 360"/>
          <p:cNvSpPr>
            <a:spLocks noChangeArrowheads="1"/>
          </p:cNvSpPr>
          <p:nvPr/>
        </p:nvSpPr>
        <p:spPr bwMode="auto">
          <a:xfrm>
            <a:off x="31575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69" name="Oval 361"/>
          <p:cNvSpPr>
            <a:spLocks noChangeArrowheads="1"/>
          </p:cNvSpPr>
          <p:nvPr/>
        </p:nvSpPr>
        <p:spPr bwMode="auto">
          <a:xfrm>
            <a:off x="31575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70" name="Oval 362"/>
          <p:cNvSpPr>
            <a:spLocks noChangeArrowheads="1"/>
          </p:cNvSpPr>
          <p:nvPr/>
        </p:nvSpPr>
        <p:spPr bwMode="auto">
          <a:xfrm>
            <a:off x="31575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71" name="Oval 363"/>
          <p:cNvSpPr>
            <a:spLocks noChangeArrowheads="1"/>
          </p:cNvSpPr>
          <p:nvPr/>
        </p:nvSpPr>
        <p:spPr bwMode="auto">
          <a:xfrm>
            <a:off x="31575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72" name="Oval 364"/>
          <p:cNvSpPr>
            <a:spLocks noChangeArrowheads="1"/>
          </p:cNvSpPr>
          <p:nvPr/>
        </p:nvSpPr>
        <p:spPr bwMode="auto">
          <a:xfrm>
            <a:off x="31575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73" name="Oval 365"/>
          <p:cNvSpPr>
            <a:spLocks noChangeArrowheads="1"/>
          </p:cNvSpPr>
          <p:nvPr/>
        </p:nvSpPr>
        <p:spPr bwMode="auto">
          <a:xfrm>
            <a:off x="31575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74" name="Oval 366"/>
          <p:cNvSpPr>
            <a:spLocks noChangeArrowheads="1"/>
          </p:cNvSpPr>
          <p:nvPr/>
        </p:nvSpPr>
        <p:spPr bwMode="auto">
          <a:xfrm>
            <a:off x="31575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75" name="Oval 390"/>
          <p:cNvSpPr>
            <a:spLocks noChangeArrowheads="1"/>
          </p:cNvSpPr>
          <p:nvPr/>
        </p:nvSpPr>
        <p:spPr bwMode="auto">
          <a:xfrm>
            <a:off x="20066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76" name="Oval 391"/>
          <p:cNvSpPr>
            <a:spLocks noChangeArrowheads="1"/>
          </p:cNvSpPr>
          <p:nvPr/>
        </p:nvSpPr>
        <p:spPr bwMode="auto">
          <a:xfrm>
            <a:off x="27257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77" name="Rectangle 392"/>
          <p:cNvSpPr>
            <a:spLocks noChangeArrowheads="1"/>
          </p:cNvSpPr>
          <p:nvPr/>
        </p:nvSpPr>
        <p:spPr bwMode="auto">
          <a:xfrm>
            <a:off x="971550" y="981075"/>
            <a:ext cx="2447925" cy="403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78" name="Oval 749"/>
          <p:cNvSpPr>
            <a:spLocks noChangeArrowheads="1"/>
          </p:cNvSpPr>
          <p:nvPr/>
        </p:nvSpPr>
        <p:spPr bwMode="auto">
          <a:xfrm>
            <a:off x="12858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79" name="Oval 750"/>
          <p:cNvSpPr>
            <a:spLocks noChangeArrowheads="1"/>
          </p:cNvSpPr>
          <p:nvPr/>
        </p:nvSpPr>
        <p:spPr bwMode="auto">
          <a:xfrm>
            <a:off x="1285875" y="4751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80" name="Text Box 751"/>
          <p:cNvSpPr txBox="1">
            <a:spLocks noChangeArrowheads="1"/>
          </p:cNvSpPr>
          <p:nvPr/>
        </p:nvSpPr>
        <p:spPr bwMode="auto">
          <a:xfrm>
            <a:off x="4860925" y="1227138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1</a:t>
            </a:r>
          </a:p>
        </p:txBody>
      </p:sp>
      <p:sp>
        <p:nvSpPr>
          <p:cNvPr id="5481" name="Text Box 752"/>
          <p:cNvSpPr txBox="1">
            <a:spLocks noChangeArrowheads="1"/>
          </p:cNvSpPr>
          <p:nvPr/>
        </p:nvSpPr>
        <p:spPr bwMode="auto">
          <a:xfrm>
            <a:off x="4860925" y="180340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5</a:t>
            </a:r>
          </a:p>
        </p:txBody>
      </p:sp>
      <p:sp>
        <p:nvSpPr>
          <p:cNvPr id="5482" name="Oval 753"/>
          <p:cNvSpPr>
            <a:spLocks noChangeArrowheads="1"/>
          </p:cNvSpPr>
          <p:nvPr/>
        </p:nvSpPr>
        <p:spPr bwMode="auto">
          <a:xfrm>
            <a:off x="510222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83" name="Oval 754"/>
          <p:cNvSpPr>
            <a:spLocks noChangeArrowheads="1"/>
          </p:cNvSpPr>
          <p:nvPr/>
        </p:nvSpPr>
        <p:spPr bwMode="auto">
          <a:xfrm>
            <a:off x="510222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84" name="Oval 755"/>
          <p:cNvSpPr>
            <a:spLocks noChangeArrowheads="1"/>
          </p:cNvSpPr>
          <p:nvPr/>
        </p:nvSpPr>
        <p:spPr bwMode="auto">
          <a:xfrm>
            <a:off x="510222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85" name="Oval 756"/>
          <p:cNvSpPr>
            <a:spLocks noChangeArrowheads="1"/>
          </p:cNvSpPr>
          <p:nvPr/>
        </p:nvSpPr>
        <p:spPr bwMode="auto">
          <a:xfrm>
            <a:off x="510222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86" name="Oval 757"/>
          <p:cNvSpPr>
            <a:spLocks noChangeArrowheads="1"/>
          </p:cNvSpPr>
          <p:nvPr/>
        </p:nvSpPr>
        <p:spPr bwMode="auto">
          <a:xfrm>
            <a:off x="510222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87" name="Oval 758"/>
          <p:cNvSpPr>
            <a:spLocks noChangeArrowheads="1"/>
          </p:cNvSpPr>
          <p:nvPr/>
        </p:nvSpPr>
        <p:spPr bwMode="auto">
          <a:xfrm>
            <a:off x="510222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88" name="Oval 759"/>
          <p:cNvSpPr>
            <a:spLocks noChangeArrowheads="1"/>
          </p:cNvSpPr>
          <p:nvPr/>
        </p:nvSpPr>
        <p:spPr bwMode="auto">
          <a:xfrm>
            <a:off x="510222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89" name="Oval 760"/>
          <p:cNvSpPr>
            <a:spLocks noChangeArrowheads="1"/>
          </p:cNvSpPr>
          <p:nvPr/>
        </p:nvSpPr>
        <p:spPr bwMode="auto">
          <a:xfrm>
            <a:off x="510222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90" name="Oval 761"/>
          <p:cNvSpPr>
            <a:spLocks noChangeArrowheads="1"/>
          </p:cNvSpPr>
          <p:nvPr/>
        </p:nvSpPr>
        <p:spPr bwMode="auto">
          <a:xfrm>
            <a:off x="510222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91" name="Oval 762"/>
          <p:cNvSpPr>
            <a:spLocks noChangeArrowheads="1"/>
          </p:cNvSpPr>
          <p:nvPr/>
        </p:nvSpPr>
        <p:spPr bwMode="auto">
          <a:xfrm>
            <a:off x="510222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92" name="Oval 763"/>
          <p:cNvSpPr>
            <a:spLocks noChangeArrowheads="1"/>
          </p:cNvSpPr>
          <p:nvPr/>
        </p:nvSpPr>
        <p:spPr bwMode="auto">
          <a:xfrm>
            <a:off x="510222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93" name="Oval 764"/>
          <p:cNvSpPr>
            <a:spLocks noChangeArrowheads="1"/>
          </p:cNvSpPr>
          <p:nvPr/>
        </p:nvSpPr>
        <p:spPr bwMode="auto">
          <a:xfrm>
            <a:off x="510222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94" name="Oval 765"/>
          <p:cNvSpPr>
            <a:spLocks noChangeArrowheads="1"/>
          </p:cNvSpPr>
          <p:nvPr/>
        </p:nvSpPr>
        <p:spPr bwMode="auto">
          <a:xfrm>
            <a:off x="510222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95" name="Oval 766"/>
          <p:cNvSpPr>
            <a:spLocks noChangeArrowheads="1"/>
          </p:cNvSpPr>
          <p:nvPr/>
        </p:nvSpPr>
        <p:spPr bwMode="auto">
          <a:xfrm>
            <a:off x="510222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96" name="Oval 767"/>
          <p:cNvSpPr>
            <a:spLocks noChangeArrowheads="1"/>
          </p:cNvSpPr>
          <p:nvPr/>
        </p:nvSpPr>
        <p:spPr bwMode="auto">
          <a:xfrm>
            <a:off x="510222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97" name="Oval 768"/>
          <p:cNvSpPr>
            <a:spLocks noChangeArrowheads="1"/>
          </p:cNvSpPr>
          <p:nvPr/>
        </p:nvSpPr>
        <p:spPr bwMode="auto">
          <a:xfrm>
            <a:off x="510222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98" name="Oval 769"/>
          <p:cNvSpPr>
            <a:spLocks noChangeArrowheads="1"/>
          </p:cNvSpPr>
          <p:nvPr/>
        </p:nvSpPr>
        <p:spPr bwMode="auto">
          <a:xfrm>
            <a:off x="510222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499" name="Oval 770"/>
          <p:cNvSpPr>
            <a:spLocks noChangeArrowheads="1"/>
          </p:cNvSpPr>
          <p:nvPr/>
        </p:nvSpPr>
        <p:spPr bwMode="auto">
          <a:xfrm>
            <a:off x="510222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00" name="Oval 771"/>
          <p:cNvSpPr>
            <a:spLocks noChangeArrowheads="1"/>
          </p:cNvSpPr>
          <p:nvPr/>
        </p:nvSpPr>
        <p:spPr bwMode="auto">
          <a:xfrm>
            <a:off x="510222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01" name="Text Box 772"/>
          <p:cNvSpPr txBox="1">
            <a:spLocks noChangeArrowheads="1"/>
          </p:cNvSpPr>
          <p:nvPr/>
        </p:nvSpPr>
        <p:spPr bwMode="auto">
          <a:xfrm>
            <a:off x="4787900" y="251618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10</a:t>
            </a:r>
          </a:p>
        </p:txBody>
      </p:sp>
      <p:sp>
        <p:nvSpPr>
          <p:cNvPr id="5502" name="Text Box 773"/>
          <p:cNvSpPr txBox="1">
            <a:spLocks noChangeArrowheads="1"/>
          </p:cNvSpPr>
          <p:nvPr/>
        </p:nvSpPr>
        <p:spPr bwMode="auto">
          <a:xfrm>
            <a:off x="4787900" y="3243263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15</a:t>
            </a:r>
          </a:p>
        </p:txBody>
      </p:sp>
      <p:sp>
        <p:nvSpPr>
          <p:cNvPr id="5503" name="Oval 774"/>
          <p:cNvSpPr>
            <a:spLocks noChangeArrowheads="1"/>
          </p:cNvSpPr>
          <p:nvPr/>
        </p:nvSpPr>
        <p:spPr bwMode="auto">
          <a:xfrm>
            <a:off x="510222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04" name="Oval 775"/>
          <p:cNvSpPr>
            <a:spLocks noChangeArrowheads="1"/>
          </p:cNvSpPr>
          <p:nvPr/>
        </p:nvSpPr>
        <p:spPr bwMode="auto">
          <a:xfrm>
            <a:off x="510222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05" name="Oval 776"/>
          <p:cNvSpPr>
            <a:spLocks noChangeArrowheads="1"/>
          </p:cNvSpPr>
          <p:nvPr/>
        </p:nvSpPr>
        <p:spPr bwMode="auto">
          <a:xfrm>
            <a:off x="510222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06" name="Oval 777"/>
          <p:cNvSpPr>
            <a:spLocks noChangeArrowheads="1"/>
          </p:cNvSpPr>
          <p:nvPr/>
        </p:nvSpPr>
        <p:spPr bwMode="auto">
          <a:xfrm>
            <a:off x="5102225" y="46069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07" name="Text Box 778"/>
          <p:cNvSpPr txBox="1">
            <a:spLocks noChangeArrowheads="1"/>
          </p:cNvSpPr>
          <p:nvPr/>
        </p:nvSpPr>
        <p:spPr bwMode="auto">
          <a:xfrm>
            <a:off x="4787900" y="396398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20</a:t>
            </a:r>
          </a:p>
        </p:txBody>
      </p:sp>
      <p:sp>
        <p:nvSpPr>
          <p:cNvPr id="5508" name="Text Box 779"/>
          <p:cNvSpPr txBox="1">
            <a:spLocks noChangeArrowheads="1"/>
          </p:cNvSpPr>
          <p:nvPr/>
        </p:nvSpPr>
        <p:spPr bwMode="auto">
          <a:xfrm>
            <a:off x="4787900" y="4683125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25</a:t>
            </a:r>
          </a:p>
        </p:txBody>
      </p:sp>
      <p:sp>
        <p:nvSpPr>
          <p:cNvPr id="5509" name="Oval 780"/>
          <p:cNvSpPr>
            <a:spLocks noChangeArrowheads="1"/>
          </p:cNvSpPr>
          <p:nvPr/>
        </p:nvSpPr>
        <p:spPr bwMode="auto">
          <a:xfrm>
            <a:off x="524668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10" name="Oval 781"/>
          <p:cNvSpPr>
            <a:spLocks noChangeArrowheads="1"/>
          </p:cNvSpPr>
          <p:nvPr/>
        </p:nvSpPr>
        <p:spPr bwMode="auto">
          <a:xfrm>
            <a:off x="524668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11" name="Oval 782"/>
          <p:cNvSpPr>
            <a:spLocks noChangeArrowheads="1"/>
          </p:cNvSpPr>
          <p:nvPr/>
        </p:nvSpPr>
        <p:spPr bwMode="auto">
          <a:xfrm>
            <a:off x="524668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12" name="Oval 783"/>
          <p:cNvSpPr>
            <a:spLocks noChangeArrowheads="1"/>
          </p:cNvSpPr>
          <p:nvPr/>
        </p:nvSpPr>
        <p:spPr bwMode="auto">
          <a:xfrm>
            <a:off x="524668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13" name="Oval 784"/>
          <p:cNvSpPr>
            <a:spLocks noChangeArrowheads="1"/>
          </p:cNvSpPr>
          <p:nvPr/>
        </p:nvSpPr>
        <p:spPr bwMode="auto">
          <a:xfrm>
            <a:off x="524668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14" name="Oval 785"/>
          <p:cNvSpPr>
            <a:spLocks noChangeArrowheads="1"/>
          </p:cNvSpPr>
          <p:nvPr/>
        </p:nvSpPr>
        <p:spPr bwMode="auto">
          <a:xfrm>
            <a:off x="524668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15" name="Oval 786"/>
          <p:cNvSpPr>
            <a:spLocks noChangeArrowheads="1"/>
          </p:cNvSpPr>
          <p:nvPr/>
        </p:nvSpPr>
        <p:spPr bwMode="auto">
          <a:xfrm>
            <a:off x="524668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16" name="Oval 787"/>
          <p:cNvSpPr>
            <a:spLocks noChangeArrowheads="1"/>
          </p:cNvSpPr>
          <p:nvPr/>
        </p:nvSpPr>
        <p:spPr bwMode="auto">
          <a:xfrm>
            <a:off x="524668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17" name="Oval 788"/>
          <p:cNvSpPr>
            <a:spLocks noChangeArrowheads="1"/>
          </p:cNvSpPr>
          <p:nvPr/>
        </p:nvSpPr>
        <p:spPr bwMode="auto">
          <a:xfrm>
            <a:off x="524668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18" name="Oval 789"/>
          <p:cNvSpPr>
            <a:spLocks noChangeArrowheads="1"/>
          </p:cNvSpPr>
          <p:nvPr/>
        </p:nvSpPr>
        <p:spPr bwMode="auto">
          <a:xfrm>
            <a:off x="524668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19" name="Oval 790"/>
          <p:cNvSpPr>
            <a:spLocks noChangeArrowheads="1"/>
          </p:cNvSpPr>
          <p:nvPr/>
        </p:nvSpPr>
        <p:spPr bwMode="auto">
          <a:xfrm>
            <a:off x="524668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20" name="Oval 791"/>
          <p:cNvSpPr>
            <a:spLocks noChangeArrowheads="1"/>
          </p:cNvSpPr>
          <p:nvPr/>
        </p:nvSpPr>
        <p:spPr bwMode="auto">
          <a:xfrm>
            <a:off x="524668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21" name="Oval 792"/>
          <p:cNvSpPr>
            <a:spLocks noChangeArrowheads="1"/>
          </p:cNvSpPr>
          <p:nvPr/>
        </p:nvSpPr>
        <p:spPr bwMode="auto">
          <a:xfrm>
            <a:off x="524668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22" name="Oval 793"/>
          <p:cNvSpPr>
            <a:spLocks noChangeArrowheads="1"/>
          </p:cNvSpPr>
          <p:nvPr/>
        </p:nvSpPr>
        <p:spPr bwMode="auto">
          <a:xfrm>
            <a:off x="524668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23" name="Oval 794"/>
          <p:cNvSpPr>
            <a:spLocks noChangeArrowheads="1"/>
          </p:cNvSpPr>
          <p:nvPr/>
        </p:nvSpPr>
        <p:spPr bwMode="auto">
          <a:xfrm>
            <a:off x="524668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24" name="Oval 795"/>
          <p:cNvSpPr>
            <a:spLocks noChangeArrowheads="1"/>
          </p:cNvSpPr>
          <p:nvPr/>
        </p:nvSpPr>
        <p:spPr bwMode="auto">
          <a:xfrm>
            <a:off x="524668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25" name="Oval 796"/>
          <p:cNvSpPr>
            <a:spLocks noChangeArrowheads="1"/>
          </p:cNvSpPr>
          <p:nvPr/>
        </p:nvSpPr>
        <p:spPr bwMode="auto">
          <a:xfrm>
            <a:off x="524668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26" name="Oval 797"/>
          <p:cNvSpPr>
            <a:spLocks noChangeArrowheads="1"/>
          </p:cNvSpPr>
          <p:nvPr/>
        </p:nvSpPr>
        <p:spPr bwMode="auto">
          <a:xfrm>
            <a:off x="524668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27" name="Oval 798"/>
          <p:cNvSpPr>
            <a:spLocks noChangeArrowheads="1"/>
          </p:cNvSpPr>
          <p:nvPr/>
        </p:nvSpPr>
        <p:spPr bwMode="auto">
          <a:xfrm>
            <a:off x="524668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28" name="Oval 799"/>
          <p:cNvSpPr>
            <a:spLocks noChangeArrowheads="1"/>
          </p:cNvSpPr>
          <p:nvPr/>
        </p:nvSpPr>
        <p:spPr bwMode="auto">
          <a:xfrm>
            <a:off x="524668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29" name="Oval 800"/>
          <p:cNvSpPr>
            <a:spLocks noChangeArrowheads="1"/>
          </p:cNvSpPr>
          <p:nvPr/>
        </p:nvSpPr>
        <p:spPr bwMode="auto">
          <a:xfrm>
            <a:off x="524668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30" name="Oval 801"/>
          <p:cNvSpPr>
            <a:spLocks noChangeArrowheads="1"/>
          </p:cNvSpPr>
          <p:nvPr/>
        </p:nvSpPr>
        <p:spPr bwMode="auto">
          <a:xfrm>
            <a:off x="524668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31" name="Oval 802"/>
          <p:cNvSpPr>
            <a:spLocks noChangeArrowheads="1"/>
          </p:cNvSpPr>
          <p:nvPr/>
        </p:nvSpPr>
        <p:spPr bwMode="auto">
          <a:xfrm>
            <a:off x="524668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32" name="Oval 803"/>
          <p:cNvSpPr>
            <a:spLocks noChangeArrowheads="1"/>
          </p:cNvSpPr>
          <p:nvPr/>
        </p:nvSpPr>
        <p:spPr bwMode="auto">
          <a:xfrm>
            <a:off x="524668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33" name="Oval 804"/>
          <p:cNvSpPr>
            <a:spLocks noChangeArrowheads="1"/>
          </p:cNvSpPr>
          <p:nvPr/>
        </p:nvSpPr>
        <p:spPr bwMode="auto">
          <a:xfrm>
            <a:off x="524668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34" name="Oval 805"/>
          <p:cNvSpPr>
            <a:spLocks noChangeArrowheads="1"/>
          </p:cNvSpPr>
          <p:nvPr/>
        </p:nvSpPr>
        <p:spPr bwMode="auto">
          <a:xfrm>
            <a:off x="538956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35" name="Oval 806"/>
          <p:cNvSpPr>
            <a:spLocks noChangeArrowheads="1"/>
          </p:cNvSpPr>
          <p:nvPr/>
        </p:nvSpPr>
        <p:spPr bwMode="auto">
          <a:xfrm>
            <a:off x="5389563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36" name="Oval 807"/>
          <p:cNvSpPr>
            <a:spLocks noChangeArrowheads="1"/>
          </p:cNvSpPr>
          <p:nvPr/>
        </p:nvSpPr>
        <p:spPr bwMode="auto">
          <a:xfrm>
            <a:off x="538956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37" name="Oval 808"/>
          <p:cNvSpPr>
            <a:spLocks noChangeArrowheads="1"/>
          </p:cNvSpPr>
          <p:nvPr/>
        </p:nvSpPr>
        <p:spPr bwMode="auto">
          <a:xfrm>
            <a:off x="5389563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38" name="Oval 809"/>
          <p:cNvSpPr>
            <a:spLocks noChangeArrowheads="1"/>
          </p:cNvSpPr>
          <p:nvPr/>
        </p:nvSpPr>
        <p:spPr bwMode="auto">
          <a:xfrm>
            <a:off x="5389563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39" name="Oval 810"/>
          <p:cNvSpPr>
            <a:spLocks noChangeArrowheads="1"/>
          </p:cNvSpPr>
          <p:nvPr/>
        </p:nvSpPr>
        <p:spPr bwMode="auto">
          <a:xfrm>
            <a:off x="538956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40" name="Oval 811"/>
          <p:cNvSpPr>
            <a:spLocks noChangeArrowheads="1"/>
          </p:cNvSpPr>
          <p:nvPr/>
        </p:nvSpPr>
        <p:spPr bwMode="auto">
          <a:xfrm>
            <a:off x="538956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41" name="Oval 812"/>
          <p:cNvSpPr>
            <a:spLocks noChangeArrowheads="1"/>
          </p:cNvSpPr>
          <p:nvPr/>
        </p:nvSpPr>
        <p:spPr bwMode="auto">
          <a:xfrm>
            <a:off x="5389563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42" name="Oval 813"/>
          <p:cNvSpPr>
            <a:spLocks noChangeArrowheads="1"/>
          </p:cNvSpPr>
          <p:nvPr/>
        </p:nvSpPr>
        <p:spPr bwMode="auto">
          <a:xfrm>
            <a:off x="5389563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43" name="Oval 814"/>
          <p:cNvSpPr>
            <a:spLocks noChangeArrowheads="1"/>
          </p:cNvSpPr>
          <p:nvPr/>
        </p:nvSpPr>
        <p:spPr bwMode="auto">
          <a:xfrm>
            <a:off x="5389563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44" name="Oval 815"/>
          <p:cNvSpPr>
            <a:spLocks noChangeArrowheads="1"/>
          </p:cNvSpPr>
          <p:nvPr/>
        </p:nvSpPr>
        <p:spPr bwMode="auto">
          <a:xfrm>
            <a:off x="538956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45" name="Oval 816"/>
          <p:cNvSpPr>
            <a:spLocks noChangeArrowheads="1"/>
          </p:cNvSpPr>
          <p:nvPr/>
        </p:nvSpPr>
        <p:spPr bwMode="auto">
          <a:xfrm>
            <a:off x="538956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46" name="Oval 817"/>
          <p:cNvSpPr>
            <a:spLocks noChangeArrowheads="1"/>
          </p:cNvSpPr>
          <p:nvPr/>
        </p:nvSpPr>
        <p:spPr bwMode="auto">
          <a:xfrm>
            <a:off x="5389563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47" name="Oval 818"/>
          <p:cNvSpPr>
            <a:spLocks noChangeArrowheads="1"/>
          </p:cNvSpPr>
          <p:nvPr/>
        </p:nvSpPr>
        <p:spPr bwMode="auto">
          <a:xfrm>
            <a:off x="5389563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48" name="Oval 819"/>
          <p:cNvSpPr>
            <a:spLocks noChangeArrowheads="1"/>
          </p:cNvSpPr>
          <p:nvPr/>
        </p:nvSpPr>
        <p:spPr bwMode="auto">
          <a:xfrm>
            <a:off x="5389563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49" name="Oval 820"/>
          <p:cNvSpPr>
            <a:spLocks noChangeArrowheads="1"/>
          </p:cNvSpPr>
          <p:nvPr/>
        </p:nvSpPr>
        <p:spPr bwMode="auto">
          <a:xfrm>
            <a:off x="5389563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50" name="Oval 821"/>
          <p:cNvSpPr>
            <a:spLocks noChangeArrowheads="1"/>
          </p:cNvSpPr>
          <p:nvPr/>
        </p:nvSpPr>
        <p:spPr bwMode="auto">
          <a:xfrm>
            <a:off x="5389563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51" name="Oval 822"/>
          <p:cNvSpPr>
            <a:spLocks noChangeArrowheads="1"/>
          </p:cNvSpPr>
          <p:nvPr/>
        </p:nvSpPr>
        <p:spPr bwMode="auto">
          <a:xfrm>
            <a:off x="538956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52" name="Oval 823"/>
          <p:cNvSpPr>
            <a:spLocks noChangeArrowheads="1"/>
          </p:cNvSpPr>
          <p:nvPr/>
        </p:nvSpPr>
        <p:spPr bwMode="auto">
          <a:xfrm>
            <a:off x="5389563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53" name="Oval 824"/>
          <p:cNvSpPr>
            <a:spLocks noChangeArrowheads="1"/>
          </p:cNvSpPr>
          <p:nvPr/>
        </p:nvSpPr>
        <p:spPr bwMode="auto">
          <a:xfrm>
            <a:off x="5389563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54" name="Oval 825"/>
          <p:cNvSpPr>
            <a:spLocks noChangeArrowheads="1"/>
          </p:cNvSpPr>
          <p:nvPr/>
        </p:nvSpPr>
        <p:spPr bwMode="auto">
          <a:xfrm>
            <a:off x="5389563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55" name="Oval 826"/>
          <p:cNvSpPr>
            <a:spLocks noChangeArrowheads="1"/>
          </p:cNvSpPr>
          <p:nvPr/>
        </p:nvSpPr>
        <p:spPr bwMode="auto">
          <a:xfrm>
            <a:off x="5389563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56" name="Oval 827"/>
          <p:cNvSpPr>
            <a:spLocks noChangeArrowheads="1"/>
          </p:cNvSpPr>
          <p:nvPr/>
        </p:nvSpPr>
        <p:spPr bwMode="auto">
          <a:xfrm>
            <a:off x="5389563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57" name="Oval 828"/>
          <p:cNvSpPr>
            <a:spLocks noChangeArrowheads="1"/>
          </p:cNvSpPr>
          <p:nvPr/>
        </p:nvSpPr>
        <p:spPr bwMode="auto">
          <a:xfrm>
            <a:off x="5389563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58" name="Oval 829"/>
          <p:cNvSpPr>
            <a:spLocks noChangeArrowheads="1"/>
          </p:cNvSpPr>
          <p:nvPr/>
        </p:nvSpPr>
        <p:spPr bwMode="auto">
          <a:xfrm>
            <a:off x="538956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59" name="Oval 830"/>
          <p:cNvSpPr>
            <a:spLocks noChangeArrowheads="1"/>
          </p:cNvSpPr>
          <p:nvPr/>
        </p:nvSpPr>
        <p:spPr bwMode="auto">
          <a:xfrm>
            <a:off x="553402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60" name="Oval 831"/>
          <p:cNvSpPr>
            <a:spLocks noChangeArrowheads="1"/>
          </p:cNvSpPr>
          <p:nvPr/>
        </p:nvSpPr>
        <p:spPr bwMode="auto">
          <a:xfrm>
            <a:off x="553402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61" name="Oval 832"/>
          <p:cNvSpPr>
            <a:spLocks noChangeArrowheads="1"/>
          </p:cNvSpPr>
          <p:nvPr/>
        </p:nvSpPr>
        <p:spPr bwMode="auto">
          <a:xfrm>
            <a:off x="553402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62" name="Oval 833"/>
          <p:cNvSpPr>
            <a:spLocks noChangeArrowheads="1"/>
          </p:cNvSpPr>
          <p:nvPr/>
        </p:nvSpPr>
        <p:spPr bwMode="auto">
          <a:xfrm>
            <a:off x="553402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63" name="Oval 834"/>
          <p:cNvSpPr>
            <a:spLocks noChangeArrowheads="1"/>
          </p:cNvSpPr>
          <p:nvPr/>
        </p:nvSpPr>
        <p:spPr bwMode="auto">
          <a:xfrm>
            <a:off x="553402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64" name="Oval 835"/>
          <p:cNvSpPr>
            <a:spLocks noChangeArrowheads="1"/>
          </p:cNvSpPr>
          <p:nvPr/>
        </p:nvSpPr>
        <p:spPr bwMode="auto">
          <a:xfrm>
            <a:off x="553402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65" name="Oval 836"/>
          <p:cNvSpPr>
            <a:spLocks noChangeArrowheads="1"/>
          </p:cNvSpPr>
          <p:nvPr/>
        </p:nvSpPr>
        <p:spPr bwMode="auto">
          <a:xfrm>
            <a:off x="553402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66" name="Oval 837"/>
          <p:cNvSpPr>
            <a:spLocks noChangeArrowheads="1"/>
          </p:cNvSpPr>
          <p:nvPr/>
        </p:nvSpPr>
        <p:spPr bwMode="auto">
          <a:xfrm>
            <a:off x="553402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67" name="Oval 838"/>
          <p:cNvSpPr>
            <a:spLocks noChangeArrowheads="1"/>
          </p:cNvSpPr>
          <p:nvPr/>
        </p:nvSpPr>
        <p:spPr bwMode="auto">
          <a:xfrm>
            <a:off x="553402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68" name="Oval 839"/>
          <p:cNvSpPr>
            <a:spLocks noChangeArrowheads="1"/>
          </p:cNvSpPr>
          <p:nvPr/>
        </p:nvSpPr>
        <p:spPr bwMode="auto">
          <a:xfrm>
            <a:off x="553402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69" name="Oval 840"/>
          <p:cNvSpPr>
            <a:spLocks noChangeArrowheads="1"/>
          </p:cNvSpPr>
          <p:nvPr/>
        </p:nvSpPr>
        <p:spPr bwMode="auto">
          <a:xfrm>
            <a:off x="553402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70" name="Oval 841"/>
          <p:cNvSpPr>
            <a:spLocks noChangeArrowheads="1"/>
          </p:cNvSpPr>
          <p:nvPr/>
        </p:nvSpPr>
        <p:spPr bwMode="auto">
          <a:xfrm>
            <a:off x="553402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71" name="Oval 842"/>
          <p:cNvSpPr>
            <a:spLocks noChangeArrowheads="1"/>
          </p:cNvSpPr>
          <p:nvPr/>
        </p:nvSpPr>
        <p:spPr bwMode="auto">
          <a:xfrm>
            <a:off x="553402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72" name="Oval 843"/>
          <p:cNvSpPr>
            <a:spLocks noChangeArrowheads="1"/>
          </p:cNvSpPr>
          <p:nvPr/>
        </p:nvSpPr>
        <p:spPr bwMode="auto">
          <a:xfrm>
            <a:off x="553402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73" name="Oval 844"/>
          <p:cNvSpPr>
            <a:spLocks noChangeArrowheads="1"/>
          </p:cNvSpPr>
          <p:nvPr/>
        </p:nvSpPr>
        <p:spPr bwMode="auto">
          <a:xfrm>
            <a:off x="553402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74" name="Oval 845"/>
          <p:cNvSpPr>
            <a:spLocks noChangeArrowheads="1"/>
          </p:cNvSpPr>
          <p:nvPr/>
        </p:nvSpPr>
        <p:spPr bwMode="auto">
          <a:xfrm>
            <a:off x="553402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75" name="Oval 846"/>
          <p:cNvSpPr>
            <a:spLocks noChangeArrowheads="1"/>
          </p:cNvSpPr>
          <p:nvPr/>
        </p:nvSpPr>
        <p:spPr bwMode="auto">
          <a:xfrm>
            <a:off x="553402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76" name="Oval 847"/>
          <p:cNvSpPr>
            <a:spLocks noChangeArrowheads="1"/>
          </p:cNvSpPr>
          <p:nvPr/>
        </p:nvSpPr>
        <p:spPr bwMode="auto">
          <a:xfrm>
            <a:off x="553402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77" name="Oval 848"/>
          <p:cNvSpPr>
            <a:spLocks noChangeArrowheads="1"/>
          </p:cNvSpPr>
          <p:nvPr/>
        </p:nvSpPr>
        <p:spPr bwMode="auto">
          <a:xfrm>
            <a:off x="553402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78" name="Oval 849"/>
          <p:cNvSpPr>
            <a:spLocks noChangeArrowheads="1"/>
          </p:cNvSpPr>
          <p:nvPr/>
        </p:nvSpPr>
        <p:spPr bwMode="auto">
          <a:xfrm>
            <a:off x="553402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79" name="Oval 850"/>
          <p:cNvSpPr>
            <a:spLocks noChangeArrowheads="1"/>
          </p:cNvSpPr>
          <p:nvPr/>
        </p:nvSpPr>
        <p:spPr bwMode="auto">
          <a:xfrm>
            <a:off x="553402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80" name="Oval 851"/>
          <p:cNvSpPr>
            <a:spLocks noChangeArrowheads="1"/>
          </p:cNvSpPr>
          <p:nvPr/>
        </p:nvSpPr>
        <p:spPr bwMode="auto">
          <a:xfrm>
            <a:off x="553402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81" name="Oval 852"/>
          <p:cNvSpPr>
            <a:spLocks noChangeArrowheads="1"/>
          </p:cNvSpPr>
          <p:nvPr/>
        </p:nvSpPr>
        <p:spPr bwMode="auto">
          <a:xfrm>
            <a:off x="553402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82" name="Oval 853"/>
          <p:cNvSpPr>
            <a:spLocks noChangeArrowheads="1"/>
          </p:cNvSpPr>
          <p:nvPr/>
        </p:nvSpPr>
        <p:spPr bwMode="auto">
          <a:xfrm>
            <a:off x="553402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83" name="Oval 854"/>
          <p:cNvSpPr>
            <a:spLocks noChangeArrowheads="1"/>
          </p:cNvSpPr>
          <p:nvPr/>
        </p:nvSpPr>
        <p:spPr bwMode="auto">
          <a:xfrm>
            <a:off x="553402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84" name="Oval 855"/>
          <p:cNvSpPr>
            <a:spLocks noChangeArrowheads="1"/>
          </p:cNvSpPr>
          <p:nvPr/>
        </p:nvSpPr>
        <p:spPr bwMode="auto">
          <a:xfrm>
            <a:off x="567848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85" name="Oval 856"/>
          <p:cNvSpPr>
            <a:spLocks noChangeArrowheads="1"/>
          </p:cNvSpPr>
          <p:nvPr/>
        </p:nvSpPr>
        <p:spPr bwMode="auto">
          <a:xfrm>
            <a:off x="567848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86" name="Oval 857"/>
          <p:cNvSpPr>
            <a:spLocks noChangeArrowheads="1"/>
          </p:cNvSpPr>
          <p:nvPr/>
        </p:nvSpPr>
        <p:spPr bwMode="auto">
          <a:xfrm>
            <a:off x="567848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87" name="Oval 858"/>
          <p:cNvSpPr>
            <a:spLocks noChangeArrowheads="1"/>
          </p:cNvSpPr>
          <p:nvPr/>
        </p:nvSpPr>
        <p:spPr bwMode="auto">
          <a:xfrm>
            <a:off x="567848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88" name="Oval 859"/>
          <p:cNvSpPr>
            <a:spLocks noChangeArrowheads="1"/>
          </p:cNvSpPr>
          <p:nvPr/>
        </p:nvSpPr>
        <p:spPr bwMode="auto">
          <a:xfrm>
            <a:off x="567848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89" name="Oval 860"/>
          <p:cNvSpPr>
            <a:spLocks noChangeArrowheads="1"/>
          </p:cNvSpPr>
          <p:nvPr/>
        </p:nvSpPr>
        <p:spPr bwMode="auto">
          <a:xfrm>
            <a:off x="567848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90" name="Oval 861"/>
          <p:cNvSpPr>
            <a:spLocks noChangeArrowheads="1"/>
          </p:cNvSpPr>
          <p:nvPr/>
        </p:nvSpPr>
        <p:spPr bwMode="auto">
          <a:xfrm>
            <a:off x="567848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91" name="Oval 862"/>
          <p:cNvSpPr>
            <a:spLocks noChangeArrowheads="1"/>
          </p:cNvSpPr>
          <p:nvPr/>
        </p:nvSpPr>
        <p:spPr bwMode="auto">
          <a:xfrm>
            <a:off x="567848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92" name="Oval 863"/>
          <p:cNvSpPr>
            <a:spLocks noChangeArrowheads="1"/>
          </p:cNvSpPr>
          <p:nvPr/>
        </p:nvSpPr>
        <p:spPr bwMode="auto">
          <a:xfrm>
            <a:off x="567848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93" name="Oval 864"/>
          <p:cNvSpPr>
            <a:spLocks noChangeArrowheads="1"/>
          </p:cNvSpPr>
          <p:nvPr/>
        </p:nvSpPr>
        <p:spPr bwMode="auto">
          <a:xfrm>
            <a:off x="567848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94" name="Oval 865"/>
          <p:cNvSpPr>
            <a:spLocks noChangeArrowheads="1"/>
          </p:cNvSpPr>
          <p:nvPr/>
        </p:nvSpPr>
        <p:spPr bwMode="auto">
          <a:xfrm>
            <a:off x="567848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95" name="Oval 866"/>
          <p:cNvSpPr>
            <a:spLocks noChangeArrowheads="1"/>
          </p:cNvSpPr>
          <p:nvPr/>
        </p:nvSpPr>
        <p:spPr bwMode="auto">
          <a:xfrm>
            <a:off x="567848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96" name="Oval 867"/>
          <p:cNvSpPr>
            <a:spLocks noChangeArrowheads="1"/>
          </p:cNvSpPr>
          <p:nvPr/>
        </p:nvSpPr>
        <p:spPr bwMode="auto">
          <a:xfrm>
            <a:off x="567848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97" name="Oval 868"/>
          <p:cNvSpPr>
            <a:spLocks noChangeArrowheads="1"/>
          </p:cNvSpPr>
          <p:nvPr/>
        </p:nvSpPr>
        <p:spPr bwMode="auto">
          <a:xfrm>
            <a:off x="567848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98" name="Oval 869"/>
          <p:cNvSpPr>
            <a:spLocks noChangeArrowheads="1"/>
          </p:cNvSpPr>
          <p:nvPr/>
        </p:nvSpPr>
        <p:spPr bwMode="auto">
          <a:xfrm>
            <a:off x="567848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599" name="Oval 870"/>
          <p:cNvSpPr>
            <a:spLocks noChangeArrowheads="1"/>
          </p:cNvSpPr>
          <p:nvPr/>
        </p:nvSpPr>
        <p:spPr bwMode="auto">
          <a:xfrm>
            <a:off x="567848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00" name="Oval 871"/>
          <p:cNvSpPr>
            <a:spLocks noChangeArrowheads="1"/>
          </p:cNvSpPr>
          <p:nvPr/>
        </p:nvSpPr>
        <p:spPr bwMode="auto">
          <a:xfrm>
            <a:off x="567848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01" name="Oval 872"/>
          <p:cNvSpPr>
            <a:spLocks noChangeArrowheads="1"/>
          </p:cNvSpPr>
          <p:nvPr/>
        </p:nvSpPr>
        <p:spPr bwMode="auto">
          <a:xfrm>
            <a:off x="567848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02" name="Oval 873"/>
          <p:cNvSpPr>
            <a:spLocks noChangeArrowheads="1"/>
          </p:cNvSpPr>
          <p:nvPr/>
        </p:nvSpPr>
        <p:spPr bwMode="auto">
          <a:xfrm>
            <a:off x="567848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03" name="Oval 874"/>
          <p:cNvSpPr>
            <a:spLocks noChangeArrowheads="1"/>
          </p:cNvSpPr>
          <p:nvPr/>
        </p:nvSpPr>
        <p:spPr bwMode="auto">
          <a:xfrm>
            <a:off x="567848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04" name="Oval 875"/>
          <p:cNvSpPr>
            <a:spLocks noChangeArrowheads="1"/>
          </p:cNvSpPr>
          <p:nvPr/>
        </p:nvSpPr>
        <p:spPr bwMode="auto">
          <a:xfrm>
            <a:off x="567848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05" name="Oval 876"/>
          <p:cNvSpPr>
            <a:spLocks noChangeArrowheads="1"/>
          </p:cNvSpPr>
          <p:nvPr/>
        </p:nvSpPr>
        <p:spPr bwMode="auto">
          <a:xfrm>
            <a:off x="567848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06" name="Oval 877"/>
          <p:cNvSpPr>
            <a:spLocks noChangeArrowheads="1"/>
          </p:cNvSpPr>
          <p:nvPr/>
        </p:nvSpPr>
        <p:spPr bwMode="auto">
          <a:xfrm>
            <a:off x="567848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07" name="Oval 878"/>
          <p:cNvSpPr>
            <a:spLocks noChangeArrowheads="1"/>
          </p:cNvSpPr>
          <p:nvPr/>
        </p:nvSpPr>
        <p:spPr bwMode="auto">
          <a:xfrm>
            <a:off x="567848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08" name="Oval 879"/>
          <p:cNvSpPr>
            <a:spLocks noChangeArrowheads="1"/>
          </p:cNvSpPr>
          <p:nvPr/>
        </p:nvSpPr>
        <p:spPr bwMode="auto">
          <a:xfrm>
            <a:off x="567848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09" name="Text Box 880"/>
          <p:cNvSpPr txBox="1">
            <a:spLocks noChangeArrowheads="1"/>
          </p:cNvSpPr>
          <p:nvPr/>
        </p:nvSpPr>
        <p:spPr bwMode="auto">
          <a:xfrm>
            <a:off x="5014913" y="1054100"/>
            <a:ext cx="2133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A   B  C  D  E   F  G  H   I    J   K  L  M  N</a:t>
            </a:r>
          </a:p>
        </p:txBody>
      </p:sp>
      <p:sp>
        <p:nvSpPr>
          <p:cNvPr id="5610" name="Oval 881"/>
          <p:cNvSpPr>
            <a:spLocks noChangeArrowheads="1"/>
          </p:cNvSpPr>
          <p:nvPr/>
        </p:nvSpPr>
        <p:spPr bwMode="auto">
          <a:xfrm>
            <a:off x="582295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11" name="Oval 882"/>
          <p:cNvSpPr>
            <a:spLocks noChangeArrowheads="1"/>
          </p:cNvSpPr>
          <p:nvPr/>
        </p:nvSpPr>
        <p:spPr bwMode="auto">
          <a:xfrm>
            <a:off x="582295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12" name="Oval 883"/>
          <p:cNvSpPr>
            <a:spLocks noChangeArrowheads="1"/>
          </p:cNvSpPr>
          <p:nvPr/>
        </p:nvSpPr>
        <p:spPr bwMode="auto">
          <a:xfrm>
            <a:off x="582295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13" name="Oval 884"/>
          <p:cNvSpPr>
            <a:spLocks noChangeArrowheads="1"/>
          </p:cNvSpPr>
          <p:nvPr/>
        </p:nvSpPr>
        <p:spPr bwMode="auto">
          <a:xfrm>
            <a:off x="582295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14" name="Oval 885"/>
          <p:cNvSpPr>
            <a:spLocks noChangeArrowheads="1"/>
          </p:cNvSpPr>
          <p:nvPr/>
        </p:nvSpPr>
        <p:spPr bwMode="auto">
          <a:xfrm>
            <a:off x="582295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15" name="Oval 886"/>
          <p:cNvSpPr>
            <a:spLocks noChangeArrowheads="1"/>
          </p:cNvSpPr>
          <p:nvPr/>
        </p:nvSpPr>
        <p:spPr bwMode="auto">
          <a:xfrm>
            <a:off x="582295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16" name="Oval 887"/>
          <p:cNvSpPr>
            <a:spLocks noChangeArrowheads="1"/>
          </p:cNvSpPr>
          <p:nvPr/>
        </p:nvSpPr>
        <p:spPr bwMode="auto">
          <a:xfrm>
            <a:off x="582295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17" name="Oval 888"/>
          <p:cNvSpPr>
            <a:spLocks noChangeArrowheads="1"/>
          </p:cNvSpPr>
          <p:nvPr/>
        </p:nvSpPr>
        <p:spPr bwMode="auto">
          <a:xfrm>
            <a:off x="582295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18" name="Oval 889"/>
          <p:cNvSpPr>
            <a:spLocks noChangeArrowheads="1"/>
          </p:cNvSpPr>
          <p:nvPr/>
        </p:nvSpPr>
        <p:spPr bwMode="auto">
          <a:xfrm>
            <a:off x="582295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19" name="Oval 890"/>
          <p:cNvSpPr>
            <a:spLocks noChangeArrowheads="1"/>
          </p:cNvSpPr>
          <p:nvPr/>
        </p:nvSpPr>
        <p:spPr bwMode="auto">
          <a:xfrm>
            <a:off x="582295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20" name="Oval 891"/>
          <p:cNvSpPr>
            <a:spLocks noChangeArrowheads="1"/>
          </p:cNvSpPr>
          <p:nvPr/>
        </p:nvSpPr>
        <p:spPr bwMode="auto">
          <a:xfrm>
            <a:off x="582295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21" name="Oval 892"/>
          <p:cNvSpPr>
            <a:spLocks noChangeArrowheads="1"/>
          </p:cNvSpPr>
          <p:nvPr/>
        </p:nvSpPr>
        <p:spPr bwMode="auto">
          <a:xfrm>
            <a:off x="582295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22" name="Oval 893"/>
          <p:cNvSpPr>
            <a:spLocks noChangeArrowheads="1"/>
          </p:cNvSpPr>
          <p:nvPr/>
        </p:nvSpPr>
        <p:spPr bwMode="auto">
          <a:xfrm>
            <a:off x="582295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23" name="Oval 894"/>
          <p:cNvSpPr>
            <a:spLocks noChangeArrowheads="1"/>
          </p:cNvSpPr>
          <p:nvPr/>
        </p:nvSpPr>
        <p:spPr bwMode="auto">
          <a:xfrm>
            <a:off x="582295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24" name="Oval 895"/>
          <p:cNvSpPr>
            <a:spLocks noChangeArrowheads="1"/>
          </p:cNvSpPr>
          <p:nvPr/>
        </p:nvSpPr>
        <p:spPr bwMode="auto">
          <a:xfrm>
            <a:off x="582295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25" name="Oval 896"/>
          <p:cNvSpPr>
            <a:spLocks noChangeArrowheads="1"/>
          </p:cNvSpPr>
          <p:nvPr/>
        </p:nvSpPr>
        <p:spPr bwMode="auto">
          <a:xfrm>
            <a:off x="582295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26" name="Oval 897"/>
          <p:cNvSpPr>
            <a:spLocks noChangeArrowheads="1"/>
          </p:cNvSpPr>
          <p:nvPr/>
        </p:nvSpPr>
        <p:spPr bwMode="auto">
          <a:xfrm>
            <a:off x="582295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27" name="Oval 898"/>
          <p:cNvSpPr>
            <a:spLocks noChangeArrowheads="1"/>
          </p:cNvSpPr>
          <p:nvPr/>
        </p:nvSpPr>
        <p:spPr bwMode="auto">
          <a:xfrm>
            <a:off x="582295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28" name="Oval 899"/>
          <p:cNvSpPr>
            <a:spLocks noChangeArrowheads="1"/>
          </p:cNvSpPr>
          <p:nvPr/>
        </p:nvSpPr>
        <p:spPr bwMode="auto">
          <a:xfrm>
            <a:off x="582295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29" name="Oval 900"/>
          <p:cNvSpPr>
            <a:spLocks noChangeArrowheads="1"/>
          </p:cNvSpPr>
          <p:nvPr/>
        </p:nvSpPr>
        <p:spPr bwMode="auto">
          <a:xfrm>
            <a:off x="582295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30" name="Oval 901"/>
          <p:cNvSpPr>
            <a:spLocks noChangeArrowheads="1"/>
          </p:cNvSpPr>
          <p:nvPr/>
        </p:nvSpPr>
        <p:spPr bwMode="auto">
          <a:xfrm>
            <a:off x="582295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31" name="Oval 902"/>
          <p:cNvSpPr>
            <a:spLocks noChangeArrowheads="1"/>
          </p:cNvSpPr>
          <p:nvPr/>
        </p:nvSpPr>
        <p:spPr bwMode="auto">
          <a:xfrm>
            <a:off x="582295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32" name="Oval 903"/>
          <p:cNvSpPr>
            <a:spLocks noChangeArrowheads="1"/>
          </p:cNvSpPr>
          <p:nvPr/>
        </p:nvSpPr>
        <p:spPr bwMode="auto">
          <a:xfrm>
            <a:off x="582295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33" name="Oval 904"/>
          <p:cNvSpPr>
            <a:spLocks noChangeArrowheads="1"/>
          </p:cNvSpPr>
          <p:nvPr/>
        </p:nvSpPr>
        <p:spPr bwMode="auto">
          <a:xfrm>
            <a:off x="582295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34" name="Oval 905"/>
          <p:cNvSpPr>
            <a:spLocks noChangeArrowheads="1"/>
          </p:cNvSpPr>
          <p:nvPr/>
        </p:nvSpPr>
        <p:spPr bwMode="auto">
          <a:xfrm>
            <a:off x="596582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35" name="Oval 906"/>
          <p:cNvSpPr>
            <a:spLocks noChangeArrowheads="1"/>
          </p:cNvSpPr>
          <p:nvPr/>
        </p:nvSpPr>
        <p:spPr bwMode="auto">
          <a:xfrm>
            <a:off x="596582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36" name="Oval 907"/>
          <p:cNvSpPr>
            <a:spLocks noChangeArrowheads="1"/>
          </p:cNvSpPr>
          <p:nvPr/>
        </p:nvSpPr>
        <p:spPr bwMode="auto">
          <a:xfrm>
            <a:off x="596582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37" name="Oval 908"/>
          <p:cNvSpPr>
            <a:spLocks noChangeArrowheads="1"/>
          </p:cNvSpPr>
          <p:nvPr/>
        </p:nvSpPr>
        <p:spPr bwMode="auto">
          <a:xfrm>
            <a:off x="596582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38" name="Oval 909"/>
          <p:cNvSpPr>
            <a:spLocks noChangeArrowheads="1"/>
          </p:cNvSpPr>
          <p:nvPr/>
        </p:nvSpPr>
        <p:spPr bwMode="auto">
          <a:xfrm>
            <a:off x="596582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39" name="Oval 910"/>
          <p:cNvSpPr>
            <a:spLocks noChangeArrowheads="1"/>
          </p:cNvSpPr>
          <p:nvPr/>
        </p:nvSpPr>
        <p:spPr bwMode="auto">
          <a:xfrm>
            <a:off x="596582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40" name="Oval 911"/>
          <p:cNvSpPr>
            <a:spLocks noChangeArrowheads="1"/>
          </p:cNvSpPr>
          <p:nvPr/>
        </p:nvSpPr>
        <p:spPr bwMode="auto">
          <a:xfrm>
            <a:off x="596582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41" name="Oval 912"/>
          <p:cNvSpPr>
            <a:spLocks noChangeArrowheads="1"/>
          </p:cNvSpPr>
          <p:nvPr/>
        </p:nvSpPr>
        <p:spPr bwMode="auto">
          <a:xfrm>
            <a:off x="596582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42" name="Oval 913"/>
          <p:cNvSpPr>
            <a:spLocks noChangeArrowheads="1"/>
          </p:cNvSpPr>
          <p:nvPr/>
        </p:nvSpPr>
        <p:spPr bwMode="auto">
          <a:xfrm>
            <a:off x="596582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43" name="Oval 914"/>
          <p:cNvSpPr>
            <a:spLocks noChangeArrowheads="1"/>
          </p:cNvSpPr>
          <p:nvPr/>
        </p:nvSpPr>
        <p:spPr bwMode="auto">
          <a:xfrm>
            <a:off x="596582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44" name="Oval 915"/>
          <p:cNvSpPr>
            <a:spLocks noChangeArrowheads="1"/>
          </p:cNvSpPr>
          <p:nvPr/>
        </p:nvSpPr>
        <p:spPr bwMode="auto">
          <a:xfrm>
            <a:off x="596582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45" name="Oval 916"/>
          <p:cNvSpPr>
            <a:spLocks noChangeArrowheads="1"/>
          </p:cNvSpPr>
          <p:nvPr/>
        </p:nvSpPr>
        <p:spPr bwMode="auto">
          <a:xfrm>
            <a:off x="596582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46" name="Oval 917"/>
          <p:cNvSpPr>
            <a:spLocks noChangeArrowheads="1"/>
          </p:cNvSpPr>
          <p:nvPr/>
        </p:nvSpPr>
        <p:spPr bwMode="auto">
          <a:xfrm>
            <a:off x="596582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47" name="Oval 918"/>
          <p:cNvSpPr>
            <a:spLocks noChangeArrowheads="1"/>
          </p:cNvSpPr>
          <p:nvPr/>
        </p:nvSpPr>
        <p:spPr bwMode="auto">
          <a:xfrm>
            <a:off x="596582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48" name="Oval 919"/>
          <p:cNvSpPr>
            <a:spLocks noChangeArrowheads="1"/>
          </p:cNvSpPr>
          <p:nvPr/>
        </p:nvSpPr>
        <p:spPr bwMode="auto">
          <a:xfrm>
            <a:off x="596582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49" name="Oval 920"/>
          <p:cNvSpPr>
            <a:spLocks noChangeArrowheads="1"/>
          </p:cNvSpPr>
          <p:nvPr/>
        </p:nvSpPr>
        <p:spPr bwMode="auto">
          <a:xfrm>
            <a:off x="596582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50" name="Oval 921"/>
          <p:cNvSpPr>
            <a:spLocks noChangeArrowheads="1"/>
          </p:cNvSpPr>
          <p:nvPr/>
        </p:nvSpPr>
        <p:spPr bwMode="auto">
          <a:xfrm>
            <a:off x="596582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51" name="Oval 922"/>
          <p:cNvSpPr>
            <a:spLocks noChangeArrowheads="1"/>
          </p:cNvSpPr>
          <p:nvPr/>
        </p:nvSpPr>
        <p:spPr bwMode="auto">
          <a:xfrm>
            <a:off x="596582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52" name="Oval 923"/>
          <p:cNvSpPr>
            <a:spLocks noChangeArrowheads="1"/>
          </p:cNvSpPr>
          <p:nvPr/>
        </p:nvSpPr>
        <p:spPr bwMode="auto">
          <a:xfrm>
            <a:off x="596582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53" name="Oval 924"/>
          <p:cNvSpPr>
            <a:spLocks noChangeArrowheads="1"/>
          </p:cNvSpPr>
          <p:nvPr/>
        </p:nvSpPr>
        <p:spPr bwMode="auto">
          <a:xfrm>
            <a:off x="596582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54" name="Oval 925"/>
          <p:cNvSpPr>
            <a:spLocks noChangeArrowheads="1"/>
          </p:cNvSpPr>
          <p:nvPr/>
        </p:nvSpPr>
        <p:spPr bwMode="auto">
          <a:xfrm>
            <a:off x="596582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55" name="Oval 926"/>
          <p:cNvSpPr>
            <a:spLocks noChangeArrowheads="1"/>
          </p:cNvSpPr>
          <p:nvPr/>
        </p:nvSpPr>
        <p:spPr bwMode="auto">
          <a:xfrm>
            <a:off x="596582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56" name="Oval 927"/>
          <p:cNvSpPr>
            <a:spLocks noChangeArrowheads="1"/>
          </p:cNvSpPr>
          <p:nvPr/>
        </p:nvSpPr>
        <p:spPr bwMode="auto">
          <a:xfrm>
            <a:off x="596582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57" name="Oval 928"/>
          <p:cNvSpPr>
            <a:spLocks noChangeArrowheads="1"/>
          </p:cNvSpPr>
          <p:nvPr/>
        </p:nvSpPr>
        <p:spPr bwMode="auto">
          <a:xfrm>
            <a:off x="596582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58" name="Oval 929"/>
          <p:cNvSpPr>
            <a:spLocks noChangeArrowheads="1"/>
          </p:cNvSpPr>
          <p:nvPr/>
        </p:nvSpPr>
        <p:spPr bwMode="auto">
          <a:xfrm>
            <a:off x="596582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59" name="Oval 930"/>
          <p:cNvSpPr>
            <a:spLocks noChangeArrowheads="1"/>
          </p:cNvSpPr>
          <p:nvPr/>
        </p:nvSpPr>
        <p:spPr bwMode="auto">
          <a:xfrm>
            <a:off x="61087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60" name="Oval 931"/>
          <p:cNvSpPr>
            <a:spLocks noChangeArrowheads="1"/>
          </p:cNvSpPr>
          <p:nvPr/>
        </p:nvSpPr>
        <p:spPr bwMode="auto">
          <a:xfrm>
            <a:off x="61087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61" name="Oval 932"/>
          <p:cNvSpPr>
            <a:spLocks noChangeArrowheads="1"/>
          </p:cNvSpPr>
          <p:nvPr/>
        </p:nvSpPr>
        <p:spPr bwMode="auto">
          <a:xfrm>
            <a:off x="61087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62" name="Oval 933"/>
          <p:cNvSpPr>
            <a:spLocks noChangeArrowheads="1"/>
          </p:cNvSpPr>
          <p:nvPr/>
        </p:nvSpPr>
        <p:spPr bwMode="auto">
          <a:xfrm>
            <a:off x="61087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63" name="Oval 934"/>
          <p:cNvSpPr>
            <a:spLocks noChangeArrowheads="1"/>
          </p:cNvSpPr>
          <p:nvPr/>
        </p:nvSpPr>
        <p:spPr bwMode="auto">
          <a:xfrm>
            <a:off x="61087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64" name="Oval 935"/>
          <p:cNvSpPr>
            <a:spLocks noChangeArrowheads="1"/>
          </p:cNvSpPr>
          <p:nvPr/>
        </p:nvSpPr>
        <p:spPr bwMode="auto">
          <a:xfrm>
            <a:off x="61087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65" name="Oval 936"/>
          <p:cNvSpPr>
            <a:spLocks noChangeArrowheads="1"/>
          </p:cNvSpPr>
          <p:nvPr/>
        </p:nvSpPr>
        <p:spPr bwMode="auto">
          <a:xfrm>
            <a:off x="61087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66" name="Oval 937"/>
          <p:cNvSpPr>
            <a:spLocks noChangeArrowheads="1"/>
          </p:cNvSpPr>
          <p:nvPr/>
        </p:nvSpPr>
        <p:spPr bwMode="auto">
          <a:xfrm>
            <a:off x="61087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67" name="Oval 938"/>
          <p:cNvSpPr>
            <a:spLocks noChangeArrowheads="1"/>
          </p:cNvSpPr>
          <p:nvPr/>
        </p:nvSpPr>
        <p:spPr bwMode="auto">
          <a:xfrm>
            <a:off x="61087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68" name="Oval 939"/>
          <p:cNvSpPr>
            <a:spLocks noChangeArrowheads="1"/>
          </p:cNvSpPr>
          <p:nvPr/>
        </p:nvSpPr>
        <p:spPr bwMode="auto">
          <a:xfrm>
            <a:off x="61087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69" name="Oval 940"/>
          <p:cNvSpPr>
            <a:spLocks noChangeArrowheads="1"/>
          </p:cNvSpPr>
          <p:nvPr/>
        </p:nvSpPr>
        <p:spPr bwMode="auto">
          <a:xfrm>
            <a:off x="61087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70" name="Oval 941"/>
          <p:cNvSpPr>
            <a:spLocks noChangeArrowheads="1"/>
          </p:cNvSpPr>
          <p:nvPr/>
        </p:nvSpPr>
        <p:spPr bwMode="auto">
          <a:xfrm>
            <a:off x="61087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71" name="Oval 942"/>
          <p:cNvSpPr>
            <a:spLocks noChangeArrowheads="1"/>
          </p:cNvSpPr>
          <p:nvPr/>
        </p:nvSpPr>
        <p:spPr bwMode="auto">
          <a:xfrm>
            <a:off x="61087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72" name="Oval 943"/>
          <p:cNvSpPr>
            <a:spLocks noChangeArrowheads="1"/>
          </p:cNvSpPr>
          <p:nvPr/>
        </p:nvSpPr>
        <p:spPr bwMode="auto">
          <a:xfrm>
            <a:off x="61087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73" name="Oval 944"/>
          <p:cNvSpPr>
            <a:spLocks noChangeArrowheads="1"/>
          </p:cNvSpPr>
          <p:nvPr/>
        </p:nvSpPr>
        <p:spPr bwMode="auto">
          <a:xfrm>
            <a:off x="61087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74" name="Oval 945"/>
          <p:cNvSpPr>
            <a:spLocks noChangeArrowheads="1"/>
          </p:cNvSpPr>
          <p:nvPr/>
        </p:nvSpPr>
        <p:spPr bwMode="auto">
          <a:xfrm>
            <a:off x="61087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75" name="Oval 946"/>
          <p:cNvSpPr>
            <a:spLocks noChangeArrowheads="1"/>
          </p:cNvSpPr>
          <p:nvPr/>
        </p:nvSpPr>
        <p:spPr bwMode="auto">
          <a:xfrm>
            <a:off x="61087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76" name="Oval 947"/>
          <p:cNvSpPr>
            <a:spLocks noChangeArrowheads="1"/>
          </p:cNvSpPr>
          <p:nvPr/>
        </p:nvSpPr>
        <p:spPr bwMode="auto">
          <a:xfrm>
            <a:off x="61087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77" name="Oval 948"/>
          <p:cNvSpPr>
            <a:spLocks noChangeArrowheads="1"/>
          </p:cNvSpPr>
          <p:nvPr/>
        </p:nvSpPr>
        <p:spPr bwMode="auto">
          <a:xfrm>
            <a:off x="61087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78" name="Oval 949"/>
          <p:cNvSpPr>
            <a:spLocks noChangeArrowheads="1"/>
          </p:cNvSpPr>
          <p:nvPr/>
        </p:nvSpPr>
        <p:spPr bwMode="auto">
          <a:xfrm>
            <a:off x="61087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79" name="Oval 950"/>
          <p:cNvSpPr>
            <a:spLocks noChangeArrowheads="1"/>
          </p:cNvSpPr>
          <p:nvPr/>
        </p:nvSpPr>
        <p:spPr bwMode="auto">
          <a:xfrm>
            <a:off x="61087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80" name="Oval 951"/>
          <p:cNvSpPr>
            <a:spLocks noChangeArrowheads="1"/>
          </p:cNvSpPr>
          <p:nvPr/>
        </p:nvSpPr>
        <p:spPr bwMode="auto">
          <a:xfrm>
            <a:off x="61087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81" name="Oval 952"/>
          <p:cNvSpPr>
            <a:spLocks noChangeArrowheads="1"/>
          </p:cNvSpPr>
          <p:nvPr/>
        </p:nvSpPr>
        <p:spPr bwMode="auto">
          <a:xfrm>
            <a:off x="61087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82" name="Oval 953"/>
          <p:cNvSpPr>
            <a:spLocks noChangeArrowheads="1"/>
          </p:cNvSpPr>
          <p:nvPr/>
        </p:nvSpPr>
        <p:spPr bwMode="auto">
          <a:xfrm>
            <a:off x="61087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83" name="Oval 954"/>
          <p:cNvSpPr>
            <a:spLocks noChangeArrowheads="1"/>
          </p:cNvSpPr>
          <p:nvPr/>
        </p:nvSpPr>
        <p:spPr bwMode="auto">
          <a:xfrm>
            <a:off x="61087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84" name="Oval 955"/>
          <p:cNvSpPr>
            <a:spLocks noChangeArrowheads="1"/>
          </p:cNvSpPr>
          <p:nvPr/>
        </p:nvSpPr>
        <p:spPr bwMode="auto">
          <a:xfrm>
            <a:off x="625316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85" name="Oval 956"/>
          <p:cNvSpPr>
            <a:spLocks noChangeArrowheads="1"/>
          </p:cNvSpPr>
          <p:nvPr/>
        </p:nvSpPr>
        <p:spPr bwMode="auto">
          <a:xfrm>
            <a:off x="6253163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86" name="Oval 957"/>
          <p:cNvSpPr>
            <a:spLocks noChangeArrowheads="1"/>
          </p:cNvSpPr>
          <p:nvPr/>
        </p:nvSpPr>
        <p:spPr bwMode="auto">
          <a:xfrm>
            <a:off x="625316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87" name="Oval 958"/>
          <p:cNvSpPr>
            <a:spLocks noChangeArrowheads="1"/>
          </p:cNvSpPr>
          <p:nvPr/>
        </p:nvSpPr>
        <p:spPr bwMode="auto">
          <a:xfrm>
            <a:off x="6253163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88" name="Oval 959"/>
          <p:cNvSpPr>
            <a:spLocks noChangeArrowheads="1"/>
          </p:cNvSpPr>
          <p:nvPr/>
        </p:nvSpPr>
        <p:spPr bwMode="auto">
          <a:xfrm>
            <a:off x="6253163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89" name="Oval 960"/>
          <p:cNvSpPr>
            <a:spLocks noChangeArrowheads="1"/>
          </p:cNvSpPr>
          <p:nvPr/>
        </p:nvSpPr>
        <p:spPr bwMode="auto">
          <a:xfrm>
            <a:off x="625316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90" name="Oval 961"/>
          <p:cNvSpPr>
            <a:spLocks noChangeArrowheads="1"/>
          </p:cNvSpPr>
          <p:nvPr/>
        </p:nvSpPr>
        <p:spPr bwMode="auto">
          <a:xfrm>
            <a:off x="625316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91" name="Oval 962"/>
          <p:cNvSpPr>
            <a:spLocks noChangeArrowheads="1"/>
          </p:cNvSpPr>
          <p:nvPr/>
        </p:nvSpPr>
        <p:spPr bwMode="auto">
          <a:xfrm>
            <a:off x="6253163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92" name="Oval 963"/>
          <p:cNvSpPr>
            <a:spLocks noChangeArrowheads="1"/>
          </p:cNvSpPr>
          <p:nvPr/>
        </p:nvSpPr>
        <p:spPr bwMode="auto">
          <a:xfrm>
            <a:off x="6253163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93" name="Oval 964"/>
          <p:cNvSpPr>
            <a:spLocks noChangeArrowheads="1"/>
          </p:cNvSpPr>
          <p:nvPr/>
        </p:nvSpPr>
        <p:spPr bwMode="auto">
          <a:xfrm>
            <a:off x="6253163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94" name="Oval 965"/>
          <p:cNvSpPr>
            <a:spLocks noChangeArrowheads="1"/>
          </p:cNvSpPr>
          <p:nvPr/>
        </p:nvSpPr>
        <p:spPr bwMode="auto">
          <a:xfrm>
            <a:off x="625316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95" name="Oval 966"/>
          <p:cNvSpPr>
            <a:spLocks noChangeArrowheads="1"/>
          </p:cNvSpPr>
          <p:nvPr/>
        </p:nvSpPr>
        <p:spPr bwMode="auto">
          <a:xfrm>
            <a:off x="625316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96" name="Oval 967"/>
          <p:cNvSpPr>
            <a:spLocks noChangeArrowheads="1"/>
          </p:cNvSpPr>
          <p:nvPr/>
        </p:nvSpPr>
        <p:spPr bwMode="auto">
          <a:xfrm>
            <a:off x="6253163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97" name="Oval 968"/>
          <p:cNvSpPr>
            <a:spLocks noChangeArrowheads="1"/>
          </p:cNvSpPr>
          <p:nvPr/>
        </p:nvSpPr>
        <p:spPr bwMode="auto">
          <a:xfrm>
            <a:off x="6253163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98" name="Oval 969"/>
          <p:cNvSpPr>
            <a:spLocks noChangeArrowheads="1"/>
          </p:cNvSpPr>
          <p:nvPr/>
        </p:nvSpPr>
        <p:spPr bwMode="auto">
          <a:xfrm>
            <a:off x="6253163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699" name="Oval 970"/>
          <p:cNvSpPr>
            <a:spLocks noChangeArrowheads="1"/>
          </p:cNvSpPr>
          <p:nvPr/>
        </p:nvSpPr>
        <p:spPr bwMode="auto">
          <a:xfrm>
            <a:off x="6253163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00" name="Oval 971"/>
          <p:cNvSpPr>
            <a:spLocks noChangeArrowheads="1"/>
          </p:cNvSpPr>
          <p:nvPr/>
        </p:nvSpPr>
        <p:spPr bwMode="auto">
          <a:xfrm>
            <a:off x="6253163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01" name="Oval 972"/>
          <p:cNvSpPr>
            <a:spLocks noChangeArrowheads="1"/>
          </p:cNvSpPr>
          <p:nvPr/>
        </p:nvSpPr>
        <p:spPr bwMode="auto">
          <a:xfrm>
            <a:off x="625316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02" name="Oval 973"/>
          <p:cNvSpPr>
            <a:spLocks noChangeArrowheads="1"/>
          </p:cNvSpPr>
          <p:nvPr/>
        </p:nvSpPr>
        <p:spPr bwMode="auto">
          <a:xfrm>
            <a:off x="6253163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03" name="Oval 974"/>
          <p:cNvSpPr>
            <a:spLocks noChangeArrowheads="1"/>
          </p:cNvSpPr>
          <p:nvPr/>
        </p:nvSpPr>
        <p:spPr bwMode="auto">
          <a:xfrm>
            <a:off x="6253163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04" name="Oval 975"/>
          <p:cNvSpPr>
            <a:spLocks noChangeArrowheads="1"/>
          </p:cNvSpPr>
          <p:nvPr/>
        </p:nvSpPr>
        <p:spPr bwMode="auto">
          <a:xfrm>
            <a:off x="6253163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05" name="Oval 976"/>
          <p:cNvSpPr>
            <a:spLocks noChangeArrowheads="1"/>
          </p:cNvSpPr>
          <p:nvPr/>
        </p:nvSpPr>
        <p:spPr bwMode="auto">
          <a:xfrm>
            <a:off x="6253163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06" name="Oval 977"/>
          <p:cNvSpPr>
            <a:spLocks noChangeArrowheads="1"/>
          </p:cNvSpPr>
          <p:nvPr/>
        </p:nvSpPr>
        <p:spPr bwMode="auto">
          <a:xfrm>
            <a:off x="6253163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07" name="Oval 978"/>
          <p:cNvSpPr>
            <a:spLocks noChangeArrowheads="1"/>
          </p:cNvSpPr>
          <p:nvPr/>
        </p:nvSpPr>
        <p:spPr bwMode="auto">
          <a:xfrm>
            <a:off x="6253163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08" name="Oval 979"/>
          <p:cNvSpPr>
            <a:spLocks noChangeArrowheads="1"/>
          </p:cNvSpPr>
          <p:nvPr/>
        </p:nvSpPr>
        <p:spPr bwMode="auto">
          <a:xfrm>
            <a:off x="625316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09" name="Oval 980"/>
          <p:cNvSpPr>
            <a:spLocks noChangeArrowheads="1"/>
          </p:cNvSpPr>
          <p:nvPr/>
        </p:nvSpPr>
        <p:spPr bwMode="auto">
          <a:xfrm>
            <a:off x="639762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10" name="Oval 981"/>
          <p:cNvSpPr>
            <a:spLocks noChangeArrowheads="1"/>
          </p:cNvSpPr>
          <p:nvPr/>
        </p:nvSpPr>
        <p:spPr bwMode="auto">
          <a:xfrm>
            <a:off x="639762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11" name="Oval 982"/>
          <p:cNvSpPr>
            <a:spLocks noChangeArrowheads="1"/>
          </p:cNvSpPr>
          <p:nvPr/>
        </p:nvSpPr>
        <p:spPr bwMode="auto">
          <a:xfrm>
            <a:off x="639762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12" name="Oval 983"/>
          <p:cNvSpPr>
            <a:spLocks noChangeArrowheads="1"/>
          </p:cNvSpPr>
          <p:nvPr/>
        </p:nvSpPr>
        <p:spPr bwMode="auto">
          <a:xfrm>
            <a:off x="639762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13" name="Oval 984"/>
          <p:cNvSpPr>
            <a:spLocks noChangeArrowheads="1"/>
          </p:cNvSpPr>
          <p:nvPr/>
        </p:nvSpPr>
        <p:spPr bwMode="auto">
          <a:xfrm>
            <a:off x="639762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14" name="Oval 985"/>
          <p:cNvSpPr>
            <a:spLocks noChangeArrowheads="1"/>
          </p:cNvSpPr>
          <p:nvPr/>
        </p:nvSpPr>
        <p:spPr bwMode="auto">
          <a:xfrm>
            <a:off x="639762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15" name="Oval 986"/>
          <p:cNvSpPr>
            <a:spLocks noChangeArrowheads="1"/>
          </p:cNvSpPr>
          <p:nvPr/>
        </p:nvSpPr>
        <p:spPr bwMode="auto">
          <a:xfrm>
            <a:off x="639762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16" name="Oval 987"/>
          <p:cNvSpPr>
            <a:spLocks noChangeArrowheads="1"/>
          </p:cNvSpPr>
          <p:nvPr/>
        </p:nvSpPr>
        <p:spPr bwMode="auto">
          <a:xfrm>
            <a:off x="639762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17" name="Oval 988"/>
          <p:cNvSpPr>
            <a:spLocks noChangeArrowheads="1"/>
          </p:cNvSpPr>
          <p:nvPr/>
        </p:nvSpPr>
        <p:spPr bwMode="auto">
          <a:xfrm>
            <a:off x="639762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18" name="Oval 989"/>
          <p:cNvSpPr>
            <a:spLocks noChangeArrowheads="1"/>
          </p:cNvSpPr>
          <p:nvPr/>
        </p:nvSpPr>
        <p:spPr bwMode="auto">
          <a:xfrm>
            <a:off x="639762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19" name="Oval 990"/>
          <p:cNvSpPr>
            <a:spLocks noChangeArrowheads="1"/>
          </p:cNvSpPr>
          <p:nvPr/>
        </p:nvSpPr>
        <p:spPr bwMode="auto">
          <a:xfrm>
            <a:off x="639762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20" name="Oval 991"/>
          <p:cNvSpPr>
            <a:spLocks noChangeArrowheads="1"/>
          </p:cNvSpPr>
          <p:nvPr/>
        </p:nvSpPr>
        <p:spPr bwMode="auto">
          <a:xfrm>
            <a:off x="639762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21" name="Oval 992"/>
          <p:cNvSpPr>
            <a:spLocks noChangeArrowheads="1"/>
          </p:cNvSpPr>
          <p:nvPr/>
        </p:nvSpPr>
        <p:spPr bwMode="auto">
          <a:xfrm>
            <a:off x="639762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22" name="Oval 993"/>
          <p:cNvSpPr>
            <a:spLocks noChangeArrowheads="1"/>
          </p:cNvSpPr>
          <p:nvPr/>
        </p:nvSpPr>
        <p:spPr bwMode="auto">
          <a:xfrm>
            <a:off x="639762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23" name="Oval 994"/>
          <p:cNvSpPr>
            <a:spLocks noChangeArrowheads="1"/>
          </p:cNvSpPr>
          <p:nvPr/>
        </p:nvSpPr>
        <p:spPr bwMode="auto">
          <a:xfrm>
            <a:off x="639762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24" name="Oval 995"/>
          <p:cNvSpPr>
            <a:spLocks noChangeArrowheads="1"/>
          </p:cNvSpPr>
          <p:nvPr/>
        </p:nvSpPr>
        <p:spPr bwMode="auto">
          <a:xfrm>
            <a:off x="639762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25" name="Oval 996"/>
          <p:cNvSpPr>
            <a:spLocks noChangeArrowheads="1"/>
          </p:cNvSpPr>
          <p:nvPr/>
        </p:nvSpPr>
        <p:spPr bwMode="auto">
          <a:xfrm>
            <a:off x="639762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26" name="Oval 997"/>
          <p:cNvSpPr>
            <a:spLocks noChangeArrowheads="1"/>
          </p:cNvSpPr>
          <p:nvPr/>
        </p:nvSpPr>
        <p:spPr bwMode="auto">
          <a:xfrm>
            <a:off x="639762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27" name="Oval 998"/>
          <p:cNvSpPr>
            <a:spLocks noChangeArrowheads="1"/>
          </p:cNvSpPr>
          <p:nvPr/>
        </p:nvSpPr>
        <p:spPr bwMode="auto">
          <a:xfrm>
            <a:off x="639762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28" name="Oval 999"/>
          <p:cNvSpPr>
            <a:spLocks noChangeArrowheads="1"/>
          </p:cNvSpPr>
          <p:nvPr/>
        </p:nvSpPr>
        <p:spPr bwMode="auto">
          <a:xfrm>
            <a:off x="639762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29" name="Oval 1000"/>
          <p:cNvSpPr>
            <a:spLocks noChangeArrowheads="1"/>
          </p:cNvSpPr>
          <p:nvPr/>
        </p:nvSpPr>
        <p:spPr bwMode="auto">
          <a:xfrm>
            <a:off x="639762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30" name="Oval 1001"/>
          <p:cNvSpPr>
            <a:spLocks noChangeArrowheads="1"/>
          </p:cNvSpPr>
          <p:nvPr/>
        </p:nvSpPr>
        <p:spPr bwMode="auto">
          <a:xfrm>
            <a:off x="639762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31" name="Oval 1002"/>
          <p:cNvSpPr>
            <a:spLocks noChangeArrowheads="1"/>
          </p:cNvSpPr>
          <p:nvPr/>
        </p:nvSpPr>
        <p:spPr bwMode="auto">
          <a:xfrm>
            <a:off x="639762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32" name="Oval 1003"/>
          <p:cNvSpPr>
            <a:spLocks noChangeArrowheads="1"/>
          </p:cNvSpPr>
          <p:nvPr/>
        </p:nvSpPr>
        <p:spPr bwMode="auto">
          <a:xfrm>
            <a:off x="639762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33" name="Oval 1004"/>
          <p:cNvSpPr>
            <a:spLocks noChangeArrowheads="1"/>
          </p:cNvSpPr>
          <p:nvPr/>
        </p:nvSpPr>
        <p:spPr bwMode="auto">
          <a:xfrm>
            <a:off x="639762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34" name="Oval 1005"/>
          <p:cNvSpPr>
            <a:spLocks noChangeArrowheads="1"/>
          </p:cNvSpPr>
          <p:nvPr/>
        </p:nvSpPr>
        <p:spPr bwMode="auto">
          <a:xfrm>
            <a:off x="654208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35" name="Oval 1006"/>
          <p:cNvSpPr>
            <a:spLocks noChangeArrowheads="1"/>
          </p:cNvSpPr>
          <p:nvPr/>
        </p:nvSpPr>
        <p:spPr bwMode="auto">
          <a:xfrm>
            <a:off x="654208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36" name="Oval 1007"/>
          <p:cNvSpPr>
            <a:spLocks noChangeArrowheads="1"/>
          </p:cNvSpPr>
          <p:nvPr/>
        </p:nvSpPr>
        <p:spPr bwMode="auto">
          <a:xfrm>
            <a:off x="654208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37" name="Oval 1008"/>
          <p:cNvSpPr>
            <a:spLocks noChangeArrowheads="1"/>
          </p:cNvSpPr>
          <p:nvPr/>
        </p:nvSpPr>
        <p:spPr bwMode="auto">
          <a:xfrm>
            <a:off x="654208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38" name="Oval 1009"/>
          <p:cNvSpPr>
            <a:spLocks noChangeArrowheads="1"/>
          </p:cNvSpPr>
          <p:nvPr/>
        </p:nvSpPr>
        <p:spPr bwMode="auto">
          <a:xfrm>
            <a:off x="654208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39" name="Oval 1010"/>
          <p:cNvSpPr>
            <a:spLocks noChangeArrowheads="1"/>
          </p:cNvSpPr>
          <p:nvPr/>
        </p:nvSpPr>
        <p:spPr bwMode="auto">
          <a:xfrm>
            <a:off x="654208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40" name="Oval 1011"/>
          <p:cNvSpPr>
            <a:spLocks noChangeArrowheads="1"/>
          </p:cNvSpPr>
          <p:nvPr/>
        </p:nvSpPr>
        <p:spPr bwMode="auto">
          <a:xfrm>
            <a:off x="654208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41" name="Oval 1012"/>
          <p:cNvSpPr>
            <a:spLocks noChangeArrowheads="1"/>
          </p:cNvSpPr>
          <p:nvPr/>
        </p:nvSpPr>
        <p:spPr bwMode="auto">
          <a:xfrm>
            <a:off x="654208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42" name="Oval 1013"/>
          <p:cNvSpPr>
            <a:spLocks noChangeArrowheads="1"/>
          </p:cNvSpPr>
          <p:nvPr/>
        </p:nvSpPr>
        <p:spPr bwMode="auto">
          <a:xfrm>
            <a:off x="654208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43" name="Oval 1014"/>
          <p:cNvSpPr>
            <a:spLocks noChangeArrowheads="1"/>
          </p:cNvSpPr>
          <p:nvPr/>
        </p:nvSpPr>
        <p:spPr bwMode="auto">
          <a:xfrm>
            <a:off x="654208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44" name="Oval 1015"/>
          <p:cNvSpPr>
            <a:spLocks noChangeArrowheads="1"/>
          </p:cNvSpPr>
          <p:nvPr/>
        </p:nvSpPr>
        <p:spPr bwMode="auto">
          <a:xfrm>
            <a:off x="654208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45" name="Oval 1016"/>
          <p:cNvSpPr>
            <a:spLocks noChangeArrowheads="1"/>
          </p:cNvSpPr>
          <p:nvPr/>
        </p:nvSpPr>
        <p:spPr bwMode="auto">
          <a:xfrm>
            <a:off x="654208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46" name="Oval 1017"/>
          <p:cNvSpPr>
            <a:spLocks noChangeArrowheads="1"/>
          </p:cNvSpPr>
          <p:nvPr/>
        </p:nvSpPr>
        <p:spPr bwMode="auto">
          <a:xfrm>
            <a:off x="654208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47" name="Oval 1018"/>
          <p:cNvSpPr>
            <a:spLocks noChangeArrowheads="1"/>
          </p:cNvSpPr>
          <p:nvPr/>
        </p:nvSpPr>
        <p:spPr bwMode="auto">
          <a:xfrm>
            <a:off x="654208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48" name="Oval 1019"/>
          <p:cNvSpPr>
            <a:spLocks noChangeArrowheads="1"/>
          </p:cNvSpPr>
          <p:nvPr/>
        </p:nvSpPr>
        <p:spPr bwMode="auto">
          <a:xfrm>
            <a:off x="654208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49" name="Oval 1020"/>
          <p:cNvSpPr>
            <a:spLocks noChangeArrowheads="1"/>
          </p:cNvSpPr>
          <p:nvPr/>
        </p:nvSpPr>
        <p:spPr bwMode="auto">
          <a:xfrm>
            <a:off x="654208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50" name="Oval 1021"/>
          <p:cNvSpPr>
            <a:spLocks noChangeArrowheads="1"/>
          </p:cNvSpPr>
          <p:nvPr/>
        </p:nvSpPr>
        <p:spPr bwMode="auto">
          <a:xfrm>
            <a:off x="654208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51" name="Oval 1022"/>
          <p:cNvSpPr>
            <a:spLocks noChangeArrowheads="1"/>
          </p:cNvSpPr>
          <p:nvPr/>
        </p:nvSpPr>
        <p:spPr bwMode="auto">
          <a:xfrm>
            <a:off x="654208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52" name="Oval 1023"/>
          <p:cNvSpPr>
            <a:spLocks noChangeArrowheads="1"/>
          </p:cNvSpPr>
          <p:nvPr/>
        </p:nvSpPr>
        <p:spPr bwMode="auto">
          <a:xfrm>
            <a:off x="654208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53" name="Oval 1024"/>
          <p:cNvSpPr>
            <a:spLocks noChangeArrowheads="1"/>
          </p:cNvSpPr>
          <p:nvPr/>
        </p:nvSpPr>
        <p:spPr bwMode="auto">
          <a:xfrm>
            <a:off x="654208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54" name="Oval 1025"/>
          <p:cNvSpPr>
            <a:spLocks noChangeArrowheads="1"/>
          </p:cNvSpPr>
          <p:nvPr/>
        </p:nvSpPr>
        <p:spPr bwMode="auto">
          <a:xfrm>
            <a:off x="654208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55" name="Oval 1026"/>
          <p:cNvSpPr>
            <a:spLocks noChangeArrowheads="1"/>
          </p:cNvSpPr>
          <p:nvPr/>
        </p:nvSpPr>
        <p:spPr bwMode="auto">
          <a:xfrm>
            <a:off x="654208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56" name="Oval 1027"/>
          <p:cNvSpPr>
            <a:spLocks noChangeArrowheads="1"/>
          </p:cNvSpPr>
          <p:nvPr/>
        </p:nvSpPr>
        <p:spPr bwMode="auto">
          <a:xfrm>
            <a:off x="654208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57" name="Oval 1028"/>
          <p:cNvSpPr>
            <a:spLocks noChangeArrowheads="1"/>
          </p:cNvSpPr>
          <p:nvPr/>
        </p:nvSpPr>
        <p:spPr bwMode="auto">
          <a:xfrm>
            <a:off x="654208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58" name="Oval 1029"/>
          <p:cNvSpPr>
            <a:spLocks noChangeArrowheads="1"/>
          </p:cNvSpPr>
          <p:nvPr/>
        </p:nvSpPr>
        <p:spPr bwMode="auto">
          <a:xfrm>
            <a:off x="668655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59" name="Oval 1030"/>
          <p:cNvSpPr>
            <a:spLocks noChangeArrowheads="1"/>
          </p:cNvSpPr>
          <p:nvPr/>
        </p:nvSpPr>
        <p:spPr bwMode="auto">
          <a:xfrm>
            <a:off x="668655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60" name="Oval 1031"/>
          <p:cNvSpPr>
            <a:spLocks noChangeArrowheads="1"/>
          </p:cNvSpPr>
          <p:nvPr/>
        </p:nvSpPr>
        <p:spPr bwMode="auto">
          <a:xfrm>
            <a:off x="668655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61" name="Oval 1032"/>
          <p:cNvSpPr>
            <a:spLocks noChangeArrowheads="1"/>
          </p:cNvSpPr>
          <p:nvPr/>
        </p:nvSpPr>
        <p:spPr bwMode="auto">
          <a:xfrm>
            <a:off x="668655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62" name="Oval 1033"/>
          <p:cNvSpPr>
            <a:spLocks noChangeArrowheads="1"/>
          </p:cNvSpPr>
          <p:nvPr/>
        </p:nvSpPr>
        <p:spPr bwMode="auto">
          <a:xfrm>
            <a:off x="668655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63" name="Oval 1034"/>
          <p:cNvSpPr>
            <a:spLocks noChangeArrowheads="1"/>
          </p:cNvSpPr>
          <p:nvPr/>
        </p:nvSpPr>
        <p:spPr bwMode="auto">
          <a:xfrm>
            <a:off x="668655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64" name="Oval 1035"/>
          <p:cNvSpPr>
            <a:spLocks noChangeArrowheads="1"/>
          </p:cNvSpPr>
          <p:nvPr/>
        </p:nvSpPr>
        <p:spPr bwMode="auto">
          <a:xfrm>
            <a:off x="668655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65" name="Oval 1036"/>
          <p:cNvSpPr>
            <a:spLocks noChangeArrowheads="1"/>
          </p:cNvSpPr>
          <p:nvPr/>
        </p:nvSpPr>
        <p:spPr bwMode="auto">
          <a:xfrm>
            <a:off x="668655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66" name="Oval 1037"/>
          <p:cNvSpPr>
            <a:spLocks noChangeArrowheads="1"/>
          </p:cNvSpPr>
          <p:nvPr/>
        </p:nvSpPr>
        <p:spPr bwMode="auto">
          <a:xfrm>
            <a:off x="668655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67" name="Oval 1038"/>
          <p:cNvSpPr>
            <a:spLocks noChangeArrowheads="1"/>
          </p:cNvSpPr>
          <p:nvPr/>
        </p:nvSpPr>
        <p:spPr bwMode="auto">
          <a:xfrm>
            <a:off x="668655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68" name="Oval 1039"/>
          <p:cNvSpPr>
            <a:spLocks noChangeArrowheads="1"/>
          </p:cNvSpPr>
          <p:nvPr/>
        </p:nvSpPr>
        <p:spPr bwMode="auto">
          <a:xfrm>
            <a:off x="668655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69" name="Oval 1040"/>
          <p:cNvSpPr>
            <a:spLocks noChangeArrowheads="1"/>
          </p:cNvSpPr>
          <p:nvPr/>
        </p:nvSpPr>
        <p:spPr bwMode="auto">
          <a:xfrm>
            <a:off x="668655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70" name="Oval 1041"/>
          <p:cNvSpPr>
            <a:spLocks noChangeArrowheads="1"/>
          </p:cNvSpPr>
          <p:nvPr/>
        </p:nvSpPr>
        <p:spPr bwMode="auto">
          <a:xfrm>
            <a:off x="668655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71" name="Oval 1042"/>
          <p:cNvSpPr>
            <a:spLocks noChangeArrowheads="1"/>
          </p:cNvSpPr>
          <p:nvPr/>
        </p:nvSpPr>
        <p:spPr bwMode="auto">
          <a:xfrm>
            <a:off x="668655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72" name="Oval 1043"/>
          <p:cNvSpPr>
            <a:spLocks noChangeArrowheads="1"/>
          </p:cNvSpPr>
          <p:nvPr/>
        </p:nvSpPr>
        <p:spPr bwMode="auto">
          <a:xfrm>
            <a:off x="668655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73" name="Oval 1044"/>
          <p:cNvSpPr>
            <a:spLocks noChangeArrowheads="1"/>
          </p:cNvSpPr>
          <p:nvPr/>
        </p:nvSpPr>
        <p:spPr bwMode="auto">
          <a:xfrm>
            <a:off x="668655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74" name="Oval 1045"/>
          <p:cNvSpPr>
            <a:spLocks noChangeArrowheads="1"/>
          </p:cNvSpPr>
          <p:nvPr/>
        </p:nvSpPr>
        <p:spPr bwMode="auto">
          <a:xfrm>
            <a:off x="668655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75" name="Oval 1046"/>
          <p:cNvSpPr>
            <a:spLocks noChangeArrowheads="1"/>
          </p:cNvSpPr>
          <p:nvPr/>
        </p:nvSpPr>
        <p:spPr bwMode="auto">
          <a:xfrm>
            <a:off x="668655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76" name="Oval 1047"/>
          <p:cNvSpPr>
            <a:spLocks noChangeArrowheads="1"/>
          </p:cNvSpPr>
          <p:nvPr/>
        </p:nvSpPr>
        <p:spPr bwMode="auto">
          <a:xfrm>
            <a:off x="668655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77" name="Oval 1048"/>
          <p:cNvSpPr>
            <a:spLocks noChangeArrowheads="1"/>
          </p:cNvSpPr>
          <p:nvPr/>
        </p:nvSpPr>
        <p:spPr bwMode="auto">
          <a:xfrm>
            <a:off x="668655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78" name="Oval 1049"/>
          <p:cNvSpPr>
            <a:spLocks noChangeArrowheads="1"/>
          </p:cNvSpPr>
          <p:nvPr/>
        </p:nvSpPr>
        <p:spPr bwMode="auto">
          <a:xfrm>
            <a:off x="668655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79" name="Oval 1050"/>
          <p:cNvSpPr>
            <a:spLocks noChangeArrowheads="1"/>
          </p:cNvSpPr>
          <p:nvPr/>
        </p:nvSpPr>
        <p:spPr bwMode="auto">
          <a:xfrm>
            <a:off x="668655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80" name="Oval 1051"/>
          <p:cNvSpPr>
            <a:spLocks noChangeArrowheads="1"/>
          </p:cNvSpPr>
          <p:nvPr/>
        </p:nvSpPr>
        <p:spPr bwMode="auto">
          <a:xfrm>
            <a:off x="668655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81" name="Oval 1052"/>
          <p:cNvSpPr>
            <a:spLocks noChangeArrowheads="1"/>
          </p:cNvSpPr>
          <p:nvPr/>
        </p:nvSpPr>
        <p:spPr bwMode="auto">
          <a:xfrm>
            <a:off x="668655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82" name="Oval 1053"/>
          <p:cNvSpPr>
            <a:spLocks noChangeArrowheads="1"/>
          </p:cNvSpPr>
          <p:nvPr/>
        </p:nvSpPr>
        <p:spPr bwMode="auto">
          <a:xfrm>
            <a:off x="668655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83" name="Oval 1054"/>
          <p:cNvSpPr>
            <a:spLocks noChangeArrowheads="1"/>
          </p:cNvSpPr>
          <p:nvPr/>
        </p:nvSpPr>
        <p:spPr bwMode="auto">
          <a:xfrm>
            <a:off x="682942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84" name="Oval 1055"/>
          <p:cNvSpPr>
            <a:spLocks noChangeArrowheads="1"/>
          </p:cNvSpPr>
          <p:nvPr/>
        </p:nvSpPr>
        <p:spPr bwMode="auto">
          <a:xfrm>
            <a:off x="682942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85" name="Oval 1056"/>
          <p:cNvSpPr>
            <a:spLocks noChangeArrowheads="1"/>
          </p:cNvSpPr>
          <p:nvPr/>
        </p:nvSpPr>
        <p:spPr bwMode="auto">
          <a:xfrm>
            <a:off x="682942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86" name="Oval 1057"/>
          <p:cNvSpPr>
            <a:spLocks noChangeArrowheads="1"/>
          </p:cNvSpPr>
          <p:nvPr/>
        </p:nvSpPr>
        <p:spPr bwMode="auto">
          <a:xfrm>
            <a:off x="682942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87" name="Oval 1058"/>
          <p:cNvSpPr>
            <a:spLocks noChangeArrowheads="1"/>
          </p:cNvSpPr>
          <p:nvPr/>
        </p:nvSpPr>
        <p:spPr bwMode="auto">
          <a:xfrm>
            <a:off x="682942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88" name="Oval 1059"/>
          <p:cNvSpPr>
            <a:spLocks noChangeArrowheads="1"/>
          </p:cNvSpPr>
          <p:nvPr/>
        </p:nvSpPr>
        <p:spPr bwMode="auto">
          <a:xfrm>
            <a:off x="682942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89" name="Oval 1060"/>
          <p:cNvSpPr>
            <a:spLocks noChangeArrowheads="1"/>
          </p:cNvSpPr>
          <p:nvPr/>
        </p:nvSpPr>
        <p:spPr bwMode="auto">
          <a:xfrm>
            <a:off x="682942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90" name="Oval 1061"/>
          <p:cNvSpPr>
            <a:spLocks noChangeArrowheads="1"/>
          </p:cNvSpPr>
          <p:nvPr/>
        </p:nvSpPr>
        <p:spPr bwMode="auto">
          <a:xfrm>
            <a:off x="682942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91" name="Oval 1062"/>
          <p:cNvSpPr>
            <a:spLocks noChangeArrowheads="1"/>
          </p:cNvSpPr>
          <p:nvPr/>
        </p:nvSpPr>
        <p:spPr bwMode="auto">
          <a:xfrm>
            <a:off x="682942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92" name="Oval 1063"/>
          <p:cNvSpPr>
            <a:spLocks noChangeArrowheads="1"/>
          </p:cNvSpPr>
          <p:nvPr/>
        </p:nvSpPr>
        <p:spPr bwMode="auto">
          <a:xfrm>
            <a:off x="682942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93" name="Oval 1064"/>
          <p:cNvSpPr>
            <a:spLocks noChangeArrowheads="1"/>
          </p:cNvSpPr>
          <p:nvPr/>
        </p:nvSpPr>
        <p:spPr bwMode="auto">
          <a:xfrm>
            <a:off x="682942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94" name="Oval 1065"/>
          <p:cNvSpPr>
            <a:spLocks noChangeArrowheads="1"/>
          </p:cNvSpPr>
          <p:nvPr/>
        </p:nvSpPr>
        <p:spPr bwMode="auto">
          <a:xfrm>
            <a:off x="682942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95" name="Oval 1066"/>
          <p:cNvSpPr>
            <a:spLocks noChangeArrowheads="1"/>
          </p:cNvSpPr>
          <p:nvPr/>
        </p:nvSpPr>
        <p:spPr bwMode="auto">
          <a:xfrm>
            <a:off x="682942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96" name="Oval 1067"/>
          <p:cNvSpPr>
            <a:spLocks noChangeArrowheads="1"/>
          </p:cNvSpPr>
          <p:nvPr/>
        </p:nvSpPr>
        <p:spPr bwMode="auto">
          <a:xfrm>
            <a:off x="682942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97" name="Oval 1068"/>
          <p:cNvSpPr>
            <a:spLocks noChangeArrowheads="1"/>
          </p:cNvSpPr>
          <p:nvPr/>
        </p:nvSpPr>
        <p:spPr bwMode="auto">
          <a:xfrm>
            <a:off x="682942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98" name="Oval 1069"/>
          <p:cNvSpPr>
            <a:spLocks noChangeArrowheads="1"/>
          </p:cNvSpPr>
          <p:nvPr/>
        </p:nvSpPr>
        <p:spPr bwMode="auto">
          <a:xfrm>
            <a:off x="682942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799" name="Oval 1070"/>
          <p:cNvSpPr>
            <a:spLocks noChangeArrowheads="1"/>
          </p:cNvSpPr>
          <p:nvPr/>
        </p:nvSpPr>
        <p:spPr bwMode="auto">
          <a:xfrm>
            <a:off x="682942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00" name="Oval 1071"/>
          <p:cNvSpPr>
            <a:spLocks noChangeArrowheads="1"/>
          </p:cNvSpPr>
          <p:nvPr/>
        </p:nvSpPr>
        <p:spPr bwMode="auto">
          <a:xfrm>
            <a:off x="682942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01" name="Oval 1072"/>
          <p:cNvSpPr>
            <a:spLocks noChangeArrowheads="1"/>
          </p:cNvSpPr>
          <p:nvPr/>
        </p:nvSpPr>
        <p:spPr bwMode="auto">
          <a:xfrm>
            <a:off x="682942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02" name="Oval 1073"/>
          <p:cNvSpPr>
            <a:spLocks noChangeArrowheads="1"/>
          </p:cNvSpPr>
          <p:nvPr/>
        </p:nvSpPr>
        <p:spPr bwMode="auto">
          <a:xfrm>
            <a:off x="682942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03" name="Oval 1074"/>
          <p:cNvSpPr>
            <a:spLocks noChangeArrowheads="1"/>
          </p:cNvSpPr>
          <p:nvPr/>
        </p:nvSpPr>
        <p:spPr bwMode="auto">
          <a:xfrm>
            <a:off x="682942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04" name="Oval 1075"/>
          <p:cNvSpPr>
            <a:spLocks noChangeArrowheads="1"/>
          </p:cNvSpPr>
          <p:nvPr/>
        </p:nvSpPr>
        <p:spPr bwMode="auto">
          <a:xfrm>
            <a:off x="682942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05" name="Oval 1076"/>
          <p:cNvSpPr>
            <a:spLocks noChangeArrowheads="1"/>
          </p:cNvSpPr>
          <p:nvPr/>
        </p:nvSpPr>
        <p:spPr bwMode="auto">
          <a:xfrm>
            <a:off x="682942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06" name="Oval 1077"/>
          <p:cNvSpPr>
            <a:spLocks noChangeArrowheads="1"/>
          </p:cNvSpPr>
          <p:nvPr/>
        </p:nvSpPr>
        <p:spPr bwMode="auto">
          <a:xfrm>
            <a:off x="682942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07" name="Oval 1078"/>
          <p:cNvSpPr>
            <a:spLocks noChangeArrowheads="1"/>
          </p:cNvSpPr>
          <p:nvPr/>
        </p:nvSpPr>
        <p:spPr bwMode="auto">
          <a:xfrm>
            <a:off x="682942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08" name="Oval 1079"/>
          <p:cNvSpPr>
            <a:spLocks noChangeArrowheads="1"/>
          </p:cNvSpPr>
          <p:nvPr/>
        </p:nvSpPr>
        <p:spPr bwMode="auto">
          <a:xfrm>
            <a:off x="697388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09" name="Oval 1080"/>
          <p:cNvSpPr>
            <a:spLocks noChangeArrowheads="1"/>
          </p:cNvSpPr>
          <p:nvPr/>
        </p:nvSpPr>
        <p:spPr bwMode="auto">
          <a:xfrm>
            <a:off x="697388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10" name="Oval 1081"/>
          <p:cNvSpPr>
            <a:spLocks noChangeArrowheads="1"/>
          </p:cNvSpPr>
          <p:nvPr/>
        </p:nvSpPr>
        <p:spPr bwMode="auto">
          <a:xfrm>
            <a:off x="697388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11" name="Oval 1082"/>
          <p:cNvSpPr>
            <a:spLocks noChangeArrowheads="1"/>
          </p:cNvSpPr>
          <p:nvPr/>
        </p:nvSpPr>
        <p:spPr bwMode="auto">
          <a:xfrm>
            <a:off x="697388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12" name="Oval 1083"/>
          <p:cNvSpPr>
            <a:spLocks noChangeArrowheads="1"/>
          </p:cNvSpPr>
          <p:nvPr/>
        </p:nvSpPr>
        <p:spPr bwMode="auto">
          <a:xfrm>
            <a:off x="697388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13" name="Oval 1084"/>
          <p:cNvSpPr>
            <a:spLocks noChangeArrowheads="1"/>
          </p:cNvSpPr>
          <p:nvPr/>
        </p:nvSpPr>
        <p:spPr bwMode="auto">
          <a:xfrm>
            <a:off x="697388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14" name="Oval 1085"/>
          <p:cNvSpPr>
            <a:spLocks noChangeArrowheads="1"/>
          </p:cNvSpPr>
          <p:nvPr/>
        </p:nvSpPr>
        <p:spPr bwMode="auto">
          <a:xfrm>
            <a:off x="697388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15" name="Oval 1086"/>
          <p:cNvSpPr>
            <a:spLocks noChangeArrowheads="1"/>
          </p:cNvSpPr>
          <p:nvPr/>
        </p:nvSpPr>
        <p:spPr bwMode="auto">
          <a:xfrm>
            <a:off x="697388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16" name="Oval 1087"/>
          <p:cNvSpPr>
            <a:spLocks noChangeArrowheads="1"/>
          </p:cNvSpPr>
          <p:nvPr/>
        </p:nvSpPr>
        <p:spPr bwMode="auto">
          <a:xfrm>
            <a:off x="697388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17" name="Oval 1088"/>
          <p:cNvSpPr>
            <a:spLocks noChangeArrowheads="1"/>
          </p:cNvSpPr>
          <p:nvPr/>
        </p:nvSpPr>
        <p:spPr bwMode="auto">
          <a:xfrm>
            <a:off x="697388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18" name="Oval 1089"/>
          <p:cNvSpPr>
            <a:spLocks noChangeArrowheads="1"/>
          </p:cNvSpPr>
          <p:nvPr/>
        </p:nvSpPr>
        <p:spPr bwMode="auto">
          <a:xfrm>
            <a:off x="697388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19" name="Oval 1090"/>
          <p:cNvSpPr>
            <a:spLocks noChangeArrowheads="1"/>
          </p:cNvSpPr>
          <p:nvPr/>
        </p:nvSpPr>
        <p:spPr bwMode="auto">
          <a:xfrm>
            <a:off x="697388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20" name="Oval 1091"/>
          <p:cNvSpPr>
            <a:spLocks noChangeArrowheads="1"/>
          </p:cNvSpPr>
          <p:nvPr/>
        </p:nvSpPr>
        <p:spPr bwMode="auto">
          <a:xfrm>
            <a:off x="697388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21" name="Oval 1092"/>
          <p:cNvSpPr>
            <a:spLocks noChangeArrowheads="1"/>
          </p:cNvSpPr>
          <p:nvPr/>
        </p:nvSpPr>
        <p:spPr bwMode="auto">
          <a:xfrm>
            <a:off x="697388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22" name="Oval 1093"/>
          <p:cNvSpPr>
            <a:spLocks noChangeArrowheads="1"/>
          </p:cNvSpPr>
          <p:nvPr/>
        </p:nvSpPr>
        <p:spPr bwMode="auto">
          <a:xfrm>
            <a:off x="697388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23" name="Oval 1094"/>
          <p:cNvSpPr>
            <a:spLocks noChangeArrowheads="1"/>
          </p:cNvSpPr>
          <p:nvPr/>
        </p:nvSpPr>
        <p:spPr bwMode="auto">
          <a:xfrm>
            <a:off x="697388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24" name="Oval 1095"/>
          <p:cNvSpPr>
            <a:spLocks noChangeArrowheads="1"/>
          </p:cNvSpPr>
          <p:nvPr/>
        </p:nvSpPr>
        <p:spPr bwMode="auto">
          <a:xfrm>
            <a:off x="697388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25" name="Oval 1096"/>
          <p:cNvSpPr>
            <a:spLocks noChangeArrowheads="1"/>
          </p:cNvSpPr>
          <p:nvPr/>
        </p:nvSpPr>
        <p:spPr bwMode="auto">
          <a:xfrm>
            <a:off x="697388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26" name="Oval 1097"/>
          <p:cNvSpPr>
            <a:spLocks noChangeArrowheads="1"/>
          </p:cNvSpPr>
          <p:nvPr/>
        </p:nvSpPr>
        <p:spPr bwMode="auto">
          <a:xfrm>
            <a:off x="697388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27" name="Oval 1098"/>
          <p:cNvSpPr>
            <a:spLocks noChangeArrowheads="1"/>
          </p:cNvSpPr>
          <p:nvPr/>
        </p:nvSpPr>
        <p:spPr bwMode="auto">
          <a:xfrm>
            <a:off x="697388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28" name="Oval 1099"/>
          <p:cNvSpPr>
            <a:spLocks noChangeArrowheads="1"/>
          </p:cNvSpPr>
          <p:nvPr/>
        </p:nvSpPr>
        <p:spPr bwMode="auto">
          <a:xfrm>
            <a:off x="697388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29" name="Oval 1100"/>
          <p:cNvSpPr>
            <a:spLocks noChangeArrowheads="1"/>
          </p:cNvSpPr>
          <p:nvPr/>
        </p:nvSpPr>
        <p:spPr bwMode="auto">
          <a:xfrm>
            <a:off x="697388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30" name="Oval 1101"/>
          <p:cNvSpPr>
            <a:spLocks noChangeArrowheads="1"/>
          </p:cNvSpPr>
          <p:nvPr/>
        </p:nvSpPr>
        <p:spPr bwMode="auto">
          <a:xfrm>
            <a:off x="697388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31" name="Oval 1102"/>
          <p:cNvSpPr>
            <a:spLocks noChangeArrowheads="1"/>
          </p:cNvSpPr>
          <p:nvPr/>
        </p:nvSpPr>
        <p:spPr bwMode="auto">
          <a:xfrm>
            <a:off x="697388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32" name="Oval 1103"/>
          <p:cNvSpPr>
            <a:spLocks noChangeArrowheads="1"/>
          </p:cNvSpPr>
          <p:nvPr/>
        </p:nvSpPr>
        <p:spPr bwMode="auto">
          <a:xfrm>
            <a:off x="697388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33" name="Oval 1104"/>
          <p:cNvSpPr>
            <a:spLocks noChangeArrowheads="1"/>
          </p:cNvSpPr>
          <p:nvPr/>
        </p:nvSpPr>
        <p:spPr bwMode="auto">
          <a:xfrm>
            <a:off x="582295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34" name="Oval 1105"/>
          <p:cNvSpPr>
            <a:spLocks noChangeArrowheads="1"/>
          </p:cNvSpPr>
          <p:nvPr/>
        </p:nvSpPr>
        <p:spPr bwMode="auto">
          <a:xfrm>
            <a:off x="654208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35" name="Rectangle 1106"/>
          <p:cNvSpPr>
            <a:spLocks noChangeArrowheads="1"/>
          </p:cNvSpPr>
          <p:nvPr/>
        </p:nvSpPr>
        <p:spPr bwMode="auto">
          <a:xfrm>
            <a:off x="4787900" y="981075"/>
            <a:ext cx="2447925" cy="403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36" name="Oval 1107"/>
          <p:cNvSpPr>
            <a:spLocks noChangeArrowheads="1"/>
          </p:cNvSpPr>
          <p:nvPr/>
        </p:nvSpPr>
        <p:spPr bwMode="auto">
          <a:xfrm>
            <a:off x="510222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37" name="Oval 1108"/>
          <p:cNvSpPr>
            <a:spLocks noChangeArrowheads="1"/>
          </p:cNvSpPr>
          <p:nvPr/>
        </p:nvSpPr>
        <p:spPr bwMode="auto">
          <a:xfrm>
            <a:off x="5102225" y="4751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3"/>
          <p:cNvSpPr>
            <a:spLocks noChangeAspect="1" noChangeShapeType="1"/>
          </p:cNvSpPr>
          <p:nvPr/>
        </p:nvSpPr>
        <p:spPr bwMode="auto">
          <a:xfrm>
            <a:off x="3598863" y="6270625"/>
            <a:ext cx="30241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7" name="Line 4"/>
          <p:cNvSpPr>
            <a:spLocks noChangeAspect="1" noChangeShapeType="1"/>
          </p:cNvSpPr>
          <p:nvPr/>
        </p:nvSpPr>
        <p:spPr bwMode="auto">
          <a:xfrm>
            <a:off x="3598863" y="3036888"/>
            <a:ext cx="30241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8" name="Line 5"/>
          <p:cNvSpPr>
            <a:spLocks noChangeAspect="1" noChangeShapeType="1"/>
          </p:cNvSpPr>
          <p:nvPr/>
        </p:nvSpPr>
        <p:spPr bwMode="auto">
          <a:xfrm>
            <a:off x="3598863" y="4116388"/>
            <a:ext cx="30241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9" name="Line 6"/>
          <p:cNvSpPr>
            <a:spLocks noChangeAspect="1" noChangeShapeType="1"/>
          </p:cNvSpPr>
          <p:nvPr/>
        </p:nvSpPr>
        <p:spPr bwMode="auto">
          <a:xfrm>
            <a:off x="3598863" y="5197475"/>
            <a:ext cx="30241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0" name="Line 7"/>
          <p:cNvSpPr>
            <a:spLocks noChangeAspect="1" noChangeShapeType="1"/>
          </p:cNvSpPr>
          <p:nvPr/>
        </p:nvSpPr>
        <p:spPr bwMode="auto">
          <a:xfrm>
            <a:off x="3598863" y="1958975"/>
            <a:ext cx="30241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1" name="Line 8"/>
          <p:cNvSpPr>
            <a:spLocks noChangeAspect="1" noChangeShapeType="1"/>
          </p:cNvSpPr>
          <p:nvPr/>
        </p:nvSpPr>
        <p:spPr bwMode="auto">
          <a:xfrm>
            <a:off x="3598863" y="1093788"/>
            <a:ext cx="30241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2" name="Line 9"/>
          <p:cNvSpPr>
            <a:spLocks noChangeAspect="1" noChangeShapeType="1"/>
          </p:cNvSpPr>
          <p:nvPr/>
        </p:nvSpPr>
        <p:spPr bwMode="auto">
          <a:xfrm flipH="1">
            <a:off x="6623050" y="1093788"/>
            <a:ext cx="0" cy="518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3" name="Text Box 10"/>
          <p:cNvSpPr txBox="1">
            <a:spLocks noChangeAspect="1" noChangeArrowheads="1"/>
          </p:cNvSpPr>
          <p:nvPr/>
        </p:nvSpPr>
        <p:spPr bwMode="auto">
          <a:xfrm>
            <a:off x="3205163" y="955675"/>
            <a:ext cx="26670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300"/>
              <a:t>1</a:t>
            </a:r>
          </a:p>
        </p:txBody>
      </p:sp>
      <p:sp>
        <p:nvSpPr>
          <p:cNvPr id="6154" name="Text Box 11"/>
          <p:cNvSpPr txBox="1">
            <a:spLocks noChangeAspect="1" noChangeArrowheads="1"/>
          </p:cNvSpPr>
          <p:nvPr/>
        </p:nvSpPr>
        <p:spPr bwMode="auto">
          <a:xfrm>
            <a:off x="3190875" y="1812925"/>
            <a:ext cx="26670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300"/>
              <a:t>5</a:t>
            </a:r>
          </a:p>
        </p:txBody>
      </p:sp>
      <p:sp>
        <p:nvSpPr>
          <p:cNvPr id="6155" name="Line 12"/>
          <p:cNvSpPr>
            <a:spLocks noChangeAspect="1" noChangeShapeType="1"/>
          </p:cNvSpPr>
          <p:nvPr/>
        </p:nvSpPr>
        <p:spPr bwMode="auto">
          <a:xfrm flipH="1">
            <a:off x="3598863" y="1093788"/>
            <a:ext cx="0" cy="518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6" name="Oval 13"/>
          <p:cNvSpPr>
            <a:spLocks noChangeAspect="1" noChangeArrowheads="1"/>
          </p:cNvSpPr>
          <p:nvPr/>
        </p:nvSpPr>
        <p:spPr bwMode="auto">
          <a:xfrm>
            <a:off x="3529013" y="12414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57" name="Oval 14"/>
          <p:cNvSpPr>
            <a:spLocks noChangeAspect="1" noChangeArrowheads="1"/>
          </p:cNvSpPr>
          <p:nvPr/>
        </p:nvSpPr>
        <p:spPr bwMode="auto">
          <a:xfrm>
            <a:off x="3529013" y="1455738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58" name="Oval 15"/>
          <p:cNvSpPr>
            <a:spLocks noChangeAspect="1" noChangeArrowheads="1"/>
          </p:cNvSpPr>
          <p:nvPr/>
        </p:nvSpPr>
        <p:spPr bwMode="auto">
          <a:xfrm>
            <a:off x="3529013" y="1670050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59" name="Oval 16"/>
          <p:cNvSpPr>
            <a:spLocks noChangeAspect="1" noChangeArrowheads="1"/>
          </p:cNvSpPr>
          <p:nvPr/>
        </p:nvSpPr>
        <p:spPr bwMode="auto">
          <a:xfrm>
            <a:off x="3529013" y="1884363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60" name="Oval 17"/>
          <p:cNvSpPr>
            <a:spLocks noChangeAspect="1" noChangeArrowheads="1"/>
          </p:cNvSpPr>
          <p:nvPr/>
        </p:nvSpPr>
        <p:spPr bwMode="auto">
          <a:xfrm>
            <a:off x="3529013" y="21050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61" name="Oval 18"/>
          <p:cNvSpPr>
            <a:spLocks noChangeAspect="1" noChangeArrowheads="1"/>
          </p:cNvSpPr>
          <p:nvPr/>
        </p:nvSpPr>
        <p:spPr bwMode="auto">
          <a:xfrm>
            <a:off x="3529013" y="232251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62" name="Oval 19"/>
          <p:cNvSpPr>
            <a:spLocks noChangeAspect="1" noChangeArrowheads="1"/>
          </p:cNvSpPr>
          <p:nvPr/>
        </p:nvSpPr>
        <p:spPr bwMode="auto">
          <a:xfrm>
            <a:off x="3529013" y="25368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63" name="Oval 20"/>
          <p:cNvSpPr>
            <a:spLocks noChangeAspect="1" noChangeArrowheads="1"/>
          </p:cNvSpPr>
          <p:nvPr/>
        </p:nvSpPr>
        <p:spPr bwMode="auto">
          <a:xfrm>
            <a:off x="3529013" y="27511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64" name="Oval 21"/>
          <p:cNvSpPr>
            <a:spLocks noChangeAspect="1" noChangeArrowheads="1"/>
          </p:cNvSpPr>
          <p:nvPr/>
        </p:nvSpPr>
        <p:spPr bwMode="auto">
          <a:xfrm>
            <a:off x="3529013" y="29654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65" name="Oval 22"/>
          <p:cNvSpPr>
            <a:spLocks noChangeAspect="1" noChangeArrowheads="1"/>
          </p:cNvSpPr>
          <p:nvPr/>
        </p:nvSpPr>
        <p:spPr bwMode="auto">
          <a:xfrm>
            <a:off x="3529013" y="31845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66" name="Oval 23"/>
          <p:cNvSpPr>
            <a:spLocks noChangeAspect="1" noChangeArrowheads="1"/>
          </p:cNvSpPr>
          <p:nvPr/>
        </p:nvSpPr>
        <p:spPr bwMode="auto">
          <a:xfrm>
            <a:off x="3529013" y="34004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67" name="Oval 24"/>
          <p:cNvSpPr>
            <a:spLocks noChangeAspect="1" noChangeArrowheads="1"/>
          </p:cNvSpPr>
          <p:nvPr/>
        </p:nvSpPr>
        <p:spPr bwMode="auto">
          <a:xfrm>
            <a:off x="3529013" y="36147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68" name="Oval 25"/>
          <p:cNvSpPr>
            <a:spLocks noChangeAspect="1" noChangeArrowheads="1"/>
          </p:cNvSpPr>
          <p:nvPr/>
        </p:nvSpPr>
        <p:spPr bwMode="auto">
          <a:xfrm>
            <a:off x="3529013" y="38290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69" name="Oval 26"/>
          <p:cNvSpPr>
            <a:spLocks noChangeAspect="1" noChangeArrowheads="1"/>
          </p:cNvSpPr>
          <p:nvPr/>
        </p:nvSpPr>
        <p:spPr bwMode="auto">
          <a:xfrm>
            <a:off x="3529013" y="404336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70" name="Oval 27"/>
          <p:cNvSpPr>
            <a:spLocks noChangeAspect="1" noChangeArrowheads="1"/>
          </p:cNvSpPr>
          <p:nvPr/>
        </p:nvSpPr>
        <p:spPr bwMode="auto">
          <a:xfrm>
            <a:off x="3529013" y="42640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71" name="Oval 28"/>
          <p:cNvSpPr>
            <a:spLocks noChangeAspect="1" noChangeArrowheads="1"/>
          </p:cNvSpPr>
          <p:nvPr/>
        </p:nvSpPr>
        <p:spPr bwMode="auto">
          <a:xfrm>
            <a:off x="3529013" y="448151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72" name="Oval 29"/>
          <p:cNvSpPr>
            <a:spLocks noChangeAspect="1" noChangeArrowheads="1"/>
          </p:cNvSpPr>
          <p:nvPr/>
        </p:nvSpPr>
        <p:spPr bwMode="auto">
          <a:xfrm>
            <a:off x="3529013" y="46958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73" name="Oval 30"/>
          <p:cNvSpPr>
            <a:spLocks noChangeAspect="1" noChangeArrowheads="1"/>
          </p:cNvSpPr>
          <p:nvPr/>
        </p:nvSpPr>
        <p:spPr bwMode="auto">
          <a:xfrm>
            <a:off x="3529013" y="49101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74" name="Oval 31"/>
          <p:cNvSpPr>
            <a:spLocks noChangeAspect="1" noChangeArrowheads="1"/>
          </p:cNvSpPr>
          <p:nvPr/>
        </p:nvSpPr>
        <p:spPr bwMode="auto">
          <a:xfrm>
            <a:off x="3529013" y="5122863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75" name="Text Box 32"/>
          <p:cNvSpPr txBox="1">
            <a:spLocks noChangeAspect="1" noChangeArrowheads="1"/>
          </p:cNvSpPr>
          <p:nvPr/>
        </p:nvSpPr>
        <p:spPr bwMode="auto">
          <a:xfrm>
            <a:off x="3130550" y="2897188"/>
            <a:ext cx="349250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300"/>
              <a:t>10</a:t>
            </a:r>
          </a:p>
        </p:txBody>
      </p:sp>
      <p:sp>
        <p:nvSpPr>
          <p:cNvPr id="6176" name="Text Box 33"/>
          <p:cNvSpPr txBox="1">
            <a:spLocks noChangeAspect="1" noChangeArrowheads="1"/>
          </p:cNvSpPr>
          <p:nvPr/>
        </p:nvSpPr>
        <p:spPr bwMode="auto">
          <a:xfrm>
            <a:off x="3144838" y="3984625"/>
            <a:ext cx="34925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300"/>
              <a:t>15</a:t>
            </a:r>
          </a:p>
        </p:txBody>
      </p:sp>
      <p:sp>
        <p:nvSpPr>
          <p:cNvPr id="6177" name="Oval 34"/>
          <p:cNvSpPr>
            <a:spLocks noChangeAspect="1" noChangeArrowheads="1"/>
          </p:cNvSpPr>
          <p:nvPr/>
        </p:nvSpPr>
        <p:spPr bwMode="auto">
          <a:xfrm>
            <a:off x="3529013" y="5341938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78" name="Oval 35"/>
          <p:cNvSpPr>
            <a:spLocks noChangeAspect="1" noChangeArrowheads="1"/>
          </p:cNvSpPr>
          <p:nvPr/>
        </p:nvSpPr>
        <p:spPr bwMode="auto">
          <a:xfrm>
            <a:off x="3529013" y="55594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79" name="Oval 36"/>
          <p:cNvSpPr>
            <a:spLocks noChangeAspect="1" noChangeArrowheads="1"/>
          </p:cNvSpPr>
          <p:nvPr/>
        </p:nvSpPr>
        <p:spPr bwMode="auto">
          <a:xfrm>
            <a:off x="3529013" y="57737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80" name="Oval 37"/>
          <p:cNvSpPr>
            <a:spLocks noChangeAspect="1" noChangeArrowheads="1"/>
          </p:cNvSpPr>
          <p:nvPr/>
        </p:nvSpPr>
        <p:spPr bwMode="auto">
          <a:xfrm>
            <a:off x="3529013" y="59880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81" name="Text Box 39"/>
          <p:cNvSpPr txBox="1">
            <a:spLocks noChangeAspect="1" noChangeArrowheads="1"/>
          </p:cNvSpPr>
          <p:nvPr/>
        </p:nvSpPr>
        <p:spPr bwMode="auto">
          <a:xfrm>
            <a:off x="3152775" y="5035550"/>
            <a:ext cx="34925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300"/>
              <a:t>20</a:t>
            </a:r>
          </a:p>
        </p:txBody>
      </p:sp>
      <p:sp>
        <p:nvSpPr>
          <p:cNvPr id="6182" name="Text Box 40"/>
          <p:cNvSpPr txBox="1">
            <a:spLocks noChangeAspect="1" noChangeArrowheads="1"/>
          </p:cNvSpPr>
          <p:nvPr/>
        </p:nvSpPr>
        <p:spPr bwMode="auto">
          <a:xfrm>
            <a:off x="3152775" y="6129338"/>
            <a:ext cx="349250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300"/>
              <a:t>25</a:t>
            </a:r>
          </a:p>
        </p:txBody>
      </p:sp>
      <p:sp>
        <p:nvSpPr>
          <p:cNvPr id="6183" name="Oval 41"/>
          <p:cNvSpPr>
            <a:spLocks noChangeAspect="1" noChangeArrowheads="1"/>
          </p:cNvSpPr>
          <p:nvPr/>
        </p:nvSpPr>
        <p:spPr bwMode="auto">
          <a:xfrm>
            <a:off x="3746500" y="10255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84" name="Oval 42"/>
          <p:cNvSpPr>
            <a:spLocks noChangeAspect="1" noChangeArrowheads="1"/>
          </p:cNvSpPr>
          <p:nvPr/>
        </p:nvSpPr>
        <p:spPr bwMode="auto">
          <a:xfrm>
            <a:off x="3746500" y="12414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85" name="Oval 43"/>
          <p:cNvSpPr>
            <a:spLocks noChangeAspect="1" noChangeArrowheads="1"/>
          </p:cNvSpPr>
          <p:nvPr/>
        </p:nvSpPr>
        <p:spPr bwMode="auto">
          <a:xfrm>
            <a:off x="3746500" y="1455738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86" name="Oval 44"/>
          <p:cNvSpPr>
            <a:spLocks noChangeAspect="1" noChangeArrowheads="1"/>
          </p:cNvSpPr>
          <p:nvPr/>
        </p:nvSpPr>
        <p:spPr bwMode="auto">
          <a:xfrm>
            <a:off x="3746500" y="1670050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87" name="Oval 45"/>
          <p:cNvSpPr>
            <a:spLocks noChangeAspect="1" noChangeArrowheads="1"/>
          </p:cNvSpPr>
          <p:nvPr/>
        </p:nvSpPr>
        <p:spPr bwMode="auto">
          <a:xfrm>
            <a:off x="3746500" y="1884363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88" name="Oval 46"/>
          <p:cNvSpPr>
            <a:spLocks noChangeAspect="1" noChangeArrowheads="1"/>
          </p:cNvSpPr>
          <p:nvPr/>
        </p:nvSpPr>
        <p:spPr bwMode="auto">
          <a:xfrm>
            <a:off x="3746500" y="21050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89" name="Oval 47"/>
          <p:cNvSpPr>
            <a:spLocks noChangeAspect="1" noChangeArrowheads="1"/>
          </p:cNvSpPr>
          <p:nvPr/>
        </p:nvSpPr>
        <p:spPr bwMode="auto">
          <a:xfrm>
            <a:off x="3746500" y="232251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90" name="Oval 48"/>
          <p:cNvSpPr>
            <a:spLocks noChangeAspect="1" noChangeArrowheads="1"/>
          </p:cNvSpPr>
          <p:nvPr/>
        </p:nvSpPr>
        <p:spPr bwMode="auto">
          <a:xfrm>
            <a:off x="3746500" y="25368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91" name="Oval 49"/>
          <p:cNvSpPr>
            <a:spLocks noChangeAspect="1" noChangeArrowheads="1"/>
          </p:cNvSpPr>
          <p:nvPr/>
        </p:nvSpPr>
        <p:spPr bwMode="auto">
          <a:xfrm>
            <a:off x="3746500" y="27511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92" name="Oval 50"/>
          <p:cNvSpPr>
            <a:spLocks noChangeAspect="1" noChangeArrowheads="1"/>
          </p:cNvSpPr>
          <p:nvPr/>
        </p:nvSpPr>
        <p:spPr bwMode="auto">
          <a:xfrm>
            <a:off x="3746500" y="29654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93" name="Oval 51"/>
          <p:cNvSpPr>
            <a:spLocks noChangeAspect="1" noChangeArrowheads="1"/>
          </p:cNvSpPr>
          <p:nvPr/>
        </p:nvSpPr>
        <p:spPr bwMode="auto">
          <a:xfrm>
            <a:off x="3746500" y="31845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94" name="Oval 52"/>
          <p:cNvSpPr>
            <a:spLocks noChangeAspect="1" noChangeArrowheads="1"/>
          </p:cNvSpPr>
          <p:nvPr/>
        </p:nvSpPr>
        <p:spPr bwMode="auto">
          <a:xfrm>
            <a:off x="3746500" y="34004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95" name="Oval 53"/>
          <p:cNvSpPr>
            <a:spLocks noChangeAspect="1" noChangeArrowheads="1"/>
          </p:cNvSpPr>
          <p:nvPr/>
        </p:nvSpPr>
        <p:spPr bwMode="auto">
          <a:xfrm>
            <a:off x="3746500" y="36147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96" name="Oval 54"/>
          <p:cNvSpPr>
            <a:spLocks noChangeAspect="1" noChangeArrowheads="1"/>
          </p:cNvSpPr>
          <p:nvPr/>
        </p:nvSpPr>
        <p:spPr bwMode="auto">
          <a:xfrm>
            <a:off x="3746500" y="38290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97" name="Oval 55"/>
          <p:cNvSpPr>
            <a:spLocks noChangeAspect="1" noChangeArrowheads="1"/>
          </p:cNvSpPr>
          <p:nvPr/>
        </p:nvSpPr>
        <p:spPr bwMode="auto">
          <a:xfrm>
            <a:off x="3746500" y="404336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98" name="Oval 56"/>
          <p:cNvSpPr>
            <a:spLocks noChangeAspect="1" noChangeArrowheads="1"/>
          </p:cNvSpPr>
          <p:nvPr/>
        </p:nvSpPr>
        <p:spPr bwMode="auto">
          <a:xfrm>
            <a:off x="3746500" y="42640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99" name="Oval 57"/>
          <p:cNvSpPr>
            <a:spLocks noChangeAspect="1" noChangeArrowheads="1"/>
          </p:cNvSpPr>
          <p:nvPr/>
        </p:nvSpPr>
        <p:spPr bwMode="auto">
          <a:xfrm>
            <a:off x="3746500" y="448151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00" name="Oval 58"/>
          <p:cNvSpPr>
            <a:spLocks noChangeAspect="1" noChangeArrowheads="1"/>
          </p:cNvSpPr>
          <p:nvPr/>
        </p:nvSpPr>
        <p:spPr bwMode="auto">
          <a:xfrm>
            <a:off x="3746500" y="46958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01" name="Oval 59"/>
          <p:cNvSpPr>
            <a:spLocks noChangeAspect="1" noChangeArrowheads="1"/>
          </p:cNvSpPr>
          <p:nvPr/>
        </p:nvSpPr>
        <p:spPr bwMode="auto">
          <a:xfrm>
            <a:off x="3746500" y="49101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02" name="Oval 60"/>
          <p:cNvSpPr>
            <a:spLocks noChangeAspect="1" noChangeArrowheads="1"/>
          </p:cNvSpPr>
          <p:nvPr/>
        </p:nvSpPr>
        <p:spPr bwMode="auto">
          <a:xfrm>
            <a:off x="3746500" y="5122863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03" name="Oval 61"/>
          <p:cNvSpPr>
            <a:spLocks noChangeAspect="1" noChangeArrowheads="1"/>
          </p:cNvSpPr>
          <p:nvPr/>
        </p:nvSpPr>
        <p:spPr bwMode="auto">
          <a:xfrm>
            <a:off x="3746500" y="5341938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04" name="Oval 62"/>
          <p:cNvSpPr>
            <a:spLocks noChangeAspect="1" noChangeArrowheads="1"/>
          </p:cNvSpPr>
          <p:nvPr/>
        </p:nvSpPr>
        <p:spPr bwMode="auto">
          <a:xfrm>
            <a:off x="3746500" y="55594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05" name="Oval 63"/>
          <p:cNvSpPr>
            <a:spLocks noChangeAspect="1" noChangeArrowheads="1"/>
          </p:cNvSpPr>
          <p:nvPr/>
        </p:nvSpPr>
        <p:spPr bwMode="auto">
          <a:xfrm>
            <a:off x="3746500" y="57737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06" name="Oval 64"/>
          <p:cNvSpPr>
            <a:spLocks noChangeAspect="1" noChangeArrowheads="1"/>
          </p:cNvSpPr>
          <p:nvPr/>
        </p:nvSpPr>
        <p:spPr bwMode="auto">
          <a:xfrm>
            <a:off x="3746500" y="59880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07" name="Oval 65"/>
          <p:cNvSpPr>
            <a:spLocks noChangeAspect="1" noChangeArrowheads="1"/>
          </p:cNvSpPr>
          <p:nvPr/>
        </p:nvSpPr>
        <p:spPr bwMode="auto">
          <a:xfrm>
            <a:off x="3746500" y="620236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08" name="Oval 66"/>
          <p:cNvSpPr>
            <a:spLocks noChangeAspect="1" noChangeArrowheads="1"/>
          </p:cNvSpPr>
          <p:nvPr/>
        </p:nvSpPr>
        <p:spPr bwMode="auto">
          <a:xfrm>
            <a:off x="3960813" y="10255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09" name="Oval 67"/>
          <p:cNvSpPr>
            <a:spLocks noChangeAspect="1" noChangeArrowheads="1"/>
          </p:cNvSpPr>
          <p:nvPr/>
        </p:nvSpPr>
        <p:spPr bwMode="auto">
          <a:xfrm>
            <a:off x="3960813" y="12414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10" name="Oval 68"/>
          <p:cNvSpPr>
            <a:spLocks noChangeAspect="1" noChangeArrowheads="1"/>
          </p:cNvSpPr>
          <p:nvPr/>
        </p:nvSpPr>
        <p:spPr bwMode="auto">
          <a:xfrm>
            <a:off x="3960813" y="1455738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11" name="Oval 69"/>
          <p:cNvSpPr>
            <a:spLocks noChangeAspect="1" noChangeArrowheads="1"/>
          </p:cNvSpPr>
          <p:nvPr/>
        </p:nvSpPr>
        <p:spPr bwMode="auto">
          <a:xfrm>
            <a:off x="3960813" y="1670050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12" name="Oval 70"/>
          <p:cNvSpPr>
            <a:spLocks noChangeAspect="1" noChangeArrowheads="1"/>
          </p:cNvSpPr>
          <p:nvPr/>
        </p:nvSpPr>
        <p:spPr bwMode="auto">
          <a:xfrm>
            <a:off x="3960813" y="1884363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13" name="Oval 71"/>
          <p:cNvSpPr>
            <a:spLocks noChangeAspect="1" noChangeArrowheads="1"/>
          </p:cNvSpPr>
          <p:nvPr/>
        </p:nvSpPr>
        <p:spPr bwMode="auto">
          <a:xfrm>
            <a:off x="3960813" y="21050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14" name="Oval 72"/>
          <p:cNvSpPr>
            <a:spLocks noChangeAspect="1" noChangeArrowheads="1"/>
          </p:cNvSpPr>
          <p:nvPr/>
        </p:nvSpPr>
        <p:spPr bwMode="auto">
          <a:xfrm>
            <a:off x="3960813" y="232251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15" name="Oval 73"/>
          <p:cNvSpPr>
            <a:spLocks noChangeAspect="1" noChangeArrowheads="1"/>
          </p:cNvSpPr>
          <p:nvPr/>
        </p:nvSpPr>
        <p:spPr bwMode="auto">
          <a:xfrm>
            <a:off x="3960813" y="25368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16" name="Oval 74"/>
          <p:cNvSpPr>
            <a:spLocks noChangeAspect="1" noChangeArrowheads="1"/>
          </p:cNvSpPr>
          <p:nvPr/>
        </p:nvSpPr>
        <p:spPr bwMode="auto">
          <a:xfrm>
            <a:off x="3960813" y="27511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17" name="Oval 75"/>
          <p:cNvSpPr>
            <a:spLocks noChangeAspect="1" noChangeArrowheads="1"/>
          </p:cNvSpPr>
          <p:nvPr/>
        </p:nvSpPr>
        <p:spPr bwMode="auto">
          <a:xfrm>
            <a:off x="3960813" y="29654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18" name="Oval 76"/>
          <p:cNvSpPr>
            <a:spLocks noChangeAspect="1" noChangeArrowheads="1"/>
          </p:cNvSpPr>
          <p:nvPr/>
        </p:nvSpPr>
        <p:spPr bwMode="auto">
          <a:xfrm>
            <a:off x="3960813" y="31845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19" name="Oval 77"/>
          <p:cNvSpPr>
            <a:spLocks noChangeAspect="1" noChangeArrowheads="1"/>
          </p:cNvSpPr>
          <p:nvPr/>
        </p:nvSpPr>
        <p:spPr bwMode="auto">
          <a:xfrm>
            <a:off x="3960813" y="34004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20" name="Oval 78"/>
          <p:cNvSpPr>
            <a:spLocks noChangeAspect="1" noChangeArrowheads="1"/>
          </p:cNvSpPr>
          <p:nvPr/>
        </p:nvSpPr>
        <p:spPr bwMode="auto">
          <a:xfrm>
            <a:off x="3960813" y="36147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21" name="Oval 79"/>
          <p:cNvSpPr>
            <a:spLocks noChangeAspect="1" noChangeArrowheads="1"/>
          </p:cNvSpPr>
          <p:nvPr/>
        </p:nvSpPr>
        <p:spPr bwMode="auto">
          <a:xfrm>
            <a:off x="3960813" y="38290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22" name="Oval 80"/>
          <p:cNvSpPr>
            <a:spLocks noChangeAspect="1" noChangeArrowheads="1"/>
          </p:cNvSpPr>
          <p:nvPr/>
        </p:nvSpPr>
        <p:spPr bwMode="auto">
          <a:xfrm>
            <a:off x="3960813" y="404336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23" name="Oval 81"/>
          <p:cNvSpPr>
            <a:spLocks noChangeAspect="1" noChangeArrowheads="1"/>
          </p:cNvSpPr>
          <p:nvPr/>
        </p:nvSpPr>
        <p:spPr bwMode="auto">
          <a:xfrm>
            <a:off x="3960813" y="42640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24" name="Oval 82"/>
          <p:cNvSpPr>
            <a:spLocks noChangeAspect="1" noChangeArrowheads="1"/>
          </p:cNvSpPr>
          <p:nvPr/>
        </p:nvSpPr>
        <p:spPr bwMode="auto">
          <a:xfrm>
            <a:off x="3960813" y="448151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25" name="Oval 83"/>
          <p:cNvSpPr>
            <a:spLocks noChangeAspect="1" noChangeArrowheads="1"/>
          </p:cNvSpPr>
          <p:nvPr/>
        </p:nvSpPr>
        <p:spPr bwMode="auto">
          <a:xfrm>
            <a:off x="3960813" y="46958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26" name="Oval 84"/>
          <p:cNvSpPr>
            <a:spLocks noChangeAspect="1" noChangeArrowheads="1"/>
          </p:cNvSpPr>
          <p:nvPr/>
        </p:nvSpPr>
        <p:spPr bwMode="auto">
          <a:xfrm>
            <a:off x="3960813" y="49101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27" name="Oval 85"/>
          <p:cNvSpPr>
            <a:spLocks noChangeAspect="1" noChangeArrowheads="1"/>
          </p:cNvSpPr>
          <p:nvPr/>
        </p:nvSpPr>
        <p:spPr bwMode="auto">
          <a:xfrm>
            <a:off x="3960813" y="5122863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28" name="Oval 86"/>
          <p:cNvSpPr>
            <a:spLocks noChangeAspect="1" noChangeArrowheads="1"/>
          </p:cNvSpPr>
          <p:nvPr/>
        </p:nvSpPr>
        <p:spPr bwMode="auto">
          <a:xfrm>
            <a:off x="3960813" y="5341938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29" name="Oval 87"/>
          <p:cNvSpPr>
            <a:spLocks noChangeAspect="1" noChangeArrowheads="1"/>
          </p:cNvSpPr>
          <p:nvPr/>
        </p:nvSpPr>
        <p:spPr bwMode="auto">
          <a:xfrm>
            <a:off x="3960813" y="55594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30" name="Oval 88"/>
          <p:cNvSpPr>
            <a:spLocks noChangeAspect="1" noChangeArrowheads="1"/>
          </p:cNvSpPr>
          <p:nvPr/>
        </p:nvSpPr>
        <p:spPr bwMode="auto">
          <a:xfrm>
            <a:off x="3960813" y="57737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31" name="Oval 89"/>
          <p:cNvSpPr>
            <a:spLocks noChangeAspect="1" noChangeArrowheads="1"/>
          </p:cNvSpPr>
          <p:nvPr/>
        </p:nvSpPr>
        <p:spPr bwMode="auto">
          <a:xfrm>
            <a:off x="3960813" y="59880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32" name="Oval 90"/>
          <p:cNvSpPr>
            <a:spLocks noChangeAspect="1" noChangeArrowheads="1"/>
          </p:cNvSpPr>
          <p:nvPr/>
        </p:nvSpPr>
        <p:spPr bwMode="auto">
          <a:xfrm>
            <a:off x="3960813" y="620236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33" name="Oval 91"/>
          <p:cNvSpPr>
            <a:spLocks noChangeAspect="1" noChangeArrowheads="1"/>
          </p:cNvSpPr>
          <p:nvPr/>
        </p:nvSpPr>
        <p:spPr bwMode="auto">
          <a:xfrm>
            <a:off x="4176713" y="10255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34" name="Oval 92"/>
          <p:cNvSpPr>
            <a:spLocks noChangeAspect="1" noChangeArrowheads="1"/>
          </p:cNvSpPr>
          <p:nvPr/>
        </p:nvSpPr>
        <p:spPr bwMode="auto">
          <a:xfrm>
            <a:off x="4176713" y="12414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35" name="Oval 93"/>
          <p:cNvSpPr>
            <a:spLocks noChangeAspect="1" noChangeArrowheads="1"/>
          </p:cNvSpPr>
          <p:nvPr/>
        </p:nvSpPr>
        <p:spPr bwMode="auto">
          <a:xfrm>
            <a:off x="4176713" y="1455738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36" name="Oval 94"/>
          <p:cNvSpPr>
            <a:spLocks noChangeAspect="1" noChangeArrowheads="1"/>
          </p:cNvSpPr>
          <p:nvPr/>
        </p:nvSpPr>
        <p:spPr bwMode="auto">
          <a:xfrm>
            <a:off x="4176713" y="1670050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37" name="Oval 95"/>
          <p:cNvSpPr>
            <a:spLocks noChangeAspect="1" noChangeArrowheads="1"/>
          </p:cNvSpPr>
          <p:nvPr/>
        </p:nvSpPr>
        <p:spPr bwMode="auto">
          <a:xfrm>
            <a:off x="4176713" y="1884363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38" name="Oval 96"/>
          <p:cNvSpPr>
            <a:spLocks noChangeAspect="1" noChangeArrowheads="1"/>
          </p:cNvSpPr>
          <p:nvPr/>
        </p:nvSpPr>
        <p:spPr bwMode="auto">
          <a:xfrm>
            <a:off x="4176713" y="21050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39" name="Oval 97"/>
          <p:cNvSpPr>
            <a:spLocks noChangeAspect="1" noChangeArrowheads="1"/>
          </p:cNvSpPr>
          <p:nvPr/>
        </p:nvSpPr>
        <p:spPr bwMode="auto">
          <a:xfrm>
            <a:off x="4176713" y="232251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40" name="Oval 98"/>
          <p:cNvSpPr>
            <a:spLocks noChangeAspect="1" noChangeArrowheads="1"/>
          </p:cNvSpPr>
          <p:nvPr/>
        </p:nvSpPr>
        <p:spPr bwMode="auto">
          <a:xfrm>
            <a:off x="4176713" y="25368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41" name="Oval 99"/>
          <p:cNvSpPr>
            <a:spLocks noChangeAspect="1" noChangeArrowheads="1"/>
          </p:cNvSpPr>
          <p:nvPr/>
        </p:nvSpPr>
        <p:spPr bwMode="auto">
          <a:xfrm>
            <a:off x="4176713" y="27511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42" name="Oval 100"/>
          <p:cNvSpPr>
            <a:spLocks noChangeAspect="1" noChangeArrowheads="1"/>
          </p:cNvSpPr>
          <p:nvPr/>
        </p:nvSpPr>
        <p:spPr bwMode="auto">
          <a:xfrm>
            <a:off x="4176713" y="29654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43" name="Oval 101"/>
          <p:cNvSpPr>
            <a:spLocks noChangeAspect="1" noChangeArrowheads="1"/>
          </p:cNvSpPr>
          <p:nvPr/>
        </p:nvSpPr>
        <p:spPr bwMode="auto">
          <a:xfrm>
            <a:off x="4176713" y="31845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44" name="Oval 102"/>
          <p:cNvSpPr>
            <a:spLocks noChangeAspect="1" noChangeArrowheads="1"/>
          </p:cNvSpPr>
          <p:nvPr/>
        </p:nvSpPr>
        <p:spPr bwMode="auto">
          <a:xfrm>
            <a:off x="4176713" y="34004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45" name="Oval 103"/>
          <p:cNvSpPr>
            <a:spLocks noChangeAspect="1" noChangeArrowheads="1"/>
          </p:cNvSpPr>
          <p:nvPr/>
        </p:nvSpPr>
        <p:spPr bwMode="auto">
          <a:xfrm>
            <a:off x="4176713" y="36147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46" name="Oval 104"/>
          <p:cNvSpPr>
            <a:spLocks noChangeAspect="1" noChangeArrowheads="1"/>
          </p:cNvSpPr>
          <p:nvPr/>
        </p:nvSpPr>
        <p:spPr bwMode="auto">
          <a:xfrm>
            <a:off x="4176713" y="38290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47" name="Oval 105"/>
          <p:cNvSpPr>
            <a:spLocks noChangeAspect="1" noChangeArrowheads="1"/>
          </p:cNvSpPr>
          <p:nvPr/>
        </p:nvSpPr>
        <p:spPr bwMode="auto">
          <a:xfrm>
            <a:off x="4176713" y="404336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48" name="Oval 106"/>
          <p:cNvSpPr>
            <a:spLocks noChangeAspect="1" noChangeArrowheads="1"/>
          </p:cNvSpPr>
          <p:nvPr/>
        </p:nvSpPr>
        <p:spPr bwMode="auto">
          <a:xfrm>
            <a:off x="4176713" y="42640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49" name="Oval 107"/>
          <p:cNvSpPr>
            <a:spLocks noChangeAspect="1" noChangeArrowheads="1"/>
          </p:cNvSpPr>
          <p:nvPr/>
        </p:nvSpPr>
        <p:spPr bwMode="auto">
          <a:xfrm>
            <a:off x="4176713" y="448151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50" name="Oval 108"/>
          <p:cNvSpPr>
            <a:spLocks noChangeAspect="1" noChangeArrowheads="1"/>
          </p:cNvSpPr>
          <p:nvPr/>
        </p:nvSpPr>
        <p:spPr bwMode="auto">
          <a:xfrm>
            <a:off x="4176713" y="46958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51" name="Oval 109"/>
          <p:cNvSpPr>
            <a:spLocks noChangeAspect="1" noChangeArrowheads="1"/>
          </p:cNvSpPr>
          <p:nvPr/>
        </p:nvSpPr>
        <p:spPr bwMode="auto">
          <a:xfrm>
            <a:off x="4176713" y="49101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52" name="Oval 110"/>
          <p:cNvSpPr>
            <a:spLocks noChangeAspect="1" noChangeArrowheads="1"/>
          </p:cNvSpPr>
          <p:nvPr/>
        </p:nvSpPr>
        <p:spPr bwMode="auto">
          <a:xfrm>
            <a:off x="4176713" y="5122863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53" name="Oval 111"/>
          <p:cNvSpPr>
            <a:spLocks noChangeAspect="1" noChangeArrowheads="1"/>
          </p:cNvSpPr>
          <p:nvPr/>
        </p:nvSpPr>
        <p:spPr bwMode="auto">
          <a:xfrm>
            <a:off x="4176713" y="5341938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54" name="Oval 112"/>
          <p:cNvSpPr>
            <a:spLocks noChangeAspect="1" noChangeArrowheads="1"/>
          </p:cNvSpPr>
          <p:nvPr/>
        </p:nvSpPr>
        <p:spPr bwMode="auto">
          <a:xfrm>
            <a:off x="4176713" y="55594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55" name="Oval 113"/>
          <p:cNvSpPr>
            <a:spLocks noChangeAspect="1" noChangeArrowheads="1"/>
          </p:cNvSpPr>
          <p:nvPr/>
        </p:nvSpPr>
        <p:spPr bwMode="auto">
          <a:xfrm>
            <a:off x="4176713" y="57737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56" name="Oval 114"/>
          <p:cNvSpPr>
            <a:spLocks noChangeAspect="1" noChangeArrowheads="1"/>
          </p:cNvSpPr>
          <p:nvPr/>
        </p:nvSpPr>
        <p:spPr bwMode="auto">
          <a:xfrm>
            <a:off x="4176713" y="59880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57" name="Oval 115"/>
          <p:cNvSpPr>
            <a:spLocks noChangeAspect="1" noChangeArrowheads="1"/>
          </p:cNvSpPr>
          <p:nvPr/>
        </p:nvSpPr>
        <p:spPr bwMode="auto">
          <a:xfrm>
            <a:off x="4176713" y="620236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58" name="Oval 116"/>
          <p:cNvSpPr>
            <a:spLocks noChangeAspect="1" noChangeArrowheads="1"/>
          </p:cNvSpPr>
          <p:nvPr/>
        </p:nvSpPr>
        <p:spPr bwMode="auto">
          <a:xfrm>
            <a:off x="4394200" y="10255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59" name="Oval 117"/>
          <p:cNvSpPr>
            <a:spLocks noChangeAspect="1" noChangeArrowheads="1"/>
          </p:cNvSpPr>
          <p:nvPr/>
        </p:nvSpPr>
        <p:spPr bwMode="auto">
          <a:xfrm>
            <a:off x="4394200" y="12414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60" name="Oval 118"/>
          <p:cNvSpPr>
            <a:spLocks noChangeAspect="1" noChangeArrowheads="1"/>
          </p:cNvSpPr>
          <p:nvPr/>
        </p:nvSpPr>
        <p:spPr bwMode="auto">
          <a:xfrm>
            <a:off x="4394200" y="1455738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61" name="Oval 119"/>
          <p:cNvSpPr>
            <a:spLocks noChangeAspect="1" noChangeArrowheads="1"/>
          </p:cNvSpPr>
          <p:nvPr/>
        </p:nvSpPr>
        <p:spPr bwMode="auto">
          <a:xfrm>
            <a:off x="4394200" y="1670050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62" name="Oval 120"/>
          <p:cNvSpPr>
            <a:spLocks noChangeAspect="1" noChangeArrowheads="1"/>
          </p:cNvSpPr>
          <p:nvPr/>
        </p:nvSpPr>
        <p:spPr bwMode="auto">
          <a:xfrm>
            <a:off x="4394200" y="1884363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63" name="Oval 121"/>
          <p:cNvSpPr>
            <a:spLocks noChangeAspect="1" noChangeArrowheads="1"/>
          </p:cNvSpPr>
          <p:nvPr/>
        </p:nvSpPr>
        <p:spPr bwMode="auto">
          <a:xfrm>
            <a:off x="4394200" y="21050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64" name="Oval 122"/>
          <p:cNvSpPr>
            <a:spLocks noChangeAspect="1" noChangeArrowheads="1"/>
          </p:cNvSpPr>
          <p:nvPr/>
        </p:nvSpPr>
        <p:spPr bwMode="auto">
          <a:xfrm>
            <a:off x="4394200" y="232251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65" name="Oval 123"/>
          <p:cNvSpPr>
            <a:spLocks noChangeAspect="1" noChangeArrowheads="1"/>
          </p:cNvSpPr>
          <p:nvPr/>
        </p:nvSpPr>
        <p:spPr bwMode="auto">
          <a:xfrm>
            <a:off x="4394200" y="25368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66" name="Oval 124"/>
          <p:cNvSpPr>
            <a:spLocks noChangeAspect="1" noChangeArrowheads="1"/>
          </p:cNvSpPr>
          <p:nvPr/>
        </p:nvSpPr>
        <p:spPr bwMode="auto">
          <a:xfrm>
            <a:off x="4394200" y="27511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67" name="Oval 125"/>
          <p:cNvSpPr>
            <a:spLocks noChangeAspect="1" noChangeArrowheads="1"/>
          </p:cNvSpPr>
          <p:nvPr/>
        </p:nvSpPr>
        <p:spPr bwMode="auto">
          <a:xfrm>
            <a:off x="4394200" y="29654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68" name="Oval 126"/>
          <p:cNvSpPr>
            <a:spLocks noChangeAspect="1" noChangeArrowheads="1"/>
          </p:cNvSpPr>
          <p:nvPr/>
        </p:nvSpPr>
        <p:spPr bwMode="auto">
          <a:xfrm>
            <a:off x="4394200" y="31845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69" name="Oval 127"/>
          <p:cNvSpPr>
            <a:spLocks noChangeAspect="1" noChangeArrowheads="1"/>
          </p:cNvSpPr>
          <p:nvPr/>
        </p:nvSpPr>
        <p:spPr bwMode="auto">
          <a:xfrm>
            <a:off x="4394200" y="34004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70" name="Oval 128"/>
          <p:cNvSpPr>
            <a:spLocks noChangeAspect="1" noChangeArrowheads="1"/>
          </p:cNvSpPr>
          <p:nvPr/>
        </p:nvSpPr>
        <p:spPr bwMode="auto">
          <a:xfrm>
            <a:off x="4394200" y="36147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71" name="Oval 129"/>
          <p:cNvSpPr>
            <a:spLocks noChangeAspect="1" noChangeArrowheads="1"/>
          </p:cNvSpPr>
          <p:nvPr/>
        </p:nvSpPr>
        <p:spPr bwMode="auto">
          <a:xfrm>
            <a:off x="4394200" y="38290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72" name="Oval 130"/>
          <p:cNvSpPr>
            <a:spLocks noChangeAspect="1" noChangeArrowheads="1"/>
          </p:cNvSpPr>
          <p:nvPr/>
        </p:nvSpPr>
        <p:spPr bwMode="auto">
          <a:xfrm>
            <a:off x="4394200" y="404336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73" name="Oval 131"/>
          <p:cNvSpPr>
            <a:spLocks noChangeAspect="1" noChangeArrowheads="1"/>
          </p:cNvSpPr>
          <p:nvPr/>
        </p:nvSpPr>
        <p:spPr bwMode="auto">
          <a:xfrm>
            <a:off x="4394200" y="42640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74" name="Oval 132"/>
          <p:cNvSpPr>
            <a:spLocks noChangeAspect="1" noChangeArrowheads="1"/>
          </p:cNvSpPr>
          <p:nvPr/>
        </p:nvSpPr>
        <p:spPr bwMode="auto">
          <a:xfrm>
            <a:off x="4394200" y="448151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75" name="Oval 133"/>
          <p:cNvSpPr>
            <a:spLocks noChangeAspect="1" noChangeArrowheads="1"/>
          </p:cNvSpPr>
          <p:nvPr/>
        </p:nvSpPr>
        <p:spPr bwMode="auto">
          <a:xfrm>
            <a:off x="4394200" y="46958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76" name="Oval 134"/>
          <p:cNvSpPr>
            <a:spLocks noChangeAspect="1" noChangeArrowheads="1"/>
          </p:cNvSpPr>
          <p:nvPr/>
        </p:nvSpPr>
        <p:spPr bwMode="auto">
          <a:xfrm>
            <a:off x="4394200" y="49101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77" name="Oval 135"/>
          <p:cNvSpPr>
            <a:spLocks noChangeAspect="1" noChangeArrowheads="1"/>
          </p:cNvSpPr>
          <p:nvPr/>
        </p:nvSpPr>
        <p:spPr bwMode="auto">
          <a:xfrm>
            <a:off x="4394200" y="5122863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78" name="Oval 136"/>
          <p:cNvSpPr>
            <a:spLocks noChangeAspect="1" noChangeArrowheads="1"/>
          </p:cNvSpPr>
          <p:nvPr/>
        </p:nvSpPr>
        <p:spPr bwMode="auto">
          <a:xfrm>
            <a:off x="4394200" y="5341938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79" name="Oval 137"/>
          <p:cNvSpPr>
            <a:spLocks noChangeAspect="1" noChangeArrowheads="1"/>
          </p:cNvSpPr>
          <p:nvPr/>
        </p:nvSpPr>
        <p:spPr bwMode="auto">
          <a:xfrm>
            <a:off x="4394200" y="55594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80" name="Oval 138"/>
          <p:cNvSpPr>
            <a:spLocks noChangeAspect="1" noChangeArrowheads="1"/>
          </p:cNvSpPr>
          <p:nvPr/>
        </p:nvSpPr>
        <p:spPr bwMode="auto">
          <a:xfrm>
            <a:off x="4394200" y="57737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81" name="Oval 139"/>
          <p:cNvSpPr>
            <a:spLocks noChangeAspect="1" noChangeArrowheads="1"/>
          </p:cNvSpPr>
          <p:nvPr/>
        </p:nvSpPr>
        <p:spPr bwMode="auto">
          <a:xfrm>
            <a:off x="4394200" y="59880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82" name="Oval 140"/>
          <p:cNvSpPr>
            <a:spLocks noChangeAspect="1" noChangeArrowheads="1"/>
          </p:cNvSpPr>
          <p:nvPr/>
        </p:nvSpPr>
        <p:spPr bwMode="auto">
          <a:xfrm>
            <a:off x="4394200" y="620236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83" name="Text Box 141"/>
          <p:cNvSpPr txBox="1">
            <a:spLocks noChangeAspect="1" noChangeArrowheads="1"/>
          </p:cNvSpPr>
          <p:nvPr/>
        </p:nvSpPr>
        <p:spPr bwMode="auto">
          <a:xfrm>
            <a:off x="3452813" y="696913"/>
            <a:ext cx="3282950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300"/>
              <a:t>A   B  C   D  E   F  G  H   I    J   K   L  M  N  O</a:t>
            </a:r>
          </a:p>
        </p:txBody>
      </p:sp>
      <p:sp>
        <p:nvSpPr>
          <p:cNvPr id="6284" name="Line 142"/>
          <p:cNvSpPr>
            <a:spLocks noChangeAspect="1" noChangeShapeType="1"/>
          </p:cNvSpPr>
          <p:nvPr/>
        </p:nvSpPr>
        <p:spPr bwMode="auto">
          <a:xfrm flipH="1">
            <a:off x="4679950" y="1093788"/>
            <a:ext cx="0" cy="518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85" name="Oval 143"/>
          <p:cNvSpPr>
            <a:spLocks noChangeAspect="1" noChangeArrowheads="1"/>
          </p:cNvSpPr>
          <p:nvPr/>
        </p:nvSpPr>
        <p:spPr bwMode="auto">
          <a:xfrm>
            <a:off x="4610100" y="12414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86" name="Oval 144"/>
          <p:cNvSpPr>
            <a:spLocks noChangeAspect="1" noChangeArrowheads="1"/>
          </p:cNvSpPr>
          <p:nvPr/>
        </p:nvSpPr>
        <p:spPr bwMode="auto">
          <a:xfrm>
            <a:off x="4610100" y="1455738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87" name="Oval 145"/>
          <p:cNvSpPr>
            <a:spLocks noChangeAspect="1" noChangeArrowheads="1"/>
          </p:cNvSpPr>
          <p:nvPr/>
        </p:nvSpPr>
        <p:spPr bwMode="auto">
          <a:xfrm>
            <a:off x="4610100" y="1670050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88" name="Oval 146"/>
          <p:cNvSpPr>
            <a:spLocks noChangeAspect="1" noChangeArrowheads="1"/>
          </p:cNvSpPr>
          <p:nvPr/>
        </p:nvSpPr>
        <p:spPr bwMode="auto">
          <a:xfrm>
            <a:off x="4610100" y="1884363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89" name="Oval 147"/>
          <p:cNvSpPr>
            <a:spLocks noChangeAspect="1" noChangeArrowheads="1"/>
          </p:cNvSpPr>
          <p:nvPr/>
        </p:nvSpPr>
        <p:spPr bwMode="auto">
          <a:xfrm>
            <a:off x="4610100" y="21050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90" name="Oval 148"/>
          <p:cNvSpPr>
            <a:spLocks noChangeAspect="1" noChangeArrowheads="1"/>
          </p:cNvSpPr>
          <p:nvPr/>
        </p:nvSpPr>
        <p:spPr bwMode="auto">
          <a:xfrm>
            <a:off x="4610100" y="232251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91" name="Oval 149"/>
          <p:cNvSpPr>
            <a:spLocks noChangeAspect="1" noChangeArrowheads="1"/>
          </p:cNvSpPr>
          <p:nvPr/>
        </p:nvSpPr>
        <p:spPr bwMode="auto">
          <a:xfrm>
            <a:off x="4610100" y="25368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92" name="Oval 150"/>
          <p:cNvSpPr>
            <a:spLocks noChangeAspect="1" noChangeArrowheads="1"/>
          </p:cNvSpPr>
          <p:nvPr/>
        </p:nvSpPr>
        <p:spPr bwMode="auto">
          <a:xfrm>
            <a:off x="4610100" y="27511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93" name="Oval 151"/>
          <p:cNvSpPr>
            <a:spLocks noChangeAspect="1" noChangeArrowheads="1"/>
          </p:cNvSpPr>
          <p:nvPr/>
        </p:nvSpPr>
        <p:spPr bwMode="auto">
          <a:xfrm>
            <a:off x="4610100" y="29654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94" name="Oval 152"/>
          <p:cNvSpPr>
            <a:spLocks noChangeAspect="1" noChangeArrowheads="1"/>
          </p:cNvSpPr>
          <p:nvPr/>
        </p:nvSpPr>
        <p:spPr bwMode="auto">
          <a:xfrm>
            <a:off x="4610100" y="31845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95" name="Oval 153"/>
          <p:cNvSpPr>
            <a:spLocks noChangeAspect="1" noChangeArrowheads="1"/>
          </p:cNvSpPr>
          <p:nvPr/>
        </p:nvSpPr>
        <p:spPr bwMode="auto">
          <a:xfrm>
            <a:off x="4610100" y="34004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96" name="Oval 154"/>
          <p:cNvSpPr>
            <a:spLocks noChangeAspect="1" noChangeArrowheads="1"/>
          </p:cNvSpPr>
          <p:nvPr/>
        </p:nvSpPr>
        <p:spPr bwMode="auto">
          <a:xfrm>
            <a:off x="4610100" y="36147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97" name="Oval 155"/>
          <p:cNvSpPr>
            <a:spLocks noChangeAspect="1" noChangeArrowheads="1"/>
          </p:cNvSpPr>
          <p:nvPr/>
        </p:nvSpPr>
        <p:spPr bwMode="auto">
          <a:xfrm>
            <a:off x="4610100" y="38290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98" name="Oval 156"/>
          <p:cNvSpPr>
            <a:spLocks noChangeAspect="1" noChangeArrowheads="1"/>
          </p:cNvSpPr>
          <p:nvPr/>
        </p:nvSpPr>
        <p:spPr bwMode="auto">
          <a:xfrm>
            <a:off x="4610100" y="404336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99" name="Oval 157"/>
          <p:cNvSpPr>
            <a:spLocks noChangeAspect="1" noChangeArrowheads="1"/>
          </p:cNvSpPr>
          <p:nvPr/>
        </p:nvSpPr>
        <p:spPr bwMode="auto">
          <a:xfrm>
            <a:off x="4610100" y="42640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00" name="Oval 158"/>
          <p:cNvSpPr>
            <a:spLocks noChangeAspect="1" noChangeArrowheads="1"/>
          </p:cNvSpPr>
          <p:nvPr/>
        </p:nvSpPr>
        <p:spPr bwMode="auto">
          <a:xfrm>
            <a:off x="4610100" y="448151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01" name="Oval 159"/>
          <p:cNvSpPr>
            <a:spLocks noChangeAspect="1" noChangeArrowheads="1"/>
          </p:cNvSpPr>
          <p:nvPr/>
        </p:nvSpPr>
        <p:spPr bwMode="auto">
          <a:xfrm>
            <a:off x="4610100" y="46958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02" name="Oval 160"/>
          <p:cNvSpPr>
            <a:spLocks noChangeAspect="1" noChangeArrowheads="1"/>
          </p:cNvSpPr>
          <p:nvPr/>
        </p:nvSpPr>
        <p:spPr bwMode="auto">
          <a:xfrm>
            <a:off x="4610100" y="49101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03" name="Oval 161"/>
          <p:cNvSpPr>
            <a:spLocks noChangeAspect="1" noChangeArrowheads="1"/>
          </p:cNvSpPr>
          <p:nvPr/>
        </p:nvSpPr>
        <p:spPr bwMode="auto">
          <a:xfrm>
            <a:off x="4610100" y="5122863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04" name="Oval 162"/>
          <p:cNvSpPr>
            <a:spLocks noChangeAspect="1" noChangeArrowheads="1"/>
          </p:cNvSpPr>
          <p:nvPr/>
        </p:nvSpPr>
        <p:spPr bwMode="auto">
          <a:xfrm>
            <a:off x="4610100" y="5341938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05" name="Oval 163"/>
          <p:cNvSpPr>
            <a:spLocks noChangeAspect="1" noChangeArrowheads="1"/>
          </p:cNvSpPr>
          <p:nvPr/>
        </p:nvSpPr>
        <p:spPr bwMode="auto">
          <a:xfrm>
            <a:off x="4610100" y="55594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06" name="Oval 164"/>
          <p:cNvSpPr>
            <a:spLocks noChangeAspect="1" noChangeArrowheads="1"/>
          </p:cNvSpPr>
          <p:nvPr/>
        </p:nvSpPr>
        <p:spPr bwMode="auto">
          <a:xfrm>
            <a:off x="4610100" y="57737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07" name="Oval 165"/>
          <p:cNvSpPr>
            <a:spLocks noChangeAspect="1" noChangeArrowheads="1"/>
          </p:cNvSpPr>
          <p:nvPr/>
        </p:nvSpPr>
        <p:spPr bwMode="auto">
          <a:xfrm>
            <a:off x="4610100" y="59880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08" name="Oval 166"/>
          <p:cNvSpPr>
            <a:spLocks noChangeAspect="1" noChangeArrowheads="1"/>
          </p:cNvSpPr>
          <p:nvPr/>
        </p:nvSpPr>
        <p:spPr bwMode="auto">
          <a:xfrm>
            <a:off x="4610100" y="620236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09" name="Oval 167"/>
          <p:cNvSpPr>
            <a:spLocks noChangeAspect="1" noChangeArrowheads="1"/>
          </p:cNvSpPr>
          <p:nvPr/>
        </p:nvSpPr>
        <p:spPr bwMode="auto">
          <a:xfrm>
            <a:off x="4824413" y="10255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10" name="Oval 168"/>
          <p:cNvSpPr>
            <a:spLocks noChangeAspect="1" noChangeArrowheads="1"/>
          </p:cNvSpPr>
          <p:nvPr/>
        </p:nvSpPr>
        <p:spPr bwMode="auto">
          <a:xfrm>
            <a:off x="4824413" y="12414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11" name="Oval 169"/>
          <p:cNvSpPr>
            <a:spLocks noChangeAspect="1" noChangeArrowheads="1"/>
          </p:cNvSpPr>
          <p:nvPr/>
        </p:nvSpPr>
        <p:spPr bwMode="auto">
          <a:xfrm>
            <a:off x="4824413" y="1455738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12" name="Oval 170"/>
          <p:cNvSpPr>
            <a:spLocks noChangeAspect="1" noChangeArrowheads="1"/>
          </p:cNvSpPr>
          <p:nvPr/>
        </p:nvSpPr>
        <p:spPr bwMode="auto">
          <a:xfrm>
            <a:off x="4824413" y="1670050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13" name="Oval 171"/>
          <p:cNvSpPr>
            <a:spLocks noChangeAspect="1" noChangeArrowheads="1"/>
          </p:cNvSpPr>
          <p:nvPr/>
        </p:nvSpPr>
        <p:spPr bwMode="auto">
          <a:xfrm>
            <a:off x="4824413" y="1884363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14" name="Oval 172"/>
          <p:cNvSpPr>
            <a:spLocks noChangeAspect="1" noChangeArrowheads="1"/>
          </p:cNvSpPr>
          <p:nvPr/>
        </p:nvSpPr>
        <p:spPr bwMode="auto">
          <a:xfrm>
            <a:off x="4824413" y="21050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15" name="Oval 173"/>
          <p:cNvSpPr>
            <a:spLocks noChangeAspect="1" noChangeArrowheads="1"/>
          </p:cNvSpPr>
          <p:nvPr/>
        </p:nvSpPr>
        <p:spPr bwMode="auto">
          <a:xfrm>
            <a:off x="4824413" y="232251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16" name="Oval 174"/>
          <p:cNvSpPr>
            <a:spLocks noChangeAspect="1" noChangeArrowheads="1"/>
          </p:cNvSpPr>
          <p:nvPr/>
        </p:nvSpPr>
        <p:spPr bwMode="auto">
          <a:xfrm>
            <a:off x="4824413" y="25368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17" name="Oval 175"/>
          <p:cNvSpPr>
            <a:spLocks noChangeAspect="1" noChangeArrowheads="1"/>
          </p:cNvSpPr>
          <p:nvPr/>
        </p:nvSpPr>
        <p:spPr bwMode="auto">
          <a:xfrm>
            <a:off x="4824413" y="27511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18" name="Oval 176"/>
          <p:cNvSpPr>
            <a:spLocks noChangeAspect="1" noChangeArrowheads="1"/>
          </p:cNvSpPr>
          <p:nvPr/>
        </p:nvSpPr>
        <p:spPr bwMode="auto">
          <a:xfrm>
            <a:off x="4824413" y="29654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19" name="Oval 177"/>
          <p:cNvSpPr>
            <a:spLocks noChangeAspect="1" noChangeArrowheads="1"/>
          </p:cNvSpPr>
          <p:nvPr/>
        </p:nvSpPr>
        <p:spPr bwMode="auto">
          <a:xfrm>
            <a:off x="4824413" y="31845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20" name="Oval 178"/>
          <p:cNvSpPr>
            <a:spLocks noChangeAspect="1" noChangeArrowheads="1"/>
          </p:cNvSpPr>
          <p:nvPr/>
        </p:nvSpPr>
        <p:spPr bwMode="auto">
          <a:xfrm>
            <a:off x="4824413" y="34004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21" name="Oval 179"/>
          <p:cNvSpPr>
            <a:spLocks noChangeAspect="1" noChangeArrowheads="1"/>
          </p:cNvSpPr>
          <p:nvPr/>
        </p:nvSpPr>
        <p:spPr bwMode="auto">
          <a:xfrm>
            <a:off x="4824413" y="36147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22" name="Oval 180"/>
          <p:cNvSpPr>
            <a:spLocks noChangeAspect="1" noChangeArrowheads="1"/>
          </p:cNvSpPr>
          <p:nvPr/>
        </p:nvSpPr>
        <p:spPr bwMode="auto">
          <a:xfrm>
            <a:off x="4824413" y="38290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23" name="Oval 181"/>
          <p:cNvSpPr>
            <a:spLocks noChangeAspect="1" noChangeArrowheads="1"/>
          </p:cNvSpPr>
          <p:nvPr/>
        </p:nvSpPr>
        <p:spPr bwMode="auto">
          <a:xfrm>
            <a:off x="4824413" y="404336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24" name="Oval 182"/>
          <p:cNvSpPr>
            <a:spLocks noChangeAspect="1" noChangeArrowheads="1"/>
          </p:cNvSpPr>
          <p:nvPr/>
        </p:nvSpPr>
        <p:spPr bwMode="auto">
          <a:xfrm>
            <a:off x="4824413" y="42640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25" name="Oval 183"/>
          <p:cNvSpPr>
            <a:spLocks noChangeAspect="1" noChangeArrowheads="1"/>
          </p:cNvSpPr>
          <p:nvPr/>
        </p:nvSpPr>
        <p:spPr bwMode="auto">
          <a:xfrm>
            <a:off x="4824413" y="448151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26" name="Oval 184"/>
          <p:cNvSpPr>
            <a:spLocks noChangeAspect="1" noChangeArrowheads="1"/>
          </p:cNvSpPr>
          <p:nvPr/>
        </p:nvSpPr>
        <p:spPr bwMode="auto">
          <a:xfrm>
            <a:off x="4824413" y="46958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27" name="Oval 185"/>
          <p:cNvSpPr>
            <a:spLocks noChangeAspect="1" noChangeArrowheads="1"/>
          </p:cNvSpPr>
          <p:nvPr/>
        </p:nvSpPr>
        <p:spPr bwMode="auto">
          <a:xfrm>
            <a:off x="4824413" y="49101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28" name="Oval 186"/>
          <p:cNvSpPr>
            <a:spLocks noChangeAspect="1" noChangeArrowheads="1"/>
          </p:cNvSpPr>
          <p:nvPr/>
        </p:nvSpPr>
        <p:spPr bwMode="auto">
          <a:xfrm>
            <a:off x="4824413" y="5122863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29" name="Oval 187"/>
          <p:cNvSpPr>
            <a:spLocks noChangeAspect="1" noChangeArrowheads="1"/>
          </p:cNvSpPr>
          <p:nvPr/>
        </p:nvSpPr>
        <p:spPr bwMode="auto">
          <a:xfrm>
            <a:off x="4824413" y="5341938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30" name="Oval 188"/>
          <p:cNvSpPr>
            <a:spLocks noChangeAspect="1" noChangeArrowheads="1"/>
          </p:cNvSpPr>
          <p:nvPr/>
        </p:nvSpPr>
        <p:spPr bwMode="auto">
          <a:xfrm>
            <a:off x="4824413" y="55594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31" name="Oval 189"/>
          <p:cNvSpPr>
            <a:spLocks noChangeAspect="1" noChangeArrowheads="1"/>
          </p:cNvSpPr>
          <p:nvPr/>
        </p:nvSpPr>
        <p:spPr bwMode="auto">
          <a:xfrm>
            <a:off x="4824413" y="57737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32" name="Oval 190"/>
          <p:cNvSpPr>
            <a:spLocks noChangeAspect="1" noChangeArrowheads="1"/>
          </p:cNvSpPr>
          <p:nvPr/>
        </p:nvSpPr>
        <p:spPr bwMode="auto">
          <a:xfrm>
            <a:off x="4824413" y="59880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33" name="Oval 191"/>
          <p:cNvSpPr>
            <a:spLocks noChangeAspect="1" noChangeArrowheads="1"/>
          </p:cNvSpPr>
          <p:nvPr/>
        </p:nvSpPr>
        <p:spPr bwMode="auto">
          <a:xfrm>
            <a:off x="4824413" y="620236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34" name="Oval 192"/>
          <p:cNvSpPr>
            <a:spLocks noChangeAspect="1" noChangeArrowheads="1"/>
          </p:cNvSpPr>
          <p:nvPr/>
        </p:nvSpPr>
        <p:spPr bwMode="auto">
          <a:xfrm>
            <a:off x="5038725" y="10255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35" name="Oval 193"/>
          <p:cNvSpPr>
            <a:spLocks noChangeAspect="1" noChangeArrowheads="1"/>
          </p:cNvSpPr>
          <p:nvPr/>
        </p:nvSpPr>
        <p:spPr bwMode="auto">
          <a:xfrm>
            <a:off x="5038725" y="12414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36" name="Oval 194"/>
          <p:cNvSpPr>
            <a:spLocks noChangeAspect="1" noChangeArrowheads="1"/>
          </p:cNvSpPr>
          <p:nvPr/>
        </p:nvSpPr>
        <p:spPr bwMode="auto">
          <a:xfrm>
            <a:off x="5038725" y="1455738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37" name="Oval 195"/>
          <p:cNvSpPr>
            <a:spLocks noChangeAspect="1" noChangeArrowheads="1"/>
          </p:cNvSpPr>
          <p:nvPr/>
        </p:nvSpPr>
        <p:spPr bwMode="auto">
          <a:xfrm>
            <a:off x="5038725" y="1670050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38" name="Oval 196"/>
          <p:cNvSpPr>
            <a:spLocks noChangeAspect="1" noChangeArrowheads="1"/>
          </p:cNvSpPr>
          <p:nvPr/>
        </p:nvSpPr>
        <p:spPr bwMode="auto">
          <a:xfrm>
            <a:off x="5038725" y="1884363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39" name="Oval 197"/>
          <p:cNvSpPr>
            <a:spLocks noChangeAspect="1" noChangeArrowheads="1"/>
          </p:cNvSpPr>
          <p:nvPr/>
        </p:nvSpPr>
        <p:spPr bwMode="auto">
          <a:xfrm>
            <a:off x="5038725" y="21050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40" name="Oval 198"/>
          <p:cNvSpPr>
            <a:spLocks noChangeAspect="1" noChangeArrowheads="1"/>
          </p:cNvSpPr>
          <p:nvPr/>
        </p:nvSpPr>
        <p:spPr bwMode="auto">
          <a:xfrm>
            <a:off x="5038725" y="232251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41" name="Oval 199"/>
          <p:cNvSpPr>
            <a:spLocks noChangeAspect="1" noChangeArrowheads="1"/>
          </p:cNvSpPr>
          <p:nvPr/>
        </p:nvSpPr>
        <p:spPr bwMode="auto">
          <a:xfrm>
            <a:off x="5038725" y="25368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42" name="Oval 200"/>
          <p:cNvSpPr>
            <a:spLocks noChangeAspect="1" noChangeArrowheads="1"/>
          </p:cNvSpPr>
          <p:nvPr/>
        </p:nvSpPr>
        <p:spPr bwMode="auto">
          <a:xfrm>
            <a:off x="5038725" y="27511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43" name="Oval 201"/>
          <p:cNvSpPr>
            <a:spLocks noChangeAspect="1" noChangeArrowheads="1"/>
          </p:cNvSpPr>
          <p:nvPr/>
        </p:nvSpPr>
        <p:spPr bwMode="auto">
          <a:xfrm>
            <a:off x="5038725" y="29654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44" name="Oval 202"/>
          <p:cNvSpPr>
            <a:spLocks noChangeAspect="1" noChangeArrowheads="1"/>
          </p:cNvSpPr>
          <p:nvPr/>
        </p:nvSpPr>
        <p:spPr bwMode="auto">
          <a:xfrm>
            <a:off x="5038725" y="31845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45" name="Oval 203"/>
          <p:cNvSpPr>
            <a:spLocks noChangeAspect="1" noChangeArrowheads="1"/>
          </p:cNvSpPr>
          <p:nvPr/>
        </p:nvSpPr>
        <p:spPr bwMode="auto">
          <a:xfrm>
            <a:off x="5038725" y="34004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46" name="Oval 204"/>
          <p:cNvSpPr>
            <a:spLocks noChangeAspect="1" noChangeArrowheads="1"/>
          </p:cNvSpPr>
          <p:nvPr/>
        </p:nvSpPr>
        <p:spPr bwMode="auto">
          <a:xfrm>
            <a:off x="5038725" y="36147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47" name="Oval 205"/>
          <p:cNvSpPr>
            <a:spLocks noChangeAspect="1" noChangeArrowheads="1"/>
          </p:cNvSpPr>
          <p:nvPr/>
        </p:nvSpPr>
        <p:spPr bwMode="auto">
          <a:xfrm>
            <a:off x="5038725" y="38290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48" name="Oval 206"/>
          <p:cNvSpPr>
            <a:spLocks noChangeAspect="1" noChangeArrowheads="1"/>
          </p:cNvSpPr>
          <p:nvPr/>
        </p:nvSpPr>
        <p:spPr bwMode="auto">
          <a:xfrm>
            <a:off x="5038725" y="404336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49" name="Oval 207"/>
          <p:cNvSpPr>
            <a:spLocks noChangeAspect="1" noChangeArrowheads="1"/>
          </p:cNvSpPr>
          <p:nvPr/>
        </p:nvSpPr>
        <p:spPr bwMode="auto">
          <a:xfrm>
            <a:off x="5038725" y="42640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50" name="Oval 208"/>
          <p:cNvSpPr>
            <a:spLocks noChangeAspect="1" noChangeArrowheads="1"/>
          </p:cNvSpPr>
          <p:nvPr/>
        </p:nvSpPr>
        <p:spPr bwMode="auto">
          <a:xfrm>
            <a:off x="5038725" y="448151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51" name="Oval 209"/>
          <p:cNvSpPr>
            <a:spLocks noChangeAspect="1" noChangeArrowheads="1"/>
          </p:cNvSpPr>
          <p:nvPr/>
        </p:nvSpPr>
        <p:spPr bwMode="auto">
          <a:xfrm>
            <a:off x="5038725" y="46958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52" name="Oval 210"/>
          <p:cNvSpPr>
            <a:spLocks noChangeAspect="1" noChangeArrowheads="1"/>
          </p:cNvSpPr>
          <p:nvPr/>
        </p:nvSpPr>
        <p:spPr bwMode="auto">
          <a:xfrm>
            <a:off x="5038725" y="49101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53" name="Oval 211"/>
          <p:cNvSpPr>
            <a:spLocks noChangeAspect="1" noChangeArrowheads="1"/>
          </p:cNvSpPr>
          <p:nvPr/>
        </p:nvSpPr>
        <p:spPr bwMode="auto">
          <a:xfrm>
            <a:off x="5038725" y="5122863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54" name="Oval 212"/>
          <p:cNvSpPr>
            <a:spLocks noChangeAspect="1" noChangeArrowheads="1"/>
          </p:cNvSpPr>
          <p:nvPr/>
        </p:nvSpPr>
        <p:spPr bwMode="auto">
          <a:xfrm>
            <a:off x="5038725" y="5341938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55" name="Oval 213"/>
          <p:cNvSpPr>
            <a:spLocks noChangeAspect="1" noChangeArrowheads="1"/>
          </p:cNvSpPr>
          <p:nvPr/>
        </p:nvSpPr>
        <p:spPr bwMode="auto">
          <a:xfrm>
            <a:off x="5038725" y="55594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56" name="Oval 214"/>
          <p:cNvSpPr>
            <a:spLocks noChangeAspect="1" noChangeArrowheads="1"/>
          </p:cNvSpPr>
          <p:nvPr/>
        </p:nvSpPr>
        <p:spPr bwMode="auto">
          <a:xfrm>
            <a:off x="5038725" y="57737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57" name="Oval 215"/>
          <p:cNvSpPr>
            <a:spLocks noChangeAspect="1" noChangeArrowheads="1"/>
          </p:cNvSpPr>
          <p:nvPr/>
        </p:nvSpPr>
        <p:spPr bwMode="auto">
          <a:xfrm>
            <a:off x="5038725" y="59880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58" name="Oval 216"/>
          <p:cNvSpPr>
            <a:spLocks noChangeAspect="1" noChangeArrowheads="1"/>
          </p:cNvSpPr>
          <p:nvPr/>
        </p:nvSpPr>
        <p:spPr bwMode="auto">
          <a:xfrm>
            <a:off x="5038725" y="620236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59" name="Oval 217"/>
          <p:cNvSpPr>
            <a:spLocks noChangeAspect="1" noChangeArrowheads="1"/>
          </p:cNvSpPr>
          <p:nvPr/>
        </p:nvSpPr>
        <p:spPr bwMode="auto">
          <a:xfrm>
            <a:off x="5256213" y="10255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60" name="Oval 218"/>
          <p:cNvSpPr>
            <a:spLocks noChangeAspect="1" noChangeArrowheads="1"/>
          </p:cNvSpPr>
          <p:nvPr/>
        </p:nvSpPr>
        <p:spPr bwMode="auto">
          <a:xfrm>
            <a:off x="5256213" y="12414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61" name="Oval 219"/>
          <p:cNvSpPr>
            <a:spLocks noChangeAspect="1" noChangeArrowheads="1"/>
          </p:cNvSpPr>
          <p:nvPr/>
        </p:nvSpPr>
        <p:spPr bwMode="auto">
          <a:xfrm>
            <a:off x="5256213" y="1455738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62" name="Oval 220"/>
          <p:cNvSpPr>
            <a:spLocks noChangeAspect="1" noChangeArrowheads="1"/>
          </p:cNvSpPr>
          <p:nvPr/>
        </p:nvSpPr>
        <p:spPr bwMode="auto">
          <a:xfrm>
            <a:off x="5256213" y="1670050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63" name="Oval 221"/>
          <p:cNvSpPr>
            <a:spLocks noChangeAspect="1" noChangeArrowheads="1"/>
          </p:cNvSpPr>
          <p:nvPr/>
        </p:nvSpPr>
        <p:spPr bwMode="auto">
          <a:xfrm>
            <a:off x="5256213" y="1884363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64" name="Oval 222"/>
          <p:cNvSpPr>
            <a:spLocks noChangeAspect="1" noChangeArrowheads="1"/>
          </p:cNvSpPr>
          <p:nvPr/>
        </p:nvSpPr>
        <p:spPr bwMode="auto">
          <a:xfrm>
            <a:off x="5256213" y="21050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65" name="Oval 223"/>
          <p:cNvSpPr>
            <a:spLocks noChangeAspect="1" noChangeArrowheads="1"/>
          </p:cNvSpPr>
          <p:nvPr/>
        </p:nvSpPr>
        <p:spPr bwMode="auto">
          <a:xfrm>
            <a:off x="5256213" y="232251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66" name="Oval 224"/>
          <p:cNvSpPr>
            <a:spLocks noChangeAspect="1" noChangeArrowheads="1"/>
          </p:cNvSpPr>
          <p:nvPr/>
        </p:nvSpPr>
        <p:spPr bwMode="auto">
          <a:xfrm>
            <a:off x="5256213" y="25368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67" name="Oval 225"/>
          <p:cNvSpPr>
            <a:spLocks noChangeAspect="1" noChangeArrowheads="1"/>
          </p:cNvSpPr>
          <p:nvPr/>
        </p:nvSpPr>
        <p:spPr bwMode="auto">
          <a:xfrm>
            <a:off x="5256213" y="27511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68" name="Oval 226"/>
          <p:cNvSpPr>
            <a:spLocks noChangeAspect="1" noChangeArrowheads="1"/>
          </p:cNvSpPr>
          <p:nvPr/>
        </p:nvSpPr>
        <p:spPr bwMode="auto">
          <a:xfrm>
            <a:off x="5256213" y="29654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69" name="Oval 227"/>
          <p:cNvSpPr>
            <a:spLocks noChangeAspect="1" noChangeArrowheads="1"/>
          </p:cNvSpPr>
          <p:nvPr/>
        </p:nvSpPr>
        <p:spPr bwMode="auto">
          <a:xfrm>
            <a:off x="5256213" y="31845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70" name="Oval 228"/>
          <p:cNvSpPr>
            <a:spLocks noChangeAspect="1" noChangeArrowheads="1"/>
          </p:cNvSpPr>
          <p:nvPr/>
        </p:nvSpPr>
        <p:spPr bwMode="auto">
          <a:xfrm>
            <a:off x="5256213" y="34004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71" name="Oval 229"/>
          <p:cNvSpPr>
            <a:spLocks noChangeAspect="1" noChangeArrowheads="1"/>
          </p:cNvSpPr>
          <p:nvPr/>
        </p:nvSpPr>
        <p:spPr bwMode="auto">
          <a:xfrm>
            <a:off x="5256213" y="36147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72" name="Oval 230"/>
          <p:cNvSpPr>
            <a:spLocks noChangeAspect="1" noChangeArrowheads="1"/>
          </p:cNvSpPr>
          <p:nvPr/>
        </p:nvSpPr>
        <p:spPr bwMode="auto">
          <a:xfrm>
            <a:off x="5256213" y="38290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73" name="Oval 231"/>
          <p:cNvSpPr>
            <a:spLocks noChangeAspect="1" noChangeArrowheads="1"/>
          </p:cNvSpPr>
          <p:nvPr/>
        </p:nvSpPr>
        <p:spPr bwMode="auto">
          <a:xfrm>
            <a:off x="5256213" y="404336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74" name="Oval 232"/>
          <p:cNvSpPr>
            <a:spLocks noChangeAspect="1" noChangeArrowheads="1"/>
          </p:cNvSpPr>
          <p:nvPr/>
        </p:nvSpPr>
        <p:spPr bwMode="auto">
          <a:xfrm>
            <a:off x="5256213" y="42640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75" name="Oval 233"/>
          <p:cNvSpPr>
            <a:spLocks noChangeAspect="1" noChangeArrowheads="1"/>
          </p:cNvSpPr>
          <p:nvPr/>
        </p:nvSpPr>
        <p:spPr bwMode="auto">
          <a:xfrm>
            <a:off x="5256213" y="448151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76" name="Oval 234"/>
          <p:cNvSpPr>
            <a:spLocks noChangeAspect="1" noChangeArrowheads="1"/>
          </p:cNvSpPr>
          <p:nvPr/>
        </p:nvSpPr>
        <p:spPr bwMode="auto">
          <a:xfrm>
            <a:off x="5256213" y="46958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77" name="Oval 235"/>
          <p:cNvSpPr>
            <a:spLocks noChangeAspect="1" noChangeArrowheads="1"/>
          </p:cNvSpPr>
          <p:nvPr/>
        </p:nvSpPr>
        <p:spPr bwMode="auto">
          <a:xfrm>
            <a:off x="5256213" y="49101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78" name="Oval 236"/>
          <p:cNvSpPr>
            <a:spLocks noChangeAspect="1" noChangeArrowheads="1"/>
          </p:cNvSpPr>
          <p:nvPr/>
        </p:nvSpPr>
        <p:spPr bwMode="auto">
          <a:xfrm>
            <a:off x="5256213" y="5122863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79" name="Oval 237"/>
          <p:cNvSpPr>
            <a:spLocks noChangeAspect="1" noChangeArrowheads="1"/>
          </p:cNvSpPr>
          <p:nvPr/>
        </p:nvSpPr>
        <p:spPr bwMode="auto">
          <a:xfrm>
            <a:off x="5256213" y="5341938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80" name="Oval 238"/>
          <p:cNvSpPr>
            <a:spLocks noChangeAspect="1" noChangeArrowheads="1"/>
          </p:cNvSpPr>
          <p:nvPr/>
        </p:nvSpPr>
        <p:spPr bwMode="auto">
          <a:xfrm>
            <a:off x="5256213" y="55594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81" name="Oval 239"/>
          <p:cNvSpPr>
            <a:spLocks noChangeAspect="1" noChangeArrowheads="1"/>
          </p:cNvSpPr>
          <p:nvPr/>
        </p:nvSpPr>
        <p:spPr bwMode="auto">
          <a:xfrm>
            <a:off x="5256213" y="57737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82" name="Oval 240"/>
          <p:cNvSpPr>
            <a:spLocks noChangeAspect="1" noChangeArrowheads="1"/>
          </p:cNvSpPr>
          <p:nvPr/>
        </p:nvSpPr>
        <p:spPr bwMode="auto">
          <a:xfrm>
            <a:off x="5256213" y="59880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83" name="Oval 241"/>
          <p:cNvSpPr>
            <a:spLocks noChangeAspect="1" noChangeArrowheads="1"/>
          </p:cNvSpPr>
          <p:nvPr/>
        </p:nvSpPr>
        <p:spPr bwMode="auto">
          <a:xfrm>
            <a:off x="5256213" y="620236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84" name="Oval 242"/>
          <p:cNvSpPr>
            <a:spLocks noChangeAspect="1" noChangeArrowheads="1"/>
          </p:cNvSpPr>
          <p:nvPr/>
        </p:nvSpPr>
        <p:spPr bwMode="auto">
          <a:xfrm>
            <a:off x="5472113" y="10255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85" name="Oval 243"/>
          <p:cNvSpPr>
            <a:spLocks noChangeAspect="1" noChangeArrowheads="1"/>
          </p:cNvSpPr>
          <p:nvPr/>
        </p:nvSpPr>
        <p:spPr bwMode="auto">
          <a:xfrm>
            <a:off x="5472113" y="12414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86" name="Oval 244"/>
          <p:cNvSpPr>
            <a:spLocks noChangeAspect="1" noChangeArrowheads="1"/>
          </p:cNvSpPr>
          <p:nvPr/>
        </p:nvSpPr>
        <p:spPr bwMode="auto">
          <a:xfrm>
            <a:off x="5472113" y="1455738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87" name="Oval 245"/>
          <p:cNvSpPr>
            <a:spLocks noChangeAspect="1" noChangeArrowheads="1"/>
          </p:cNvSpPr>
          <p:nvPr/>
        </p:nvSpPr>
        <p:spPr bwMode="auto">
          <a:xfrm>
            <a:off x="5472113" y="1670050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88" name="Oval 246"/>
          <p:cNvSpPr>
            <a:spLocks noChangeAspect="1" noChangeArrowheads="1"/>
          </p:cNvSpPr>
          <p:nvPr/>
        </p:nvSpPr>
        <p:spPr bwMode="auto">
          <a:xfrm>
            <a:off x="5472113" y="1884363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89" name="Oval 247"/>
          <p:cNvSpPr>
            <a:spLocks noChangeAspect="1" noChangeArrowheads="1"/>
          </p:cNvSpPr>
          <p:nvPr/>
        </p:nvSpPr>
        <p:spPr bwMode="auto">
          <a:xfrm>
            <a:off x="5472113" y="21050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90" name="Oval 248"/>
          <p:cNvSpPr>
            <a:spLocks noChangeAspect="1" noChangeArrowheads="1"/>
          </p:cNvSpPr>
          <p:nvPr/>
        </p:nvSpPr>
        <p:spPr bwMode="auto">
          <a:xfrm>
            <a:off x="5472113" y="232251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91" name="Oval 249"/>
          <p:cNvSpPr>
            <a:spLocks noChangeAspect="1" noChangeArrowheads="1"/>
          </p:cNvSpPr>
          <p:nvPr/>
        </p:nvSpPr>
        <p:spPr bwMode="auto">
          <a:xfrm>
            <a:off x="5472113" y="25368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92" name="Oval 250"/>
          <p:cNvSpPr>
            <a:spLocks noChangeAspect="1" noChangeArrowheads="1"/>
          </p:cNvSpPr>
          <p:nvPr/>
        </p:nvSpPr>
        <p:spPr bwMode="auto">
          <a:xfrm>
            <a:off x="5472113" y="27511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93" name="Oval 251"/>
          <p:cNvSpPr>
            <a:spLocks noChangeAspect="1" noChangeArrowheads="1"/>
          </p:cNvSpPr>
          <p:nvPr/>
        </p:nvSpPr>
        <p:spPr bwMode="auto">
          <a:xfrm>
            <a:off x="5472113" y="29654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94" name="Oval 252"/>
          <p:cNvSpPr>
            <a:spLocks noChangeAspect="1" noChangeArrowheads="1"/>
          </p:cNvSpPr>
          <p:nvPr/>
        </p:nvSpPr>
        <p:spPr bwMode="auto">
          <a:xfrm>
            <a:off x="5472113" y="31845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95" name="Oval 253"/>
          <p:cNvSpPr>
            <a:spLocks noChangeAspect="1" noChangeArrowheads="1"/>
          </p:cNvSpPr>
          <p:nvPr/>
        </p:nvSpPr>
        <p:spPr bwMode="auto">
          <a:xfrm>
            <a:off x="5472113" y="34004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96" name="Oval 254"/>
          <p:cNvSpPr>
            <a:spLocks noChangeAspect="1" noChangeArrowheads="1"/>
          </p:cNvSpPr>
          <p:nvPr/>
        </p:nvSpPr>
        <p:spPr bwMode="auto">
          <a:xfrm>
            <a:off x="5472113" y="36147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97" name="Oval 255"/>
          <p:cNvSpPr>
            <a:spLocks noChangeAspect="1" noChangeArrowheads="1"/>
          </p:cNvSpPr>
          <p:nvPr/>
        </p:nvSpPr>
        <p:spPr bwMode="auto">
          <a:xfrm>
            <a:off x="5472113" y="38290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98" name="Oval 256"/>
          <p:cNvSpPr>
            <a:spLocks noChangeAspect="1" noChangeArrowheads="1"/>
          </p:cNvSpPr>
          <p:nvPr/>
        </p:nvSpPr>
        <p:spPr bwMode="auto">
          <a:xfrm>
            <a:off x="5472113" y="404336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99" name="Oval 257"/>
          <p:cNvSpPr>
            <a:spLocks noChangeAspect="1" noChangeArrowheads="1"/>
          </p:cNvSpPr>
          <p:nvPr/>
        </p:nvSpPr>
        <p:spPr bwMode="auto">
          <a:xfrm>
            <a:off x="5472113" y="42640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00" name="Oval 258"/>
          <p:cNvSpPr>
            <a:spLocks noChangeAspect="1" noChangeArrowheads="1"/>
          </p:cNvSpPr>
          <p:nvPr/>
        </p:nvSpPr>
        <p:spPr bwMode="auto">
          <a:xfrm>
            <a:off x="5472113" y="448151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01" name="Oval 259"/>
          <p:cNvSpPr>
            <a:spLocks noChangeAspect="1" noChangeArrowheads="1"/>
          </p:cNvSpPr>
          <p:nvPr/>
        </p:nvSpPr>
        <p:spPr bwMode="auto">
          <a:xfrm>
            <a:off x="5472113" y="46958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02" name="Oval 260"/>
          <p:cNvSpPr>
            <a:spLocks noChangeAspect="1" noChangeArrowheads="1"/>
          </p:cNvSpPr>
          <p:nvPr/>
        </p:nvSpPr>
        <p:spPr bwMode="auto">
          <a:xfrm>
            <a:off x="5472113" y="49101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03" name="Oval 261"/>
          <p:cNvSpPr>
            <a:spLocks noChangeAspect="1" noChangeArrowheads="1"/>
          </p:cNvSpPr>
          <p:nvPr/>
        </p:nvSpPr>
        <p:spPr bwMode="auto">
          <a:xfrm>
            <a:off x="5472113" y="5122863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04" name="Oval 262"/>
          <p:cNvSpPr>
            <a:spLocks noChangeAspect="1" noChangeArrowheads="1"/>
          </p:cNvSpPr>
          <p:nvPr/>
        </p:nvSpPr>
        <p:spPr bwMode="auto">
          <a:xfrm>
            <a:off x="5472113" y="5341938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05" name="Oval 263"/>
          <p:cNvSpPr>
            <a:spLocks noChangeAspect="1" noChangeArrowheads="1"/>
          </p:cNvSpPr>
          <p:nvPr/>
        </p:nvSpPr>
        <p:spPr bwMode="auto">
          <a:xfrm>
            <a:off x="5472113" y="55594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06" name="Oval 264"/>
          <p:cNvSpPr>
            <a:spLocks noChangeAspect="1" noChangeArrowheads="1"/>
          </p:cNvSpPr>
          <p:nvPr/>
        </p:nvSpPr>
        <p:spPr bwMode="auto">
          <a:xfrm>
            <a:off x="5472113" y="57737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07" name="Oval 265"/>
          <p:cNvSpPr>
            <a:spLocks noChangeAspect="1" noChangeArrowheads="1"/>
          </p:cNvSpPr>
          <p:nvPr/>
        </p:nvSpPr>
        <p:spPr bwMode="auto">
          <a:xfrm>
            <a:off x="5472113" y="59880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08" name="Oval 266"/>
          <p:cNvSpPr>
            <a:spLocks noChangeAspect="1" noChangeArrowheads="1"/>
          </p:cNvSpPr>
          <p:nvPr/>
        </p:nvSpPr>
        <p:spPr bwMode="auto">
          <a:xfrm>
            <a:off x="5472113" y="620236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09" name="Line 267"/>
          <p:cNvSpPr>
            <a:spLocks noChangeAspect="1" noChangeShapeType="1"/>
          </p:cNvSpPr>
          <p:nvPr/>
        </p:nvSpPr>
        <p:spPr bwMode="auto">
          <a:xfrm flipH="1">
            <a:off x="5757863" y="1093788"/>
            <a:ext cx="0" cy="518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410" name="Oval 268"/>
          <p:cNvSpPr>
            <a:spLocks noChangeAspect="1" noChangeArrowheads="1"/>
          </p:cNvSpPr>
          <p:nvPr/>
        </p:nvSpPr>
        <p:spPr bwMode="auto">
          <a:xfrm>
            <a:off x="5689600" y="12414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11" name="Oval 269"/>
          <p:cNvSpPr>
            <a:spLocks noChangeAspect="1" noChangeArrowheads="1"/>
          </p:cNvSpPr>
          <p:nvPr/>
        </p:nvSpPr>
        <p:spPr bwMode="auto">
          <a:xfrm>
            <a:off x="5689600" y="1455738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12" name="Oval 270"/>
          <p:cNvSpPr>
            <a:spLocks noChangeAspect="1" noChangeArrowheads="1"/>
          </p:cNvSpPr>
          <p:nvPr/>
        </p:nvSpPr>
        <p:spPr bwMode="auto">
          <a:xfrm>
            <a:off x="5689600" y="1670050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13" name="Oval 271"/>
          <p:cNvSpPr>
            <a:spLocks noChangeAspect="1" noChangeArrowheads="1"/>
          </p:cNvSpPr>
          <p:nvPr/>
        </p:nvSpPr>
        <p:spPr bwMode="auto">
          <a:xfrm>
            <a:off x="5689600" y="1884363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14" name="Oval 272"/>
          <p:cNvSpPr>
            <a:spLocks noChangeAspect="1" noChangeArrowheads="1"/>
          </p:cNvSpPr>
          <p:nvPr/>
        </p:nvSpPr>
        <p:spPr bwMode="auto">
          <a:xfrm>
            <a:off x="5689600" y="21050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15" name="Oval 273"/>
          <p:cNvSpPr>
            <a:spLocks noChangeAspect="1" noChangeArrowheads="1"/>
          </p:cNvSpPr>
          <p:nvPr/>
        </p:nvSpPr>
        <p:spPr bwMode="auto">
          <a:xfrm>
            <a:off x="5689600" y="232251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16" name="Oval 274"/>
          <p:cNvSpPr>
            <a:spLocks noChangeAspect="1" noChangeArrowheads="1"/>
          </p:cNvSpPr>
          <p:nvPr/>
        </p:nvSpPr>
        <p:spPr bwMode="auto">
          <a:xfrm>
            <a:off x="5689600" y="25368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17" name="Oval 275"/>
          <p:cNvSpPr>
            <a:spLocks noChangeAspect="1" noChangeArrowheads="1"/>
          </p:cNvSpPr>
          <p:nvPr/>
        </p:nvSpPr>
        <p:spPr bwMode="auto">
          <a:xfrm>
            <a:off x="5689600" y="27511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18" name="Oval 276"/>
          <p:cNvSpPr>
            <a:spLocks noChangeAspect="1" noChangeArrowheads="1"/>
          </p:cNvSpPr>
          <p:nvPr/>
        </p:nvSpPr>
        <p:spPr bwMode="auto">
          <a:xfrm>
            <a:off x="5689600" y="29654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19" name="Oval 277"/>
          <p:cNvSpPr>
            <a:spLocks noChangeAspect="1" noChangeArrowheads="1"/>
          </p:cNvSpPr>
          <p:nvPr/>
        </p:nvSpPr>
        <p:spPr bwMode="auto">
          <a:xfrm>
            <a:off x="5689600" y="31845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20" name="Oval 278"/>
          <p:cNvSpPr>
            <a:spLocks noChangeAspect="1" noChangeArrowheads="1"/>
          </p:cNvSpPr>
          <p:nvPr/>
        </p:nvSpPr>
        <p:spPr bwMode="auto">
          <a:xfrm>
            <a:off x="5689600" y="34004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21" name="Oval 279"/>
          <p:cNvSpPr>
            <a:spLocks noChangeAspect="1" noChangeArrowheads="1"/>
          </p:cNvSpPr>
          <p:nvPr/>
        </p:nvSpPr>
        <p:spPr bwMode="auto">
          <a:xfrm>
            <a:off x="5689600" y="36147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22" name="Oval 280"/>
          <p:cNvSpPr>
            <a:spLocks noChangeAspect="1" noChangeArrowheads="1"/>
          </p:cNvSpPr>
          <p:nvPr/>
        </p:nvSpPr>
        <p:spPr bwMode="auto">
          <a:xfrm>
            <a:off x="5689600" y="38290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23" name="Oval 281"/>
          <p:cNvSpPr>
            <a:spLocks noChangeAspect="1" noChangeArrowheads="1"/>
          </p:cNvSpPr>
          <p:nvPr/>
        </p:nvSpPr>
        <p:spPr bwMode="auto">
          <a:xfrm>
            <a:off x="5689600" y="404336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24" name="Oval 282"/>
          <p:cNvSpPr>
            <a:spLocks noChangeAspect="1" noChangeArrowheads="1"/>
          </p:cNvSpPr>
          <p:nvPr/>
        </p:nvSpPr>
        <p:spPr bwMode="auto">
          <a:xfrm>
            <a:off x="5689600" y="42640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25" name="Oval 283"/>
          <p:cNvSpPr>
            <a:spLocks noChangeAspect="1" noChangeArrowheads="1"/>
          </p:cNvSpPr>
          <p:nvPr/>
        </p:nvSpPr>
        <p:spPr bwMode="auto">
          <a:xfrm>
            <a:off x="5689600" y="448151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26" name="Oval 284"/>
          <p:cNvSpPr>
            <a:spLocks noChangeAspect="1" noChangeArrowheads="1"/>
          </p:cNvSpPr>
          <p:nvPr/>
        </p:nvSpPr>
        <p:spPr bwMode="auto">
          <a:xfrm>
            <a:off x="5689600" y="46958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27" name="Oval 285"/>
          <p:cNvSpPr>
            <a:spLocks noChangeAspect="1" noChangeArrowheads="1"/>
          </p:cNvSpPr>
          <p:nvPr/>
        </p:nvSpPr>
        <p:spPr bwMode="auto">
          <a:xfrm>
            <a:off x="5689600" y="49101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28" name="Oval 286"/>
          <p:cNvSpPr>
            <a:spLocks noChangeAspect="1" noChangeArrowheads="1"/>
          </p:cNvSpPr>
          <p:nvPr/>
        </p:nvSpPr>
        <p:spPr bwMode="auto">
          <a:xfrm>
            <a:off x="5689600" y="5122863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29" name="Oval 287"/>
          <p:cNvSpPr>
            <a:spLocks noChangeAspect="1" noChangeArrowheads="1"/>
          </p:cNvSpPr>
          <p:nvPr/>
        </p:nvSpPr>
        <p:spPr bwMode="auto">
          <a:xfrm>
            <a:off x="5689600" y="5341938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30" name="Oval 288"/>
          <p:cNvSpPr>
            <a:spLocks noChangeAspect="1" noChangeArrowheads="1"/>
          </p:cNvSpPr>
          <p:nvPr/>
        </p:nvSpPr>
        <p:spPr bwMode="auto">
          <a:xfrm>
            <a:off x="5689600" y="55594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31" name="Oval 289"/>
          <p:cNvSpPr>
            <a:spLocks noChangeAspect="1" noChangeArrowheads="1"/>
          </p:cNvSpPr>
          <p:nvPr/>
        </p:nvSpPr>
        <p:spPr bwMode="auto">
          <a:xfrm>
            <a:off x="5689600" y="57737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32" name="Oval 290"/>
          <p:cNvSpPr>
            <a:spLocks noChangeAspect="1" noChangeArrowheads="1"/>
          </p:cNvSpPr>
          <p:nvPr/>
        </p:nvSpPr>
        <p:spPr bwMode="auto">
          <a:xfrm>
            <a:off x="5689600" y="59880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33" name="Oval 291"/>
          <p:cNvSpPr>
            <a:spLocks noChangeAspect="1" noChangeArrowheads="1"/>
          </p:cNvSpPr>
          <p:nvPr/>
        </p:nvSpPr>
        <p:spPr bwMode="auto">
          <a:xfrm>
            <a:off x="5689600" y="620236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34" name="Oval 292"/>
          <p:cNvSpPr>
            <a:spLocks noChangeAspect="1" noChangeArrowheads="1"/>
          </p:cNvSpPr>
          <p:nvPr/>
        </p:nvSpPr>
        <p:spPr bwMode="auto">
          <a:xfrm>
            <a:off x="5905500" y="10255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35" name="Oval 293"/>
          <p:cNvSpPr>
            <a:spLocks noChangeAspect="1" noChangeArrowheads="1"/>
          </p:cNvSpPr>
          <p:nvPr/>
        </p:nvSpPr>
        <p:spPr bwMode="auto">
          <a:xfrm>
            <a:off x="5905500" y="12414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36" name="Oval 294"/>
          <p:cNvSpPr>
            <a:spLocks noChangeAspect="1" noChangeArrowheads="1"/>
          </p:cNvSpPr>
          <p:nvPr/>
        </p:nvSpPr>
        <p:spPr bwMode="auto">
          <a:xfrm>
            <a:off x="5905500" y="1455738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37" name="Oval 295"/>
          <p:cNvSpPr>
            <a:spLocks noChangeAspect="1" noChangeArrowheads="1"/>
          </p:cNvSpPr>
          <p:nvPr/>
        </p:nvSpPr>
        <p:spPr bwMode="auto">
          <a:xfrm>
            <a:off x="5905500" y="1670050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38" name="Oval 296"/>
          <p:cNvSpPr>
            <a:spLocks noChangeAspect="1" noChangeArrowheads="1"/>
          </p:cNvSpPr>
          <p:nvPr/>
        </p:nvSpPr>
        <p:spPr bwMode="auto">
          <a:xfrm>
            <a:off x="5905500" y="1884363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39" name="Oval 297"/>
          <p:cNvSpPr>
            <a:spLocks noChangeAspect="1" noChangeArrowheads="1"/>
          </p:cNvSpPr>
          <p:nvPr/>
        </p:nvSpPr>
        <p:spPr bwMode="auto">
          <a:xfrm>
            <a:off x="5905500" y="21050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40" name="Oval 298"/>
          <p:cNvSpPr>
            <a:spLocks noChangeAspect="1" noChangeArrowheads="1"/>
          </p:cNvSpPr>
          <p:nvPr/>
        </p:nvSpPr>
        <p:spPr bwMode="auto">
          <a:xfrm>
            <a:off x="5905500" y="232251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41" name="Oval 299"/>
          <p:cNvSpPr>
            <a:spLocks noChangeAspect="1" noChangeArrowheads="1"/>
          </p:cNvSpPr>
          <p:nvPr/>
        </p:nvSpPr>
        <p:spPr bwMode="auto">
          <a:xfrm>
            <a:off x="5905500" y="25368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42" name="Oval 300"/>
          <p:cNvSpPr>
            <a:spLocks noChangeAspect="1" noChangeArrowheads="1"/>
          </p:cNvSpPr>
          <p:nvPr/>
        </p:nvSpPr>
        <p:spPr bwMode="auto">
          <a:xfrm>
            <a:off x="5905500" y="27511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43" name="Oval 301"/>
          <p:cNvSpPr>
            <a:spLocks noChangeAspect="1" noChangeArrowheads="1"/>
          </p:cNvSpPr>
          <p:nvPr/>
        </p:nvSpPr>
        <p:spPr bwMode="auto">
          <a:xfrm>
            <a:off x="5905500" y="29654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44" name="Oval 302"/>
          <p:cNvSpPr>
            <a:spLocks noChangeAspect="1" noChangeArrowheads="1"/>
          </p:cNvSpPr>
          <p:nvPr/>
        </p:nvSpPr>
        <p:spPr bwMode="auto">
          <a:xfrm>
            <a:off x="5905500" y="31845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45" name="Oval 303"/>
          <p:cNvSpPr>
            <a:spLocks noChangeAspect="1" noChangeArrowheads="1"/>
          </p:cNvSpPr>
          <p:nvPr/>
        </p:nvSpPr>
        <p:spPr bwMode="auto">
          <a:xfrm>
            <a:off x="5905500" y="34004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46" name="Oval 304"/>
          <p:cNvSpPr>
            <a:spLocks noChangeAspect="1" noChangeArrowheads="1"/>
          </p:cNvSpPr>
          <p:nvPr/>
        </p:nvSpPr>
        <p:spPr bwMode="auto">
          <a:xfrm>
            <a:off x="5905500" y="36147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47" name="Oval 305"/>
          <p:cNvSpPr>
            <a:spLocks noChangeAspect="1" noChangeArrowheads="1"/>
          </p:cNvSpPr>
          <p:nvPr/>
        </p:nvSpPr>
        <p:spPr bwMode="auto">
          <a:xfrm>
            <a:off x="5905500" y="38290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48" name="Oval 306"/>
          <p:cNvSpPr>
            <a:spLocks noChangeAspect="1" noChangeArrowheads="1"/>
          </p:cNvSpPr>
          <p:nvPr/>
        </p:nvSpPr>
        <p:spPr bwMode="auto">
          <a:xfrm>
            <a:off x="5905500" y="404336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49" name="Oval 307"/>
          <p:cNvSpPr>
            <a:spLocks noChangeAspect="1" noChangeArrowheads="1"/>
          </p:cNvSpPr>
          <p:nvPr/>
        </p:nvSpPr>
        <p:spPr bwMode="auto">
          <a:xfrm>
            <a:off x="5905500" y="42640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50" name="Oval 308"/>
          <p:cNvSpPr>
            <a:spLocks noChangeAspect="1" noChangeArrowheads="1"/>
          </p:cNvSpPr>
          <p:nvPr/>
        </p:nvSpPr>
        <p:spPr bwMode="auto">
          <a:xfrm>
            <a:off x="5905500" y="448151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51" name="Oval 309"/>
          <p:cNvSpPr>
            <a:spLocks noChangeAspect="1" noChangeArrowheads="1"/>
          </p:cNvSpPr>
          <p:nvPr/>
        </p:nvSpPr>
        <p:spPr bwMode="auto">
          <a:xfrm>
            <a:off x="5905500" y="46958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52" name="Oval 310"/>
          <p:cNvSpPr>
            <a:spLocks noChangeAspect="1" noChangeArrowheads="1"/>
          </p:cNvSpPr>
          <p:nvPr/>
        </p:nvSpPr>
        <p:spPr bwMode="auto">
          <a:xfrm>
            <a:off x="5905500" y="49101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53" name="Oval 311"/>
          <p:cNvSpPr>
            <a:spLocks noChangeAspect="1" noChangeArrowheads="1"/>
          </p:cNvSpPr>
          <p:nvPr/>
        </p:nvSpPr>
        <p:spPr bwMode="auto">
          <a:xfrm>
            <a:off x="5905500" y="5122863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54" name="Oval 312"/>
          <p:cNvSpPr>
            <a:spLocks noChangeAspect="1" noChangeArrowheads="1"/>
          </p:cNvSpPr>
          <p:nvPr/>
        </p:nvSpPr>
        <p:spPr bwMode="auto">
          <a:xfrm>
            <a:off x="5905500" y="5341938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55" name="Oval 313"/>
          <p:cNvSpPr>
            <a:spLocks noChangeAspect="1" noChangeArrowheads="1"/>
          </p:cNvSpPr>
          <p:nvPr/>
        </p:nvSpPr>
        <p:spPr bwMode="auto">
          <a:xfrm>
            <a:off x="5905500" y="55594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56" name="Oval 314"/>
          <p:cNvSpPr>
            <a:spLocks noChangeAspect="1" noChangeArrowheads="1"/>
          </p:cNvSpPr>
          <p:nvPr/>
        </p:nvSpPr>
        <p:spPr bwMode="auto">
          <a:xfrm>
            <a:off x="5905500" y="57737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57" name="Oval 315"/>
          <p:cNvSpPr>
            <a:spLocks noChangeAspect="1" noChangeArrowheads="1"/>
          </p:cNvSpPr>
          <p:nvPr/>
        </p:nvSpPr>
        <p:spPr bwMode="auto">
          <a:xfrm>
            <a:off x="5905500" y="59880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58" name="Oval 316"/>
          <p:cNvSpPr>
            <a:spLocks noChangeAspect="1" noChangeArrowheads="1"/>
          </p:cNvSpPr>
          <p:nvPr/>
        </p:nvSpPr>
        <p:spPr bwMode="auto">
          <a:xfrm>
            <a:off x="5905500" y="620236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59" name="Oval 317"/>
          <p:cNvSpPr>
            <a:spLocks noChangeAspect="1" noChangeArrowheads="1"/>
          </p:cNvSpPr>
          <p:nvPr/>
        </p:nvSpPr>
        <p:spPr bwMode="auto">
          <a:xfrm>
            <a:off x="6119813" y="10255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60" name="Oval 318"/>
          <p:cNvSpPr>
            <a:spLocks noChangeAspect="1" noChangeArrowheads="1"/>
          </p:cNvSpPr>
          <p:nvPr/>
        </p:nvSpPr>
        <p:spPr bwMode="auto">
          <a:xfrm>
            <a:off x="6119813" y="12414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61" name="Oval 319"/>
          <p:cNvSpPr>
            <a:spLocks noChangeAspect="1" noChangeArrowheads="1"/>
          </p:cNvSpPr>
          <p:nvPr/>
        </p:nvSpPr>
        <p:spPr bwMode="auto">
          <a:xfrm>
            <a:off x="6119813" y="1455738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62" name="Oval 320"/>
          <p:cNvSpPr>
            <a:spLocks noChangeAspect="1" noChangeArrowheads="1"/>
          </p:cNvSpPr>
          <p:nvPr/>
        </p:nvSpPr>
        <p:spPr bwMode="auto">
          <a:xfrm>
            <a:off x="6119813" y="1670050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63" name="Oval 321"/>
          <p:cNvSpPr>
            <a:spLocks noChangeAspect="1" noChangeArrowheads="1"/>
          </p:cNvSpPr>
          <p:nvPr/>
        </p:nvSpPr>
        <p:spPr bwMode="auto">
          <a:xfrm>
            <a:off x="6119813" y="1884363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64" name="Oval 322"/>
          <p:cNvSpPr>
            <a:spLocks noChangeAspect="1" noChangeArrowheads="1"/>
          </p:cNvSpPr>
          <p:nvPr/>
        </p:nvSpPr>
        <p:spPr bwMode="auto">
          <a:xfrm>
            <a:off x="6119813" y="21050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65" name="Oval 323"/>
          <p:cNvSpPr>
            <a:spLocks noChangeAspect="1" noChangeArrowheads="1"/>
          </p:cNvSpPr>
          <p:nvPr/>
        </p:nvSpPr>
        <p:spPr bwMode="auto">
          <a:xfrm>
            <a:off x="6119813" y="232251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66" name="Oval 324"/>
          <p:cNvSpPr>
            <a:spLocks noChangeAspect="1" noChangeArrowheads="1"/>
          </p:cNvSpPr>
          <p:nvPr/>
        </p:nvSpPr>
        <p:spPr bwMode="auto">
          <a:xfrm>
            <a:off x="6119813" y="25368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67" name="Oval 325"/>
          <p:cNvSpPr>
            <a:spLocks noChangeAspect="1" noChangeArrowheads="1"/>
          </p:cNvSpPr>
          <p:nvPr/>
        </p:nvSpPr>
        <p:spPr bwMode="auto">
          <a:xfrm>
            <a:off x="6119813" y="27511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68" name="Oval 326"/>
          <p:cNvSpPr>
            <a:spLocks noChangeAspect="1" noChangeArrowheads="1"/>
          </p:cNvSpPr>
          <p:nvPr/>
        </p:nvSpPr>
        <p:spPr bwMode="auto">
          <a:xfrm>
            <a:off x="6119813" y="29654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69" name="Oval 327"/>
          <p:cNvSpPr>
            <a:spLocks noChangeAspect="1" noChangeArrowheads="1"/>
          </p:cNvSpPr>
          <p:nvPr/>
        </p:nvSpPr>
        <p:spPr bwMode="auto">
          <a:xfrm>
            <a:off x="6119813" y="31845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70" name="Oval 328"/>
          <p:cNvSpPr>
            <a:spLocks noChangeAspect="1" noChangeArrowheads="1"/>
          </p:cNvSpPr>
          <p:nvPr/>
        </p:nvSpPr>
        <p:spPr bwMode="auto">
          <a:xfrm>
            <a:off x="6119813" y="34004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71" name="Oval 329"/>
          <p:cNvSpPr>
            <a:spLocks noChangeAspect="1" noChangeArrowheads="1"/>
          </p:cNvSpPr>
          <p:nvPr/>
        </p:nvSpPr>
        <p:spPr bwMode="auto">
          <a:xfrm>
            <a:off x="6119813" y="36147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72" name="Oval 330"/>
          <p:cNvSpPr>
            <a:spLocks noChangeAspect="1" noChangeArrowheads="1"/>
          </p:cNvSpPr>
          <p:nvPr/>
        </p:nvSpPr>
        <p:spPr bwMode="auto">
          <a:xfrm>
            <a:off x="6119813" y="38290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73" name="Oval 331"/>
          <p:cNvSpPr>
            <a:spLocks noChangeAspect="1" noChangeArrowheads="1"/>
          </p:cNvSpPr>
          <p:nvPr/>
        </p:nvSpPr>
        <p:spPr bwMode="auto">
          <a:xfrm>
            <a:off x="6119813" y="404336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74" name="Oval 332"/>
          <p:cNvSpPr>
            <a:spLocks noChangeAspect="1" noChangeArrowheads="1"/>
          </p:cNvSpPr>
          <p:nvPr/>
        </p:nvSpPr>
        <p:spPr bwMode="auto">
          <a:xfrm>
            <a:off x="6119813" y="4264025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75" name="Oval 333"/>
          <p:cNvSpPr>
            <a:spLocks noChangeAspect="1" noChangeArrowheads="1"/>
          </p:cNvSpPr>
          <p:nvPr/>
        </p:nvSpPr>
        <p:spPr bwMode="auto">
          <a:xfrm>
            <a:off x="6119813" y="448151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76" name="Oval 334"/>
          <p:cNvSpPr>
            <a:spLocks noChangeAspect="1" noChangeArrowheads="1"/>
          </p:cNvSpPr>
          <p:nvPr/>
        </p:nvSpPr>
        <p:spPr bwMode="auto">
          <a:xfrm>
            <a:off x="6119813" y="46958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77" name="Oval 335"/>
          <p:cNvSpPr>
            <a:spLocks noChangeAspect="1" noChangeArrowheads="1"/>
          </p:cNvSpPr>
          <p:nvPr/>
        </p:nvSpPr>
        <p:spPr bwMode="auto">
          <a:xfrm>
            <a:off x="6119813" y="49101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78" name="Oval 336"/>
          <p:cNvSpPr>
            <a:spLocks noChangeAspect="1" noChangeArrowheads="1"/>
          </p:cNvSpPr>
          <p:nvPr/>
        </p:nvSpPr>
        <p:spPr bwMode="auto">
          <a:xfrm>
            <a:off x="6119813" y="5122863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79" name="Oval 337"/>
          <p:cNvSpPr>
            <a:spLocks noChangeAspect="1" noChangeArrowheads="1"/>
          </p:cNvSpPr>
          <p:nvPr/>
        </p:nvSpPr>
        <p:spPr bwMode="auto">
          <a:xfrm>
            <a:off x="6119813" y="5341938"/>
            <a:ext cx="138112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80" name="Oval 338"/>
          <p:cNvSpPr>
            <a:spLocks noChangeAspect="1" noChangeArrowheads="1"/>
          </p:cNvSpPr>
          <p:nvPr/>
        </p:nvSpPr>
        <p:spPr bwMode="auto">
          <a:xfrm>
            <a:off x="6119813" y="5559425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81" name="Oval 339"/>
          <p:cNvSpPr>
            <a:spLocks noChangeAspect="1" noChangeArrowheads="1"/>
          </p:cNvSpPr>
          <p:nvPr/>
        </p:nvSpPr>
        <p:spPr bwMode="auto">
          <a:xfrm>
            <a:off x="6119813" y="5773738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82" name="Oval 340"/>
          <p:cNvSpPr>
            <a:spLocks noChangeAspect="1" noChangeArrowheads="1"/>
          </p:cNvSpPr>
          <p:nvPr/>
        </p:nvSpPr>
        <p:spPr bwMode="auto">
          <a:xfrm>
            <a:off x="6119813" y="5988050"/>
            <a:ext cx="138112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83" name="Oval 341"/>
          <p:cNvSpPr>
            <a:spLocks noChangeAspect="1" noChangeArrowheads="1"/>
          </p:cNvSpPr>
          <p:nvPr/>
        </p:nvSpPr>
        <p:spPr bwMode="auto">
          <a:xfrm>
            <a:off x="6119813" y="6202363"/>
            <a:ext cx="138112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84" name="Oval 342"/>
          <p:cNvSpPr>
            <a:spLocks noChangeAspect="1" noChangeArrowheads="1"/>
          </p:cNvSpPr>
          <p:nvPr/>
        </p:nvSpPr>
        <p:spPr bwMode="auto">
          <a:xfrm>
            <a:off x="6337300" y="10255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85" name="Oval 343"/>
          <p:cNvSpPr>
            <a:spLocks noChangeAspect="1" noChangeArrowheads="1"/>
          </p:cNvSpPr>
          <p:nvPr/>
        </p:nvSpPr>
        <p:spPr bwMode="auto">
          <a:xfrm>
            <a:off x="6337300" y="12414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86" name="Oval 344"/>
          <p:cNvSpPr>
            <a:spLocks noChangeAspect="1" noChangeArrowheads="1"/>
          </p:cNvSpPr>
          <p:nvPr/>
        </p:nvSpPr>
        <p:spPr bwMode="auto">
          <a:xfrm>
            <a:off x="6337300" y="1455738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87" name="Oval 345"/>
          <p:cNvSpPr>
            <a:spLocks noChangeAspect="1" noChangeArrowheads="1"/>
          </p:cNvSpPr>
          <p:nvPr/>
        </p:nvSpPr>
        <p:spPr bwMode="auto">
          <a:xfrm>
            <a:off x="6337300" y="1670050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88" name="Oval 346"/>
          <p:cNvSpPr>
            <a:spLocks noChangeAspect="1" noChangeArrowheads="1"/>
          </p:cNvSpPr>
          <p:nvPr/>
        </p:nvSpPr>
        <p:spPr bwMode="auto">
          <a:xfrm>
            <a:off x="6337300" y="1884363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89" name="Oval 347"/>
          <p:cNvSpPr>
            <a:spLocks noChangeAspect="1" noChangeArrowheads="1"/>
          </p:cNvSpPr>
          <p:nvPr/>
        </p:nvSpPr>
        <p:spPr bwMode="auto">
          <a:xfrm>
            <a:off x="6337300" y="21050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90" name="Oval 348"/>
          <p:cNvSpPr>
            <a:spLocks noChangeAspect="1" noChangeArrowheads="1"/>
          </p:cNvSpPr>
          <p:nvPr/>
        </p:nvSpPr>
        <p:spPr bwMode="auto">
          <a:xfrm>
            <a:off x="6337300" y="232251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91" name="Oval 349"/>
          <p:cNvSpPr>
            <a:spLocks noChangeAspect="1" noChangeArrowheads="1"/>
          </p:cNvSpPr>
          <p:nvPr/>
        </p:nvSpPr>
        <p:spPr bwMode="auto">
          <a:xfrm>
            <a:off x="6337300" y="25368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92" name="Oval 350"/>
          <p:cNvSpPr>
            <a:spLocks noChangeAspect="1" noChangeArrowheads="1"/>
          </p:cNvSpPr>
          <p:nvPr/>
        </p:nvSpPr>
        <p:spPr bwMode="auto">
          <a:xfrm>
            <a:off x="6337300" y="27511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93" name="Oval 351"/>
          <p:cNvSpPr>
            <a:spLocks noChangeAspect="1" noChangeArrowheads="1"/>
          </p:cNvSpPr>
          <p:nvPr/>
        </p:nvSpPr>
        <p:spPr bwMode="auto">
          <a:xfrm>
            <a:off x="6337300" y="29654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94" name="Oval 352"/>
          <p:cNvSpPr>
            <a:spLocks noChangeAspect="1" noChangeArrowheads="1"/>
          </p:cNvSpPr>
          <p:nvPr/>
        </p:nvSpPr>
        <p:spPr bwMode="auto">
          <a:xfrm>
            <a:off x="6337300" y="31845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95" name="Oval 353"/>
          <p:cNvSpPr>
            <a:spLocks noChangeAspect="1" noChangeArrowheads="1"/>
          </p:cNvSpPr>
          <p:nvPr/>
        </p:nvSpPr>
        <p:spPr bwMode="auto">
          <a:xfrm>
            <a:off x="6337300" y="34004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96" name="Oval 354"/>
          <p:cNvSpPr>
            <a:spLocks noChangeAspect="1" noChangeArrowheads="1"/>
          </p:cNvSpPr>
          <p:nvPr/>
        </p:nvSpPr>
        <p:spPr bwMode="auto">
          <a:xfrm>
            <a:off x="6337300" y="36147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97" name="Oval 355"/>
          <p:cNvSpPr>
            <a:spLocks noChangeAspect="1" noChangeArrowheads="1"/>
          </p:cNvSpPr>
          <p:nvPr/>
        </p:nvSpPr>
        <p:spPr bwMode="auto">
          <a:xfrm>
            <a:off x="6337300" y="38290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98" name="Oval 356"/>
          <p:cNvSpPr>
            <a:spLocks noChangeAspect="1" noChangeArrowheads="1"/>
          </p:cNvSpPr>
          <p:nvPr/>
        </p:nvSpPr>
        <p:spPr bwMode="auto">
          <a:xfrm>
            <a:off x="6337300" y="404336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99" name="Oval 357"/>
          <p:cNvSpPr>
            <a:spLocks noChangeAspect="1" noChangeArrowheads="1"/>
          </p:cNvSpPr>
          <p:nvPr/>
        </p:nvSpPr>
        <p:spPr bwMode="auto">
          <a:xfrm>
            <a:off x="6337300" y="42640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00" name="Oval 358"/>
          <p:cNvSpPr>
            <a:spLocks noChangeAspect="1" noChangeArrowheads="1"/>
          </p:cNvSpPr>
          <p:nvPr/>
        </p:nvSpPr>
        <p:spPr bwMode="auto">
          <a:xfrm>
            <a:off x="6337300" y="448151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01" name="Oval 359"/>
          <p:cNvSpPr>
            <a:spLocks noChangeAspect="1" noChangeArrowheads="1"/>
          </p:cNvSpPr>
          <p:nvPr/>
        </p:nvSpPr>
        <p:spPr bwMode="auto">
          <a:xfrm>
            <a:off x="6337300" y="46958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02" name="Oval 360"/>
          <p:cNvSpPr>
            <a:spLocks noChangeAspect="1" noChangeArrowheads="1"/>
          </p:cNvSpPr>
          <p:nvPr/>
        </p:nvSpPr>
        <p:spPr bwMode="auto">
          <a:xfrm>
            <a:off x="6337300" y="49101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03" name="Oval 361"/>
          <p:cNvSpPr>
            <a:spLocks noChangeAspect="1" noChangeArrowheads="1"/>
          </p:cNvSpPr>
          <p:nvPr/>
        </p:nvSpPr>
        <p:spPr bwMode="auto">
          <a:xfrm>
            <a:off x="6337300" y="5122863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04" name="Oval 362"/>
          <p:cNvSpPr>
            <a:spLocks noChangeAspect="1" noChangeArrowheads="1"/>
          </p:cNvSpPr>
          <p:nvPr/>
        </p:nvSpPr>
        <p:spPr bwMode="auto">
          <a:xfrm>
            <a:off x="6337300" y="5341938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05" name="Oval 363"/>
          <p:cNvSpPr>
            <a:spLocks noChangeAspect="1" noChangeArrowheads="1"/>
          </p:cNvSpPr>
          <p:nvPr/>
        </p:nvSpPr>
        <p:spPr bwMode="auto">
          <a:xfrm>
            <a:off x="6337300" y="55594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06" name="Oval 364"/>
          <p:cNvSpPr>
            <a:spLocks noChangeAspect="1" noChangeArrowheads="1"/>
          </p:cNvSpPr>
          <p:nvPr/>
        </p:nvSpPr>
        <p:spPr bwMode="auto">
          <a:xfrm>
            <a:off x="6337300" y="57737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07" name="Oval 365"/>
          <p:cNvSpPr>
            <a:spLocks noChangeAspect="1" noChangeArrowheads="1"/>
          </p:cNvSpPr>
          <p:nvPr/>
        </p:nvSpPr>
        <p:spPr bwMode="auto">
          <a:xfrm>
            <a:off x="6337300" y="59880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08" name="Oval 366"/>
          <p:cNvSpPr>
            <a:spLocks noChangeAspect="1" noChangeArrowheads="1"/>
          </p:cNvSpPr>
          <p:nvPr/>
        </p:nvSpPr>
        <p:spPr bwMode="auto">
          <a:xfrm>
            <a:off x="6337300" y="620236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09" name="Oval 368"/>
          <p:cNvSpPr>
            <a:spLocks noChangeAspect="1" noChangeArrowheads="1"/>
          </p:cNvSpPr>
          <p:nvPr/>
        </p:nvSpPr>
        <p:spPr bwMode="auto">
          <a:xfrm>
            <a:off x="6553200" y="12414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10" name="Oval 369"/>
          <p:cNvSpPr>
            <a:spLocks noChangeAspect="1" noChangeArrowheads="1"/>
          </p:cNvSpPr>
          <p:nvPr/>
        </p:nvSpPr>
        <p:spPr bwMode="auto">
          <a:xfrm>
            <a:off x="6553200" y="1455738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11" name="Oval 370"/>
          <p:cNvSpPr>
            <a:spLocks noChangeAspect="1" noChangeArrowheads="1"/>
          </p:cNvSpPr>
          <p:nvPr/>
        </p:nvSpPr>
        <p:spPr bwMode="auto">
          <a:xfrm>
            <a:off x="6553200" y="1670050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12" name="Oval 371"/>
          <p:cNvSpPr>
            <a:spLocks noChangeAspect="1" noChangeArrowheads="1"/>
          </p:cNvSpPr>
          <p:nvPr/>
        </p:nvSpPr>
        <p:spPr bwMode="auto">
          <a:xfrm>
            <a:off x="6553200" y="1884363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13" name="Oval 372"/>
          <p:cNvSpPr>
            <a:spLocks noChangeAspect="1" noChangeArrowheads="1"/>
          </p:cNvSpPr>
          <p:nvPr/>
        </p:nvSpPr>
        <p:spPr bwMode="auto">
          <a:xfrm>
            <a:off x="6553200" y="21050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14" name="Oval 373"/>
          <p:cNvSpPr>
            <a:spLocks noChangeAspect="1" noChangeArrowheads="1"/>
          </p:cNvSpPr>
          <p:nvPr/>
        </p:nvSpPr>
        <p:spPr bwMode="auto">
          <a:xfrm>
            <a:off x="6553200" y="232251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15" name="Oval 374"/>
          <p:cNvSpPr>
            <a:spLocks noChangeAspect="1" noChangeArrowheads="1"/>
          </p:cNvSpPr>
          <p:nvPr/>
        </p:nvSpPr>
        <p:spPr bwMode="auto">
          <a:xfrm>
            <a:off x="6553200" y="25368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16" name="Oval 375"/>
          <p:cNvSpPr>
            <a:spLocks noChangeAspect="1" noChangeArrowheads="1"/>
          </p:cNvSpPr>
          <p:nvPr/>
        </p:nvSpPr>
        <p:spPr bwMode="auto">
          <a:xfrm>
            <a:off x="6553200" y="27511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17" name="Oval 376"/>
          <p:cNvSpPr>
            <a:spLocks noChangeAspect="1" noChangeArrowheads="1"/>
          </p:cNvSpPr>
          <p:nvPr/>
        </p:nvSpPr>
        <p:spPr bwMode="auto">
          <a:xfrm>
            <a:off x="6553200" y="29654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18" name="Oval 377"/>
          <p:cNvSpPr>
            <a:spLocks noChangeAspect="1" noChangeArrowheads="1"/>
          </p:cNvSpPr>
          <p:nvPr/>
        </p:nvSpPr>
        <p:spPr bwMode="auto">
          <a:xfrm>
            <a:off x="6553200" y="31845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19" name="Oval 378"/>
          <p:cNvSpPr>
            <a:spLocks noChangeAspect="1" noChangeArrowheads="1"/>
          </p:cNvSpPr>
          <p:nvPr/>
        </p:nvSpPr>
        <p:spPr bwMode="auto">
          <a:xfrm>
            <a:off x="6553200" y="34004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20" name="Oval 379"/>
          <p:cNvSpPr>
            <a:spLocks noChangeAspect="1" noChangeArrowheads="1"/>
          </p:cNvSpPr>
          <p:nvPr/>
        </p:nvSpPr>
        <p:spPr bwMode="auto">
          <a:xfrm>
            <a:off x="6553200" y="36147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21" name="Oval 380"/>
          <p:cNvSpPr>
            <a:spLocks noChangeAspect="1" noChangeArrowheads="1"/>
          </p:cNvSpPr>
          <p:nvPr/>
        </p:nvSpPr>
        <p:spPr bwMode="auto">
          <a:xfrm>
            <a:off x="6553200" y="38290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22" name="Oval 381"/>
          <p:cNvSpPr>
            <a:spLocks noChangeAspect="1" noChangeArrowheads="1"/>
          </p:cNvSpPr>
          <p:nvPr/>
        </p:nvSpPr>
        <p:spPr bwMode="auto">
          <a:xfrm>
            <a:off x="6553200" y="404336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23" name="Oval 382"/>
          <p:cNvSpPr>
            <a:spLocks noChangeAspect="1" noChangeArrowheads="1"/>
          </p:cNvSpPr>
          <p:nvPr/>
        </p:nvSpPr>
        <p:spPr bwMode="auto">
          <a:xfrm>
            <a:off x="6553200" y="4264025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24" name="Oval 383"/>
          <p:cNvSpPr>
            <a:spLocks noChangeAspect="1" noChangeArrowheads="1"/>
          </p:cNvSpPr>
          <p:nvPr/>
        </p:nvSpPr>
        <p:spPr bwMode="auto">
          <a:xfrm>
            <a:off x="6553200" y="4481513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25" name="Oval 384"/>
          <p:cNvSpPr>
            <a:spLocks noChangeAspect="1" noChangeArrowheads="1"/>
          </p:cNvSpPr>
          <p:nvPr/>
        </p:nvSpPr>
        <p:spPr bwMode="auto">
          <a:xfrm>
            <a:off x="6553200" y="46958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26" name="Oval 385"/>
          <p:cNvSpPr>
            <a:spLocks noChangeAspect="1" noChangeArrowheads="1"/>
          </p:cNvSpPr>
          <p:nvPr/>
        </p:nvSpPr>
        <p:spPr bwMode="auto">
          <a:xfrm>
            <a:off x="6553200" y="49101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27" name="Oval 386"/>
          <p:cNvSpPr>
            <a:spLocks noChangeAspect="1" noChangeArrowheads="1"/>
          </p:cNvSpPr>
          <p:nvPr/>
        </p:nvSpPr>
        <p:spPr bwMode="auto">
          <a:xfrm>
            <a:off x="6553200" y="5122863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28" name="Oval 387"/>
          <p:cNvSpPr>
            <a:spLocks noChangeAspect="1" noChangeArrowheads="1"/>
          </p:cNvSpPr>
          <p:nvPr/>
        </p:nvSpPr>
        <p:spPr bwMode="auto">
          <a:xfrm>
            <a:off x="6553200" y="5341938"/>
            <a:ext cx="138113" cy="136525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29" name="Oval 388"/>
          <p:cNvSpPr>
            <a:spLocks noChangeAspect="1" noChangeArrowheads="1"/>
          </p:cNvSpPr>
          <p:nvPr/>
        </p:nvSpPr>
        <p:spPr bwMode="auto">
          <a:xfrm>
            <a:off x="6553200" y="55594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30" name="Oval 389"/>
          <p:cNvSpPr>
            <a:spLocks noChangeAspect="1" noChangeArrowheads="1"/>
          </p:cNvSpPr>
          <p:nvPr/>
        </p:nvSpPr>
        <p:spPr bwMode="auto">
          <a:xfrm>
            <a:off x="6553200" y="5773738"/>
            <a:ext cx="138113" cy="1349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31" name="Oval 390"/>
          <p:cNvSpPr>
            <a:spLocks noChangeAspect="1" noChangeArrowheads="1"/>
          </p:cNvSpPr>
          <p:nvPr/>
        </p:nvSpPr>
        <p:spPr bwMode="auto">
          <a:xfrm>
            <a:off x="6553200" y="5988050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32" name="Oval 393"/>
          <p:cNvSpPr>
            <a:spLocks noChangeAspect="1" noChangeArrowheads="1"/>
          </p:cNvSpPr>
          <p:nvPr/>
        </p:nvSpPr>
        <p:spPr bwMode="auto">
          <a:xfrm>
            <a:off x="4610100" y="10255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33" name="Oval 394"/>
          <p:cNvSpPr>
            <a:spLocks noChangeAspect="1" noChangeArrowheads="1"/>
          </p:cNvSpPr>
          <p:nvPr/>
        </p:nvSpPr>
        <p:spPr bwMode="auto">
          <a:xfrm>
            <a:off x="5689600" y="1025525"/>
            <a:ext cx="138113" cy="1349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34" name="Rectangle 788"/>
          <p:cNvSpPr>
            <a:spLocks noChangeArrowheads="1"/>
          </p:cNvSpPr>
          <p:nvPr/>
        </p:nvSpPr>
        <p:spPr bwMode="auto">
          <a:xfrm>
            <a:off x="3059113" y="620713"/>
            <a:ext cx="3889375" cy="5903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942"/>
          <p:cNvSpPr>
            <a:spLocks noChangeShapeType="1"/>
          </p:cNvSpPr>
          <p:nvPr/>
        </p:nvSpPr>
        <p:spPr bwMode="auto">
          <a:xfrm>
            <a:off x="1331913" y="5516563"/>
            <a:ext cx="34559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1" name="Line 944"/>
          <p:cNvSpPr>
            <a:spLocks noChangeShapeType="1"/>
          </p:cNvSpPr>
          <p:nvPr/>
        </p:nvSpPr>
        <p:spPr bwMode="auto">
          <a:xfrm flipH="1">
            <a:off x="4787900" y="1341438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2" name="Line 943"/>
          <p:cNvSpPr>
            <a:spLocks noChangeShapeType="1"/>
          </p:cNvSpPr>
          <p:nvPr/>
        </p:nvSpPr>
        <p:spPr bwMode="auto">
          <a:xfrm flipH="1">
            <a:off x="4067175" y="1341438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3" name="Line 267"/>
          <p:cNvSpPr>
            <a:spLocks noChangeShapeType="1"/>
          </p:cNvSpPr>
          <p:nvPr/>
        </p:nvSpPr>
        <p:spPr bwMode="auto">
          <a:xfrm flipH="1">
            <a:off x="2627313" y="1341438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4" name="Line 142"/>
          <p:cNvSpPr>
            <a:spLocks noChangeShapeType="1"/>
          </p:cNvSpPr>
          <p:nvPr/>
        </p:nvSpPr>
        <p:spPr bwMode="auto">
          <a:xfrm flipH="1">
            <a:off x="1908175" y="1341438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5" name="Line 4"/>
          <p:cNvSpPr>
            <a:spLocks noChangeShapeType="1"/>
          </p:cNvSpPr>
          <p:nvPr/>
        </p:nvSpPr>
        <p:spPr bwMode="auto">
          <a:xfrm>
            <a:off x="1331913" y="4797425"/>
            <a:ext cx="34559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6" name="Line 5"/>
          <p:cNvSpPr>
            <a:spLocks noChangeShapeType="1"/>
          </p:cNvSpPr>
          <p:nvPr/>
        </p:nvSpPr>
        <p:spPr bwMode="auto">
          <a:xfrm>
            <a:off x="1331913" y="2636838"/>
            <a:ext cx="34559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7" name="Line 6"/>
          <p:cNvSpPr>
            <a:spLocks noChangeShapeType="1"/>
          </p:cNvSpPr>
          <p:nvPr/>
        </p:nvSpPr>
        <p:spPr bwMode="auto">
          <a:xfrm>
            <a:off x="1331913" y="3357563"/>
            <a:ext cx="34559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8" name="Line 7"/>
          <p:cNvSpPr>
            <a:spLocks noChangeShapeType="1"/>
          </p:cNvSpPr>
          <p:nvPr/>
        </p:nvSpPr>
        <p:spPr bwMode="auto">
          <a:xfrm>
            <a:off x="1331913" y="4076700"/>
            <a:ext cx="34559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9" name="Line 8"/>
          <p:cNvSpPr>
            <a:spLocks noChangeShapeType="1"/>
          </p:cNvSpPr>
          <p:nvPr/>
        </p:nvSpPr>
        <p:spPr bwMode="auto">
          <a:xfrm flipV="1">
            <a:off x="1331913" y="1916113"/>
            <a:ext cx="3455987" cy="15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80" name="Line 9"/>
          <p:cNvSpPr>
            <a:spLocks noChangeShapeType="1"/>
          </p:cNvSpPr>
          <p:nvPr/>
        </p:nvSpPr>
        <p:spPr bwMode="auto">
          <a:xfrm>
            <a:off x="1331913" y="1341438"/>
            <a:ext cx="34559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81" name="Line 10"/>
          <p:cNvSpPr>
            <a:spLocks noChangeShapeType="1"/>
          </p:cNvSpPr>
          <p:nvPr/>
        </p:nvSpPr>
        <p:spPr bwMode="auto">
          <a:xfrm flipH="1">
            <a:off x="3348038" y="1341438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82" name="Text Box 11"/>
          <p:cNvSpPr txBox="1">
            <a:spLocks noChangeArrowheads="1"/>
          </p:cNvSpPr>
          <p:nvPr/>
        </p:nvSpPr>
        <p:spPr bwMode="auto">
          <a:xfrm>
            <a:off x="1044575" y="1227138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1</a:t>
            </a:r>
          </a:p>
        </p:txBody>
      </p:sp>
      <p:sp>
        <p:nvSpPr>
          <p:cNvPr id="7183" name="Text Box 12"/>
          <p:cNvSpPr txBox="1">
            <a:spLocks noChangeArrowheads="1"/>
          </p:cNvSpPr>
          <p:nvPr/>
        </p:nvSpPr>
        <p:spPr bwMode="auto">
          <a:xfrm>
            <a:off x="1044575" y="180340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5</a:t>
            </a:r>
          </a:p>
        </p:txBody>
      </p:sp>
      <p:sp>
        <p:nvSpPr>
          <p:cNvPr id="7184" name="Line 13"/>
          <p:cNvSpPr>
            <a:spLocks noChangeShapeType="1"/>
          </p:cNvSpPr>
          <p:nvPr/>
        </p:nvSpPr>
        <p:spPr bwMode="auto">
          <a:xfrm flipH="1">
            <a:off x="1331913" y="1341438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85" name="Oval 14"/>
          <p:cNvSpPr>
            <a:spLocks noChangeArrowheads="1"/>
          </p:cNvSpPr>
          <p:nvPr/>
        </p:nvSpPr>
        <p:spPr bwMode="auto">
          <a:xfrm>
            <a:off x="12858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86" name="Oval 15"/>
          <p:cNvSpPr>
            <a:spLocks noChangeArrowheads="1"/>
          </p:cNvSpPr>
          <p:nvPr/>
        </p:nvSpPr>
        <p:spPr bwMode="auto">
          <a:xfrm>
            <a:off x="12858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87" name="Oval 16"/>
          <p:cNvSpPr>
            <a:spLocks noChangeArrowheads="1"/>
          </p:cNvSpPr>
          <p:nvPr/>
        </p:nvSpPr>
        <p:spPr bwMode="auto">
          <a:xfrm>
            <a:off x="12858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88" name="Oval 17"/>
          <p:cNvSpPr>
            <a:spLocks noChangeArrowheads="1"/>
          </p:cNvSpPr>
          <p:nvPr/>
        </p:nvSpPr>
        <p:spPr bwMode="auto">
          <a:xfrm>
            <a:off x="12858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89" name="Oval 18"/>
          <p:cNvSpPr>
            <a:spLocks noChangeArrowheads="1"/>
          </p:cNvSpPr>
          <p:nvPr/>
        </p:nvSpPr>
        <p:spPr bwMode="auto">
          <a:xfrm>
            <a:off x="12858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90" name="Oval 19"/>
          <p:cNvSpPr>
            <a:spLocks noChangeArrowheads="1"/>
          </p:cNvSpPr>
          <p:nvPr/>
        </p:nvSpPr>
        <p:spPr bwMode="auto">
          <a:xfrm>
            <a:off x="12858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91" name="Oval 20"/>
          <p:cNvSpPr>
            <a:spLocks noChangeArrowheads="1"/>
          </p:cNvSpPr>
          <p:nvPr/>
        </p:nvSpPr>
        <p:spPr bwMode="auto">
          <a:xfrm>
            <a:off x="12858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92" name="Oval 21"/>
          <p:cNvSpPr>
            <a:spLocks noChangeArrowheads="1"/>
          </p:cNvSpPr>
          <p:nvPr/>
        </p:nvSpPr>
        <p:spPr bwMode="auto">
          <a:xfrm>
            <a:off x="12858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93" name="Oval 22"/>
          <p:cNvSpPr>
            <a:spLocks noChangeArrowheads="1"/>
          </p:cNvSpPr>
          <p:nvPr/>
        </p:nvSpPr>
        <p:spPr bwMode="auto">
          <a:xfrm>
            <a:off x="12858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94" name="Oval 23"/>
          <p:cNvSpPr>
            <a:spLocks noChangeArrowheads="1"/>
          </p:cNvSpPr>
          <p:nvPr/>
        </p:nvSpPr>
        <p:spPr bwMode="auto">
          <a:xfrm>
            <a:off x="12858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95" name="Oval 24"/>
          <p:cNvSpPr>
            <a:spLocks noChangeArrowheads="1"/>
          </p:cNvSpPr>
          <p:nvPr/>
        </p:nvSpPr>
        <p:spPr bwMode="auto">
          <a:xfrm>
            <a:off x="12858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96" name="Oval 25"/>
          <p:cNvSpPr>
            <a:spLocks noChangeArrowheads="1"/>
          </p:cNvSpPr>
          <p:nvPr/>
        </p:nvSpPr>
        <p:spPr bwMode="auto">
          <a:xfrm>
            <a:off x="12858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97" name="Oval 26"/>
          <p:cNvSpPr>
            <a:spLocks noChangeArrowheads="1"/>
          </p:cNvSpPr>
          <p:nvPr/>
        </p:nvSpPr>
        <p:spPr bwMode="auto">
          <a:xfrm>
            <a:off x="12858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98" name="Oval 27"/>
          <p:cNvSpPr>
            <a:spLocks noChangeArrowheads="1"/>
          </p:cNvSpPr>
          <p:nvPr/>
        </p:nvSpPr>
        <p:spPr bwMode="auto">
          <a:xfrm>
            <a:off x="12858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99" name="Oval 28"/>
          <p:cNvSpPr>
            <a:spLocks noChangeArrowheads="1"/>
          </p:cNvSpPr>
          <p:nvPr/>
        </p:nvSpPr>
        <p:spPr bwMode="auto">
          <a:xfrm>
            <a:off x="12858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00" name="Oval 29"/>
          <p:cNvSpPr>
            <a:spLocks noChangeArrowheads="1"/>
          </p:cNvSpPr>
          <p:nvPr/>
        </p:nvSpPr>
        <p:spPr bwMode="auto">
          <a:xfrm>
            <a:off x="12858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01" name="Oval 30"/>
          <p:cNvSpPr>
            <a:spLocks noChangeArrowheads="1"/>
          </p:cNvSpPr>
          <p:nvPr/>
        </p:nvSpPr>
        <p:spPr bwMode="auto">
          <a:xfrm>
            <a:off x="12858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02" name="Oval 31"/>
          <p:cNvSpPr>
            <a:spLocks noChangeArrowheads="1"/>
          </p:cNvSpPr>
          <p:nvPr/>
        </p:nvSpPr>
        <p:spPr bwMode="auto">
          <a:xfrm>
            <a:off x="12858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03" name="Oval 32"/>
          <p:cNvSpPr>
            <a:spLocks noChangeArrowheads="1"/>
          </p:cNvSpPr>
          <p:nvPr/>
        </p:nvSpPr>
        <p:spPr bwMode="auto">
          <a:xfrm>
            <a:off x="12858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04" name="Text Box 33"/>
          <p:cNvSpPr txBox="1">
            <a:spLocks noChangeArrowheads="1"/>
          </p:cNvSpPr>
          <p:nvPr/>
        </p:nvSpPr>
        <p:spPr bwMode="auto">
          <a:xfrm>
            <a:off x="971550" y="251618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10</a:t>
            </a:r>
          </a:p>
        </p:txBody>
      </p:sp>
      <p:sp>
        <p:nvSpPr>
          <p:cNvPr id="7205" name="Text Box 34"/>
          <p:cNvSpPr txBox="1">
            <a:spLocks noChangeArrowheads="1"/>
          </p:cNvSpPr>
          <p:nvPr/>
        </p:nvSpPr>
        <p:spPr bwMode="auto">
          <a:xfrm>
            <a:off x="971550" y="3243263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15</a:t>
            </a:r>
          </a:p>
        </p:txBody>
      </p:sp>
      <p:sp>
        <p:nvSpPr>
          <p:cNvPr id="7206" name="Oval 35"/>
          <p:cNvSpPr>
            <a:spLocks noChangeArrowheads="1"/>
          </p:cNvSpPr>
          <p:nvPr/>
        </p:nvSpPr>
        <p:spPr bwMode="auto">
          <a:xfrm>
            <a:off x="12858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07" name="Oval 36"/>
          <p:cNvSpPr>
            <a:spLocks noChangeArrowheads="1"/>
          </p:cNvSpPr>
          <p:nvPr/>
        </p:nvSpPr>
        <p:spPr bwMode="auto">
          <a:xfrm>
            <a:off x="12858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08" name="Oval 37"/>
          <p:cNvSpPr>
            <a:spLocks noChangeArrowheads="1"/>
          </p:cNvSpPr>
          <p:nvPr/>
        </p:nvSpPr>
        <p:spPr bwMode="auto">
          <a:xfrm>
            <a:off x="12858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09" name="Oval 38"/>
          <p:cNvSpPr>
            <a:spLocks noChangeArrowheads="1"/>
          </p:cNvSpPr>
          <p:nvPr/>
        </p:nvSpPr>
        <p:spPr bwMode="auto">
          <a:xfrm>
            <a:off x="12858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10" name="Text Box 39"/>
          <p:cNvSpPr txBox="1">
            <a:spLocks noChangeArrowheads="1"/>
          </p:cNvSpPr>
          <p:nvPr/>
        </p:nvSpPr>
        <p:spPr bwMode="auto">
          <a:xfrm>
            <a:off x="971550" y="396398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20</a:t>
            </a:r>
          </a:p>
        </p:txBody>
      </p:sp>
      <p:sp>
        <p:nvSpPr>
          <p:cNvPr id="7211" name="Text Box 40"/>
          <p:cNvSpPr txBox="1">
            <a:spLocks noChangeArrowheads="1"/>
          </p:cNvSpPr>
          <p:nvPr/>
        </p:nvSpPr>
        <p:spPr bwMode="auto">
          <a:xfrm>
            <a:off x="971550" y="4683125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25</a:t>
            </a:r>
          </a:p>
        </p:txBody>
      </p:sp>
      <p:sp>
        <p:nvSpPr>
          <p:cNvPr id="7212" name="Oval 41"/>
          <p:cNvSpPr>
            <a:spLocks noChangeArrowheads="1"/>
          </p:cNvSpPr>
          <p:nvPr/>
        </p:nvSpPr>
        <p:spPr bwMode="auto">
          <a:xfrm>
            <a:off x="14303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13" name="Oval 42"/>
          <p:cNvSpPr>
            <a:spLocks noChangeArrowheads="1"/>
          </p:cNvSpPr>
          <p:nvPr/>
        </p:nvSpPr>
        <p:spPr bwMode="auto">
          <a:xfrm>
            <a:off x="14303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14" name="Oval 43"/>
          <p:cNvSpPr>
            <a:spLocks noChangeArrowheads="1"/>
          </p:cNvSpPr>
          <p:nvPr/>
        </p:nvSpPr>
        <p:spPr bwMode="auto">
          <a:xfrm>
            <a:off x="14303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15" name="Oval 44"/>
          <p:cNvSpPr>
            <a:spLocks noChangeArrowheads="1"/>
          </p:cNvSpPr>
          <p:nvPr/>
        </p:nvSpPr>
        <p:spPr bwMode="auto">
          <a:xfrm>
            <a:off x="14303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16" name="Oval 45"/>
          <p:cNvSpPr>
            <a:spLocks noChangeArrowheads="1"/>
          </p:cNvSpPr>
          <p:nvPr/>
        </p:nvSpPr>
        <p:spPr bwMode="auto">
          <a:xfrm>
            <a:off x="14303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17" name="Oval 46"/>
          <p:cNvSpPr>
            <a:spLocks noChangeArrowheads="1"/>
          </p:cNvSpPr>
          <p:nvPr/>
        </p:nvSpPr>
        <p:spPr bwMode="auto">
          <a:xfrm>
            <a:off x="14303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18" name="Oval 47"/>
          <p:cNvSpPr>
            <a:spLocks noChangeArrowheads="1"/>
          </p:cNvSpPr>
          <p:nvPr/>
        </p:nvSpPr>
        <p:spPr bwMode="auto">
          <a:xfrm>
            <a:off x="14303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19" name="Oval 48"/>
          <p:cNvSpPr>
            <a:spLocks noChangeArrowheads="1"/>
          </p:cNvSpPr>
          <p:nvPr/>
        </p:nvSpPr>
        <p:spPr bwMode="auto">
          <a:xfrm>
            <a:off x="14303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20" name="Oval 49"/>
          <p:cNvSpPr>
            <a:spLocks noChangeArrowheads="1"/>
          </p:cNvSpPr>
          <p:nvPr/>
        </p:nvSpPr>
        <p:spPr bwMode="auto">
          <a:xfrm>
            <a:off x="14303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21" name="Oval 50"/>
          <p:cNvSpPr>
            <a:spLocks noChangeArrowheads="1"/>
          </p:cNvSpPr>
          <p:nvPr/>
        </p:nvSpPr>
        <p:spPr bwMode="auto">
          <a:xfrm>
            <a:off x="14303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22" name="Oval 51"/>
          <p:cNvSpPr>
            <a:spLocks noChangeArrowheads="1"/>
          </p:cNvSpPr>
          <p:nvPr/>
        </p:nvSpPr>
        <p:spPr bwMode="auto">
          <a:xfrm>
            <a:off x="14303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23" name="Oval 52"/>
          <p:cNvSpPr>
            <a:spLocks noChangeArrowheads="1"/>
          </p:cNvSpPr>
          <p:nvPr/>
        </p:nvSpPr>
        <p:spPr bwMode="auto">
          <a:xfrm>
            <a:off x="14303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24" name="Oval 53"/>
          <p:cNvSpPr>
            <a:spLocks noChangeArrowheads="1"/>
          </p:cNvSpPr>
          <p:nvPr/>
        </p:nvSpPr>
        <p:spPr bwMode="auto">
          <a:xfrm>
            <a:off x="14303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25" name="Oval 54"/>
          <p:cNvSpPr>
            <a:spLocks noChangeArrowheads="1"/>
          </p:cNvSpPr>
          <p:nvPr/>
        </p:nvSpPr>
        <p:spPr bwMode="auto">
          <a:xfrm>
            <a:off x="14303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26" name="Oval 55"/>
          <p:cNvSpPr>
            <a:spLocks noChangeArrowheads="1"/>
          </p:cNvSpPr>
          <p:nvPr/>
        </p:nvSpPr>
        <p:spPr bwMode="auto">
          <a:xfrm>
            <a:off x="14303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27" name="Oval 56"/>
          <p:cNvSpPr>
            <a:spLocks noChangeArrowheads="1"/>
          </p:cNvSpPr>
          <p:nvPr/>
        </p:nvSpPr>
        <p:spPr bwMode="auto">
          <a:xfrm>
            <a:off x="14303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28" name="Oval 57"/>
          <p:cNvSpPr>
            <a:spLocks noChangeArrowheads="1"/>
          </p:cNvSpPr>
          <p:nvPr/>
        </p:nvSpPr>
        <p:spPr bwMode="auto">
          <a:xfrm>
            <a:off x="14303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29" name="Oval 58"/>
          <p:cNvSpPr>
            <a:spLocks noChangeArrowheads="1"/>
          </p:cNvSpPr>
          <p:nvPr/>
        </p:nvSpPr>
        <p:spPr bwMode="auto">
          <a:xfrm>
            <a:off x="14303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30" name="Oval 59"/>
          <p:cNvSpPr>
            <a:spLocks noChangeArrowheads="1"/>
          </p:cNvSpPr>
          <p:nvPr/>
        </p:nvSpPr>
        <p:spPr bwMode="auto">
          <a:xfrm>
            <a:off x="14303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31" name="Oval 60"/>
          <p:cNvSpPr>
            <a:spLocks noChangeArrowheads="1"/>
          </p:cNvSpPr>
          <p:nvPr/>
        </p:nvSpPr>
        <p:spPr bwMode="auto">
          <a:xfrm>
            <a:off x="14303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32" name="Oval 61"/>
          <p:cNvSpPr>
            <a:spLocks noChangeArrowheads="1"/>
          </p:cNvSpPr>
          <p:nvPr/>
        </p:nvSpPr>
        <p:spPr bwMode="auto">
          <a:xfrm>
            <a:off x="14303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33" name="Oval 62"/>
          <p:cNvSpPr>
            <a:spLocks noChangeArrowheads="1"/>
          </p:cNvSpPr>
          <p:nvPr/>
        </p:nvSpPr>
        <p:spPr bwMode="auto">
          <a:xfrm>
            <a:off x="14303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34" name="Oval 63"/>
          <p:cNvSpPr>
            <a:spLocks noChangeArrowheads="1"/>
          </p:cNvSpPr>
          <p:nvPr/>
        </p:nvSpPr>
        <p:spPr bwMode="auto">
          <a:xfrm>
            <a:off x="14303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35" name="Oval 64"/>
          <p:cNvSpPr>
            <a:spLocks noChangeArrowheads="1"/>
          </p:cNvSpPr>
          <p:nvPr/>
        </p:nvSpPr>
        <p:spPr bwMode="auto">
          <a:xfrm>
            <a:off x="14303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36" name="Oval 65"/>
          <p:cNvSpPr>
            <a:spLocks noChangeArrowheads="1"/>
          </p:cNvSpPr>
          <p:nvPr/>
        </p:nvSpPr>
        <p:spPr bwMode="auto">
          <a:xfrm>
            <a:off x="14303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37" name="Oval 66"/>
          <p:cNvSpPr>
            <a:spLocks noChangeArrowheads="1"/>
          </p:cNvSpPr>
          <p:nvPr/>
        </p:nvSpPr>
        <p:spPr bwMode="auto">
          <a:xfrm>
            <a:off x="157321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38" name="Oval 67"/>
          <p:cNvSpPr>
            <a:spLocks noChangeArrowheads="1"/>
          </p:cNvSpPr>
          <p:nvPr/>
        </p:nvSpPr>
        <p:spPr bwMode="auto">
          <a:xfrm>
            <a:off x="1573213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39" name="Oval 68"/>
          <p:cNvSpPr>
            <a:spLocks noChangeArrowheads="1"/>
          </p:cNvSpPr>
          <p:nvPr/>
        </p:nvSpPr>
        <p:spPr bwMode="auto">
          <a:xfrm>
            <a:off x="157321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40" name="Oval 69"/>
          <p:cNvSpPr>
            <a:spLocks noChangeArrowheads="1"/>
          </p:cNvSpPr>
          <p:nvPr/>
        </p:nvSpPr>
        <p:spPr bwMode="auto">
          <a:xfrm>
            <a:off x="1573213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41" name="Oval 70"/>
          <p:cNvSpPr>
            <a:spLocks noChangeArrowheads="1"/>
          </p:cNvSpPr>
          <p:nvPr/>
        </p:nvSpPr>
        <p:spPr bwMode="auto">
          <a:xfrm>
            <a:off x="1573213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42" name="Oval 71"/>
          <p:cNvSpPr>
            <a:spLocks noChangeArrowheads="1"/>
          </p:cNvSpPr>
          <p:nvPr/>
        </p:nvSpPr>
        <p:spPr bwMode="auto">
          <a:xfrm>
            <a:off x="157321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43" name="Oval 72"/>
          <p:cNvSpPr>
            <a:spLocks noChangeArrowheads="1"/>
          </p:cNvSpPr>
          <p:nvPr/>
        </p:nvSpPr>
        <p:spPr bwMode="auto">
          <a:xfrm>
            <a:off x="157321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44" name="Oval 73"/>
          <p:cNvSpPr>
            <a:spLocks noChangeArrowheads="1"/>
          </p:cNvSpPr>
          <p:nvPr/>
        </p:nvSpPr>
        <p:spPr bwMode="auto">
          <a:xfrm>
            <a:off x="1573213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45" name="Oval 74"/>
          <p:cNvSpPr>
            <a:spLocks noChangeArrowheads="1"/>
          </p:cNvSpPr>
          <p:nvPr/>
        </p:nvSpPr>
        <p:spPr bwMode="auto">
          <a:xfrm>
            <a:off x="1573213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46" name="Oval 75"/>
          <p:cNvSpPr>
            <a:spLocks noChangeArrowheads="1"/>
          </p:cNvSpPr>
          <p:nvPr/>
        </p:nvSpPr>
        <p:spPr bwMode="auto">
          <a:xfrm>
            <a:off x="1573213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47" name="Oval 76"/>
          <p:cNvSpPr>
            <a:spLocks noChangeArrowheads="1"/>
          </p:cNvSpPr>
          <p:nvPr/>
        </p:nvSpPr>
        <p:spPr bwMode="auto">
          <a:xfrm>
            <a:off x="157321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48" name="Oval 77"/>
          <p:cNvSpPr>
            <a:spLocks noChangeArrowheads="1"/>
          </p:cNvSpPr>
          <p:nvPr/>
        </p:nvSpPr>
        <p:spPr bwMode="auto">
          <a:xfrm>
            <a:off x="157321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49" name="Oval 78"/>
          <p:cNvSpPr>
            <a:spLocks noChangeArrowheads="1"/>
          </p:cNvSpPr>
          <p:nvPr/>
        </p:nvSpPr>
        <p:spPr bwMode="auto">
          <a:xfrm>
            <a:off x="1573213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50" name="Oval 79"/>
          <p:cNvSpPr>
            <a:spLocks noChangeArrowheads="1"/>
          </p:cNvSpPr>
          <p:nvPr/>
        </p:nvSpPr>
        <p:spPr bwMode="auto">
          <a:xfrm>
            <a:off x="1573213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51" name="Oval 80"/>
          <p:cNvSpPr>
            <a:spLocks noChangeArrowheads="1"/>
          </p:cNvSpPr>
          <p:nvPr/>
        </p:nvSpPr>
        <p:spPr bwMode="auto">
          <a:xfrm>
            <a:off x="1573213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52" name="Oval 81"/>
          <p:cNvSpPr>
            <a:spLocks noChangeArrowheads="1"/>
          </p:cNvSpPr>
          <p:nvPr/>
        </p:nvSpPr>
        <p:spPr bwMode="auto">
          <a:xfrm>
            <a:off x="1573213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53" name="Oval 82"/>
          <p:cNvSpPr>
            <a:spLocks noChangeArrowheads="1"/>
          </p:cNvSpPr>
          <p:nvPr/>
        </p:nvSpPr>
        <p:spPr bwMode="auto">
          <a:xfrm>
            <a:off x="1573213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54" name="Oval 83"/>
          <p:cNvSpPr>
            <a:spLocks noChangeArrowheads="1"/>
          </p:cNvSpPr>
          <p:nvPr/>
        </p:nvSpPr>
        <p:spPr bwMode="auto">
          <a:xfrm>
            <a:off x="157321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55" name="Oval 84"/>
          <p:cNvSpPr>
            <a:spLocks noChangeArrowheads="1"/>
          </p:cNvSpPr>
          <p:nvPr/>
        </p:nvSpPr>
        <p:spPr bwMode="auto">
          <a:xfrm>
            <a:off x="1573213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56" name="Oval 85"/>
          <p:cNvSpPr>
            <a:spLocks noChangeArrowheads="1"/>
          </p:cNvSpPr>
          <p:nvPr/>
        </p:nvSpPr>
        <p:spPr bwMode="auto">
          <a:xfrm>
            <a:off x="1573213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57" name="Oval 86"/>
          <p:cNvSpPr>
            <a:spLocks noChangeArrowheads="1"/>
          </p:cNvSpPr>
          <p:nvPr/>
        </p:nvSpPr>
        <p:spPr bwMode="auto">
          <a:xfrm>
            <a:off x="1573213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58" name="Oval 87"/>
          <p:cNvSpPr>
            <a:spLocks noChangeArrowheads="1"/>
          </p:cNvSpPr>
          <p:nvPr/>
        </p:nvSpPr>
        <p:spPr bwMode="auto">
          <a:xfrm>
            <a:off x="1573213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59" name="Oval 88"/>
          <p:cNvSpPr>
            <a:spLocks noChangeArrowheads="1"/>
          </p:cNvSpPr>
          <p:nvPr/>
        </p:nvSpPr>
        <p:spPr bwMode="auto">
          <a:xfrm>
            <a:off x="1573213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60" name="Oval 89"/>
          <p:cNvSpPr>
            <a:spLocks noChangeArrowheads="1"/>
          </p:cNvSpPr>
          <p:nvPr/>
        </p:nvSpPr>
        <p:spPr bwMode="auto">
          <a:xfrm>
            <a:off x="1573213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61" name="Oval 90"/>
          <p:cNvSpPr>
            <a:spLocks noChangeArrowheads="1"/>
          </p:cNvSpPr>
          <p:nvPr/>
        </p:nvSpPr>
        <p:spPr bwMode="auto">
          <a:xfrm>
            <a:off x="157321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62" name="Oval 91"/>
          <p:cNvSpPr>
            <a:spLocks noChangeArrowheads="1"/>
          </p:cNvSpPr>
          <p:nvPr/>
        </p:nvSpPr>
        <p:spPr bwMode="auto">
          <a:xfrm>
            <a:off x="17176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63" name="Oval 92"/>
          <p:cNvSpPr>
            <a:spLocks noChangeArrowheads="1"/>
          </p:cNvSpPr>
          <p:nvPr/>
        </p:nvSpPr>
        <p:spPr bwMode="auto">
          <a:xfrm>
            <a:off x="17176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64" name="Oval 93"/>
          <p:cNvSpPr>
            <a:spLocks noChangeArrowheads="1"/>
          </p:cNvSpPr>
          <p:nvPr/>
        </p:nvSpPr>
        <p:spPr bwMode="auto">
          <a:xfrm>
            <a:off x="17176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65" name="Oval 94"/>
          <p:cNvSpPr>
            <a:spLocks noChangeArrowheads="1"/>
          </p:cNvSpPr>
          <p:nvPr/>
        </p:nvSpPr>
        <p:spPr bwMode="auto">
          <a:xfrm>
            <a:off x="17176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66" name="Oval 95"/>
          <p:cNvSpPr>
            <a:spLocks noChangeArrowheads="1"/>
          </p:cNvSpPr>
          <p:nvPr/>
        </p:nvSpPr>
        <p:spPr bwMode="auto">
          <a:xfrm>
            <a:off x="17176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67" name="Oval 96"/>
          <p:cNvSpPr>
            <a:spLocks noChangeArrowheads="1"/>
          </p:cNvSpPr>
          <p:nvPr/>
        </p:nvSpPr>
        <p:spPr bwMode="auto">
          <a:xfrm>
            <a:off x="17176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68" name="Oval 97"/>
          <p:cNvSpPr>
            <a:spLocks noChangeArrowheads="1"/>
          </p:cNvSpPr>
          <p:nvPr/>
        </p:nvSpPr>
        <p:spPr bwMode="auto">
          <a:xfrm>
            <a:off x="17176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69" name="Oval 98"/>
          <p:cNvSpPr>
            <a:spLocks noChangeArrowheads="1"/>
          </p:cNvSpPr>
          <p:nvPr/>
        </p:nvSpPr>
        <p:spPr bwMode="auto">
          <a:xfrm>
            <a:off x="17176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70" name="Oval 99"/>
          <p:cNvSpPr>
            <a:spLocks noChangeArrowheads="1"/>
          </p:cNvSpPr>
          <p:nvPr/>
        </p:nvSpPr>
        <p:spPr bwMode="auto">
          <a:xfrm>
            <a:off x="17176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71" name="Oval 100"/>
          <p:cNvSpPr>
            <a:spLocks noChangeArrowheads="1"/>
          </p:cNvSpPr>
          <p:nvPr/>
        </p:nvSpPr>
        <p:spPr bwMode="auto">
          <a:xfrm>
            <a:off x="17176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72" name="Oval 101"/>
          <p:cNvSpPr>
            <a:spLocks noChangeArrowheads="1"/>
          </p:cNvSpPr>
          <p:nvPr/>
        </p:nvSpPr>
        <p:spPr bwMode="auto">
          <a:xfrm>
            <a:off x="17176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73" name="Oval 102"/>
          <p:cNvSpPr>
            <a:spLocks noChangeArrowheads="1"/>
          </p:cNvSpPr>
          <p:nvPr/>
        </p:nvSpPr>
        <p:spPr bwMode="auto">
          <a:xfrm>
            <a:off x="17176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74" name="Oval 103"/>
          <p:cNvSpPr>
            <a:spLocks noChangeArrowheads="1"/>
          </p:cNvSpPr>
          <p:nvPr/>
        </p:nvSpPr>
        <p:spPr bwMode="auto">
          <a:xfrm>
            <a:off x="17176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75" name="Oval 104"/>
          <p:cNvSpPr>
            <a:spLocks noChangeArrowheads="1"/>
          </p:cNvSpPr>
          <p:nvPr/>
        </p:nvSpPr>
        <p:spPr bwMode="auto">
          <a:xfrm>
            <a:off x="17176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76" name="Oval 105"/>
          <p:cNvSpPr>
            <a:spLocks noChangeArrowheads="1"/>
          </p:cNvSpPr>
          <p:nvPr/>
        </p:nvSpPr>
        <p:spPr bwMode="auto">
          <a:xfrm>
            <a:off x="17176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77" name="Oval 106"/>
          <p:cNvSpPr>
            <a:spLocks noChangeArrowheads="1"/>
          </p:cNvSpPr>
          <p:nvPr/>
        </p:nvSpPr>
        <p:spPr bwMode="auto">
          <a:xfrm>
            <a:off x="17176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78" name="Oval 107"/>
          <p:cNvSpPr>
            <a:spLocks noChangeArrowheads="1"/>
          </p:cNvSpPr>
          <p:nvPr/>
        </p:nvSpPr>
        <p:spPr bwMode="auto">
          <a:xfrm>
            <a:off x="17176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79" name="Oval 108"/>
          <p:cNvSpPr>
            <a:spLocks noChangeArrowheads="1"/>
          </p:cNvSpPr>
          <p:nvPr/>
        </p:nvSpPr>
        <p:spPr bwMode="auto">
          <a:xfrm>
            <a:off x="17176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80" name="Oval 109"/>
          <p:cNvSpPr>
            <a:spLocks noChangeArrowheads="1"/>
          </p:cNvSpPr>
          <p:nvPr/>
        </p:nvSpPr>
        <p:spPr bwMode="auto">
          <a:xfrm>
            <a:off x="17176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81" name="Oval 110"/>
          <p:cNvSpPr>
            <a:spLocks noChangeArrowheads="1"/>
          </p:cNvSpPr>
          <p:nvPr/>
        </p:nvSpPr>
        <p:spPr bwMode="auto">
          <a:xfrm>
            <a:off x="17176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82" name="Oval 111"/>
          <p:cNvSpPr>
            <a:spLocks noChangeArrowheads="1"/>
          </p:cNvSpPr>
          <p:nvPr/>
        </p:nvSpPr>
        <p:spPr bwMode="auto">
          <a:xfrm>
            <a:off x="17176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83" name="Oval 112"/>
          <p:cNvSpPr>
            <a:spLocks noChangeArrowheads="1"/>
          </p:cNvSpPr>
          <p:nvPr/>
        </p:nvSpPr>
        <p:spPr bwMode="auto">
          <a:xfrm>
            <a:off x="17176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84" name="Oval 113"/>
          <p:cNvSpPr>
            <a:spLocks noChangeArrowheads="1"/>
          </p:cNvSpPr>
          <p:nvPr/>
        </p:nvSpPr>
        <p:spPr bwMode="auto">
          <a:xfrm>
            <a:off x="17176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85" name="Oval 114"/>
          <p:cNvSpPr>
            <a:spLocks noChangeArrowheads="1"/>
          </p:cNvSpPr>
          <p:nvPr/>
        </p:nvSpPr>
        <p:spPr bwMode="auto">
          <a:xfrm>
            <a:off x="17176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86" name="Oval 115"/>
          <p:cNvSpPr>
            <a:spLocks noChangeArrowheads="1"/>
          </p:cNvSpPr>
          <p:nvPr/>
        </p:nvSpPr>
        <p:spPr bwMode="auto">
          <a:xfrm>
            <a:off x="17176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87" name="Oval 116"/>
          <p:cNvSpPr>
            <a:spLocks noChangeArrowheads="1"/>
          </p:cNvSpPr>
          <p:nvPr/>
        </p:nvSpPr>
        <p:spPr bwMode="auto">
          <a:xfrm>
            <a:off x="18621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88" name="Oval 117"/>
          <p:cNvSpPr>
            <a:spLocks noChangeArrowheads="1"/>
          </p:cNvSpPr>
          <p:nvPr/>
        </p:nvSpPr>
        <p:spPr bwMode="auto">
          <a:xfrm>
            <a:off x="18621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89" name="Oval 118"/>
          <p:cNvSpPr>
            <a:spLocks noChangeArrowheads="1"/>
          </p:cNvSpPr>
          <p:nvPr/>
        </p:nvSpPr>
        <p:spPr bwMode="auto">
          <a:xfrm>
            <a:off x="18621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90" name="Oval 119"/>
          <p:cNvSpPr>
            <a:spLocks noChangeArrowheads="1"/>
          </p:cNvSpPr>
          <p:nvPr/>
        </p:nvSpPr>
        <p:spPr bwMode="auto">
          <a:xfrm>
            <a:off x="18621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91" name="Oval 120"/>
          <p:cNvSpPr>
            <a:spLocks noChangeArrowheads="1"/>
          </p:cNvSpPr>
          <p:nvPr/>
        </p:nvSpPr>
        <p:spPr bwMode="auto">
          <a:xfrm>
            <a:off x="18621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92" name="Oval 121"/>
          <p:cNvSpPr>
            <a:spLocks noChangeArrowheads="1"/>
          </p:cNvSpPr>
          <p:nvPr/>
        </p:nvSpPr>
        <p:spPr bwMode="auto">
          <a:xfrm>
            <a:off x="18621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93" name="Oval 122"/>
          <p:cNvSpPr>
            <a:spLocks noChangeArrowheads="1"/>
          </p:cNvSpPr>
          <p:nvPr/>
        </p:nvSpPr>
        <p:spPr bwMode="auto">
          <a:xfrm>
            <a:off x="18621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94" name="Oval 123"/>
          <p:cNvSpPr>
            <a:spLocks noChangeArrowheads="1"/>
          </p:cNvSpPr>
          <p:nvPr/>
        </p:nvSpPr>
        <p:spPr bwMode="auto">
          <a:xfrm>
            <a:off x="18621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95" name="Oval 124"/>
          <p:cNvSpPr>
            <a:spLocks noChangeArrowheads="1"/>
          </p:cNvSpPr>
          <p:nvPr/>
        </p:nvSpPr>
        <p:spPr bwMode="auto">
          <a:xfrm>
            <a:off x="18621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96" name="Oval 125"/>
          <p:cNvSpPr>
            <a:spLocks noChangeArrowheads="1"/>
          </p:cNvSpPr>
          <p:nvPr/>
        </p:nvSpPr>
        <p:spPr bwMode="auto">
          <a:xfrm>
            <a:off x="18621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97" name="Oval 126"/>
          <p:cNvSpPr>
            <a:spLocks noChangeArrowheads="1"/>
          </p:cNvSpPr>
          <p:nvPr/>
        </p:nvSpPr>
        <p:spPr bwMode="auto">
          <a:xfrm>
            <a:off x="18621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98" name="Oval 127"/>
          <p:cNvSpPr>
            <a:spLocks noChangeArrowheads="1"/>
          </p:cNvSpPr>
          <p:nvPr/>
        </p:nvSpPr>
        <p:spPr bwMode="auto">
          <a:xfrm>
            <a:off x="18621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99" name="Oval 128"/>
          <p:cNvSpPr>
            <a:spLocks noChangeArrowheads="1"/>
          </p:cNvSpPr>
          <p:nvPr/>
        </p:nvSpPr>
        <p:spPr bwMode="auto">
          <a:xfrm>
            <a:off x="18621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00" name="Oval 129"/>
          <p:cNvSpPr>
            <a:spLocks noChangeArrowheads="1"/>
          </p:cNvSpPr>
          <p:nvPr/>
        </p:nvSpPr>
        <p:spPr bwMode="auto">
          <a:xfrm>
            <a:off x="18621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01" name="Oval 130"/>
          <p:cNvSpPr>
            <a:spLocks noChangeArrowheads="1"/>
          </p:cNvSpPr>
          <p:nvPr/>
        </p:nvSpPr>
        <p:spPr bwMode="auto">
          <a:xfrm>
            <a:off x="18621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02" name="Oval 131"/>
          <p:cNvSpPr>
            <a:spLocks noChangeArrowheads="1"/>
          </p:cNvSpPr>
          <p:nvPr/>
        </p:nvSpPr>
        <p:spPr bwMode="auto">
          <a:xfrm>
            <a:off x="18621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03" name="Oval 132"/>
          <p:cNvSpPr>
            <a:spLocks noChangeArrowheads="1"/>
          </p:cNvSpPr>
          <p:nvPr/>
        </p:nvSpPr>
        <p:spPr bwMode="auto">
          <a:xfrm>
            <a:off x="18621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04" name="Oval 133"/>
          <p:cNvSpPr>
            <a:spLocks noChangeArrowheads="1"/>
          </p:cNvSpPr>
          <p:nvPr/>
        </p:nvSpPr>
        <p:spPr bwMode="auto">
          <a:xfrm>
            <a:off x="18621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05" name="Oval 134"/>
          <p:cNvSpPr>
            <a:spLocks noChangeArrowheads="1"/>
          </p:cNvSpPr>
          <p:nvPr/>
        </p:nvSpPr>
        <p:spPr bwMode="auto">
          <a:xfrm>
            <a:off x="18621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06" name="Oval 135"/>
          <p:cNvSpPr>
            <a:spLocks noChangeArrowheads="1"/>
          </p:cNvSpPr>
          <p:nvPr/>
        </p:nvSpPr>
        <p:spPr bwMode="auto">
          <a:xfrm>
            <a:off x="18621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07" name="Oval 136"/>
          <p:cNvSpPr>
            <a:spLocks noChangeArrowheads="1"/>
          </p:cNvSpPr>
          <p:nvPr/>
        </p:nvSpPr>
        <p:spPr bwMode="auto">
          <a:xfrm>
            <a:off x="18621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08" name="Oval 137"/>
          <p:cNvSpPr>
            <a:spLocks noChangeArrowheads="1"/>
          </p:cNvSpPr>
          <p:nvPr/>
        </p:nvSpPr>
        <p:spPr bwMode="auto">
          <a:xfrm>
            <a:off x="18621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09" name="Oval 138"/>
          <p:cNvSpPr>
            <a:spLocks noChangeArrowheads="1"/>
          </p:cNvSpPr>
          <p:nvPr/>
        </p:nvSpPr>
        <p:spPr bwMode="auto">
          <a:xfrm>
            <a:off x="18621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10" name="Oval 139"/>
          <p:cNvSpPr>
            <a:spLocks noChangeArrowheads="1"/>
          </p:cNvSpPr>
          <p:nvPr/>
        </p:nvSpPr>
        <p:spPr bwMode="auto">
          <a:xfrm>
            <a:off x="18621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11" name="Oval 140"/>
          <p:cNvSpPr>
            <a:spLocks noChangeArrowheads="1"/>
          </p:cNvSpPr>
          <p:nvPr/>
        </p:nvSpPr>
        <p:spPr bwMode="auto">
          <a:xfrm>
            <a:off x="18621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12" name="Text Box 141"/>
          <p:cNvSpPr txBox="1">
            <a:spLocks noChangeArrowheads="1"/>
          </p:cNvSpPr>
          <p:nvPr/>
        </p:nvSpPr>
        <p:spPr bwMode="auto">
          <a:xfrm>
            <a:off x="1198563" y="1054100"/>
            <a:ext cx="37242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A   B  C  D  E   F  G  H   I    J   K  L  M  N  O   P  Q  R   S   T  U  V  W  X  Y</a:t>
            </a:r>
          </a:p>
        </p:txBody>
      </p:sp>
      <p:sp>
        <p:nvSpPr>
          <p:cNvPr id="7313" name="Oval 143"/>
          <p:cNvSpPr>
            <a:spLocks noChangeArrowheads="1"/>
          </p:cNvSpPr>
          <p:nvPr/>
        </p:nvSpPr>
        <p:spPr bwMode="auto">
          <a:xfrm>
            <a:off x="20066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14" name="Oval 144"/>
          <p:cNvSpPr>
            <a:spLocks noChangeArrowheads="1"/>
          </p:cNvSpPr>
          <p:nvPr/>
        </p:nvSpPr>
        <p:spPr bwMode="auto">
          <a:xfrm>
            <a:off x="20066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15" name="Oval 145"/>
          <p:cNvSpPr>
            <a:spLocks noChangeArrowheads="1"/>
          </p:cNvSpPr>
          <p:nvPr/>
        </p:nvSpPr>
        <p:spPr bwMode="auto">
          <a:xfrm>
            <a:off x="20066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16" name="Oval 146"/>
          <p:cNvSpPr>
            <a:spLocks noChangeArrowheads="1"/>
          </p:cNvSpPr>
          <p:nvPr/>
        </p:nvSpPr>
        <p:spPr bwMode="auto">
          <a:xfrm>
            <a:off x="20066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17" name="Oval 147"/>
          <p:cNvSpPr>
            <a:spLocks noChangeArrowheads="1"/>
          </p:cNvSpPr>
          <p:nvPr/>
        </p:nvSpPr>
        <p:spPr bwMode="auto">
          <a:xfrm>
            <a:off x="20066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18" name="Oval 148"/>
          <p:cNvSpPr>
            <a:spLocks noChangeArrowheads="1"/>
          </p:cNvSpPr>
          <p:nvPr/>
        </p:nvSpPr>
        <p:spPr bwMode="auto">
          <a:xfrm>
            <a:off x="20066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19" name="Oval 149"/>
          <p:cNvSpPr>
            <a:spLocks noChangeArrowheads="1"/>
          </p:cNvSpPr>
          <p:nvPr/>
        </p:nvSpPr>
        <p:spPr bwMode="auto">
          <a:xfrm>
            <a:off x="20066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20" name="Oval 150"/>
          <p:cNvSpPr>
            <a:spLocks noChangeArrowheads="1"/>
          </p:cNvSpPr>
          <p:nvPr/>
        </p:nvSpPr>
        <p:spPr bwMode="auto">
          <a:xfrm>
            <a:off x="20066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21" name="Oval 151"/>
          <p:cNvSpPr>
            <a:spLocks noChangeArrowheads="1"/>
          </p:cNvSpPr>
          <p:nvPr/>
        </p:nvSpPr>
        <p:spPr bwMode="auto">
          <a:xfrm>
            <a:off x="20066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22" name="Oval 152"/>
          <p:cNvSpPr>
            <a:spLocks noChangeArrowheads="1"/>
          </p:cNvSpPr>
          <p:nvPr/>
        </p:nvSpPr>
        <p:spPr bwMode="auto">
          <a:xfrm>
            <a:off x="20066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23" name="Oval 153"/>
          <p:cNvSpPr>
            <a:spLocks noChangeArrowheads="1"/>
          </p:cNvSpPr>
          <p:nvPr/>
        </p:nvSpPr>
        <p:spPr bwMode="auto">
          <a:xfrm>
            <a:off x="20066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24" name="Oval 154"/>
          <p:cNvSpPr>
            <a:spLocks noChangeArrowheads="1"/>
          </p:cNvSpPr>
          <p:nvPr/>
        </p:nvSpPr>
        <p:spPr bwMode="auto">
          <a:xfrm>
            <a:off x="20066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25" name="Oval 155"/>
          <p:cNvSpPr>
            <a:spLocks noChangeArrowheads="1"/>
          </p:cNvSpPr>
          <p:nvPr/>
        </p:nvSpPr>
        <p:spPr bwMode="auto">
          <a:xfrm>
            <a:off x="20066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26" name="Oval 156"/>
          <p:cNvSpPr>
            <a:spLocks noChangeArrowheads="1"/>
          </p:cNvSpPr>
          <p:nvPr/>
        </p:nvSpPr>
        <p:spPr bwMode="auto">
          <a:xfrm>
            <a:off x="20066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27" name="Oval 157"/>
          <p:cNvSpPr>
            <a:spLocks noChangeArrowheads="1"/>
          </p:cNvSpPr>
          <p:nvPr/>
        </p:nvSpPr>
        <p:spPr bwMode="auto">
          <a:xfrm>
            <a:off x="20066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28" name="Oval 158"/>
          <p:cNvSpPr>
            <a:spLocks noChangeArrowheads="1"/>
          </p:cNvSpPr>
          <p:nvPr/>
        </p:nvSpPr>
        <p:spPr bwMode="auto">
          <a:xfrm>
            <a:off x="20066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29" name="Oval 159"/>
          <p:cNvSpPr>
            <a:spLocks noChangeArrowheads="1"/>
          </p:cNvSpPr>
          <p:nvPr/>
        </p:nvSpPr>
        <p:spPr bwMode="auto">
          <a:xfrm>
            <a:off x="20066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30" name="Oval 160"/>
          <p:cNvSpPr>
            <a:spLocks noChangeArrowheads="1"/>
          </p:cNvSpPr>
          <p:nvPr/>
        </p:nvSpPr>
        <p:spPr bwMode="auto">
          <a:xfrm>
            <a:off x="20066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31" name="Oval 161"/>
          <p:cNvSpPr>
            <a:spLocks noChangeArrowheads="1"/>
          </p:cNvSpPr>
          <p:nvPr/>
        </p:nvSpPr>
        <p:spPr bwMode="auto">
          <a:xfrm>
            <a:off x="20066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32" name="Oval 162"/>
          <p:cNvSpPr>
            <a:spLocks noChangeArrowheads="1"/>
          </p:cNvSpPr>
          <p:nvPr/>
        </p:nvSpPr>
        <p:spPr bwMode="auto">
          <a:xfrm>
            <a:off x="20066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33" name="Oval 163"/>
          <p:cNvSpPr>
            <a:spLocks noChangeArrowheads="1"/>
          </p:cNvSpPr>
          <p:nvPr/>
        </p:nvSpPr>
        <p:spPr bwMode="auto">
          <a:xfrm>
            <a:off x="20066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34" name="Oval 164"/>
          <p:cNvSpPr>
            <a:spLocks noChangeArrowheads="1"/>
          </p:cNvSpPr>
          <p:nvPr/>
        </p:nvSpPr>
        <p:spPr bwMode="auto">
          <a:xfrm>
            <a:off x="20066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35" name="Oval 165"/>
          <p:cNvSpPr>
            <a:spLocks noChangeArrowheads="1"/>
          </p:cNvSpPr>
          <p:nvPr/>
        </p:nvSpPr>
        <p:spPr bwMode="auto">
          <a:xfrm>
            <a:off x="20066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36" name="Oval 166"/>
          <p:cNvSpPr>
            <a:spLocks noChangeArrowheads="1"/>
          </p:cNvSpPr>
          <p:nvPr/>
        </p:nvSpPr>
        <p:spPr bwMode="auto">
          <a:xfrm>
            <a:off x="20066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37" name="Oval 167"/>
          <p:cNvSpPr>
            <a:spLocks noChangeArrowheads="1"/>
          </p:cNvSpPr>
          <p:nvPr/>
        </p:nvSpPr>
        <p:spPr bwMode="auto">
          <a:xfrm>
            <a:off x="21494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38" name="Oval 168"/>
          <p:cNvSpPr>
            <a:spLocks noChangeArrowheads="1"/>
          </p:cNvSpPr>
          <p:nvPr/>
        </p:nvSpPr>
        <p:spPr bwMode="auto">
          <a:xfrm>
            <a:off x="21494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39" name="Oval 169"/>
          <p:cNvSpPr>
            <a:spLocks noChangeArrowheads="1"/>
          </p:cNvSpPr>
          <p:nvPr/>
        </p:nvSpPr>
        <p:spPr bwMode="auto">
          <a:xfrm>
            <a:off x="21494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40" name="Oval 170"/>
          <p:cNvSpPr>
            <a:spLocks noChangeArrowheads="1"/>
          </p:cNvSpPr>
          <p:nvPr/>
        </p:nvSpPr>
        <p:spPr bwMode="auto">
          <a:xfrm>
            <a:off x="21494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41" name="Oval 171"/>
          <p:cNvSpPr>
            <a:spLocks noChangeArrowheads="1"/>
          </p:cNvSpPr>
          <p:nvPr/>
        </p:nvSpPr>
        <p:spPr bwMode="auto">
          <a:xfrm>
            <a:off x="21494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42" name="Oval 172"/>
          <p:cNvSpPr>
            <a:spLocks noChangeArrowheads="1"/>
          </p:cNvSpPr>
          <p:nvPr/>
        </p:nvSpPr>
        <p:spPr bwMode="auto">
          <a:xfrm>
            <a:off x="21494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43" name="Oval 173"/>
          <p:cNvSpPr>
            <a:spLocks noChangeArrowheads="1"/>
          </p:cNvSpPr>
          <p:nvPr/>
        </p:nvSpPr>
        <p:spPr bwMode="auto">
          <a:xfrm>
            <a:off x="21494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44" name="Oval 174"/>
          <p:cNvSpPr>
            <a:spLocks noChangeArrowheads="1"/>
          </p:cNvSpPr>
          <p:nvPr/>
        </p:nvSpPr>
        <p:spPr bwMode="auto">
          <a:xfrm>
            <a:off x="21494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45" name="Oval 175"/>
          <p:cNvSpPr>
            <a:spLocks noChangeArrowheads="1"/>
          </p:cNvSpPr>
          <p:nvPr/>
        </p:nvSpPr>
        <p:spPr bwMode="auto">
          <a:xfrm>
            <a:off x="21494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46" name="Oval 176"/>
          <p:cNvSpPr>
            <a:spLocks noChangeArrowheads="1"/>
          </p:cNvSpPr>
          <p:nvPr/>
        </p:nvSpPr>
        <p:spPr bwMode="auto">
          <a:xfrm>
            <a:off x="21494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47" name="Oval 177"/>
          <p:cNvSpPr>
            <a:spLocks noChangeArrowheads="1"/>
          </p:cNvSpPr>
          <p:nvPr/>
        </p:nvSpPr>
        <p:spPr bwMode="auto">
          <a:xfrm>
            <a:off x="21494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48" name="Oval 178"/>
          <p:cNvSpPr>
            <a:spLocks noChangeArrowheads="1"/>
          </p:cNvSpPr>
          <p:nvPr/>
        </p:nvSpPr>
        <p:spPr bwMode="auto">
          <a:xfrm>
            <a:off x="21494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49" name="Oval 179"/>
          <p:cNvSpPr>
            <a:spLocks noChangeArrowheads="1"/>
          </p:cNvSpPr>
          <p:nvPr/>
        </p:nvSpPr>
        <p:spPr bwMode="auto">
          <a:xfrm>
            <a:off x="21494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50" name="Oval 180"/>
          <p:cNvSpPr>
            <a:spLocks noChangeArrowheads="1"/>
          </p:cNvSpPr>
          <p:nvPr/>
        </p:nvSpPr>
        <p:spPr bwMode="auto">
          <a:xfrm>
            <a:off x="21494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51" name="Oval 181"/>
          <p:cNvSpPr>
            <a:spLocks noChangeArrowheads="1"/>
          </p:cNvSpPr>
          <p:nvPr/>
        </p:nvSpPr>
        <p:spPr bwMode="auto">
          <a:xfrm>
            <a:off x="21494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52" name="Oval 182"/>
          <p:cNvSpPr>
            <a:spLocks noChangeArrowheads="1"/>
          </p:cNvSpPr>
          <p:nvPr/>
        </p:nvSpPr>
        <p:spPr bwMode="auto">
          <a:xfrm>
            <a:off x="21494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53" name="Oval 183"/>
          <p:cNvSpPr>
            <a:spLocks noChangeArrowheads="1"/>
          </p:cNvSpPr>
          <p:nvPr/>
        </p:nvSpPr>
        <p:spPr bwMode="auto">
          <a:xfrm>
            <a:off x="21494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54" name="Oval 184"/>
          <p:cNvSpPr>
            <a:spLocks noChangeArrowheads="1"/>
          </p:cNvSpPr>
          <p:nvPr/>
        </p:nvSpPr>
        <p:spPr bwMode="auto">
          <a:xfrm>
            <a:off x="21494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55" name="Oval 185"/>
          <p:cNvSpPr>
            <a:spLocks noChangeArrowheads="1"/>
          </p:cNvSpPr>
          <p:nvPr/>
        </p:nvSpPr>
        <p:spPr bwMode="auto">
          <a:xfrm>
            <a:off x="21494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56" name="Oval 186"/>
          <p:cNvSpPr>
            <a:spLocks noChangeArrowheads="1"/>
          </p:cNvSpPr>
          <p:nvPr/>
        </p:nvSpPr>
        <p:spPr bwMode="auto">
          <a:xfrm>
            <a:off x="21494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57" name="Oval 187"/>
          <p:cNvSpPr>
            <a:spLocks noChangeArrowheads="1"/>
          </p:cNvSpPr>
          <p:nvPr/>
        </p:nvSpPr>
        <p:spPr bwMode="auto">
          <a:xfrm>
            <a:off x="21494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58" name="Oval 188"/>
          <p:cNvSpPr>
            <a:spLocks noChangeArrowheads="1"/>
          </p:cNvSpPr>
          <p:nvPr/>
        </p:nvSpPr>
        <p:spPr bwMode="auto">
          <a:xfrm>
            <a:off x="21494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59" name="Oval 189"/>
          <p:cNvSpPr>
            <a:spLocks noChangeArrowheads="1"/>
          </p:cNvSpPr>
          <p:nvPr/>
        </p:nvSpPr>
        <p:spPr bwMode="auto">
          <a:xfrm>
            <a:off x="21494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60" name="Oval 190"/>
          <p:cNvSpPr>
            <a:spLocks noChangeArrowheads="1"/>
          </p:cNvSpPr>
          <p:nvPr/>
        </p:nvSpPr>
        <p:spPr bwMode="auto">
          <a:xfrm>
            <a:off x="21494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61" name="Oval 191"/>
          <p:cNvSpPr>
            <a:spLocks noChangeArrowheads="1"/>
          </p:cNvSpPr>
          <p:nvPr/>
        </p:nvSpPr>
        <p:spPr bwMode="auto">
          <a:xfrm>
            <a:off x="21494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62" name="Oval 192"/>
          <p:cNvSpPr>
            <a:spLocks noChangeArrowheads="1"/>
          </p:cNvSpPr>
          <p:nvPr/>
        </p:nvSpPr>
        <p:spPr bwMode="auto">
          <a:xfrm>
            <a:off x="229235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63" name="Oval 193"/>
          <p:cNvSpPr>
            <a:spLocks noChangeArrowheads="1"/>
          </p:cNvSpPr>
          <p:nvPr/>
        </p:nvSpPr>
        <p:spPr bwMode="auto">
          <a:xfrm>
            <a:off x="229235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64" name="Oval 194"/>
          <p:cNvSpPr>
            <a:spLocks noChangeArrowheads="1"/>
          </p:cNvSpPr>
          <p:nvPr/>
        </p:nvSpPr>
        <p:spPr bwMode="auto">
          <a:xfrm>
            <a:off x="229235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65" name="Oval 195"/>
          <p:cNvSpPr>
            <a:spLocks noChangeArrowheads="1"/>
          </p:cNvSpPr>
          <p:nvPr/>
        </p:nvSpPr>
        <p:spPr bwMode="auto">
          <a:xfrm>
            <a:off x="229235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66" name="Oval 196"/>
          <p:cNvSpPr>
            <a:spLocks noChangeArrowheads="1"/>
          </p:cNvSpPr>
          <p:nvPr/>
        </p:nvSpPr>
        <p:spPr bwMode="auto">
          <a:xfrm>
            <a:off x="229235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67" name="Oval 197"/>
          <p:cNvSpPr>
            <a:spLocks noChangeArrowheads="1"/>
          </p:cNvSpPr>
          <p:nvPr/>
        </p:nvSpPr>
        <p:spPr bwMode="auto">
          <a:xfrm>
            <a:off x="229235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68" name="Oval 198"/>
          <p:cNvSpPr>
            <a:spLocks noChangeArrowheads="1"/>
          </p:cNvSpPr>
          <p:nvPr/>
        </p:nvSpPr>
        <p:spPr bwMode="auto">
          <a:xfrm>
            <a:off x="229235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69" name="Oval 199"/>
          <p:cNvSpPr>
            <a:spLocks noChangeArrowheads="1"/>
          </p:cNvSpPr>
          <p:nvPr/>
        </p:nvSpPr>
        <p:spPr bwMode="auto">
          <a:xfrm>
            <a:off x="229235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70" name="Oval 200"/>
          <p:cNvSpPr>
            <a:spLocks noChangeArrowheads="1"/>
          </p:cNvSpPr>
          <p:nvPr/>
        </p:nvSpPr>
        <p:spPr bwMode="auto">
          <a:xfrm>
            <a:off x="229235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71" name="Oval 201"/>
          <p:cNvSpPr>
            <a:spLocks noChangeArrowheads="1"/>
          </p:cNvSpPr>
          <p:nvPr/>
        </p:nvSpPr>
        <p:spPr bwMode="auto">
          <a:xfrm>
            <a:off x="229235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72" name="Oval 202"/>
          <p:cNvSpPr>
            <a:spLocks noChangeArrowheads="1"/>
          </p:cNvSpPr>
          <p:nvPr/>
        </p:nvSpPr>
        <p:spPr bwMode="auto">
          <a:xfrm>
            <a:off x="229235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73" name="Oval 203"/>
          <p:cNvSpPr>
            <a:spLocks noChangeArrowheads="1"/>
          </p:cNvSpPr>
          <p:nvPr/>
        </p:nvSpPr>
        <p:spPr bwMode="auto">
          <a:xfrm>
            <a:off x="229235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74" name="Oval 204"/>
          <p:cNvSpPr>
            <a:spLocks noChangeArrowheads="1"/>
          </p:cNvSpPr>
          <p:nvPr/>
        </p:nvSpPr>
        <p:spPr bwMode="auto">
          <a:xfrm>
            <a:off x="229235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75" name="Oval 205"/>
          <p:cNvSpPr>
            <a:spLocks noChangeArrowheads="1"/>
          </p:cNvSpPr>
          <p:nvPr/>
        </p:nvSpPr>
        <p:spPr bwMode="auto">
          <a:xfrm>
            <a:off x="229235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76" name="Oval 206"/>
          <p:cNvSpPr>
            <a:spLocks noChangeArrowheads="1"/>
          </p:cNvSpPr>
          <p:nvPr/>
        </p:nvSpPr>
        <p:spPr bwMode="auto">
          <a:xfrm>
            <a:off x="229235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77" name="Oval 207"/>
          <p:cNvSpPr>
            <a:spLocks noChangeArrowheads="1"/>
          </p:cNvSpPr>
          <p:nvPr/>
        </p:nvSpPr>
        <p:spPr bwMode="auto">
          <a:xfrm>
            <a:off x="229235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78" name="Oval 208"/>
          <p:cNvSpPr>
            <a:spLocks noChangeArrowheads="1"/>
          </p:cNvSpPr>
          <p:nvPr/>
        </p:nvSpPr>
        <p:spPr bwMode="auto">
          <a:xfrm>
            <a:off x="229235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79" name="Oval 209"/>
          <p:cNvSpPr>
            <a:spLocks noChangeArrowheads="1"/>
          </p:cNvSpPr>
          <p:nvPr/>
        </p:nvSpPr>
        <p:spPr bwMode="auto">
          <a:xfrm>
            <a:off x="229235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80" name="Oval 210"/>
          <p:cNvSpPr>
            <a:spLocks noChangeArrowheads="1"/>
          </p:cNvSpPr>
          <p:nvPr/>
        </p:nvSpPr>
        <p:spPr bwMode="auto">
          <a:xfrm>
            <a:off x="229235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81" name="Oval 211"/>
          <p:cNvSpPr>
            <a:spLocks noChangeArrowheads="1"/>
          </p:cNvSpPr>
          <p:nvPr/>
        </p:nvSpPr>
        <p:spPr bwMode="auto">
          <a:xfrm>
            <a:off x="229235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82" name="Oval 212"/>
          <p:cNvSpPr>
            <a:spLocks noChangeArrowheads="1"/>
          </p:cNvSpPr>
          <p:nvPr/>
        </p:nvSpPr>
        <p:spPr bwMode="auto">
          <a:xfrm>
            <a:off x="229235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83" name="Oval 213"/>
          <p:cNvSpPr>
            <a:spLocks noChangeArrowheads="1"/>
          </p:cNvSpPr>
          <p:nvPr/>
        </p:nvSpPr>
        <p:spPr bwMode="auto">
          <a:xfrm>
            <a:off x="229235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84" name="Oval 214"/>
          <p:cNvSpPr>
            <a:spLocks noChangeArrowheads="1"/>
          </p:cNvSpPr>
          <p:nvPr/>
        </p:nvSpPr>
        <p:spPr bwMode="auto">
          <a:xfrm>
            <a:off x="229235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85" name="Oval 215"/>
          <p:cNvSpPr>
            <a:spLocks noChangeArrowheads="1"/>
          </p:cNvSpPr>
          <p:nvPr/>
        </p:nvSpPr>
        <p:spPr bwMode="auto">
          <a:xfrm>
            <a:off x="229235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86" name="Oval 216"/>
          <p:cNvSpPr>
            <a:spLocks noChangeArrowheads="1"/>
          </p:cNvSpPr>
          <p:nvPr/>
        </p:nvSpPr>
        <p:spPr bwMode="auto">
          <a:xfrm>
            <a:off x="229235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87" name="Oval 217"/>
          <p:cNvSpPr>
            <a:spLocks noChangeArrowheads="1"/>
          </p:cNvSpPr>
          <p:nvPr/>
        </p:nvSpPr>
        <p:spPr bwMode="auto">
          <a:xfrm>
            <a:off x="243681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88" name="Oval 218"/>
          <p:cNvSpPr>
            <a:spLocks noChangeArrowheads="1"/>
          </p:cNvSpPr>
          <p:nvPr/>
        </p:nvSpPr>
        <p:spPr bwMode="auto">
          <a:xfrm>
            <a:off x="2436813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89" name="Oval 219"/>
          <p:cNvSpPr>
            <a:spLocks noChangeArrowheads="1"/>
          </p:cNvSpPr>
          <p:nvPr/>
        </p:nvSpPr>
        <p:spPr bwMode="auto">
          <a:xfrm>
            <a:off x="243681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90" name="Oval 220"/>
          <p:cNvSpPr>
            <a:spLocks noChangeArrowheads="1"/>
          </p:cNvSpPr>
          <p:nvPr/>
        </p:nvSpPr>
        <p:spPr bwMode="auto">
          <a:xfrm>
            <a:off x="2436813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91" name="Oval 221"/>
          <p:cNvSpPr>
            <a:spLocks noChangeArrowheads="1"/>
          </p:cNvSpPr>
          <p:nvPr/>
        </p:nvSpPr>
        <p:spPr bwMode="auto">
          <a:xfrm>
            <a:off x="2436813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92" name="Oval 222"/>
          <p:cNvSpPr>
            <a:spLocks noChangeArrowheads="1"/>
          </p:cNvSpPr>
          <p:nvPr/>
        </p:nvSpPr>
        <p:spPr bwMode="auto">
          <a:xfrm>
            <a:off x="243681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93" name="Oval 223"/>
          <p:cNvSpPr>
            <a:spLocks noChangeArrowheads="1"/>
          </p:cNvSpPr>
          <p:nvPr/>
        </p:nvSpPr>
        <p:spPr bwMode="auto">
          <a:xfrm>
            <a:off x="243681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94" name="Oval 224"/>
          <p:cNvSpPr>
            <a:spLocks noChangeArrowheads="1"/>
          </p:cNvSpPr>
          <p:nvPr/>
        </p:nvSpPr>
        <p:spPr bwMode="auto">
          <a:xfrm>
            <a:off x="2436813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95" name="Oval 225"/>
          <p:cNvSpPr>
            <a:spLocks noChangeArrowheads="1"/>
          </p:cNvSpPr>
          <p:nvPr/>
        </p:nvSpPr>
        <p:spPr bwMode="auto">
          <a:xfrm>
            <a:off x="2436813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96" name="Oval 226"/>
          <p:cNvSpPr>
            <a:spLocks noChangeArrowheads="1"/>
          </p:cNvSpPr>
          <p:nvPr/>
        </p:nvSpPr>
        <p:spPr bwMode="auto">
          <a:xfrm>
            <a:off x="2436813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97" name="Oval 227"/>
          <p:cNvSpPr>
            <a:spLocks noChangeArrowheads="1"/>
          </p:cNvSpPr>
          <p:nvPr/>
        </p:nvSpPr>
        <p:spPr bwMode="auto">
          <a:xfrm>
            <a:off x="243681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98" name="Oval 228"/>
          <p:cNvSpPr>
            <a:spLocks noChangeArrowheads="1"/>
          </p:cNvSpPr>
          <p:nvPr/>
        </p:nvSpPr>
        <p:spPr bwMode="auto">
          <a:xfrm>
            <a:off x="243681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99" name="Oval 229"/>
          <p:cNvSpPr>
            <a:spLocks noChangeArrowheads="1"/>
          </p:cNvSpPr>
          <p:nvPr/>
        </p:nvSpPr>
        <p:spPr bwMode="auto">
          <a:xfrm>
            <a:off x="2436813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00" name="Oval 230"/>
          <p:cNvSpPr>
            <a:spLocks noChangeArrowheads="1"/>
          </p:cNvSpPr>
          <p:nvPr/>
        </p:nvSpPr>
        <p:spPr bwMode="auto">
          <a:xfrm>
            <a:off x="2436813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01" name="Oval 231"/>
          <p:cNvSpPr>
            <a:spLocks noChangeArrowheads="1"/>
          </p:cNvSpPr>
          <p:nvPr/>
        </p:nvSpPr>
        <p:spPr bwMode="auto">
          <a:xfrm>
            <a:off x="2436813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02" name="Oval 232"/>
          <p:cNvSpPr>
            <a:spLocks noChangeArrowheads="1"/>
          </p:cNvSpPr>
          <p:nvPr/>
        </p:nvSpPr>
        <p:spPr bwMode="auto">
          <a:xfrm>
            <a:off x="2436813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03" name="Oval 233"/>
          <p:cNvSpPr>
            <a:spLocks noChangeArrowheads="1"/>
          </p:cNvSpPr>
          <p:nvPr/>
        </p:nvSpPr>
        <p:spPr bwMode="auto">
          <a:xfrm>
            <a:off x="2436813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04" name="Oval 234"/>
          <p:cNvSpPr>
            <a:spLocks noChangeArrowheads="1"/>
          </p:cNvSpPr>
          <p:nvPr/>
        </p:nvSpPr>
        <p:spPr bwMode="auto">
          <a:xfrm>
            <a:off x="243681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05" name="Oval 235"/>
          <p:cNvSpPr>
            <a:spLocks noChangeArrowheads="1"/>
          </p:cNvSpPr>
          <p:nvPr/>
        </p:nvSpPr>
        <p:spPr bwMode="auto">
          <a:xfrm>
            <a:off x="2436813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06" name="Oval 236"/>
          <p:cNvSpPr>
            <a:spLocks noChangeArrowheads="1"/>
          </p:cNvSpPr>
          <p:nvPr/>
        </p:nvSpPr>
        <p:spPr bwMode="auto">
          <a:xfrm>
            <a:off x="2436813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07" name="Oval 237"/>
          <p:cNvSpPr>
            <a:spLocks noChangeArrowheads="1"/>
          </p:cNvSpPr>
          <p:nvPr/>
        </p:nvSpPr>
        <p:spPr bwMode="auto">
          <a:xfrm>
            <a:off x="2436813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08" name="Oval 238"/>
          <p:cNvSpPr>
            <a:spLocks noChangeArrowheads="1"/>
          </p:cNvSpPr>
          <p:nvPr/>
        </p:nvSpPr>
        <p:spPr bwMode="auto">
          <a:xfrm>
            <a:off x="2436813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09" name="Oval 239"/>
          <p:cNvSpPr>
            <a:spLocks noChangeArrowheads="1"/>
          </p:cNvSpPr>
          <p:nvPr/>
        </p:nvSpPr>
        <p:spPr bwMode="auto">
          <a:xfrm>
            <a:off x="2436813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10" name="Oval 240"/>
          <p:cNvSpPr>
            <a:spLocks noChangeArrowheads="1"/>
          </p:cNvSpPr>
          <p:nvPr/>
        </p:nvSpPr>
        <p:spPr bwMode="auto">
          <a:xfrm>
            <a:off x="2436813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11" name="Oval 241"/>
          <p:cNvSpPr>
            <a:spLocks noChangeArrowheads="1"/>
          </p:cNvSpPr>
          <p:nvPr/>
        </p:nvSpPr>
        <p:spPr bwMode="auto">
          <a:xfrm>
            <a:off x="243681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12" name="Oval 242"/>
          <p:cNvSpPr>
            <a:spLocks noChangeArrowheads="1"/>
          </p:cNvSpPr>
          <p:nvPr/>
        </p:nvSpPr>
        <p:spPr bwMode="auto">
          <a:xfrm>
            <a:off x="25812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13" name="Oval 243"/>
          <p:cNvSpPr>
            <a:spLocks noChangeArrowheads="1"/>
          </p:cNvSpPr>
          <p:nvPr/>
        </p:nvSpPr>
        <p:spPr bwMode="auto">
          <a:xfrm>
            <a:off x="25812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14" name="Oval 244"/>
          <p:cNvSpPr>
            <a:spLocks noChangeArrowheads="1"/>
          </p:cNvSpPr>
          <p:nvPr/>
        </p:nvSpPr>
        <p:spPr bwMode="auto">
          <a:xfrm>
            <a:off x="25812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15" name="Oval 245"/>
          <p:cNvSpPr>
            <a:spLocks noChangeArrowheads="1"/>
          </p:cNvSpPr>
          <p:nvPr/>
        </p:nvSpPr>
        <p:spPr bwMode="auto">
          <a:xfrm>
            <a:off x="25812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16" name="Oval 246"/>
          <p:cNvSpPr>
            <a:spLocks noChangeArrowheads="1"/>
          </p:cNvSpPr>
          <p:nvPr/>
        </p:nvSpPr>
        <p:spPr bwMode="auto">
          <a:xfrm>
            <a:off x="25812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17" name="Oval 247"/>
          <p:cNvSpPr>
            <a:spLocks noChangeArrowheads="1"/>
          </p:cNvSpPr>
          <p:nvPr/>
        </p:nvSpPr>
        <p:spPr bwMode="auto">
          <a:xfrm>
            <a:off x="25812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18" name="Oval 248"/>
          <p:cNvSpPr>
            <a:spLocks noChangeArrowheads="1"/>
          </p:cNvSpPr>
          <p:nvPr/>
        </p:nvSpPr>
        <p:spPr bwMode="auto">
          <a:xfrm>
            <a:off x="25812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19" name="Oval 249"/>
          <p:cNvSpPr>
            <a:spLocks noChangeArrowheads="1"/>
          </p:cNvSpPr>
          <p:nvPr/>
        </p:nvSpPr>
        <p:spPr bwMode="auto">
          <a:xfrm>
            <a:off x="25812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20" name="Oval 250"/>
          <p:cNvSpPr>
            <a:spLocks noChangeArrowheads="1"/>
          </p:cNvSpPr>
          <p:nvPr/>
        </p:nvSpPr>
        <p:spPr bwMode="auto">
          <a:xfrm>
            <a:off x="25812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21" name="Oval 251"/>
          <p:cNvSpPr>
            <a:spLocks noChangeArrowheads="1"/>
          </p:cNvSpPr>
          <p:nvPr/>
        </p:nvSpPr>
        <p:spPr bwMode="auto">
          <a:xfrm>
            <a:off x="25812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22" name="Oval 252"/>
          <p:cNvSpPr>
            <a:spLocks noChangeArrowheads="1"/>
          </p:cNvSpPr>
          <p:nvPr/>
        </p:nvSpPr>
        <p:spPr bwMode="auto">
          <a:xfrm>
            <a:off x="25812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23" name="Oval 253"/>
          <p:cNvSpPr>
            <a:spLocks noChangeArrowheads="1"/>
          </p:cNvSpPr>
          <p:nvPr/>
        </p:nvSpPr>
        <p:spPr bwMode="auto">
          <a:xfrm>
            <a:off x="25812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24" name="Oval 254"/>
          <p:cNvSpPr>
            <a:spLocks noChangeArrowheads="1"/>
          </p:cNvSpPr>
          <p:nvPr/>
        </p:nvSpPr>
        <p:spPr bwMode="auto">
          <a:xfrm>
            <a:off x="25812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25" name="Oval 255"/>
          <p:cNvSpPr>
            <a:spLocks noChangeArrowheads="1"/>
          </p:cNvSpPr>
          <p:nvPr/>
        </p:nvSpPr>
        <p:spPr bwMode="auto">
          <a:xfrm>
            <a:off x="25812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26" name="Oval 256"/>
          <p:cNvSpPr>
            <a:spLocks noChangeArrowheads="1"/>
          </p:cNvSpPr>
          <p:nvPr/>
        </p:nvSpPr>
        <p:spPr bwMode="auto">
          <a:xfrm>
            <a:off x="25812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27" name="Oval 257"/>
          <p:cNvSpPr>
            <a:spLocks noChangeArrowheads="1"/>
          </p:cNvSpPr>
          <p:nvPr/>
        </p:nvSpPr>
        <p:spPr bwMode="auto">
          <a:xfrm>
            <a:off x="25812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28" name="Oval 258"/>
          <p:cNvSpPr>
            <a:spLocks noChangeArrowheads="1"/>
          </p:cNvSpPr>
          <p:nvPr/>
        </p:nvSpPr>
        <p:spPr bwMode="auto">
          <a:xfrm>
            <a:off x="25812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29" name="Oval 259"/>
          <p:cNvSpPr>
            <a:spLocks noChangeArrowheads="1"/>
          </p:cNvSpPr>
          <p:nvPr/>
        </p:nvSpPr>
        <p:spPr bwMode="auto">
          <a:xfrm>
            <a:off x="25812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30" name="Oval 260"/>
          <p:cNvSpPr>
            <a:spLocks noChangeArrowheads="1"/>
          </p:cNvSpPr>
          <p:nvPr/>
        </p:nvSpPr>
        <p:spPr bwMode="auto">
          <a:xfrm>
            <a:off x="25812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31" name="Oval 261"/>
          <p:cNvSpPr>
            <a:spLocks noChangeArrowheads="1"/>
          </p:cNvSpPr>
          <p:nvPr/>
        </p:nvSpPr>
        <p:spPr bwMode="auto">
          <a:xfrm>
            <a:off x="25812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32" name="Oval 262"/>
          <p:cNvSpPr>
            <a:spLocks noChangeArrowheads="1"/>
          </p:cNvSpPr>
          <p:nvPr/>
        </p:nvSpPr>
        <p:spPr bwMode="auto">
          <a:xfrm>
            <a:off x="25812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33" name="Oval 263"/>
          <p:cNvSpPr>
            <a:spLocks noChangeArrowheads="1"/>
          </p:cNvSpPr>
          <p:nvPr/>
        </p:nvSpPr>
        <p:spPr bwMode="auto">
          <a:xfrm>
            <a:off x="25812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34" name="Oval 264"/>
          <p:cNvSpPr>
            <a:spLocks noChangeArrowheads="1"/>
          </p:cNvSpPr>
          <p:nvPr/>
        </p:nvSpPr>
        <p:spPr bwMode="auto">
          <a:xfrm>
            <a:off x="25812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35" name="Oval 265"/>
          <p:cNvSpPr>
            <a:spLocks noChangeArrowheads="1"/>
          </p:cNvSpPr>
          <p:nvPr/>
        </p:nvSpPr>
        <p:spPr bwMode="auto">
          <a:xfrm>
            <a:off x="25812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36" name="Oval 266"/>
          <p:cNvSpPr>
            <a:spLocks noChangeArrowheads="1"/>
          </p:cNvSpPr>
          <p:nvPr/>
        </p:nvSpPr>
        <p:spPr bwMode="auto">
          <a:xfrm>
            <a:off x="25812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37" name="Oval 268"/>
          <p:cNvSpPr>
            <a:spLocks noChangeArrowheads="1"/>
          </p:cNvSpPr>
          <p:nvPr/>
        </p:nvSpPr>
        <p:spPr bwMode="auto">
          <a:xfrm>
            <a:off x="27257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38" name="Oval 269"/>
          <p:cNvSpPr>
            <a:spLocks noChangeArrowheads="1"/>
          </p:cNvSpPr>
          <p:nvPr/>
        </p:nvSpPr>
        <p:spPr bwMode="auto">
          <a:xfrm>
            <a:off x="27257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39" name="Oval 270"/>
          <p:cNvSpPr>
            <a:spLocks noChangeArrowheads="1"/>
          </p:cNvSpPr>
          <p:nvPr/>
        </p:nvSpPr>
        <p:spPr bwMode="auto">
          <a:xfrm>
            <a:off x="27257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40" name="Oval 271"/>
          <p:cNvSpPr>
            <a:spLocks noChangeArrowheads="1"/>
          </p:cNvSpPr>
          <p:nvPr/>
        </p:nvSpPr>
        <p:spPr bwMode="auto">
          <a:xfrm>
            <a:off x="27257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41" name="Oval 272"/>
          <p:cNvSpPr>
            <a:spLocks noChangeArrowheads="1"/>
          </p:cNvSpPr>
          <p:nvPr/>
        </p:nvSpPr>
        <p:spPr bwMode="auto">
          <a:xfrm>
            <a:off x="27257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42" name="Oval 273"/>
          <p:cNvSpPr>
            <a:spLocks noChangeArrowheads="1"/>
          </p:cNvSpPr>
          <p:nvPr/>
        </p:nvSpPr>
        <p:spPr bwMode="auto">
          <a:xfrm>
            <a:off x="27257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43" name="Oval 274"/>
          <p:cNvSpPr>
            <a:spLocks noChangeArrowheads="1"/>
          </p:cNvSpPr>
          <p:nvPr/>
        </p:nvSpPr>
        <p:spPr bwMode="auto">
          <a:xfrm>
            <a:off x="27257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44" name="Oval 275"/>
          <p:cNvSpPr>
            <a:spLocks noChangeArrowheads="1"/>
          </p:cNvSpPr>
          <p:nvPr/>
        </p:nvSpPr>
        <p:spPr bwMode="auto">
          <a:xfrm>
            <a:off x="27257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45" name="Oval 276"/>
          <p:cNvSpPr>
            <a:spLocks noChangeArrowheads="1"/>
          </p:cNvSpPr>
          <p:nvPr/>
        </p:nvSpPr>
        <p:spPr bwMode="auto">
          <a:xfrm>
            <a:off x="27257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46" name="Oval 277"/>
          <p:cNvSpPr>
            <a:spLocks noChangeArrowheads="1"/>
          </p:cNvSpPr>
          <p:nvPr/>
        </p:nvSpPr>
        <p:spPr bwMode="auto">
          <a:xfrm>
            <a:off x="27257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47" name="Oval 278"/>
          <p:cNvSpPr>
            <a:spLocks noChangeArrowheads="1"/>
          </p:cNvSpPr>
          <p:nvPr/>
        </p:nvSpPr>
        <p:spPr bwMode="auto">
          <a:xfrm>
            <a:off x="27257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48" name="Oval 279"/>
          <p:cNvSpPr>
            <a:spLocks noChangeArrowheads="1"/>
          </p:cNvSpPr>
          <p:nvPr/>
        </p:nvSpPr>
        <p:spPr bwMode="auto">
          <a:xfrm>
            <a:off x="27257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49" name="Oval 280"/>
          <p:cNvSpPr>
            <a:spLocks noChangeArrowheads="1"/>
          </p:cNvSpPr>
          <p:nvPr/>
        </p:nvSpPr>
        <p:spPr bwMode="auto">
          <a:xfrm>
            <a:off x="27257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50" name="Oval 281"/>
          <p:cNvSpPr>
            <a:spLocks noChangeArrowheads="1"/>
          </p:cNvSpPr>
          <p:nvPr/>
        </p:nvSpPr>
        <p:spPr bwMode="auto">
          <a:xfrm>
            <a:off x="27257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51" name="Oval 282"/>
          <p:cNvSpPr>
            <a:spLocks noChangeArrowheads="1"/>
          </p:cNvSpPr>
          <p:nvPr/>
        </p:nvSpPr>
        <p:spPr bwMode="auto">
          <a:xfrm>
            <a:off x="27257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52" name="Oval 283"/>
          <p:cNvSpPr>
            <a:spLocks noChangeArrowheads="1"/>
          </p:cNvSpPr>
          <p:nvPr/>
        </p:nvSpPr>
        <p:spPr bwMode="auto">
          <a:xfrm>
            <a:off x="27257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53" name="Oval 284"/>
          <p:cNvSpPr>
            <a:spLocks noChangeArrowheads="1"/>
          </p:cNvSpPr>
          <p:nvPr/>
        </p:nvSpPr>
        <p:spPr bwMode="auto">
          <a:xfrm>
            <a:off x="27257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54" name="Oval 285"/>
          <p:cNvSpPr>
            <a:spLocks noChangeArrowheads="1"/>
          </p:cNvSpPr>
          <p:nvPr/>
        </p:nvSpPr>
        <p:spPr bwMode="auto">
          <a:xfrm>
            <a:off x="27257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55" name="Oval 286"/>
          <p:cNvSpPr>
            <a:spLocks noChangeArrowheads="1"/>
          </p:cNvSpPr>
          <p:nvPr/>
        </p:nvSpPr>
        <p:spPr bwMode="auto">
          <a:xfrm>
            <a:off x="27257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56" name="Oval 287"/>
          <p:cNvSpPr>
            <a:spLocks noChangeArrowheads="1"/>
          </p:cNvSpPr>
          <p:nvPr/>
        </p:nvSpPr>
        <p:spPr bwMode="auto">
          <a:xfrm>
            <a:off x="27257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57" name="Oval 288"/>
          <p:cNvSpPr>
            <a:spLocks noChangeArrowheads="1"/>
          </p:cNvSpPr>
          <p:nvPr/>
        </p:nvSpPr>
        <p:spPr bwMode="auto">
          <a:xfrm>
            <a:off x="27257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58" name="Oval 289"/>
          <p:cNvSpPr>
            <a:spLocks noChangeArrowheads="1"/>
          </p:cNvSpPr>
          <p:nvPr/>
        </p:nvSpPr>
        <p:spPr bwMode="auto">
          <a:xfrm>
            <a:off x="27257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59" name="Oval 290"/>
          <p:cNvSpPr>
            <a:spLocks noChangeArrowheads="1"/>
          </p:cNvSpPr>
          <p:nvPr/>
        </p:nvSpPr>
        <p:spPr bwMode="auto">
          <a:xfrm>
            <a:off x="27257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60" name="Oval 291"/>
          <p:cNvSpPr>
            <a:spLocks noChangeArrowheads="1"/>
          </p:cNvSpPr>
          <p:nvPr/>
        </p:nvSpPr>
        <p:spPr bwMode="auto">
          <a:xfrm>
            <a:off x="27257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61" name="Oval 292"/>
          <p:cNvSpPr>
            <a:spLocks noChangeArrowheads="1"/>
          </p:cNvSpPr>
          <p:nvPr/>
        </p:nvSpPr>
        <p:spPr bwMode="auto">
          <a:xfrm>
            <a:off x="28702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62" name="Oval 293"/>
          <p:cNvSpPr>
            <a:spLocks noChangeArrowheads="1"/>
          </p:cNvSpPr>
          <p:nvPr/>
        </p:nvSpPr>
        <p:spPr bwMode="auto">
          <a:xfrm>
            <a:off x="28702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63" name="Oval 294"/>
          <p:cNvSpPr>
            <a:spLocks noChangeArrowheads="1"/>
          </p:cNvSpPr>
          <p:nvPr/>
        </p:nvSpPr>
        <p:spPr bwMode="auto">
          <a:xfrm>
            <a:off x="28702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64" name="Oval 295"/>
          <p:cNvSpPr>
            <a:spLocks noChangeArrowheads="1"/>
          </p:cNvSpPr>
          <p:nvPr/>
        </p:nvSpPr>
        <p:spPr bwMode="auto">
          <a:xfrm>
            <a:off x="28702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65" name="Oval 296"/>
          <p:cNvSpPr>
            <a:spLocks noChangeArrowheads="1"/>
          </p:cNvSpPr>
          <p:nvPr/>
        </p:nvSpPr>
        <p:spPr bwMode="auto">
          <a:xfrm>
            <a:off x="28702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66" name="Oval 297"/>
          <p:cNvSpPr>
            <a:spLocks noChangeArrowheads="1"/>
          </p:cNvSpPr>
          <p:nvPr/>
        </p:nvSpPr>
        <p:spPr bwMode="auto">
          <a:xfrm>
            <a:off x="28702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67" name="Oval 298"/>
          <p:cNvSpPr>
            <a:spLocks noChangeArrowheads="1"/>
          </p:cNvSpPr>
          <p:nvPr/>
        </p:nvSpPr>
        <p:spPr bwMode="auto">
          <a:xfrm>
            <a:off x="28702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68" name="Oval 299"/>
          <p:cNvSpPr>
            <a:spLocks noChangeArrowheads="1"/>
          </p:cNvSpPr>
          <p:nvPr/>
        </p:nvSpPr>
        <p:spPr bwMode="auto">
          <a:xfrm>
            <a:off x="28702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69" name="Oval 300"/>
          <p:cNvSpPr>
            <a:spLocks noChangeArrowheads="1"/>
          </p:cNvSpPr>
          <p:nvPr/>
        </p:nvSpPr>
        <p:spPr bwMode="auto">
          <a:xfrm>
            <a:off x="28702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70" name="Oval 301"/>
          <p:cNvSpPr>
            <a:spLocks noChangeArrowheads="1"/>
          </p:cNvSpPr>
          <p:nvPr/>
        </p:nvSpPr>
        <p:spPr bwMode="auto">
          <a:xfrm>
            <a:off x="28702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71" name="Oval 302"/>
          <p:cNvSpPr>
            <a:spLocks noChangeArrowheads="1"/>
          </p:cNvSpPr>
          <p:nvPr/>
        </p:nvSpPr>
        <p:spPr bwMode="auto">
          <a:xfrm>
            <a:off x="28702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72" name="Oval 303"/>
          <p:cNvSpPr>
            <a:spLocks noChangeArrowheads="1"/>
          </p:cNvSpPr>
          <p:nvPr/>
        </p:nvSpPr>
        <p:spPr bwMode="auto">
          <a:xfrm>
            <a:off x="28702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73" name="Oval 304"/>
          <p:cNvSpPr>
            <a:spLocks noChangeArrowheads="1"/>
          </p:cNvSpPr>
          <p:nvPr/>
        </p:nvSpPr>
        <p:spPr bwMode="auto">
          <a:xfrm>
            <a:off x="28702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74" name="Oval 305"/>
          <p:cNvSpPr>
            <a:spLocks noChangeArrowheads="1"/>
          </p:cNvSpPr>
          <p:nvPr/>
        </p:nvSpPr>
        <p:spPr bwMode="auto">
          <a:xfrm>
            <a:off x="28702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75" name="Oval 306"/>
          <p:cNvSpPr>
            <a:spLocks noChangeArrowheads="1"/>
          </p:cNvSpPr>
          <p:nvPr/>
        </p:nvSpPr>
        <p:spPr bwMode="auto">
          <a:xfrm>
            <a:off x="28702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76" name="Oval 307"/>
          <p:cNvSpPr>
            <a:spLocks noChangeArrowheads="1"/>
          </p:cNvSpPr>
          <p:nvPr/>
        </p:nvSpPr>
        <p:spPr bwMode="auto">
          <a:xfrm>
            <a:off x="28702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77" name="Oval 308"/>
          <p:cNvSpPr>
            <a:spLocks noChangeArrowheads="1"/>
          </p:cNvSpPr>
          <p:nvPr/>
        </p:nvSpPr>
        <p:spPr bwMode="auto">
          <a:xfrm>
            <a:off x="28702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78" name="Oval 309"/>
          <p:cNvSpPr>
            <a:spLocks noChangeArrowheads="1"/>
          </p:cNvSpPr>
          <p:nvPr/>
        </p:nvSpPr>
        <p:spPr bwMode="auto">
          <a:xfrm>
            <a:off x="28702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79" name="Oval 310"/>
          <p:cNvSpPr>
            <a:spLocks noChangeArrowheads="1"/>
          </p:cNvSpPr>
          <p:nvPr/>
        </p:nvSpPr>
        <p:spPr bwMode="auto">
          <a:xfrm>
            <a:off x="28702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80" name="Oval 311"/>
          <p:cNvSpPr>
            <a:spLocks noChangeArrowheads="1"/>
          </p:cNvSpPr>
          <p:nvPr/>
        </p:nvSpPr>
        <p:spPr bwMode="auto">
          <a:xfrm>
            <a:off x="28702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81" name="Oval 312"/>
          <p:cNvSpPr>
            <a:spLocks noChangeArrowheads="1"/>
          </p:cNvSpPr>
          <p:nvPr/>
        </p:nvSpPr>
        <p:spPr bwMode="auto">
          <a:xfrm>
            <a:off x="28702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82" name="Oval 313"/>
          <p:cNvSpPr>
            <a:spLocks noChangeArrowheads="1"/>
          </p:cNvSpPr>
          <p:nvPr/>
        </p:nvSpPr>
        <p:spPr bwMode="auto">
          <a:xfrm>
            <a:off x="28702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83" name="Oval 314"/>
          <p:cNvSpPr>
            <a:spLocks noChangeArrowheads="1"/>
          </p:cNvSpPr>
          <p:nvPr/>
        </p:nvSpPr>
        <p:spPr bwMode="auto">
          <a:xfrm>
            <a:off x="28702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84" name="Oval 315"/>
          <p:cNvSpPr>
            <a:spLocks noChangeArrowheads="1"/>
          </p:cNvSpPr>
          <p:nvPr/>
        </p:nvSpPr>
        <p:spPr bwMode="auto">
          <a:xfrm>
            <a:off x="28702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85" name="Oval 316"/>
          <p:cNvSpPr>
            <a:spLocks noChangeArrowheads="1"/>
          </p:cNvSpPr>
          <p:nvPr/>
        </p:nvSpPr>
        <p:spPr bwMode="auto">
          <a:xfrm>
            <a:off x="28702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86" name="Oval 317"/>
          <p:cNvSpPr>
            <a:spLocks noChangeArrowheads="1"/>
          </p:cNvSpPr>
          <p:nvPr/>
        </p:nvSpPr>
        <p:spPr bwMode="auto">
          <a:xfrm>
            <a:off x="30130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87" name="Oval 318"/>
          <p:cNvSpPr>
            <a:spLocks noChangeArrowheads="1"/>
          </p:cNvSpPr>
          <p:nvPr/>
        </p:nvSpPr>
        <p:spPr bwMode="auto">
          <a:xfrm>
            <a:off x="30130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88" name="Oval 319"/>
          <p:cNvSpPr>
            <a:spLocks noChangeArrowheads="1"/>
          </p:cNvSpPr>
          <p:nvPr/>
        </p:nvSpPr>
        <p:spPr bwMode="auto">
          <a:xfrm>
            <a:off x="30130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89" name="Oval 320"/>
          <p:cNvSpPr>
            <a:spLocks noChangeArrowheads="1"/>
          </p:cNvSpPr>
          <p:nvPr/>
        </p:nvSpPr>
        <p:spPr bwMode="auto">
          <a:xfrm>
            <a:off x="30130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90" name="Oval 321"/>
          <p:cNvSpPr>
            <a:spLocks noChangeArrowheads="1"/>
          </p:cNvSpPr>
          <p:nvPr/>
        </p:nvSpPr>
        <p:spPr bwMode="auto">
          <a:xfrm>
            <a:off x="30130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91" name="Oval 322"/>
          <p:cNvSpPr>
            <a:spLocks noChangeArrowheads="1"/>
          </p:cNvSpPr>
          <p:nvPr/>
        </p:nvSpPr>
        <p:spPr bwMode="auto">
          <a:xfrm>
            <a:off x="30130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92" name="Oval 323"/>
          <p:cNvSpPr>
            <a:spLocks noChangeArrowheads="1"/>
          </p:cNvSpPr>
          <p:nvPr/>
        </p:nvSpPr>
        <p:spPr bwMode="auto">
          <a:xfrm>
            <a:off x="30130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93" name="Oval 324"/>
          <p:cNvSpPr>
            <a:spLocks noChangeArrowheads="1"/>
          </p:cNvSpPr>
          <p:nvPr/>
        </p:nvSpPr>
        <p:spPr bwMode="auto">
          <a:xfrm>
            <a:off x="30130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94" name="Oval 325"/>
          <p:cNvSpPr>
            <a:spLocks noChangeArrowheads="1"/>
          </p:cNvSpPr>
          <p:nvPr/>
        </p:nvSpPr>
        <p:spPr bwMode="auto">
          <a:xfrm>
            <a:off x="30130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95" name="Oval 326"/>
          <p:cNvSpPr>
            <a:spLocks noChangeArrowheads="1"/>
          </p:cNvSpPr>
          <p:nvPr/>
        </p:nvSpPr>
        <p:spPr bwMode="auto">
          <a:xfrm>
            <a:off x="30130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96" name="Oval 327"/>
          <p:cNvSpPr>
            <a:spLocks noChangeArrowheads="1"/>
          </p:cNvSpPr>
          <p:nvPr/>
        </p:nvSpPr>
        <p:spPr bwMode="auto">
          <a:xfrm>
            <a:off x="30130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97" name="Oval 328"/>
          <p:cNvSpPr>
            <a:spLocks noChangeArrowheads="1"/>
          </p:cNvSpPr>
          <p:nvPr/>
        </p:nvSpPr>
        <p:spPr bwMode="auto">
          <a:xfrm>
            <a:off x="30130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98" name="Oval 329"/>
          <p:cNvSpPr>
            <a:spLocks noChangeArrowheads="1"/>
          </p:cNvSpPr>
          <p:nvPr/>
        </p:nvSpPr>
        <p:spPr bwMode="auto">
          <a:xfrm>
            <a:off x="30130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99" name="Oval 330"/>
          <p:cNvSpPr>
            <a:spLocks noChangeArrowheads="1"/>
          </p:cNvSpPr>
          <p:nvPr/>
        </p:nvSpPr>
        <p:spPr bwMode="auto">
          <a:xfrm>
            <a:off x="30130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00" name="Oval 331"/>
          <p:cNvSpPr>
            <a:spLocks noChangeArrowheads="1"/>
          </p:cNvSpPr>
          <p:nvPr/>
        </p:nvSpPr>
        <p:spPr bwMode="auto">
          <a:xfrm>
            <a:off x="30130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01" name="Oval 332"/>
          <p:cNvSpPr>
            <a:spLocks noChangeArrowheads="1"/>
          </p:cNvSpPr>
          <p:nvPr/>
        </p:nvSpPr>
        <p:spPr bwMode="auto">
          <a:xfrm>
            <a:off x="30130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02" name="Oval 333"/>
          <p:cNvSpPr>
            <a:spLocks noChangeArrowheads="1"/>
          </p:cNvSpPr>
          <p:nvPr/>
        </p:nvSpPr>
        <p:spPr bwMode="auto">
          <a:xfrm>
            <a:off x="30130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03" name="Oval 334"/>
          <p:cNvSpPr>
            <a:spLocks noChangeArrowheads="1"/>
          </p:cNvSpPr>
          <p:nvPr/>
        </p:nvSpPr>
        <p:spPr bwMode="auto">
          <a:xfrm>
            <a:off x="30130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04" name="Oval 335"/>
          <p:cNvSpPr>
            <a:spLocks noChangeArrowheads="1"/>
          </p:cNvSpPr>
          <p:nvPr/>
        </p:nvSpPr>
        <p:spPr bwMode="auto">
          <a:xfrm>
            <a:off x="30130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05" name="Oval 336"/>
          <p:cNvSpPr>
            <a:spLocks noChangeArrowheads="1"/>
          </p:cNvSpPr>
          <p:nvPr/>
        </p:nvSpPr>
        <p:spPr bwMode="auto">
          <a:xfrm>
            <a:off x="30130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06" name="Oval 337"/>
          <p:cNvSpPr>
            <a:spLocks noChangeArrowheads="1"/>
          </p:cNvSpPr>
          <p:nvPr/>
        </p:nvSpPr>
        <p:spPr bwMode="auto">
          <a:xfrm>
            <a:off x="30130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07" name="Oval 338"/>
          <p:cNvSpPr>
            <a:spLocks noChangeArrowheads="1"/>
          </p:cNvSpPr>
          <p:nvPr/>
        </p:nvSpPr>
        <p:spPr bwMode="auto">
          <a:xfrm>
            <a:off x="30130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08" name="Oval 339"/>
          <p:cNvSpPr>
            <a:spLocks noChangeArrowheads="1"/>
          </p:cNvSpPr>
          <p:nvPr/>
        </p:nvSpPr>
        <p:spPr bwMode="auto">
          <a:xfrm>
            <a:off x="30130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09" name="Oval 340"/>
          <p:cNvSpPr>
            <a:spLocks noChangeArrowheads="1"/>
          </p:cNvSpPr>
          <p:nvPr/>
        </p:nvSpPr>
        <p:spPr bwMode="auto">
          <a:xfrm>
            <a:off x="30130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10" name="Oval 341"/>
          <p:cNvSpPr>
            <a:spLocks noChangeArrowheads="1"/>
          </p:cNvSpPr>
          <p:nvPr/>
        </p:nvSpPr>
        <p:spPr bwMode="auto">
          <a:xfrm>
            <a:off x="30130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11" name="Oval 342"/>
          <p:cNvSpPr>
            <a:spLocks noChangeArrowheads="1"/>
          </p:cNvSpPr>
          <p:nvPr/>
        </p:nvSpPr>
        <p:spPr bwMode="auto">
          <a:xfrm>
            <a:off x="31575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12" name="Oval 343"/>
          <p:cNvSpPr>
            <a:spLocks noChangeArrowheads="1"/>
          </p:cNvSpPr>
          <p:nvPr/>
        </p:nvSpPr>
        <p:spPr bwMode="auto">
          <a:xfrm>
            <a:off x="31575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13" name="Oval 344"/>
          <p:cNvSpPr>
            <a:spLocks noChangeArrowheads="1"/>
          </p:cNvSpPr>
          <p:nvPr/>
        </p:nvSpPr>
        <p:spPr bwMode="auto">
          <a:xfrm>
            <a:off x="31575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14" name="Oval 345"/>
          <p:cNvSpPr>
            <a:spLocks noChangeArrowheads="1"/>
          </p:cNvSpPr>
          <p:nvPr/>
        </p:nvSpPr>
        <p:spPr bwMode="auto">
          <a:xfrm>
            <a:off x="31575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15" name="Oval 346"/>
          <p:cNvSpPr>
            <a:spLocks noChangeArrowheads="1"/>
          </p:cNvSpPr>
          <p:nvPr/>
        </p:nvSpPr>
        <p:spPr bwMode="auto">
          <a:xfrm>
            <a:off x="31575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16" name="Oval 347"/>
          <p:cNvSpPr>
            <a:spLocks noChangeArrowheads="1"/>
          </p:cNvSpPr>
          <p:nvPr/>
        </p:nvSpPr>
        <p:spPr bwMode="auto">
          <a:xfrm>
            <a:off x="31575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17" name="Oval 348"/>
          <p:cNvSpPr>
            <a:spLocks noChangeArrowheads="1"/>
          </p:cNvSpPr>
          <p:nvPr/>
        </p:nvSpPr>
        <p:spPr bwMode="auto">
          <a:xfrm>
            <a:off x="31575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18" name="Oval 349"/>
          <p:cNvSpPr>
            <a:spLocks noChangeArrowheads="1"/>
          </p:cNvSpPr>
          <p:nvPr/>
        </p:nvSpPr>
        <p:spPr bwMode="auto">
          <a:xfrm>
            <a:off x="31575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19" name="Oval 350"/>
          <p:cNvSpPr>
            <a:spLocks noChangeArrowheads="1"/>
          </p:cNvSpPr>
          <p:nvPr/>
        </p:nvSpPr>
        <p:spPr bwMode="auto">
          <a:xfrm>
            <a:off x="31575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20" name="Oval 351"/>
          <p:cNvSpPr>
            <a:spLocks noChangeArrowheads="1"/>
          </p:cNvSpPr>
          <p:nvPr/>
        </p:nvSpPr>
        <p:spPr bwMode="auto">
          <a:xfrm>
            <a:off x="31575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21" name="Oval 352"/>
          <p:cNvSpPr>
            <a:spLocks noChangeArrowheads="1"/>
          </p:cNvSpPr>
          <p:nvPr/>
        </p:nvSpPr>
        <p:spPr bwMode="auto">
          <a:xfrm>
            <a:off x="31575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22" name="Oval 353"/>
          <p:cNvSpPr>
            <a:spLocks noChangeArrowheads="1"/>
          </p:cNvSpPr>
          <p:nvPr/>
        </p:nvSpPr>
        <p:spPr bwMode="auto">
          <a:xfrm>
            <a:off x="31575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23" name="Oval 354"/>
          <p:cNvSpPr>
            <a:spLocks noChangeArrowheads="1"/>
          </p:cNvSpPr>
          <p:nvPr/>
        </p:nvSpPr>
        <p:spPr bwMode="auto">
          <a:xfrm>
            <a:off x="31575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24" name="Oval 355"/>
          <p:cNvSpPr>
            <a:spLocks noChangeArrowheads="1"/>
          </p:cNvSpPr>
          <p:nvPr/>
        </p:nvSpPr>
        <p:spPr bwMode="auto">
          <a:xfrm>
            <a:off x="31575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25" name="Oval 356"/>
          <p:cNvSpPr>
            <a:spLocks noChangeArrowheads="1"/>
          </p:cNvSpPr>
          <p:nvPr/>
        </p:nvSpPr>
        <p:spPr bwMode="auto">
          <a:xfrm>
            <a:off x="31575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26" name="Oval 357"/>
          <p:cNvSpPr>
            <a:spLocks noChangeArrowheads="1"/>
          </p:cNvSpPr>
          <p:nvPr/>
        </p:nvSpPr>
        <p:spPr bwMode="auto">
          <a:xfrm>
            <a:off x="31575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27" name="Oval 358"/>
          <p:cNvSpPr>
            <a:spLocks noChangeArrowheads="1"/>
          </p:cNvSpPr>
          <p:nvPr/>
        </p:nvSpPr>
        <p:spPr bwMode="auto">
          <a:xfrm>
            <a:off x="31575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28" name="Oval 359"/>
          <p:cNvSpPr>
            <a:spLocks noChangeArrowheads="1"/>
          </p:cNvSpPr>
          <p:nvPr/>
        </p:nvSpPr>
        <p:spPr bwMode="auto">
          <a:xfrm>
            <a:off x="31575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29" name="Oval 360"/>
          <p:cNvSpPr>
            <a:spLocks noChangeArrowheads="1"/>
          </p:cNvSpPr>
          <p:nvPr/>
        </p:nvSpPr>
        <p:spPr bwMode="auto">
          <a:xfrm>
            <a:off x="31575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30" name="Oval 361"/>
          <p:cNvSpPr>
            <a:spLocks noChangeArrowheads="1"/>
          </p:cNvSpPr>
          <p:nvPr/>
        </p:nvSpPr>
        <p:spPr bwMode="auto">
          <a:xfrm>
            <a:off x="31575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31" name="Oval 362"/>
          <p:cNvSpPr>
            <a:spLocks noChangeArrowheads="1"/>
          </p:cNvSpPr>
          <p:nvPr/>
        </p:nvSpPr>
        <p:spPr bwMode="auto">
          <a:xfrm>
            <a:off x="31575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32" name="Oval 363"/>
          <p:cNvSpPr>
            <a:spLocks noChangeArrowheads="1"/>
          </p:cNvSpPr>
          <p:nvPr/>
        </p:nvSpPr>
        <p:spPr bwMode="auto">
          <a:xfrm>
            <a:off x="31575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33" name="Oval 364"/>
          <p:cNvSpPr>
            <a:spLocks noChangeArrowheads="1"/>
          </p:cNvSpPr>
          <p:nvPr/>
        </p:nvSpPr>
        <p:spPr bwMode="auto">
          <a:xfrm>
            <a:off x="31575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34" name="Oval 365"/>
          <p:cNvSpPr>
            <a:spLocks noChangeArrowheads="1"/>
          </p:cNvSpPr>
          <p:nvPr/>
        </p:nvSpPr>
        <p:spPr bwMode="auto">
          <a:xfrm>
            <a:off x="31575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35" name="Oval 366"/>
          <p:cNvSpPr>
            <a:spLocks noChangeArrowheads="1"/>
          </p:cNvSpPr>
          <p:nvPr/>
        </p:nvSpPr>
        <p:spPr bwMode="auto">
          <a:xfrm>
            <a:off x="31575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36" name="Oval 367"/>
          <p:cNvSpPr>
            <a:spLocks noChangeArrowheads="1"/>
          </p:cNvSpPr>
          <p:nvPr/>
        </p:nvSpPr>
        <p:spPr bwMode="auto">
          <a:xfrm>
            <a:off x="33020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37" name="Oval 368"/>
          <p:cNvSpPr>
            <a:spLocks noChangeArrowheads="1"/>
          </p:cNvSpPr>
          <p:nvPr/>
        </p:nvSpPr>
        <p:spPr bwMode="auto">
          <a:xfrm>
            <a:off x="33020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38" name="Oval 369"/>
          <p:cNvSpPr>
            <a:spLocks noChangeArrowheads="1"/>
          </p:cNvSpPr>
          <p:nvPr/>
        </p:nvSpPr>
        <p:spPr bwMode="auto">
          <a:xfrm>
            <a:off x="33020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39" name="Oval 370"/>
          <p:cNvSpPr>
            <a:spLocks noChangeArrowheads="1"/>
          </p:cNvSpPr>
          <p:nvPr/>
        </p:nvSpPr>
        <p:spPr bwMode="auto">
          <a:xfrm>
            <a:off x="33020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40" name="Oval 371"/>
          <p:cNvSpPr>
            <a:spLocks noChangeArrowheads="1"/>
          </p:cNvSpPr>
          <p:nvPr/>
        </p:nvSpPr>
        <p:spPr bwMode="auto">
          <a:xfrm>
            <a:off x="33020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41" name="Oval 372"/>
          <p:cNvSpPr>
            <a:spLocks noChangeArrowheads="1"/>
          </p:cNvSpPr>
          <p:nvPr/>
        </p:nvSpPr>
        <p:spPr bwMode="auto">
          <a:xfrm>
            <a:off x="33020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42" name="Oval 373"/>
          <p:cNvSpPr>
            <a:spLocks noChangeArrowheads="1"/>
          </p:cNvSpPr>
          <p:nvPr/>
        </p:nvSpPr>
        <p:spPr bwMode="auto">
          <a:xfrm>
            <a:off x="33020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43" name="Oval 374"/>
          <p:cNvSpPr>
            <a:spLocks noChangeArrowheads="1"/>
          </p:cNvSpPr>
          <p:nvPr/>
        </p:nvSpPr>
        <p:spPr bwMode="auto">
          <a:xfrm>
            <a:off x="33020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44" name="Oval 375"/>
          <p:cNvSpPr>
            <a:spLocks noChangeArrowheads="1"/>
          </p:cNvSpPr>
          <p:nvPr/>
        </p:nvSpPr>
        <p:spPr bwMode="auto">
          <a:xfrm>
            <a:off x="33020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45" name="Oval 376"/>
          <p:cNvSpPr>
            <a:spLocks noChangeArrowheads="1"/>
          </p:cNvSpPr>
          <p:nvPr/>
        </p:nvSpPr>
        <p:spPr bwMode="auto">
          <a:xfrm>
            <a:off x="33020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46" name="Oval 377"/>
          <p:cNvSpPr>
            <a:spLocks noChangeArrowheads="1"/>
          </p:cNvSpPr>
          <p:nvPr/>
        </p:nvSpPr>
        <p:spPr bwMode="auto">
          <a:xfrm>
            <a:off x="33020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47" name="Oval 378"/>
          <p:cNvSpPr>
            <a:spLocks noChangeArrowheads="1"/>
          </p:cNvSpPr>
          <p:nvPr/>
        </p:nvSpPr>
        <p:spPr bwMode="auto">
          <a:xfrm>
            <a:off x="33020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48" name="Oval 379"/>
          <p:cNvSpPr>
            <a:spLocks noChangeArrowheads="1"/>
          </p:cNvSpPr>
          <p:nvPr/>
        </p:nvSpPr>
        <p:spPr bwMode="auto">
          <a:xfrm>
            <a:off x="33020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49" name="Oval 380"/>
          <p:cNvSpPr>
            <a:spLocks noChangeArrowheads="1"/>
          </p:cNvSpPr>
          <p:nvPr/>
        </p:nvSpPr>
        <p:spPr bwMode="auto">
          <a:xfrm>
            <a:off x="33020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50" name="Oval 381"/>
          <p:cNvSpPr>
            <a:spLocks noChangeArrowheads="1"/>
          </p:cNvSpPr>
          <p:nvPr/>
        </p:nvSpPr>
        <p:spPr bwMode="auto">
          <a:xfrm>
            <a:off x="33020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51" name="Oval 382"/>
          <p:cNvSpPr>
            <a:spLocks noChangeArrowheads="1"/>
          </p:cNvSpPr>
          <p:nvPr/>
        </p:nvSpPr>
        <p:spPr bwMode="auto">
          <a:xfrm>
            <a:off x="33020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52" name="Oval 383"/>
          <p:cNvSpPr>
            <a:spLocks noChangeArrowheads="1"/>
          </p:cNvSpPr>
          <p:nvPr/>
        </p:nvSpPr>
        <p:spPr bwMode="auto">
          <a:xfrm>
            <a:off x="33020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53" name="Oval 384"/>
          <p:cNvSpPr>
            <a:spLocks noChangeArrowheads="1"/>
          </p:cNvSpPr>
          <p:nvPr/>
        </p:nvSpPr>
        <p:spPr bwMode="auto">
          <a:xfrm>
            <a:off x="33020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54" name="Oval 385"/>
          <p:cNvSpPr>
            <a:spLocks noChangeArrowheads="1"/>
          </p:cNvSpPr>
          <p:nvPr/>
        </p:nvSpPr>
        <p:spPr bwMode="auto">
          <a:xfrm>
            <a:off x="33020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55" name="Oval 386"/>
          <p:cNvSpPr>
            <a:spLocks noChangeArrowheads="1"/>
          </p:cNvSpPr>
          <p:nvPr/>
        </p:nvSpPr>
        <p:spPr bwMode="auto">
          <a:xfrm>
            <a:off x="33020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56" name="Oval 387"/>
          <p:cNvSpPr>
            <a:spLocks noChangeArrowheads="1"/>
          </p:cNvSpPr>
          <p:nvPr/>
        </p:nvSpPr>
        <p:spPr bwMode="auto">
          <a:xfrm>
            <a:off x="33020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57" name="Oval 388"/>
          <p:cNvSpPr>
            <a:spLocks noChangeArrowheads="1"/>
          </p:cNvSpPr>
          <p:nvPr/>
        </p:nvSpPr>
        <p:spPr bwMode="auto">
          <a:xfrm>
            <a:off x="33020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58" name="Oval 389"/>
          <p:cNvSpPr>
            <a:spLocks noChangeArrowheads="1"/>
          </p:cNvSpPr>
          <p:nvPr/>
        </p:nvSpPr>
        <p:spPr bwMode="auto">
          <a:xfrm>
            <a:off x="33020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59" name="Oval 390"/>
          <p:cNvSpPr>
            <a:spLocks noChangeArrowheads="1"/>
          </p:cNvSpPr>
          <p:nvPr/>
        </p:nvSpPr>
        <p:spPr bwMode="auto">
          <a:xfrm>
            <a:off x="20066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60" name="Oval 391"/>
          <p:cNvSpPr>
            <a:spLocks noChangeArrowheads="1"/>
          </p:cNvSpPr>
          <p:nvPr/>
        </p:nvSpPr>
        <p:spPr bwMode="auto">
          <a:xfrm>
            <a:off x="27257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61" name="Oval 393"/>
          <p:cNvSpPr>
            <a:spLocks noChangeArrowheads="1"/>
          </p:cNvSpPr>
          <p:nvPr/>
        </p:nvSpPr>
        <p:spPr bwMode="auto">
          <a:xfrm>
            <a:off x="12858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62" name="Oval 394"/>
          <p:cNvSpPr>
            <a:spLocks noChangeArrowheads="1"/>
          </p:cNvSpPr>
          <p:nvPr/>
        </p:nvSpPr>
        <p:spPr bwMode="auto">
          <a:xfrm>
            <a:off x="33020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63" name="Oval 395"/>
          <p:cNvSpPr>
            <a:spLocks noChangeArrowheads="1"/>
          </p:cNvSpPr>
          <p:nvPr/>
        </p:nvSpPr>
        <p:spPr bwMode="auto">
          <a:xfrm>
            <a:off x="344646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64" name="Oval 396"/>
          <p:cNvSpPr>
            <a:spLocks noChangeArrowheads="1"/>
          </p:cNvSpPr>
          <p:nvPr/>
        </p:nvSpPr>
        <p:spPr bwMode="auto">
          <a:xfrm>
            <a:off x="35893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65" name="Oval 397"/>
          <p:cNvSpPr>
            <a:spLocks noChangeArrowheads="1"/>
          </p:cNvSpPr>
          <p:nvPr/>
        </p:nvSpPr>
        <p:spPr bwMode="auto">
          <a:xfrm>
            <a:off x="37338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66" name="Oval 398"/>
          <p:cNvSpPr>
            <a:spLocks noChangeArrowheads="1"/>
          </p:cNvSpPr>
          <p:nvPr/>
        </p:nvSpPr>
        <p:spPr bwMode="auto">
          <a:xfrm>
            <a:off x="387826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67" name="Oval 399"/>
          <p:cNvSpPr>
            <a:spLocks noChangeArrowheads="1"/>
          </p:cNvSpPr>
          <p:nvPr/>
        </p:nvSpPr>
        <p:spPr bwMode="auto">
          <a:xfrm>
            <a:off x="40211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68" name="Oval 400"/>
          <p:cNvSpPr>
            <a:spLocks noChangeArrowheads="1"/>
          </p:cNvSpPr>
          <p:nvPr/>
        </p:nvSpPr>
        <p:spPr bwMode="auto">
          <a:xfrm>
            <a:off x="41656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69" name="Oval 401"/>
          <p:cNvSpPr>
            <a:spLocks noChangeArrowheads="1"/>
          </p:cNvSpPr>
          <p:nvPr/>
        </p:nvSpPr>
        <p:spPr bwMode="auto">
          <a:xfrm>
            <a:off x="431006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70" name="Oval 402"/>
          <p:cNvSpPr>
            <a:spLocks noChangeArrowheads="1"/>
          </p:cNvSpPr>
          <p:nvPr/>
        </p:nvSpPr>
        <p:spPr bwMode="auto">
          <a:xfrm>
            <a:off x="445452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71" name="Oval 403"/>
          <p:cNvSpPr>
            <a:spLocks noChangeArrowheads="1"/>
          </p:cNvSpPr>
          <p:nvPr/>
        </p:nvSpPr>
        <p:spPr bwMode="auto">
          <a:xfrm>
            <a:off x="45974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72" name="Oval 404"/>
          <p:cNvSpPr>
            <a:spLocks noChangeArrowheads="1"/>
          </p:cNvSpPr>
          <p:nvPr/>
        </p:nvSpPr>
        <p:spPr bwMode="auto">
          <a:xfrm>
            <a:off x="474186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73" name="Oval 410"/>
          <p:cNvSpPr>
            <a:spLocks noChangeArrowheads="1"/>
          </p:cNvSpPr>
          <p:nvPr/>
        </p:nvSpPr>
        <p:spPr bwMode="auto">
          <a:xfrm>
            <a:off x="34464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74" name="Oval 411"/>
          <p:cNvSpPr>
            <a:spLocks noChangeArrowheads="1"/>
          </p:cNvSpPr>
          <p:nvPr/>
        </p:nvSpPr>
        <p:spPr bwMode="auto">
          <a:xfrm>
            <a:off x="358933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75" name="Oval 412"/>
          <p:cNvSpPr>
            <a:spLocks noChangeArrowheads="1"/>
          </p:cNvSpPr>
          <p:nvPr/>
        </p:nvSpPr>
        <p:spPr bwMode="auto">
          <a:xfrm>
            <a:off x="373380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76" name="Oval 413"/>
          <p:cNvSpPr>
            <a:spLocks noChangeArrowheads="1"/>
          </p:cNvSpPr>
          <p:nvPr/>
        </p:nvSpPr>
        <p:spPr bwMode="auto">
          <a:xfrm>
            <a:off x="38782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77" name="Oval 414"/>
          <p:cNvSpPr>
            <a:spLocks noChangeArrowheads="1"/>
          </p:cNvSpPr>
          <p:nvPr/>
        </p:nvSpPr>
        <p:spPr bwMode="auto">
          <a:xfrm>
            <a:off x="402113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78" name="Oval 415"/>
          <p:cNvSpPr>
            <a:spLocks noChangeArrowheads="1"/>
          </p:cNvSpPr>
          <p:nvPr/>
        </p:nvSpPr>
        <p:spPr bwMode="auto">
          <a:xfrm>
            <a:off x="416560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79" name="Oval 416"/>
          <p:cNvSpPr>
            <a:spLocks noChangeArrowheads="1"/>
          </p:cNvSpPr>
          <p:nvPr/>
        </p:nvSpPr>
        <p:spPr bwMode="auto">
          <a:xfrm>
            <a:off x="43100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80" name="Oval 417"/>
          <p:cNvSpPr>
            <a:spLocks noChangeArrowheads="1"/>
          </p:cNvSpPr>
          <p:nvPr/>
        </p:nvSpPr>
        <p:spPr bwMode="auto">
          <a:xfrm>
            <a:off x="44545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81" name="Oval 418"/>
          <p:cNvSpPr>
            <a:spLocks noChangeArrowheads="1"/>
          </p:cNvSpPr>
          <p:nvPr/>
        </p:nvSpPr>
        <p:spPr bwMode="auto">
          <a:xfrm>
            <a:off x="459740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82" name="Oval 419"/>
          <p:cNvSpPr>
            <a:spLocks noChangeArrowheads="1"/>
          </p:cNvSpPr>
          <p:nvPr/>
        </p:nvSpPr>
        <p:spPr bwMode="auto">
          <a:xfrm>
            <a:off x="47418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83" name="Oval 430"/>
          <p:cNvSpPr>
            <a:spLocks noChangeArrowheads="1"/>
          </p:cNvSpPr>
          <p:nvPr/>
        </p:nvSpPr>
        <p:spPr bwMode="auto">
          <a:xfrm>
            <a:off x="344646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84" name="Oval 431"/>
          <p:cNvSpPr>
            <a:spLocks noChangeArrowheads="1"/>
          </p:cNvSpPr>
          <p:nvPr/>
        </p:nvSpPr>
        <p:spPr bwMode="auto">
          <a:xfrm>
            <a:off x="35893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85" name="Oval 432"/>
          <p:cNvSpPr>
            <a:spLocks noChangeArrowheads="1"/>
          </p:cNvSpPr>
          <p:nvPr/>
        </p:nvSpPr>
        <p:spPr bwMode="auto">
          <a:xfrm>
            <a:off x="37338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86" name="Oval 433"/>
          <p:cNvSpPr>
            <a:spLocks noChangeArrowheads="1"/>
          </p:cNvSpPr>
          <p:nvPr/>
        </p:nvSpPr>
        <p:spPr bwMode="auto">
          <a:xfrm>
            <a:off x="387826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87" name="Oval 434"/>
          <p:cNvSpPr>
            <a:spLocks noChangeArrowheads="1"/>
          </p:cNvSpPr>
          <p:nvPr/>
        </p:nvSpPr>
        <p:spPr bwMode="auto">
          <a:xfrm>
            <a:off x="40211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88" name="Oval 435"/>
          <p:cNvSpPr>
            <a:spLocks noChangeArrowheads="1"/>
          </p:cNvSpPr>
          <p:nvPr/>
        </p:nvSpPr>
        <p:spPr bwMode="auto">
          <a:xfrm>
            <a:off x="41656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89" name="Oval 436"/>
          <p:cNvSpPr>
            <a:spLocks noChangeArrowheads="1"/>
          </p:cNvSpPr>
          <p:nvPr/>
        </p:nvSpPr>
        <p:spPr bwMode="auto">
          <a:xfrm>
            <a:off x="431006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90" name="Oval 437"/>
          <p:cNvSpPr>
            <a:spLocks noChangeArrowheads="1"/>
          </p:cNvSpPr>
          <p:nvPr/>
        </p:nvSpPr>
        <p:spPr bwMode="auto">
          <a:xfrm>
            <a:off x="445452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91" name="Oval 438"/>
          <p:cNvSpPr>
            <a:spLocks noChangeArrowheads="1"/>
          </p:cNvSpPr>
          <p:nvPr/>
        </p:nvSpPr>
        <p:spPr bwMode="auto">
          <a:xfrm>
            <a:off x="45974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92" name="Oval 439"/>
          <p:cNvSpPr>
            <a:spLocks noChangeArrowheads="1"/>
          </p:cNvSpPr>
          <p:nvPr/>
        </p:nvSpPr>
        <p:spPr bwMode="auto">
          <a:xfrm>
            <a:off x="474186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93" name="Oval 440"/>
          <p:cNvSpPr>
            <a:spLocks noChangeArrowheads="1"/>
          </p:cNvSpPr>
          <p:nvPr/>
        </p:nvSpPr>
        <p:spPr bwMode="auto">
          <a:xfrm>
            <a:off x="3446463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94" name="Oval 441"/>
          <p:cNvSpPr>
            <a:spLocks noChangeArrowheads="1"/>
          </p:cNvSpPr>
          <p:nvPr/>
        </p:nvSpPr>
        <p:spPr bwMode="auto">
          <a:xfrm>
            <a:off x="3589338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95" name="Oval 442"/>
          <p:cNvSpPr>
            <a:spLocks noChangeArrowheads="1"/>
          </p:cNvSpPr>
          <p:nvPr/>
        </p:nvSpPr>
        <p:spPr bwMode="auto">
          <a:xfrm>
            <a:off x="3733800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96" name="Oval 443"/>
          <p:cNvSpPr>
            <a:spLocks noChangeArrowheads="1"/>
          </p:cNvSpPr>
          <p:nvPr/>
        </p:nvSpPr>
        <p:spPr bwMode="auto">
          <a:xfrm>
            <a:off x="3878263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97" name="Oval 444"/>
          <p:cNvSpPr>
            <a:spLocks noChangeArrowheads="1"/>
          </p:cNvSpPr>
          <p:nvPr/>
        </p:nvSpPr>
        <p:spPr bwMode="auto">
          <a:xfrm>
            <a:off x="4021138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98" name="Oval 445"/>
          <p:cNvSpPr>
            <a:spLocks noChangeArrowheads="1"/>
          </p:cNvSpPr>
          <p:nvPr/>
        </p:nvSpPr>
        <p:spPr bwMode="auto">
          <a:xfrm>
            <a:off x="4165600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99" name="Oval 446"/>
          <p:cNvSpPr>
            <a:spLocks noChangeArrowheads="1"/>
          </p:cNvSpPr>
          <p:nvPr/>
        </p:nvSpPr>
        <p:spPr bwMode="auto">
          <a:xfrm>
            <a:off x="4310063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00" name="Oval 447"/>
          <p:cNvSpPr>
            <a:spLocks noChangeArrowheads="1"/>
          </p:cNvSpPr>
          <p:nvPr/>
        </p:nvSpPr>
        <p:spPr bwMode="auto">
          <a:xfrm>
            <a:off x="4454525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01" name="Oval 448"/>
          <p:cNvSpPr>
            <a:spLocks noChangeArrowheads="1"/>
          </p:cNvSpPr>
          <p:nvPr/>
        </p:nvSpPr>
        <p:spPr bwMode="auto">
          <a:xfrm>
            <a:off x="4597400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02" name="Oval 449"/>
          <p:cNvSpPr>
            <a:spLocks noChangeArrowheads="1"/>
          </p:cNvSpPr>
          <p:nvPr/>
        </p:nvSpPr>
        <p:spPr bwMode="auto">
          <a:xfrm>
            <a:off x="4741863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03" name="Oval 450"/>
          <p:cNvSpPr>
            <a:spLocks noChangeArrowheads="1"/>
          </p:cNvSpPr>
          <p:nvPr/>
        </p:nvSpPr>
        <p:spPr bwMode="auto">
          <a:xfrm>
            <a:off x="3446463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04" name="Oval 451"/>
          <p:cNvSpPr>
            <a:spLocks noChangeArrowheads="1"/>
          </p:cNvSpPr>
          <p:nvPr/>
        </p:nvSpPr>
        <p:spPr bwMode="auto">
          <a:xfrm>
            <a:off x="3589338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05" name="Oval 452"/>
          <p:cNvSpPr>
            <a:spLocks noChangeArrowheads="1"/>
          </p:cNvSpPr>
          <p:nvPr/>
        </p:nvSpPr>
        <p:spPr bwMode="auto">
          <a:xfrm>
            <a:off x="3733800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06" name="Oval 453"/>
          <p:cNvSpPr>
            <a:spLocks noChangeArrowheads="1"/>
          </p:cNvSpPr>
          <p:nvPr/>
        </p:nvSpPr>
        <p:spPr bwMode="auto">
          <a:xfrm>
            <a:off x="3878263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07" name="Oval 454"/>
          <p:cNvSpPr>
            <a:spLocks noChangeArrowheads="1"/>
          </p:cNvSpPr>
          <p:nvPr/>
        </p:nvSpPr>
        <p:spPr bwMode="auto">
          <a:xfrm>
            <a:off x="4021138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08" name="Oval 455"/>
          <p:cNvSpPr>
            <a:spLocks noChangeArrowheads="1"/>
          </p:cNvSpPr>
          <p:nvPr/>
        </p:nvSpPr>
        <p:spPr bwMode="auto">
          <a:xfrm>
            <a:off x="4165600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09" name="Oval 456"/>
          <p:cNvSpPr>
            <a:spLocks noChangeArrowheads="1"/>
          </p:cNvSpPr>
          <p:nvPr/>
        </p:nvSpPr>
        <p:spPr bwMode="auto">
          <a:xfrm>
            <a:off x="4310063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10" name="Oval 457"/>
          <p:cNvSpPr>
            <a:spLocks noChangeArrowheads="1"/>
          </p:cNvSpPr>
          <p:nvPr/>
        </p:nvSpPr>
        <p:spPr bwMode="auto">
          <a:xfrm>
            <a:off x="4454525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11" name="Oval 458"/>
          <p:cNvSpPr>
            <a:spLocks noChangeArrowheads="1"/>
          </p:cNvSpPr>
          <p:nvPr/>
        </p:nvSpPr>
        <p:spPr bwMode="auto">
          <a:xfrm>
            <a:off x="4597400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12" name="Oval 459"/>
          <p:cNvSpPr>
            <a:spLocks noChangeArrowheads="1"/>
          </p:cNvSpPr>
          <p:nvPr/>
        </p:nvSpPr>
        <p:spPr bwMode="auto">
          <a:xfrm>
            <a:off x="4741863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13" name="Oval 460"/>
          <p:cNvSpPr>
            <a:spLocks noChangeArrowheads="1"/>
          </p:cNvSpPr>
          <p:nvPr/>
        </p:nvSpPr>
        <p:spPr bwMode="auto">
          <a:xfrm>
            <a:off x="344646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14" name="Oval 461"/>
          <p:cNvSpPr>
            <a:spLocks noChangeArrowheads="1"/>
          </p:cNvSpPr>
          <p:nvPr/>
        </p:nvSpPr>
        <p:spPr bwMode="auto">
          <a:xfrm>
            <a:off x="35893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15" name="Oval 462"/>
          <p:cNvSpPr>
            <a:spLocks noChangeArrowheads="1"/>
          </p:cNvSpPr>
          <p:nvPr/>
        </p:nvSpPr>
        <p:spPr bwMode="auto">
          <a:xfrm>
            <a:off x="37338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16" name="Oval 463"/>
          <p:cNvSpPr>
            <a:spLocks noChangeArrowheads="1"/>
          </p:cNvSpPr>
          <p:nvPr/>
        </p:nvSpPr>
        <p:spPr bwMode="auto">
          <a:xfrm>
            <a:off x="387826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17" name="Oval 464"/>
          <p:cNvSpPr>
            <a:spLocks noChangeArrowheads="1"/>
          </p:cNvSpPr>
          <p:nvPr/>
        </p:nvSpPr>
        <p:spPr bwMode="auto">
          <a:xfrm>
            <a:off x="40211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18" name="Oval 465"/>
          <p:cNvSpPr>
            <a:spLocks noChangeArrowheads="1"/>
          </p:cNvSpPr>
          <p:nvPr/>
        </p:nvSpPr>
        <p:spPr bwMode="auto">
          <a:xfrm>
            <a:off x="41656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19" name="Oval 466"/>
          <p:cNvSpPr>
            <a:spLocks noChangeArrowheads="1"/>
          </p:cNvSpPr>
          <p:nvPr/>
        </p:nvSpPr>
        <p:spPr bwMode="auto">
          <a:xfrm>
            <a:off x="431006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20" name="Oval 467"/>
          <p:cNvSpPr>
            <a:spLocks noChangeArrowheads="1"/>
          </p:cNvSpPr>
          <p:nvPr/>
        </p:nvSpPr>
        <p:spPr bwMode="auto">
          <a:xfrm>
            <a:off x="445452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21" name="Oval 468"/>
          <p:cNvSpPr>
            <a:spLocks noChangeArrowheads="1"/>
          </p:cNvSpPr>
          <p:nvPr/>
        </p:nvSpPr>
        <p:spPr bwMode="auto">
          <a:xfrm>
            <a:off x="45974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22" name="Oval 469"/>
          <p:cNvSpPr>
            <a:spLocks noChangeArrowheads="1"/>
          </p:cNvSpPr>
          <p:nvPr/>
        </p:nvSpPr>
        <p:spPr bwMode="auto">
          <a:xfrm>
            <a:off x="474186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23" name="Oval 470"/>
          <p:cNvSpPr>
            <a:spLocks noChangeArrowheads="1"/>
          </p:cNvSpPr>
          <p:nvPr/>
        </p:nvSpPr>
        <p:spPr bwMode="auto">
          <a:xfrm>
            <a:off x="344646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24" name="Oval 471"/>
          <p:cNvSpPr>
            <a:spLocks noChangeArrowheads="1"/>
          </p:cNvSpPr>
          <p:nvPr/>
        </p:nvSpPr>
        <p:spPr bwMode="auto">
          <a:xfrm>
            <a:off x="35893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25" name="Oval 472"/>
          <p:cNvSpPr>
            <a:spLocks noChangeArrowheads="1"/>
          </p:cNvSpPr>
          <p:nvPr/>
        </p:nvSpPr>
        <p:spPr bwMode="auto">
          <a:xfrm>
            <a:off x="37338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26" name="Oval 473"/>
          <p:cNvSpPr>
            <a:spLocks noChangeArrowheads="1"/>
          </p:cNvSpPr>
          <p:nvPr/>
        </p:nvSpPr>
        <p:spPr bwMode="auto">
          <a:xfrm>
            <a:off x="387826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27" name="Oval 474"/>
          <p:cNvSpPr>
            <a:spLocks noChangeArrowheads="1"/>
          </p:cNvSpPr>
          <p:nvPr/>
        </p:nvSpPr>
        <p:spPr bwMode="auto">
          <a:xfrm>
            <a:off x="40211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28" name="Oval 475"/>
          <p:cNvSpPr>
            <a:spLocks noChangeArrowheads="1"/>
          </p:cNvSpPr>
          <p:nvPr/>
        </p:nvSpPr>
        <p:spPr bwMode="auto">
          <a:xfrm>
            <a:off x="41656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29" name="Oval 476"/>
          <p:cNvSpPr>
            <a:spLocks noChangeArrowheads="1"/>
          </p:cNvSpPr>
          <p:nvPr/>
        </p:nvSpPr>
        <p:spPr bwMode="auto">
          <a:xfrm>
            <a:off x="431006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30" name="Oval 477"/>
          <p:cNvSpPr>
            <a:spLocks noChangeArrowheads="1"/>
          </p:cNvSpPr>
          <p:nvPr/>
        </p:nvSpPr>
        <p:spPr bwMode="auto">
          <a:xfrm>
            <a:off x="445452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31" name="Oval 478"/>
          <p:cNvSpPr>
            <a:spLocks noChangeArrowheads="1"/>
          </p:cNvSpPr>
          <p:nvPr/>
        </p:nvSpPr>
        <p:spPr bwMode="auto">
          <a:xfrm>
            <a:off x="45974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32" name="Oval 479"/>
          <p:cNvSpPr>
            <a:spLocks noChangeArrowheads="1"/>
          </p:cNvSpPr>
          <p:nvPr/>
        </p:nvSpPr>
        <p:spPr bwMode="auto">
          <a:xfrm>
            <a:off x="474186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33" name="Oval 480"/>
          <p:cNvSpPr>
            <a:spLocks noChangeArrowheads="1"/>
          </p:cNvSpPr>
          <p:nvPr/>
        </p:nvSpPr>
        <p:spPr bwMode="auto">
          <a:xfrm>
            <a:off x="3446463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34" name="Oval 481"/>
          <p:cNvSpPr>
            <a:spLocks noChangeArrowheads="1"/>
          </p:cNvSpPr>
          <p:nvPr/>
        </p:nvSpPr>
        <p:spPr bwMode="auto">
          <a:xfrm>
            <a:off x="3589338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35" name="Oval 482"/>
          <p:cNvSpPr>
            <a:spLocks noChangeArrowheads="1"/>
          </p:cNvSpPr>
          <p:nvPr/>
        </p:nvSpPr>
        <p:spPr bwMode="auto">
          <a:xfrm>
            <a:off x="3733800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36" name="Oval 483"/>
          <p:cNvSpPr>
            <a:spLocks noChangeArrowheads="1"/>
          </p:cNvSpPr>
          <p:nvPr/>
        </p:nvSpPr>
        <p:spPr bwMode="auto">
          <a:xfrm>
            <a:off x="3878263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37" name="Oval 484"/>
          <p:cNvSpPr>
            <a:spLocks noChangeArrowheads="1"/>
          </p:cNvSpPr>
          <p:nvPr/>
        </p:nvSpPr>
        <p:spPr bwMode="auto">
          <a:xfrm>
            <a:off x="4021138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38" name="Oval 485"/>
          <p:cNvSpPr>
            <a:spLocks noChangeArrowheads="1"/>
          </p:cNvSpPr>
          <p:nvPr/>
        </p:nvSpPr>
        <p:spPr bwMode="auto">
          <a:xfrm>
            <a:off x="4165600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39" name="Oval 486"/>
          <p:cNvSpPr>
            <a:spLocks noChangeArrowheads="1"/>
          </p:cNvSpPr>
          <p:nvPr/>
        </p:nvSpPr>
        <p:spPr bwMode="auto">
          <a:xfrm>
            <a:off x="4310063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40" name="Oval 487"/>
          <p:cNvSpPr>
            <a:spLocks noChangeArrowheads="1"/>
          </p:cNvSpPr>
          <p:nvPr/>
        </p:nvSpPr>
        <p:spPr bwMode="auto">
          <a:xfrm>
            <a:off x="4454525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41" name="Oval 488"/>
          <p:cNvSpPr>
            <a:spLocks noChangeArrowheads="1"/>
          </p:cNvSpPr>
          <p:nvPr/>
        </p:nvSpPr>
        <p:spPr bwMode="auto">
          <a:xfrm>
            <a:off x="4597400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42" name="Oval 489"/>
          <p:cNvSpPr>
            <a:spLocks noChangeArrowheads="1"/>
          </p:cNvSpPr>
          <p:nvPr/>
        </p:nvSpPr>
        <p:spPr bwMode="auto">
          <a:xfrm>
            <a:off x="4741863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43" name="Oval 490"/>
          <p:cNvSpPr>
            <a:spLocks noChangeArrowheads="1"/>
          </p:cNvSpPr>
          <p:nvPr/>
        </p:nvSpPr>
        <p:spPr bwMode="auto">
          <a:xfrm>
            <a:off x="3446463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44" name="Oval 491"/>
          <p:cNvSpPr>
            <a:spLocks noChangeArrowheads="1"/>
          </p:cNvSpPr>
          <p:nvPr/>
        </p:nvSpPr>
        <p:spPr bwMode="auto">
          <a:xfrm>
            <a:off x="3589338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45" name="Oval 492"/>
          <p:cNvSpPr>
            <a:spLocks noChangeArrowheads="1"/>
          </p:cNvSpPr>
          <p:nvPr/>
        </p:nvSpPr>
        <p:spPr bwMode="auto">
          <a:xfrm>
            <a:off x="3733800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46" name="Oval 493"/>
          <p:cNvSpPr>
            <a:spLocks noChangeArrowheads="1"/>
          </p:cNvSpPr>
          <p:nvPr/>
        </p:nvSpPr>
        <p:spPr bwMode="auto">
          <a:xfrm>
            <a:off x="3878263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47" name="Oval 494"/>
          <p:cNvSpPr>
            <a:spLocks noChangeArrowheads="1"/>
          </p:cNvSpPr>
          <p:nvPr/>
        </p:nvSpPr>
        <p:spPr bwMode="auto">
          <a:xfrm>
            <a:off x="4021138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48" name="Oval 495"/>
          <p:cNvSpPr>
            <a:spLocks noChangeArrowheads="1"/>
          </p:cNvSpPr>
          <p:nvPr/>
        </p:nvSpPr>
        <p:spPr bwMode="auto">
          <a:xfrm>
            <a:off x="4165600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49" name="Oval 496"/>
          <p:cNvSpPr>
            <a:spLocks noChangeArrowheads="1"/>
          </p:cNvSpPr>
          <p:nvPr/>
        </p:nvSpPr>
        <p:spPr bwMode="auto">
          <a:xfrm>
            <a:off x="4310063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50" name="Oval 497"/>
          <p:cNvSpPr>
            <a:spLocks noChangeArrowheads="1"/>
          </p:cNvSpPr>
          <p:nvPr/>
        </p:nvSpPr>
        <p:spPr bwMode="auto">
          <a:xfrm>
            <a:off x="4454525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51" name="Oval 498"/>
          <p:cNvSpPr>
            <a:spLocks noChangeArrowheads="1"/>
          </p:cNvSpPr>
          <p:nvPr/>
        </p:nvSpPr>
        <p:spPr bwMode="auto">
          <a:xfrm>
            <a:off x="4597400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52" name="Oval 499"/>
          <p:cNvSpPr>
            <a:spLocks noChangeArrowheads="1"/>
          </p:cNvSpPr>
          <p:nvPr/>
        </p:nvSpPr>
        <p:spPr bwMode="auto">
          <a:xfrm>
            <a:off x="4741863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53" name="Oval 500"/>
          <p:cNvSpPr>
            <a:spLocks noChangeArrowheads="1"/>
          </p:cNvSpPr>
          <p:nvPr/>
        </p:nvSpPr>
        <p:spPr bwMode="auto">
          <a:xfrm>
            <a:off x="3446463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54" name="Oval 501"/>
          <p:cNvSpPr>
            <a:spLocks noChangeArrowheads="1"/>
          </p:cNvSpPr>
          <p:nvPr/>
        </p:nvSpPr>
        <p:spPr bwMode="auto">
          <a:xfrm>
            <a:off x="3589338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55" name="Oval 502"/>
          <p:cNvSpPr>
            <a:spLocks noChangeArrowheads="1"/>
          </p:cNvSpPr>
          <p:nvPr/>
        </p:nvSpPr>
        <p:spPr bwMode="auto">
          <a:xfrm>
            <a:off x="3733800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56" name="Oval 503"/>
          <p:cNvSpPr>
            <a:spLocks noChangeArrowheads="1"/>
          </p:cNvSpPr>
          <p:nvPr/>
        </p:nvSpPr>
        <p:spPr bwMode="auto">
          <a:xfrm>
            <a:off x="3878263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57" name="Oval 504"/>
          <p:cNvSpPr>
            <a:spLocks noChangeArrowheads="1"/>
          </p:cNvSpPr>
          <p:nvPr/>
        </p:nvSpPr>
        <p:spPr bwMode="auto">
          <a:xfrm>
            <a:off x="4021138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58" name="Oval 505"/>
          <p:cNvSpPr>
            <a:spLocks noChangeArrowheads="1"/>
          </p:cNvSpPr>
          <p:nvPr/>
        </p:nvSpPr>
        <p:spPr bwMode="auto">
          <a:xfrm>
            <a:off x="4165600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59" name="Oval 506"/>
          <p:cNvSpPr>
            <a:spLocks noChangeArrowheads="1"/>
          </p:cNvSpPr>
          <p:nvPr/>
        </p:nvSpPr>
        <p:spPr bwMode="auto">
          <a:xfrm>
            <a:off x="4310063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60" name="Oval 507"/>
          <p:cNvSpPr>
            <a:spLocks noChangeArrowheads="1"/>
          </p:cNvSpPr>
          <p:nvPr/>
        </p:nvSpPr>
        <p:spPr bwMode="auto">
          <a:xfrm>
            <a:off x="4454525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61" name="Oval 508"/>
          <p:cNvSpPr>
            <a:spLocks noChangeArrowheads="1"/>
          </p:cNvSpPr>
          <p:nvPr/>
        </p:nvSpPr>
        <p:spPr bwMode="auto">
          <a:xfrm>
            <a:off x="4597400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62" name="Oval 509"/>
          <p:cNvSpPr>
            <a:spLocks noChangeArrowheads="1"/>
          </p:cNvSpPr>
          <p:nvPr/>
        </p:nvSpPr>
        <p:spPr bwMode="auto">
          <a:xfrm>
            <a:off x="4741863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63" name="Oval 660"/>
          <p:cNvSpPr>
            <a:spLocks noChangeArrowheads="1"/>
          </p:cNvSpPr>
          <p:nvPr/>
        </p:nvSpPr>
        <p:spPr bwMode="auto">
          <a:xfrm>
            <a:off x="344646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64" name="Oval 661"/>
          <p:cNvSpPr>
            <a:spLocks noChangeArrowheads="1"/>
          </p:cNvSpPr>
          <p:nvPr/>
        </p:nvSpPr>
        <p:spPr bwMode="auto">
          <a:xfrm>
            <a:off x="35893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65" name="Oval 662"/>
          <p:cNvSpPr>
            <a:spLocks noChangeArrowheads="1"/>
          </p:cNvSpPr>
          <p:nvPr/>
        </p:nvSpPr>
        <p:spPr bwMode="auto">
          <a:xfrm>
            <a:off x="37338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66" name="Oval 663"/>
          <p:cNvSpPr>
            <a:spLocks noChangeArrowheads="1"/>
          </p:cNvSpPr>
          <p:nvPr/>
        </p:nvSpPr>
        <p:spPr bwMode="auto">
          <a:xfrm>
            <a:off x="387826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67" name="Oval 664"/>
          <p:cNvSpPr>
            <a:spLocks noChangeArrowheads="1"/>
          </p:cNvSpPr>
          <p:nvPr/>
        </p:nvSpPr>
        <p:spPr bwMode="auto">
          <a:xfrm>
            <a:off x="40211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68" name="Oval 665"/>
          <p:cNvSpPr>
            <a:spLocks noChangeArrowheads="1"/>
          </p:cNvSpPr>
          <p:nvPr/>
        </p:nvSpPr>
        <p:spPr bwMode="auto">
          <a:xfrm>
            <a:off x="41656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69" name="Oval 666"/>
          <p:cNvSpPr>
            <a:spLocks noChangeArrowheads="1"/>
          </p:cNvSpPr>
          <p:nvPr/>
        </p:nvSpPr>
        <p:spPr bwMode="auto">
          <a:xfrm>
            <a:off x="431006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70" name="Oval 667"/>
          <p:cNvSpPr>
            <a:spLocks noChangeArrowheads="1"/>
          </p:cNvSpPr>
          <p:nvPr/>
        </p:nvSpPr>
        <p:spPr bwMode="auto">
          <a:xfrm>
            <a:off x="445452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71" name="Oval 668"/>
          <p:cNvSpPr>
            <a:spLocks noChangeArrowheads="1"/>
          </p:cNvSpPr>
          <p:nvPr/>
        </p:nvSpPr>
        <p:spPr bwMode="auto">
          <a:xfrm>
            <a:off x="45974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72" name="Oval 669"/>
          <p:cNvSpPr>
            <a:spLocks noChangeArrowheads="1"/>
          </p:cNvSpPr>
          <p:nvPr/>
        </p:nvSpPr>
        <p:spPr bwMode="auto">
          <a:xfrm>
            <a:off x="474186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73" name="Oval 670"/>
          <p:cNvSpPr>
            <a:spLocks noChangeArrowheads="1"/>
          </p:cNvSpPr>
          <p:nvPr/>
        </p:nvSpPr>
        <p:spPr bwMode="auto">
          <a:xfrm>
            <a:off x="344646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74" name="Oval 671"/>
          <p:cNvSpPr>
            <a:spLocks noChangeArrowheads="1"/>
          </p:cNvSpPr>
          <p:nvPr/>
        </p:nvSpPr>
        <p:spPr bwMode="auto">
          <a:xfrm>
            <a:off x="35893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75" name="Oval 672"/>
          <p:cNvSpPr>
            <a:spLocks noChangeArrowheads="1"/>
          </p:cNvSpPr>
          <p:nvPr/>
        </p:nvSpPr>
        <p:spPr bwMode="auto">
          <a:xfrm>
            <a:off x="37338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76" name="Oval 673"/>
          <p:cNvSpPr>
            <a:spLocks noChangeArrowheads="1"/>
          </p:cNvSpPr>
          <p:nvPr/>
        </p:nvSpPr>
        <p:spPr bwMode="auto">
          <a:xfrm>
            <a:off x="387826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77" name="Oval 674"/>
          <p:cNvSpPr>
            <a:spLocks noChangeArrowheads="1"/>
          </p:cNvSpPr>
          <p:nvPr/>
        </p:nvSpPr>
        <p:spPr bwMode="auto">
          <a:xfrm>
            <a:off x="40211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78" name="Oval 675"/>
          <p:cNvSpPr>
            <a:spLocks noChangeArrowheads="1"/>
          </p:cNvSpPr>
          <p:nvPr/>
        </p:nvSpPr>
        <p:spPr bwMode="auto">
          <a:xfrm>
            <a:off x="41656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79" name="Oval 676"/>
          <p:cNvSpPr>
            <a:spLocks noChangeArrowheads="1"/>
          </p:cNvSpPr>
          <p:nvPr/>
        </p:nvSpPr>
        <p:spPr bwMode="auto">
          <a:xfrm>
            <a:off x="431006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80" name="Oval 677"/>
          <p:cNvSpPr>
            <a:spLocks noChangeArrowheads="1"/>
          </p:cNvSpPr>
          <p:nvPr/>
        </p:nvSpPr>
        <p:spPr bwMode="auto">
          <a:xfrm>
            <a:off x="445452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81" name="Oval 678"/>
          <p:cNvSpPr>
            <a:spLocks noChangeArrowheads="1"/>
          </p:cNvSpPr>
          <p:nvPr/>
        </p:nvSpPr>
        <p:spPr bwMode="auto">
          <a:xfrm>
            <a:off x="45974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82" name="Oval 679"/>
          <p:cNvSpPr>
            <a:spLocks noChangeArrowheads="1"/>
          </p:cNvSpPr>
          <p:nvPr/>
        </p:nvSpPr>
        <p:spPr bwMode="auto">
          <a:xfrm>
            <a:off x="474186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83" name="Oval 680"/>
          <p:cNvSpPr>
            <a:spLocks noChangeArrowheads="1"/>
          </p:cNvSpPr>
          <p:nvPr/>
        </p:nvSpPr>
        <p:spPr bwMode="auto">
          <a:xfrm>
            <a:off x="3446463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84" name="Oval 681"/>
          <p:cNvSpPr>
            <a:spLocks noChangeArrowheads="1"/>
          </p:cNvSpPr>
          <p:nvPr/>
        </p:nvSpPr>
        <p:spPr bwMode="auto">
          <a:xfrm>
            <a:off x="3589338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85" name="Oval 682"/>
          <p:cNvSpPr>
            <a:spLocks noChangeArrowheads="1"/>
          </p:cNvSpPr>
          <p:nvPr/>
        </p:nvSpPr>
        <p:spPr bwMode="auto">
          <a:xfrm>
            <a:off x="3733800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86" name="Oval 683"/>
          <p:cNvSpPr>
            <a:spLocks noChangeArrowheads="1"/>
          </p:cNvSpPr>
          <p:nvPr/>
        </p:nvSpPr>
        <p:spPr bwMode="auto">
          <a:xfrm>
            <a:off x="3878263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87" name="Oval 684"/>
          <p:cNvSpPr>
            <a:spLocks noChangeArrowheads="1"/>
          </p:cNvSpPr>
          <p:nvPr/>
        </p:nvSpPr>
        <p:spPr bwMode="auto">
          <a:xfrm>
            <a:off x="4021138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88" name="Oval 685"/>
          <p:cNvSpPr>
            <a:spLocks noChangeArrowheads="1"/>
          </p:cNvSpPr>
          <p:nvPr/>
        </p:nvSpPr>
        <p:spPr bwMode="auto">
          <a:xfrm>
            <a:off x="4165600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89" name="Oval 686"/>
          <p:cNvSpPr>
            <a:spLocks noChangeArrowheads="1"/>
          </p:cNvSpPr>
          <p:nvPr/>
        </p:nvSpPr>
        <p:spPr bwMode="auto">
          <a:xfrm>
            <a:off x="4310063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90" name="Oval 687"/>
          <p:cNvSpPr>
            <a:spLocks noChangeArrowheads="1"/>
          </p:cNvSpPr>
          <p:nvPr/>
        </p:nvSpPr>
        <p:spPr bwMode="auto">
          <a:xfrm>
            <a:off x="4454525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91" name="Oval 688"/>
          <p:cNvSpPr>
            <a:spLocks noChangeArrowheads="1"/>
          </p:cNvSpPr>
          <p:nvPr/>
        </p:nvSpPr>
        <p:spPr bwMode="auto">
          <a:xfrm>
            <a:off x="4597400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92" name="Oval 689"/>
          <p:cNvSpPr>
            <a:spLocks noChangeArrowheads="1"/>
          </p:cNvSpPr>
          <p:nvPr/>
        </p:nvSpPr>
        <p:spPr bwMode="auto">
          <a:xfrm>
            <a:off x="4741863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93" name="Oval 690"/>
          <p:cNvSpPr>
            <a:spLocks noChangeArrowheads="1"/>
          </p:cNvSpPr>
          <p:nvPr/>
        </p:nvSpPr>
        <p:spPr bwMode="auto">
          <a:xfrm>
            <a:off x="3446463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94" name="Oval 691"/>
          <p:cNvSpPr>
            <a:spLocks noChangeArrowheads="1"/>
          </p:cNvSpPr>
          <p:nvPr/>
        </p:nvSpPr>
        <p:spPr bwMode="auto">
          <a:xfrm>
            <a:off x="3589338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95" name="Oval 692"/>
          <p:cNvSpPr>
            <a:spLocks noChangeArrowheads="1"/>
          </p:cNvSpPr>
          <p:nvPr/>
        </p:nvSpPr>
        <p:spPr bwMode="auto">
          <a:xfrm>
            <a:off x="3733800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96" name="Oval 693"/>
          <p:cNvSpPr>
            <a:spLocks noChangeArrowheads="1"/>
          </p:cNvSpPr>
          <p:nvPr/>
        </p:nvSpPr>
        <p:spPr bwMode="auto">
          <a:xfrm>
            <a:off x="3878263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97" name="Oval 694"/>
          <p:cNvSpPr>
            <a:spLocks noChangeArrowheads="1"/>
          </p:cNvSpPr>
          <p:nvPr/>
        </p:nvSpPr>
        <p:spPr bwMode="auto">
          <a:xfrm>
            <a:off x="4021138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98" name="Oval 695"/>
          <p:cNvSpPr>
            <a:spLocks noChangeArrowheads="1"/>
          </p:cNvSpPr>
          <p:nvPr/>
        </p:nvSpPr>
        <p:spPr bwMode="auto">
          <a:xfrm>
            <a:off x="4165600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99" name="Oval 696"/>
          <p:cNvSpPr>
            <a:spLocks noChangeArrowheads="1"/>
          </p:cNvSpPr>
          <p:nvPr/>
        </p:nvSpPr>
        <p:spPr bwMode="auto">
          <a:xfrm>
            <a:off x="4310063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00" name="Oval 697"/>
          <p:cNvSpPr>
            <a:spLocks noChangeArrowheads="1"/>
          </p:cNvSpPr>
          <p:nvPr/>
        </p:nvSpPr>
        <p:spPr bwMode="auto">
          <a:xfrm>
            <a:off x="4454525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01" name="Oval 698"/>
          <p:cNvSpPr>
            <a:spLocks noChangeArrowheads="1"/>
          </p:cNvSpPr>
          <p:nvPr/>
        </p:nvSpPr>
        <p:spPr bwMode="auto">
          <a:xfrm>
            <a:off x="4597400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02" name="Oval 699"/>
          <p:cNvSpPr>
            <a:spLocks noChangeArrowheads="1"/>
          </p:cNvSpPr>
          <p:nvPr/>
        </p:nvSpPr>
        <p:spPr bwMode="auto">
          <a:xfrm>
            <a:off x="4741863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03" name="Oval 700"/>
          <p:cNvSpPr>
            <a:spLocks noChangeArrowheads="1"/>
          </p:cNvSpPr>
          <p:nvPr/>
        </p:nvSpPr>
        <p:spPr bwMode="auto">
          <a:xfrm>
            <a:off x="3446463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04" name="Oval 701"/>
          <p:cNvSpPr>
            <a:spLocks noChangeArrowheads="1"/>
          </p:cNvSpPr>
          <p:nvPr/>
        </p:nvSpPr>
        <p:spPr bwMode="auto">
          <a:xfrm>
            <a:off x="3589338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05" name="Oval 702"/>
          <p:cNvSpPr>
            <a:spLocks noChangeArrowheads="1"/>
          </p:cNvSpPr>
          <p:nvPr/>
        </p:nvSpPr>
        <p:spPr bwMode="auto">
          <a:xfrm>
            <a:off x="3733800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06" name="Oval 703"/>
          <p:cNvSpPr>
            <a:spLocks noChangeArrowheads="1"/>
          </p:cNvSpPr>
          <p:nvPr/>
        </p:nvSpPr>
        <p:spPr bwMode="auto">
          <a:xfrm>
            <a:off x="3878263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07" name="Oval 704"/>
          <p:cNvSpPr>
            <a:spLocks noChangeArrowheads="1"/>
          </p:cNvSpPr>
          <p:nvPr/>
        </p:nvSpPr>
        <p:spPr bwMode="auto">
          <a:xfrm>
            <a:off x="4021138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08" name="Oval 705"/>
          <p:cNvSpPr>
            <a:spLocks noChangeArrowheads="1"/>
          </p:cNvSpPr>
          <p:nvPr/>
        </p:nvSpPr>
        <p:spPr bwMode="auto">
          <a:xfrm>
            <a:off x="4165600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09" name="Oval 706"/>
          <p:cNvSpPr>
            <a:spLocks noChangeArrowheads="1"/>
          </p:cNvSpPr>
          <p:nvPr/>
        </p:nvSpPr>
        <p:spPr bwMode="auto">
          <a:xfrm>
            <a:off x="4310063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10" name="Oval 707"/>
          <p:cNvSpPr>
            <a:spLocks noChangeArrowheads="1"/>
          </p:cNvSpPr>
          <p:nvPr/>
        </p:nvSpPr>
        <p:spPr bwMode="auto">
          <a:xfrm>
            <a:off x="4454525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11" name="Oval 708"/>
          <p:cNvSpPr>
            <a:spLocks noChangeArrowheads="1"/>
          </p:cNvSpPr>
          <p:nvPr/>
        </p:nvSpPr>
        <p:spPr bwMode="auto">
          <a:xfrm>
            <a:off x="4597400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12" name="Oval 709"/>
          <p:cNvSpPr>
            <a:spLocks noChangeArrowheads="1"/>
          </p:cNvSpPr>
          <p:nvPr/>
        </p:nvSpPr>
        <p:spPr bwMode="auto">
          <a:xfrm>
            <a:off x="4741863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13" name="Oval 710"/>
          <p:cNvSpPr>
            <a:spLocks noChangeArrowheads="1"/>
          </p:cNvSpPr>
          <p:nvPr/>
        </p:nvSpPr>
        <p:spPr bwMode="auto">
          <a:xfrm>
            <a:off x="3446463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14" name="Oval 711"/>
          <p:cNvSpPr>
            <a:spLocks noChangeArrowheads="1"/>
          </p:cNvSpPr>
          <p:nvPr/>
        </p:nvSpPr>
        <p:spPr bwMode="auto">
          <a:xfrm>
            <a:off x="3589338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15" name="Oval 712"/>
          <p:cNvSpPr>
            <a:spLocks noChangeArrowheads="1"/>
          </p:cNvSpPr>
          <p:nvPr/>
        </p:nvSpPr>
        <p:spPr bwMode="auto">
          <a:xfrm>
            <a:off x="3733800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16" name="Oval 713"/>
          <p:cNvSpPr>
            <a:spLocks noChangeArrowheads="1"/>
          </p:cNvSpPr>
          <p:nvPr/>
        </p:nvSpPr>
        <p:spPr bwMode="auto">
          <a:xfrm>
            <a:off x="3878263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17" name="Oval 714"/>
          <p:cNvSpPr>
            <a:spLocks noChangeArrowheads="1"/>
          </p:cNvSpPr>
          <p:nvPr/>
        </p:nvSpPr>
        <p:spPr bwMode="auto">
          <a:xfrm>
            <a:off x="4021138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18" name="Oval 715"/>
          <p:cNvSpPr>
            <a:spLocks noChangeArrowheads="1"/>
          </p:cNvSpPr>
          <p:nvPr/>
        </p:nvSpPr>
        <p:spPr bwMode="auto">
          <a:xfrm>
            <a:off x="4165600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19" name="Oval 716"/>
          <p:cNvSpPr>
            <a:spLocks noChangeArrowheads="1"/>
          </p:cNvSpPr>
          <p:nvPr/>
        </p:nvSpPr>
        <p:spPr bwMode="auto">
          <a:xfrm>
            <a:off x="4310063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20" name="Oval 717"/>
          <p:cNvSpPr>
            <a:spLocks noChangeArrowheads="1"/>
          </p:cNvSpPr>
          <p:nvPr/>
        </p:nvSpPr>
        <p:spPr bwMode="auto">
          <a:xfrm>
            <a:off x="4454525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21" name="Oval 718"/>
          <p:cNvSpPr>
            <a:spLocks noChangeArrowheads="1"/>
          </p:cNvSpPr>
          <p:nvPr/>
        </p:nvSpPr>
        <p:spPr bwMode="auto">
          <a:xfrm>
            <a:off x="4597400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22" name="Oval 719"/>
          <p:cNvSpPr>
            <a:spLocks noChangeArrowheads="1"/>
          </p:cNvSpPr>
          <p:nvPr/>
        </p:nvSpPr>
        <p:spPr bwMode="auto">
          <a:xfrm>
            <a:off x="4741863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23" name="Oval 720"/>
          <p:cNvSpPr>
            <a:spLocks noChangeArrowheads="1"/>
          </p:cNvSpPr>
          <p:nvPr/>
        </p:nvSpPr>
        <p:spPr bwMode="auto">
          <a:xfrm>
            <a:off x="3446463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24" name="Oval 721"/>
          <p:cNvSpPr>
            <a:spLocks noChangeArrowheads="1"/>
          </p:cNvSpPr>
          <p:nvPr/>
        </p:nvSpPr>
        <p:spPr bwMode="auto">
          <a:xfrm>
            <a:off x="3589338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25" name="Oval 722"/>
          <p:cNvSpPr>
            <a:spLocks noChangeArrowheads="1"/>
          </p:cNvSpPr>
          <p:nvPr/>
        </p:nvSpPr>
        <p:spPr bwMode="auto">
          <a:xfrm>
            <a:off x="3733800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26" name="Oval 723"/>
          <p:cNvSpPr>
            <a:spLocks noChangeArrowheads="1"/>
          </p:cNvSpPr>
          <p:nvPr/>
        </p:nvSpPr>
        <p:spPr bwMode="auto">
          <a:xfrm>
            <a:off x="3878263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27" name="Oval 724"/>
          <p:cNvSpPr>
            <a:spLocks noChangeArrowheads="1"/>
          </p:cNvSpPr>
          <p:nvPr/>
        </p:nvSpPr>
        <p:spPr bwMode="auto">
          <a:xfrm>
            <a:off x="4021138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28" name="Oval 725"/>
          <p:cNvSpPr>
            <a:spLocks noChangeArrowheads="1"/>
          </p:cNvSpPr>
          <p:nvPr/>
        </p:nvSpPr>
        <p:spPr bwMode="auto">
          <a:xfrm>
            <a:off x="4165600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29" name="Oval 726"/>
          <p:cNvSpPr>
            <a:spLocks noChangeArrowheads="1"/>
          </p:cNvSpPr>
          <p:nvPr/>
        </p:nvSpPr>
        <p:spPr bwMode="auto">
          <a:xfrm>
            <a:off x="4310063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30" name="Oval 727"/>
          <p:cNvSpPr>
            <a:spLocks noChangeArrowheads="1"/>
          </p:cNvSpPr>
          <p:nvPr/>
        </p:nvSpPr>
        <p:spPr bwMode="auto">
          <a:xfrm>
            <a:off x="4454525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31" name="Oval 728"/>
          <p:cNvSpPr>
            <a:spLocks noChangeArrowheads="1"/>
          </p:cNvSpPr>
          <p:nvPr/>
        </p:nvSpPr>
        <p:spPr bwMode="auto">
          <a:xfrm>
            <a:off x="4597400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32" name="Oval 729"/>
          <p:cNvSpPr>
            <a:spLocks noChangeArrowheads="1"/>
          </p:cNvSpPr>
          <p:nvPr/>
        </p:nvSpPr>
        <p:spPr bwMode="auto">
          <a:xfrm>
            <a:off x="4741863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33" name="Oval 730"/>
          <p:cNvSpPr>
            <a:spLocks noChangeArrowheads="1"/>
          </p:cNvSpPr>
          <p:nvPr/>
        </p:nvSpPr>
        <p:spPr bwMode="auto">
          <a:xfrm>
            <a:off x="344646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34" name="Oval 731"/>
          <p:cNvSpPr>
            <a:spLocks noChangeArrowheads="1"/>
          </p:cNvSpPr>
          <p:nvPr/>
        </p:nvSpPr>
        <p:spPr bwMode="auto">
          <a:xfrm>
            <a:off x="35893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35" name="Oval 732"/>
          <p:cNvSpPr>
            <a:spLocks noChangeArrowheads="1"/>
          </p:cNvSpPr>
          <p:nvPr/>
        </p:nvSpPr>
        <p:spPr bwMode="auto">
          <a:xfrm>
            <a:off x="37338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36" name="Oval 733"/>
          <p:cNvSpPr>
            <a:spLocks noChangeArrowheads="1"/>
          </p:cNvSpPr>
          <p:nvPr/>
        </p:nvSpPr>
        <p:spPr bwMode="auto">
          <a:xfrm>
            <a:off x="387826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37" name="Oval 734"/>
          <p:cNvSpPr>
            <a:spLocks noChangeArrowheads="1"/>
          </p:cNvSpPr>
          <p:nvPr/>
        </p:nvSpPr>
        <p:spPr bwMode="auto">
          <a:xfrm>
            <a:off x="40211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38" name="Oval 735"/>
          <p:cNvSpPr>
            <a:spLocks noChangeArrowheads="1"/>
          </p:cNvSpPr>
          <p:nvPr/>
        </p:nvSpPr>
        <p:spPr bwMode="auto">
          <a:xfrm>
            <a:off x="41656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39" name="Oval 736"/>
          <p:cNvSpPr>
            <a:spLocks noChangeArrowheads="1"/>
          </p:cNvSpPr>
          <p:nvPr/>
        </p:nvSpPr>
        <p:spPr bwMode="auto">
          <a:xfrm>
            <a:off x="431006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40" name="Oval 737"/>
          <p:cNvSpPr>
            <a:spLocks noChangeArrowheads="1"/>
          </p:cNvSpPr>
          <p:nvPr/>
        </p:nvSpPr>
        <p:spPr bwMode="auto">
          <a:xfrm>
            <a:off x="445452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41" name="Oval 738"/>
          <p:cNvSpPr>
            <a:spLocks noChangeArrowheads="1"/>
          </p:cNvSpPr>
          <p:nvPr/>
        </p:nvSpPr>
        <p:spPr bwMode="auto">
          <a:xfrm>
            <a:off x="45974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42" name="Oval 739"/>
          <p:cNvSpPr>
            <a:spLocks noChangeArrowheads="1"/>
          </p:cNvSpPr>
          <p:nvPr/>
        </p:nvSpPr>
        <p:spPr bwMode="auto">
          <a:xfrm>
            <a:off x="474186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43" name="Oval 740"/>
          <p:cNvSpPr>
            <a:spLocks noChangeArrowheads="1"/>
          </p:cNvSpPr>
          <p:nvPr/>
        </p:nvSpPr>
        <p:spPr bwMode="auto">
          <a:xfrm>
            <a:off x="3446463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44" name="Oval 741"/>
          <p:cNvSpPr>
            <a:spLocks noChangeArrowheads="1"/>
          </p:cNvSpPr>
          <p:nvPr/>
        </p:nvSpPr>
        <p:spPr bwMode="auto">
          <a:xfrm>
            <a:off x="3589338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45" name="Oval 742"/>
          <p:cNvSpPr>
            <a:spLocks noChangeArrowheads="1"/>
          </p:cNvSpPr>
          <p:nvPr/>
        </p:nvSpPr>
        <p:spPr bwMode="auto">
          <a:xfrm>
            <a:off x="3733800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46" name="Oval 743"/>
          <p:cNvSpPr>
            <a:spLocks noChangeArrowheads="1"/>
          </p:cNvSpPr>
          <p:nvPr/>
        </p:nvSpPr>
        <p:spPr bwMode="auto">
          <a:xfrm>
            <a:off x="3878263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47" name="Oval 744"/>
          <p:cNvSpPr>
            <a:spLocks noChangeArrowheads="1"/>
          </p:cNvSpPr>
          <p:nvPr/>
        </p:nvSpPr>
        <p:spPr bwMode="auto">
          <a:xfrm>
            <a:off x="4021138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48" name="Oval 745"/>
          <p:cNvSpPr>
            <a:spLocks noChangeArrowheads="1"/>
          </p:cNvSpPr>
          <p:nvPr/>
        </p:nvSpPr>
        <p:spPr bwMode="auto">
          <a:xfrm>
            <a:off x="4165600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49" name="Oval 746"/>
          <p:cNvSpPr>
            <a:spLocks noChangeArrowheads="1"/>
          </p:cNvSpPr>
          <p:nvPr/>
        </p:nvSpPr>
        <p:spPr bwMode="auto">
          <a:xfrm>
            <a:off x="4310063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50" name="Oval 747"/>
          <p:cNvSpPr>
            <a:spLocks noChangeArrowheads="1"/>
          </p:cNvSpPr>
          <p:nvPr/>
        </p:nvSpPr>
        <p:spPr bwMode="auto">
          <a:xfrm>
            <a:off x="4454525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51" name="Oval 748"/>
          <p:cNvSpPr>
            <a:spLocks noChangeArrowheads="1"/>
          </p:cNvSpPr>
          <p:nvPr/>
        </p:nvSpPr>
        <p:spPr bwMode="auto">
          <a:xfrm>
            <a:off x="4597400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52" name="Oval 749"/>
          <p:cNvSpPr>
            <a:spLocks noChangeArrowheads="1"/>
          </p:cNvSpPr>
          <p:nvPr/>
        </p:nvSpPr>
        <p:spPr bwMode="auto">
          <a:xfrm>
            <a:off x="4741863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53" name="Oval 750"/>
          <p:cNvSpPr>
            <a:spLocks noChangeArrowheads="1"/>
          </p:cNvSpPr>
          <p:nvPr/>
        </p:nvSpPr>
        <p:spPr bwMode="auto">
          <a:xfrm>
            <a:off x="3446463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54" name="Oval 751"/>
          <p:cNvSpPr>
            <a:spLocks noChangeArrowheads="1"/>
          </p:cNvSpPr>
          <p:nvPr/>
        </p:nvSpPr>
        <p:spPr bwMode="auto">
          <a:xfrm>
            <a:off x="3589338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55" name="Oval 752"/>
          <p:cNvSpPr>
            <a:spLocks noChangeArrowheads="1"/>
          </p:cNvSpPr>
          <p:nvPr/>
        </p:nvSpPr>
        <p:spPr bwMode="auto">
          <a:xfrm>
            <a:off x="3733800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56" name="Oval 753"/>
          <p:cNvSpPr>
            <a:spLocks noChangeArrowheads="1"/>
          </p:cNvSpPr>
          <p:nvPr/>
        </p:nvSpPr>
        <p:spPr bwMode="auto">
          <a:xfrm>
            <a:off x="3878263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57" name="Oval 754"/>
          <p:cNvSpPr>
            <a:spLocks noChangeArrowheads="1"/>
          </p:cNvSpPr>
          <p:nvPr/>
        </p:nvSpPr>
        <p:spPr bwMode="auto">
          <a:xfrm>
            <a:off x="4021138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58" name="Oval 755"/>
          <p:cNvSpPr>
            <a:spLocks noChangeArrowheads="1"/>
          </p:cNvSpPr>
          <p:nvPr/>
        </p:nvSpPr>
        <p:spPr bwMode="auto">
          <a:xfrm>
            <a:off x="4165600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59" name="Oval 756"/>
          <p:cNvSpPr>
            <a:spLocks noChangeArrowheads="1"/>
          </p:cNvSpPr>
          <p:nvPr/>
        </p:nvSpPr>
        <p:spPr bwMode="auto">
          <a:xfrm>
            <a:off x="4310063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60" name="Oval 757"/>
          <p:cNvSpPr>
            <a:spLocks noChangeArrowheads="1"/>
          </p:cNvSpPr>
          <p:nvPr/>
        </p:nvSpPr>
        <p:spPr bwMode="auto">
          <a:xfrm>
            <a:off x="4454525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61" name="Oval 758"/>
          <p:cNvSpPr>
            <a:spLocks noChangeArrowheads="1"/>
          </p:cNvSpPr>
          <p:nvPr/>
        </p:nvSpPr>
        <p:spPr bwMode="auto">
          <a:xfrm>
            <a:off x="4597400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62" name="Oval 759"/>
          <p:cNvSpPr>
            <a:spLocks noChangeArrowheads="1"/>
          </p:cNvSpPr>
          <p:nvPr/>
        </p:nvSpPr>
        <p:spPr bwMode="auto">
          <a:xfrm>
            <a:off x="4741863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63" name="Oval 760"/>
          <p:cNvSpPr>
            <a:spLocks noChangeArrowheads="1"/>
          </p:cNvSpPr>
          <p:nvPr/>
        </p:nvSpPr>
        <p:spPr bwMode="auto">
          <a:xfrm>
            <a:off x="3446463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64" name="Oval 761"/>
          <p:cNvSpPr>
            <a:spLocks noChangeArrowheads="1"/>
          </p:cNvSpPr>
          <p:nvPr/>
        </p:nvSpPr>
        <p:spPr bwMode="auto">
          <a:xfrm>
            <a:off x="3589338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65" name="Oval 762"/>
          <p:cNvSpPr>
            <a:spLocks noChangeArrowheads="1"/>
          </p:cNvSpPr>
          <p:nvPr/>
        </p:nvSpPr>
        <p:spPr bwMode="auto">
          <a:xfrm>
            <a:off x="3733800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66" name="Oval 763"/>
          <p:cNvSpPr>
            <a:spLocks noChangeArrowheads="1"/>
          </p:cNvSpPr>
          <p:nvPr/>
        </p:nvSpPr>
        <p:spPr bwMode="auto">
          <a:xfrm>
            <a:off x="3878263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67" name="Oval 764"/>
          <p:cNvSpPr>
            <a:spLocks noChangeArrowheads="1"/>
          </p:cNvSpPr>
          <p:nvPr/>
        </p:nvSpPr>
        <p:spPr bwMode="auto">
          <a:xfrm>
            <a:off x="4021138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68" name="Oval 765"/>
          <p:cNvSpPr>
            <a:spLocks noChangeArrowheads="1"/>
          </p:cNvSpPr>
          <p:nvPr/>
        </p:nvSpPr>
        <p:spPr bwMode="auto">
          <a:xfrm>
            <a:off x="4165600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69" name="Oval 766"/>
          <p:cNvSpPr>
            <a:spLocks noChangeArrowheads="1"/>
          </p:cNvSpPr>
          <p:nvPr/>
        </p:nvSpPr>
        <p:spPr bwMode="auto">
          <a:xfrm>
            <a:off x="4310063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70" name="Oval 767"/>
          <p:cNvSpPr>
            <a:spLocks noChangeArrowheads="1"/>
          </p:cNvSpPr>
          <p:nvPr/>
        </p:nvSpPr>
        <p:spPr bwMode="auto">
          <a:xfrm>
            <a:off x="4454525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71" name="Oval 768"/>
          <p:cNvSpPr>
            <a:spLocks noChangeArrowheads="1"/>
          </p:cNvSpPr>
          <p:nvPr/>
        </p:nvSpPr>
        <p:spPr bwMode="auto">
          <a:xfrm>
            <a:off x="4597400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72" name="Oval 769"/>
          <p:cNvSpPr>
            <a:spLocks noChangeArrowheads="1"/>
          </p:cNvSpPr>
          <p:nvPr/>
        </p:nvSpPr>
        <p:spPr bwMode="auto">
          <a:xfrm>
            <a:off x="4741863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73" name="Oval 770"/>
          <p:cNvSpPr>
            <a:spLocks noChangeArrowheads="1"/>
          </p:cNvSpPr>
          <p:nvPr/>
        </p:nvSpPr>
        <p:spPr bwMode="auto">
          <a:xfrm>
            <a:off x="3446463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74" name="Oval 771"/>
          <p:cNvSpPr>
            <a:spLocks noChangeArrowheads="1"/>
          </p:cNvSpPr>
          <p:nvPr/>
        </p:nvSpPr>
        <p:spPr bwMode="auto">
          <a:xfrm>
            <a:off x="3589338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75" name="Oval 772"/>
          <p:cNvSpPr>
            <a:spLocks noChangeArrowheads="1"/>
          </p:cNvSpPr>
          <p:nvPr/>
        </p:nvSpPr>
        <p:spPr bwMode="auto">
          <a:xfrm>
            <a:off x="3733800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76" name="Oval 773"/>
          <p:cNvSpPr>
            <a:spLocks noChangeArrowheads="1"/>
          </p:cNvSpPr>
          <p:nvPr/>
        </p:nvSpPr>
        <p:spPr bwMode="auto">
          <a:xfrm>
            <a:off x="3878263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77" name="Oval 774"/>
          <p:cNvSpPr>
            <a:spLocks noChangeArrowheads="1"/>
          </p:cNvSpPr>
          <p:nvPr/>
        </p:nvSpPr>
        <p:spPr bwMode="auto">
          <a:xfrm>
            <a:off x="4021138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78" name="Oval 775"/>
          <p:cNvSpPr>
            <a:spLocks noChangeArrowheads="1"/>
          </p:cNvSpPr>
          <p:nvPr/>
        </p:nvSpPr>
        <p:spPr bwMode="auto">
          <a:xfrm>
            <a:off x="4165600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79" name="Oval 776"/>
          <p:cNvSpPr>
            <a:spLocks noChangeArrowheads="1"/>
          </p:cNvSpPr>
          <p:nvPr/>
        </p:nvSpPr>
        <p:spPr bwMode="auto">
          <a:xfrm>
            <a:off x="4310063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80" name="Oval 777"/>
          <p:cNvSpPr>
            <a:spLocks noChangeArrowheads="1"/>
          </p:cNvSpPr>
          <p:nvPr/>
        </p:nvSpPr>
        <p:spPr bwMode="auto">
          <a:xfrm>
            <a:off x="4454525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81" name="Oval 778"/>
          <p:cNvSpPr>
            <a:spLocks noChangeArrowheads="1"/>
          </p:cNvSpPr>
          <p:nvPr/>
        </p:nvSpPr>
        <p:spPr bwMode="auto">
          <a:xfrm>
            <a:off x="4597400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82" name="Oval 779"/>
          <p:cNvSpPr>
            <a:spLocks noChangeArrowheads="1"/>
          </p:cNvSpPr>
          <p:nvPr/>
        </p:nvSpPr>
        <p:spPr bwMode="auto">
          <a:xfrm>
            <a:off x="4741863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83" name="Oval 780"/>
          <p:cNvSpPr>
            <a:spLocks noChangeArrowheads="1"/>
          </p:cNvSpPr>
          <p:nvPr/>
        </p:nvSpPr>
        <p:spPr bwMode="auto">
          <a:xfrm>
            <a:off x="3446463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84" name="Oval 781"/>
          <p:cNvSpPr>
            <a:spLocks noChangeArrowheads="1"/>
          </p:cNvSpPr>
          <p:nvPr/>
        </p:nvSpPr>
        <p:spPr bwMode="auto">
          <a:xfrm>
            <a:off x="3589338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85" name="Oval 782"/>
          <p:cNvSpPr>
            <a:spLocks noChangeArrowheads="1"/>
          </p:cNvSpPr>
          <p:nvPr/>
        </p:nvSpPr>
        <p:spPr bwMode="auto">
          <a:xfrm>
            <a:off x="3733800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86" name="Oval 783"/>
          <p:cNvSpPr>
            <a:spLocks noChangeArrowheads="1"/>
          </p:cNvSpPr>
          <p:nvPr/>
        </p:nvSpPr>
        <p:spPr bwMode="auto">
          <a:xfrm>
            <a:off x="3878263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87" name="Oval 784"/>
          <p:cNvSpPr>
            <a:spLocks noChangeArrowheads="1"/>
          </p:cNvSpPr>
          <p:nvPr/>
        </p:nvSpPr>
        <p:spPr bwMode="auto">
          <a:xfrm>
            <a:off x="4021138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88" name="Oval 785"/>
          <p:cNvSpPr>
            <a:spLocks noChangeArrowheads="1"/>
          </p:cNvSpPr>
          <p:nvPr/>
        </p:nvSpPr>
        <p:spPr bwMode="auto">
          <a:xfrm>
            <a:off x="4165600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89" name="Oval 786"/>
          <p:cNvSpPr>
            <a:spLocks noChangeArrowheads="1"/>
          </p:cNvSpPr>
          <p:nvPr/>
        </p:nvSpPr>
        <p:spPr bwMode="auto">
          <a:xfrm>
            <a:off x="4310063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90" name="Oval 787"/>
          <p:cNvSpPr>
            <a:spLocks noChangeArrowheads="1"/>
          </p:cNvSpPr>
          <p:nvPr/>
        </p:nvSpPr>
        <p:spPr bwMode="auto">
          <a:xfrm>
            <a:off x="4454525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91" name="Oval 788"/>
          <p:cNvSpPr>
            <a:spLocks noChangeArrowheads="1"/>
          </p:cNvSpPr>
          <p:nvPr/>
        </p:nvSpPr>
        <p:spPr bwMode="auto">
          <a:xfrm>
            <a:off x="4597400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92" name="Oval 789"/>
          <p:cNvSpPr>
            <a:spLocks noChangeArrowheads="1"/>
          </p:cNvSpPr>
          <p:nvPr/>
        </p:nvSpPr>
        <p:spPr bwMode="auto">
          <a:xfrm>
            <a:off x="4741863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93" name="Oval 790"/>
          <p:cNvSpPr>
            <a:spLocks noChangeArrowheads="1"/>
          </p:cNvSpPr>
          <p:nvPr/>
        </p:nvSpPr>
        <p:spPr bwMode="auto">
          <a:xfrm>
            <a:off x="3446463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94" name="Oval 791"/>
          <p:cNvSpPr>
            <a:spLocks noChangeArrowheads="1"/>
          </p:cNvSpPr>
          <p:nvPr/>
        </p:nvSpPr>
        <p:spPr bwMode="auto">
          <a:xfrm>
            <a:off x="3589338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95" name="Oval 792"/>
          <p:cNvSpPr>
            <a:spLocks noChangeArrowheads="1"/>
          </p:cNvSpPr>
          <p:nvPr/>
        </p:nvSpPr>
        <p:spPr bwMode="auto">
          <a:xfrm>
            <a:off x="3733800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96" name="Oval 793"/>
          <p:cNvSpPr>
            <a:spLocks noChangeArrowheads="1"/>
          </p:cNvSpPr>
          <p:nvPr/>
        </p:nvSpPr>
        <p:spPr bwMode="auto">
          <a:xfrm>
            <a:off x="3878263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97" name="Oval 794"/>
          <p:cNvSpPr>
            <a:spLocks noChangeArrowheads="1"/>
          </p:cNvSpPr>
          <p:nvPr/>
        </p:nvSpPr>
        <p:spPr bwMode="auto">
          <a:xfrm>
            <a:off x="4021138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98" name="Oval 795"/>
          <p:cNvSpPr>
            <a:spLocks noChangeArrowheads="1"/>
          </p:cNvSpPr>
          <p:nvPr/>
        </p:nvSpPr>
        <p:spPr bwMode="auto">
          <a:xfrm>
            <a:off x="4165600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99" name="Oval 796"/>
          <p:cNvSpPr>
            <a:spLocks noChangeArrowheads="1"/>
          </p:cNvSpPr>
          <p:nvPr/>
        </p:nvSpPr>
        <p:spPr bwMode="auto">
          <a:xfrm>
            <a:off x="4310063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00" name="Oval 797"/>
          <p:cNvSpPr>
            <a:spLocks noChangeArrowheads="1"/>
          </p:cNvSpPr>
          <p:nvPr/>
        </p:nvSpPr>
        <p:spPr bwMode="auto">
          <a:xfrm>
            <a:off x="4454525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01" name="Oval 798"/>
          <p:cNvSpPr>
            <a:spLocks noChangeArrowheads="1"/>
          </p:cNvSpPr>
          <p:nvPr/>
        </p:nvSpPr>
        <p:spPr bwMode="auto">
          <a:xfrm>
            <a:off x="4597400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02" name="Oval 799"/>
          <p:cNvSpPr>
            <a:spLocks noChangeArrowheads="1"/>
          </p:cNvSpPr>
          <p:nvPr/>
        </p:nvSpPr>
        <p:spPr bwMode="auto">
          <a:xfrm>
            <a:off x="4741863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03" name="Oval 800"/>
          <p:cNvSpPr>
            <a:spLocks noChangeArrowheads="1"/>
          </p:cNvSpPr>
          <p:nvPr/>
        </p:nvSpPr>
        <p:spPr bwMode="auto">
          <a:xfrm>
            <a:off x="1285875" y="4751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04" name="Oval 802"/>
          <p:cNvSpPr>
            <a:spLocks noChangeArrowheads="1"/>
          </p:cNvSpPr>
          <p:nvPr/>
        </p:nvSpPr>
        <p:spPr bwMode="auto">
          <a:xfrm>
            <a:off x="1430338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05" name="Oval 803"/>
          <p:cNvSpPr>
            <a:spLocks noChangeArrowheads="1"/>
          </p:cNvSpPr>
          <p:nvPr/>
        </p:nvSpPr>
        <p:spPr bwMode="auto">
          <a:xfrm>
            <a:off x="1573213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06" name="Oval 804"/>
          <p:cNvSpPr>
            <a:spLocks noChangeArrowheads="1"/>
          </p:cNvSpPr>
          <p:nvPr/>
        </p:nvSpPr>
        <p:spPr bwMode="auto">
          <a:xfrm>
            <a:off x="1717675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07" name="Oval 805"/>
          <p:cNvSpPr>
            <a:spLocks noChangeArrowheads="1"/>
          </p:cNvSpPr>
          <p:nvPr/>
        </p:nvSpPr>
        <p:spPr bwMode="auto">
          <a:xfrm>
            <a:off x="1862138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08" name="Oval 806"/>
          <p:cNvSpPr>
            <a:spLocks noChangeArrowheads="1"/>
          </p:cNvSpPr>
          <p:nvPr/>
        </p:nvSpPr>
        <p:spPr bwMode="auto">
          <a:xfrm>
            <a:off x="2006600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09" name="Oval 807"/>
          <p:cNvSpPr>
            <a:spLocks noChangeArrowheads="1"/>
          </p:cNvSpPr>
          <p:nvPr/>
        </p:nvSpPr>
        <p:spPr bwMode="auto">
          <a:xfrm>
            <a:off x="2149475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10" name="Oval 808"/>
          <p:cNvSpPr>
            <a:spLocks noChangeArrowheads="1"/>
          </p:cNvSpPr>
          <p:nvPr/>
        </p:nvSpPr>
        <p:spPr bwMode="auto">
          <a:xfrm>
            <a:off x="2292350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11" name="Oval 809"/>
          <p:cNvSpPr>
            <a:spLocks noChangeArrowheads="1"/>
          </p:cNvSpPr>
          <p:nvPr/>
        </p:nvSpPr>
        <p:spPr bwMode="auto">
          <a:xfrm>
            <a:off x="2436813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12" name="Oval 810"/>
          <p:cNvSpPr>
            <a:spLocks noChangeArrowheads="1"/>
          </p:cNvSpPr>
          <p:nvPr/>
        </p:nvSpPr>
        <p:spPr bwMode="auto">
          <a:xfrm>
            <a:off x="2581275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13" name="Oval 811"/>
          <p:cNvSpPr>
            <a:spLocks noChangeArrowheads="1"/>
          </p:cNvSpPr>
          <p:nvPr/>
        </p:nvSpPr>
        <p:spPr bwMode="auto">
          <a:xfrm>
            <a:off x="2725738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14" name="Oval 812"/>
          <p:cNvSpPr>
            <a:spLocks noChangeArrowheads="1"/>
          </p:cNvSpPr>
          <p:nvPr/>
        </p:nvSpPr>
        <p:spPr bwMode="auto">
          <a:xfrm>
            <a:off x="2870200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15" name="Oval 813"/>
          <p:cNvSpPr>
            <a:spLocks noChangeArrowheads="1"/>
          </p:cNvSpPr>
          <p:nvPr/>
        </p:nvSpPr>
        <p:spPr bwMode="auto">
          <a:xfrm>
            <a:off x="3013075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16" name="Oval 814"/>
          <p:cNvSpPr>
            <a:spLocks noChangeArrowheads="1"/>
          </p:cNvSpPr>
          <p:nvPr/>
        </p:nvSpPr>
        <p:spPr bwMode="auto">
          <a:xfrm>
            <a:off x="3157538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17" name="Oval 815"/>
          <p:cNvSpPr>
            <a:spLocks noChangeArrowheads="1"/>
          </p:cNvSpPr>
          <p:nvPr/>
        </p:nvSpPr>
        <p:spPr bwMode="auto">
          <a:xfrm>
            <a:off x="1285875" y="4899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18" name="Oval 816"/>
          <p:cNvSpPr>
            <a:spLocks noChangeArrowheads="1"/>
          </p:cNvSpPr>
          <p:nvPr/>
        </p:nvSpPr>
        <p:spPr bwMode="auto">
          <a:xfrm>
            <a:off x="3446463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19" name="Oval 817"/>
          <p:cNvSpPr>
            <a:spLocks noChangeArrowheads="1"/>
          </p:cNvSpPr>
          <p:nvPr/>
        </p:nvSpPr>
        <p:spPr bwMode="auto">
          <a:xfrm>
            <a:off x="3589338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20" name="Oval 818"/>
          <p:cNvSpPr>
            <a:spLocks noChangeArrowheads="1"/>
          </p:cNvSpPr>
          <p:nvPr/>
        </p:nvSpPr>
        <p:spPr bwMode="auto">
          <a:xfrm>
            <a:off x="3733800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21" name="Oval 819"/>
          <p:cNvSpPr>
            <a:spLocks noChangeArrowheads="1"/>
          </p:cNvSpPr>
          <p:nvPr/>
        </p:nvSpPr>
        <p:spPr bwMode="auto">
          <a:xfrm>
            <a:off x="3878263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22" name="Oval 820"/>
          <p:cNvSpPr>
            <a:spLocks noChangeArrowheads="1"/>
          </p:cNvSpPr>
          <p:nvPr/>
        </p:nvSpPr>
        <p:spPr bwMode="auto">
          <a:xfrm>
            <a:off x="4022725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23" name="Oval 821"/>
          <p:cNvSpPr>
            <a:spLocks noChangeArrowheads="1"/>
          </p:cNvSpPr>
          <p:nvPr/>
        </p:nvSpPr>
        <p:spPr bwMode="auto">
          <a:xfrm>
            <a:off x="4165600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24" name="Oval 822"/>
          <p:cNvSpPr>
            <a:spLocks noChangeArrowheads="1"/>
          </p:cNvSpPr>
          <p:nvPr/>
        </p:nvSpPr>
        <p:spPr bwMode="auto">
          <a:xfrm>
            <a:off x="4308475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25" name="Oval 823"/>
          <p:cNvSpPr>
            <a:spLocks noChangeArrowheads="1"/>
          </p:cNvSpPr>
          <p:nvPr/>
        </p:nvSpPr>
        <p:spPr bwMode="auto">
          <a:xfrm>
            <a:off x="4452938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26" name="Oval 824"/>
          <p:cNvSpPr>
            <a:spLocks noChangeArrowheads="1"/>
          </p:cNvSpPr>
          <p:nvPr/>
        </p:nvSpPr>
        <p:spPr bwMode="auto">
          <a:xfrm>
            <a:off x="4597400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27" name="Oval 825"/>
          <p:cNvSpPr>
            <a:spLocks noChangeArrowheads="1"/>
          </p:cNvSpPr>
          <p:nvPr/>
        </p:nvSpPr>
        <p:spPr bwMode="auto">
          <a:xfrm>
            <a:off x="4741863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28" name="Oval 829"/>
          <p:cNvSpPr>
            <a:spLocks noChangeArrowheads="1"/>
          </p:cNvSpPr>
          <p:nvPr/>
        </p:nvSpPr>
        <p:spPr bwMode="auto">
          <a:xfrm>
            <a:off x="3302000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29" name="Oval 830"/>
          <p:cNvSpPr>
            <a:spLocks noChangeArrowheads="1"/>
          </p:cNvSpPr>
          <p:nvPr/>
        </p:nvSpPr>
        <p:spPr bwMode="auto">
          <a:xfrm>
            <a:off x="344646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30" name="Oval 831"/>
          <p:cNvSpPr>
            <a:spLocks noChangeArrowheads="1"/>
          </p:cNvSpPr>
          <p:nvPr/>
        </p:nvSpPr>
        <p:spPr bwMode="auto">
          <a:xfrm>
            <a:off x="35893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31" name="Oval 832"/>
          <p:cNvSpPr>
            <a:spLocks noChangeArrowheads="1"/>
          </p:cNvSpPr>
          <p:nvPr/>
        </p:nvSpPr>
        <p:spPr bwMode="auto">
          <a:xfrm>
            <a:off x="37338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32" name="Oval 833"/>
          <p:cNvSpPr>
            <a:spLocks noChangeArrowheads="1"/>
          </p:cNvSpPr>
          <p:nvPr/>
        </p:nvSpPr>
        <p:spPr bwMode="auto">
          <a:xfrm>
            <a:off x="387826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33" name="Oval 834"/>
          <p:cNvSpPr>
            <a:spLocks noChangeArrowheads="1"/>
          </p:cNvSpPr>
          <p:nvPr/>
        </p:nvSpPr>
        <p:spPr bwMode="auto">
          <a:xfrm>
            <a:off x="402272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34" name="Oval 835"/>
          <p:cNvSpPr>
            <a:spLocks noChangeArrowheads="1"/>
          </p:cNvSpPr>
          <p:nvPr/>
        </p:nvSpPr>
        <p:spPr bwMode="auto">
          <a:xfrm>
            <a:off x="41656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35" name="Oval 836"/>
          <p:cNvSpPr>
            <a:spLocks noChangeArrowheads="1"/>
          </p:cNvSpPr>
          <p:nvPr/>
        </p:nvSpPr>
        <p:spPr bwMode="auto">
          <a:xfrm>
            <a:off x="43084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36" name="Oval 837"/>
          <p:cNvSpPr>
            <a:spLocks noChangeArrowheads="1"/>
          </p:cNvSpPr>
          <p:nvPr/>
        </p:nvSpPr>
        <p:spPr bwMode="auto">
          <a:xfrm>
            <a:off x="44529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37" name="Oval 838"/>
          <p:cNvSpPr>
            <a:spLocks noChangeArrowheads="1"/>
          </p:cNvSpPr>
          <p:nvPr/>
        </p:nvSpPr>
        <p:spPr bwMode="auto">
          <a:xfrm>
            <a:off x="45974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38" name="Oval 839"/>
          <p:cNvSpPr>
            <a:spLocks noChangeArrowheads="1"/>
          </p:cNvSpPr>
          <p:nvPr/>
        </p:nvSpPr>
        <p:spPr bwMode="auto">
          <a:xfrm>
            <a:off x="474186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39" name="Oval 840"/>
          <p:cNvSpPr>
            <a:spLocks noChangeArrowheads="1"/>
          </p:cNvSpPr>
          <p:nvPr/>
        </p:nvSpPr>
        <p:spPr bwMode="auto">
          <a:xfrm>
            <a:off x="3302000" y="4751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40" name="Oval 841"/>
          <p:cNvSpPr>
            <a:spLocks noChangeArrowheads="1"/>
          </p:cNvSpPr>
          <p:nvPr/>
        </p:nvSpPr>
        <p:spPr bwMode="auto">
          <a:xfrm>
            <a:off x="1430338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41" name="Oval 842"/>
          <p:cNvSpPr>
            <a:spLocks noChangeArrowheads="1"/>
          </p:cNvSpPr>
          <p:nvPr/>
        </p:nvSpPr>
        <p:spPr bwMode="auto">
          <a:xfrm>
            <a:off x="1573213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42" name="Oval 843"/>
          <p:cNvSpPr>
            <a:spLocks noChangeArrowheads="1"/>
          </p:cNvSpPr>
          <p:nvPr/>
        </p:nvSpPr>
        <p:spPr bwMode="auto">
          <a:xfrm>
            <a:off x="1717675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43" name="Oval 844"/>
          <p:cNvSpPr>
            <a:spLocks noChangeArrowheads="1"/>
          </p:cNvSpPr>
          <p:nvPr/>
        </p:nvSpPr>
        <p:spPr bwMode="auto">
          <a:xfrm>
            <a:off x="1862138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44" name="Oval 845"/>
          <p:cNvSpPr>
            <a:spLocks noChangeArrowheads="1"/>
          </p:cNvSpPr>
          <p:nvPr/>
        </p:nvSpPr>
        <p:spPr bwMode="auto">
          <a:xfrm>
            <a:off x="2006600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45" name="Oval 846"/>
          <p:cNvSpPr>
            <a:spLocks noChangeArrowheads="1"/>
          </p:cNvSpPr>
          <p:nvPr/>
        </p:nvSpPr>
        <p:spPr bwMode="auto">
          <a:xfrm>
            <a:off x="2149475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46" name="Oval 847"/>
          <p:cNvSpPr>
            <a:spLocks noChangeArrowheads="1"/>
          </p:cNvSpPr>
          <p:nvPr/>
        </p:nvSpPr>
        <p:spPr bwMode="auto">
          <a:xfrm>
            <a:off x="2292350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47" name="Oval 848"/>
          <p:cNvSpPr>
            <a:spLocks noChangeArrowheads="1"/>
          </p:cNvSpPr>
          <p:nvPr/>
        </p:nvSpPr>
        <p:spPr bwMode="auto">
          <a:xfrm>
            <a:off x="2436813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48" name="Oval 849"/>
          <p:cNvSpPr>
            <a:spLocks noChangeArrowheads="1"/>
          </p:cNvSpPr>
          <p:nvPr/>
        </p:nvSpPr>
        <p:spPr bwMode="auto">
          <a:xfrm>
            <a:off x="2581275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49" name="Oval 850"/>
          <p:cNvSpPr>
            <a:spLocks noChangeArrowheads="1"/>
          </p:cNvSpPr>
          <p:nvPr/>
        </p:nvSpPr>
        <p:spPr bwMode="auto">
          <a:xfrm>
            <a:off x="2725738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50" name="Oval 851"/>
          <p:cNvSpPr>
            <a:spLocks noChangeArrowheads="1"/>
          </p:cNvSpPr>
          <p:nvPr/>
        </p:nvSpPr>
        <p:spPr bwMode="auto">
          <a:xfrm>
            <a:off x="2870200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51" name="Oval 852"/>
          <p:cNvSpPr>
            <a:spLocks noChangeArrowheads="1"/>
          </p:cNvSpPr>
          <p:nvPr/>
        </p:nvSpPr>
        <p:spPr bwMode="auto">
          <a:xfrm>
            <a:off x="3013075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52" name="Oval 853"/>
          <p:cNvSpPr>
            <a:spLocks noChangeArrowheads="1"/>
          </p:cNvSpPr>
          <p:nvPr/>
        </p:nvSpPr>
        <p:spPr bwMode="auto">
          <a:xfrm>
            <a:off x="3157538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53" name="Oval 854"/>
          <p:cNvSpPr>
            <a:spLocks noChangeArrowheads="1"/>
          </p:cNvSpPr>
          <p:nvPr/>
        </p:nvSpPr>
        <p:spPr bwMode="auto">
          <a:xfrm>
            <a:off x="1285875" y="5038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54" name="Oval 855"/>
          <p:cNvSpPr>
            <a:spLocks noChangeArrowheads="1"/>
          </p:cNvSpPr>
          <p:nvPr/>
        </p:nvSpPr>
        <p:spPr bwMode="auto">
          <a:xfrm>
            <a:off x="3446463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55" name="Oval 856"/>
          <p:cNvSpPr>
            <a:spLocks noChangeArrowheads="1"/>
          </p:cNvSpPr>
          <p:nvPr/>
        </p:nvSpPr>
        <p:spPr bwMode="auto">
          <a:xfrm>
            <a:off x="3589338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56" name="Oval 857"/>
          <p:cNvSpPr>
            <a:spLocks noChangeArrowheads="1"/>
          </p:cNvSpPr>
          <p:nvPr/>
        </p:nvSpPr>
        <p:spPr bwMode="auto">
          <a:xfrm>
            <a:off x="3733800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57" name="Oval 858"/>
          <p:cNvSpPr>
            <a:spLocks noChangeArrowheads="1"/>
          </p:cNvSpPr>
          <p:nvPr/>
        </p:nvSpPr>
        <p:spPr bwMode="auto">
          <a:xfrm>
            <a:off x="3878263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58" name="Oval 859"/>
          <p:cNvSpPr>
            <a:spLocks noChangeArrowheads="1"/>
          </p:cNvSpPr>
          <p:nvPr/>
        </p:nvSpPr>
        <p:spPr bwMode="auto">
          <a:xfrm>
            <a:off x="4022725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59" name="Oval 860"/>
          <p:cNvSpPr>
            <a:spLocks noChangeArrowheads="1"/>
          </p:cNvSpPr>
          <p:nvPr/>
        </p:nvSpPr>
        <p:spPr bwMode="auto">
          <a:xfrm>
            <a:off x="4165600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60" name="Oval 861"/>
          <p:cNvSpPr>
            <a:spLocks noChangeArrowheads="1"/>
          </p:cNvSpPr>
          <p:nvPr/>
        </p:nvSpPr>
        <p:spPr bwMode="auto">
          <a:xfrm>
            <a:off x="4308475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61" name="Oval 862"/>
          <p:cNvSpPr>
            <a:spLocks noChangeArrowheads="1"/>
          </p:cNvSpPr>
          <p:nvPr/>
        </p:nvSpPr>
        <p:spPr bwMode="auto">
          <a:xfrm>
            <a:off x="4452938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62" name="Oval 863"/>
          <p:cNvSpPr>
            <a:spLocks noChangeArrowheads="1"/>
          </p:cNvSpPr>
          <p:nvPr/>
        </p:nvSpPr>
        <p:spPr bwMode="auto">
          <a:xfrm>
            <a:off x="4597400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63" name="Oval 864"/>
          <p:cNvSpPr>
            <a:spLocks noChangeArrowheads="1"/>
          </p:cNvSpPr>
          <p:nvPr/>
        </p:nvSpPr>
        <p:spPr bwMode="auto">
          <a:xfrm>
            <a:off x="4741863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64" name="Oval 865"/>
          <p:cNvSpPr>
            <a:spLocks noChangeArrowheads="1"/>
          </p:cNvSpPr>
          <p:nvPr/>
        </p:nvSpPr>
        <p:spPr bwMode="auto">
          <a:xfrm>
            <a:off x="3302000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65" name="Oval 866"/>
          <p:cNvSpPr>
            <a:spLocks noChangeArrowheads="1"/>
          </p:cNvSpPr>
          <p:nvPr/>
        </p:nvSpPr>
        <p:spPr bwMode="auto">
          <a:xfrm>
            <a:off x="1430338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66" name="Oval 867"/>
          <p:cNvSpPr>
            <a:spLocks noChangeArrowheads="1"/>
          </p:cNvSpPr>
          <p:nvPr/>
        </p:nvSpPr>
        <p:spPr bwMode="auto">
          <a:xfrm>
            <a:off x="1573213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67" name="Oval 868"/>
          <p:cNvSpPr>
            <a:spLocks noChangeArrowheads="1"/>
          </p:cNvSpPr>
          <p:nvPr/>
        </p:nvSpPr>
        <p:spPr bwMode="auto">
          <a:xfrm>
            <a:off x="1717675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68" name="Oval 869"/>
          <p:cNvSpPr>
            <a:spLocks noChangeArrowheads="1"/>
          </p:cNvSpPr>
          <p:nvPr/>
        </p:nvSpPr>
        <p:spPr bwMode="auto">
          <a:xfrm>
            <a:off x="1862138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69" name="Oval 870"/>
          <p:cNvSpPr>
            <a:spLocks noChangeArrowheads="1"/>
          </p:cNvSpPr>
          <p:nvPr/>
        </p:nvSpPr>
        <p:spPr bwMode="auto">
          <a:xfrm>
            <a:off x="2006600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70" name="Oval 871"/>
          <p:cNvSpPr>
            <a:spLocks noChangeArrowheads="1"/>
          </p:cNvSpPr>
          <p:nvPr/>
        </p:nvSpPr>
        <p:spPr bwMode="auto">
          <a:xfrm>
            <a:off x="2149475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71" name="Oval 872"/>
          <p:cNvSpPr>
            <a:spLocks noChangeArrowheads="1"/>
          </p:cNvSpPr>
          <p:nvPr/>
        </p:nvSpPr>
        <p:spPr bwMode="auto">
          <a:xfrm>
            <a:off x="2292350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72" name="Oval 873"/>
          <p:cNvSpPr>
            <a:spLocks noChangeArrowheads="1"/>
          </p:cNvSpPr>
          <p:nvPr/>
        </p:nvSpPr>
        <p:spPr bwMode="auto">
          <a:xfrm>
            <a:off x="2436813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73" name="Oval 874"/>
          <p:cNvSpPr>
            <a:spLocks noChangeArrowheads="1"/>
          </p:cNvSpPr>
          <p:nvPr/>
        </p:nvSpPr>
        <p:spPr bwMode="auto">
          <a:xfrm>
            <a:off x="2581275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74" name="Oval 875"/>
          <p:cNvSpPr>
            <a:spLocks noChangeArrowheads="1"/>
          </p:cNvSpPr>
          <p:nvPr/>
        </p:nvSpPr>
        <p:spPr bwMode="auto">
          <a:xfrm>
            <a:off x="2725738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75" name="Oval 876"/>
          <p:cNvSpPr>
            <a:spLocks noChangeArrowheads="1"/>
          </p:cNvSpPr>
          <p:nvPr/>
        </p:nvSpPr>
        <p:spPr bwMode="auto">
          <a:xfrm>
            <a:off x="2870200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76" name="Oval 877"/>
          <p:cNvSpPr>
            <a:spLocks noChangeArrowheads="1"/>
          </p:cNvSpPr>
          <p:nvPr/>
        </p:nvSpPr>
        <p:spPr bwMode="auto">
          <a:xfrm>
            <a:off x="3013075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77" name="Oval 878"/>
          <p:cNvSpPr>
            <a:spLocks noChangeArrowheads="1"/>
          </p:cNvSpPr>
          <p:nvPr/>
        </p:nvSpPr>
        <p:spPr bwMode="auto">
          <a:xfrm>
            <a:off x="3157538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78" name="Oval 879"/>
          <p:cNvSpPr>
            <a:spLocks noChangeArrowheads="1"/>
          </p:cNvSpPr>
          <p:nvPr/>
        </p:nvSpPr>
        <p:spPr bwMode="auto">
          <a:xfrm>
            <a:off x="1285875" y="5183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79" name="Oval 880"/>
          <p:cNvSpPr>
            <a:spLocks noChangeArrowheads="1"/>
          </p:cNvSpPr>
          <p:nvPr/>
        </p:nvSpPr>
        <p:spPr bwMode="auto">
          <a:xfrm>
            <a:off x="3446463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80" name="Oval 881"/>
          <p:cNvSpPr>
            <a:spLocks noChangeArrowheads="1"/>
          </p:cNvSpPr>
          <p:nvPr/>
        </p:nvSpPr>
        <p:spPr bwMode="auto">
          <a:xfrm>
            <a:off x="3589338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81" name="Oval 882"/>
          <p:cNvSpPr>
            <a:spLocks noChangeArrowheads="1"/>
          </p:cNvSpPr>
          <p:nvPr/>
        </p:nvSpPr>
        <p:spPr bwMode="auto">
          <a:xfrm>
            <a:off x="3733800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82" name="Oval 883"/>
          <p:cNvSpPr>
            <a:spLocks noChangeArrowheads="1"/>
          </p:cNvSpPr>
          <p:nvPr/>
        </p:nvSpPr>
        <p:spPr bwMode="auto">
          <a:xfrm>
            <a:off x="3878263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83" name="Oval 884"/>
          <p:cNvSpPr>
            <a:spLocks noChangeArrowheads="1"/>
          </p:cNvSpPr>
          <p:nvPr/>
        </p:nvSpPr>
        <p:spPr bwMode="auto">
          <a:xfrm>
            <a:off x="4022725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84" name="Oval 885"/>
          <p:cNvSpPr>
            <a:spLocks noChangeArrowheads="1"/>
          </p:cNvSpPr>
          <p:nvPr/>
        </p:nvSpPr>
        <p:spPr bwMode="auto">
          <a:xfrm>
            <a:off x="4165600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85" name="Oval 886"/>
          <p:cNvSpPr>
            <a:spLocks noChangeArrowheads="1"/>
          </p:cNvSpPr>
          <p:nvPr/>
        </p:nvSpPr>
        <p:spPr bwMode="auto">
          <a:xfrm>
            <a:off x="4308475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86" name="Oval 887"/>
          <p:cNvSpPr>
            <a:spLocks noChangeArrowheads="1"/>
          </p:cNvSpPr>
          <p:nvPr/>
        </p:nvSpPr>
        <p:spPr bwMode="auto">
          <a:xfrm>
            <a:off x="4452938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87" name="Oval 888"/>
          <p:cNvSpPr>
            <a:spLocks noChangeArrowheads="1"/>
          </p:cNvSpPr>
          <p:nvPr/>
        </p:nvSpPr>
        <p:spPr bwMode="auto">
          <a:xfrm>
            <a:off x="4597400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88" name="Oval 889"/>
          <p:cNvSpPr>
            <a:spLocks noChangeArrowheads="1"/>
          </p:cNvSpPr>
          <p:nvPr/>
        </p:nvSpPr>
        <p:spPr bwMode="auto">
          <a:xfrm>
            <a:off x="4741863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89" name="Oval 890"/>
          <p:cNvSpPr>
            <a:spLocks noChangeArrowheads="1"/>
          </p:cNvSpPr>
          <p:nvPr/>
        </p:nvSpPr>
        <p:spPr bwMode="auto">
          <a:xfrm>
            <a:off x="3302000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90" name="Oval 891"/>
          <p:cNvSpPr>
            <a:spLocks noChangeArrowheads="1"/>
          </p:cNvSpPr>
          <p:nvPr/>
        </p:nvSpPr>
        <p:spPr bwMode="auto">
          <a:xfrm>
            <a:off x="1430338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91" name="Oval 892"/>
          <p:cNvSpPr>
            <a:spLocks noChangeArrowheads="1"/>
          </p:cNvSpPr>
          <p:nvPr/>
        </p:nvSpPr>
        <p:spPr bwMode="auto">
          <a:xfrm>
            <a:off x="1573213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92" name="Oval 893"/>
          <p:cNvSpPr>
            <a:spLocks noChangeArrowheads="1"/>
          </p:cNvSpPr>
          <p:nvPr/>
        </p:nvSpPr>
        <p:spPr bwMode="auto">
          <a:xfrm>
            <a:off x="1717675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93" name="Oval 894"/>
          <p:cNvSpPr>
            <a:spLocks noChangeArrowheads="1"/>
          </p:cNvSpPr>
          <p:nvPr/>
        </p:nvSpPr>
        <p:spPr bwMode="auto">
          <a:xfrm>
            <a:off x="1862138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94" name="Oval 895"/>
          <p:cNvSpPr>
            <a:spLocks noChangeArrowheads="1"/>
          </p:cNvSpPr>
          <p:nvPr/>
        </p:nvSpPr>
        <p:spPr bwMode="auto">
          <a:xfrm>
            <a:off x="2006600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95" name="Oval 896"/>
          <p:cNvSpPr>
            <a:spLocks noChangeArrowheads="1"/>
          </p:cNvSpPr>
          <p:nvPr/>
        </p:nvSpPr>
        <p:spPr bwMode="auto">
          <a:xfrm>
            <a:off x="2149475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96" name="Oval 897"/>
          <p:cNvSpPr>
            <a:spLocks noChangeArrowheads="1"/>
          </p:cNvSpPr>
          <p:nvPr/>
        </p:nvSpPr>
        <p:spPr bwMode="auto">
          <a:xfrm>
            <a:off x="2292350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97" name="Oval 898"/>
          <p:cNvSpPr>
            <a:spLocks noChangeArrowheads="1"/>
          </p:cNvSpPr>
          <p:nvPr/>
        </p:nvSpPr>
        <p:spPr bwMode="auto">
          <a:xfrm>
            <a:off x="2436813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98" name="Oval 899"/>
          <p:cNvSpPr>
            <a:spLocks noChangeArrowheads="1"/>
          </p:cNvSpPr>
          <p:nvPr/>
        </p:nvSpPr>
        <p:spPr bwMode="auto">
          <a:xfrm>
            <a:off x="2581275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99" name="Oval 900"/>
          <p:cNvSpPr>
            <a:spLocks noChangeArrowheads="1"/>
          </p:cNvSpPr>
          <p:nvPr/>
        </p:nvSpPr>
        <p:spPr bwMode="auto">
          <a:xfrm>
            <a:off x="2725738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00" name="Oval 901"/>
          <p:cNvSpPr>
            <a:spLocks noChangeArrowheads="1"/>
          </p:cNvSpPr>
          <p:nvPr/>
        </p:nvSpPr>
        <p:spPr bwMode="auto">
          <a:xfrm>
            <a:off x="2870200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01" name="Oval 902"/>
          <p:cNvSpPr>
            <a:spLocks noChangeArrowheads="1"/>
          </p:cNvSpPr>
          <p:nvPr/>
        </p:nvSpPr>
        <p:spPr bwMode="auto">
          <a:xfrm>
            <a:off x="3013075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02" name="Oval 903"/>
          <p:cNvSpPr>
            <a:spLocks noChangeArrowheads="1"/>
          </p:cNvSpPr>
          <p:nvPr/>
        </p:nvSpPr>
        <p:spPr bwMode="auto">
          <a:xfrm>
            <a:off x="3157538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03" name="Oval 904"/>
          <p:cNvSpPr>
            <a:spLocks noChangeArrowheads="1"/>
          </p:cNvSpPr>
          <p:nvPr/>
        </p:nvSpPr>
        <p:spPr bwMode="auto">
          <a:xfrm>
            <a:off x="1285875" y="5327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04" name="Oval 905"/>
          <p:cNvSpPr>
            <a:spLocks noChangeArrowheads="1"/>
          </p:cNvSpPr>
          <p:nvPr/>
        </p:nvSpPr>
        <p:spPr bwMode="auto">
          <a:xfrm>
            <a:off x="3446463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05" name="Oval 906"/>
          <p:cNvSpPr>
            <a:spLocks noChangeArrowheads="1"/>
          </p:cNvSpPr>
          <p:nvPr/>
        </p:nvSpPr>
        <p:spPr bwMode="auto">
          <a:xfrm>
            <a:off x="3589338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06" name="Oval 907"/>
          <p:cNvSpPr>
            <a:spLocks noChangeArrowheads="1"/>
          </p:cNvSpPr>
          <p:nvPr/>
        </p:nvSpPr>
        <p:spPr bwMode="auto">
          <a:xfrm>
            <a:off x="3733800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07" name="Oval 908"/>
          <p:cNvSpPr>
            <a:spLocks noChangeArrowheads="1"/>
          </p:cNvSpPr>
          <p:nvPr/>
        </p:nvSpPr>
        <p:spPr bwMode="auto">
          <a:xfrm>
            <a:off x="3878263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08" name="Oval 909"/>
          <p:cNvSpPr>
            <a:spLocks noChangeArrowheads="1"/>
          </p:cNvSpPr>
          <p:nvPr/>
        </p:nvSpPr>
        <p:spPr bwMode="auto">
          <a:xfrm>
            <a:off x="4022725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09" name="Oval 910"/>
          <p:cNvSpPr>
            <a:spLocks noChangeArrowheads="1"/>
          </p:cNvSpPr>
          <p:nvPr/>
        </p:nvSpPr>
        <p:spPr bwMode="auto">
          <a:xfrm>
            <a:off x="4165600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10" name="Oval 911"/>
          <p:cNvSpPr>
            <a:spLocks noChangeArrowheads="1"/>
          </p:cNvSpPr>
          <p:nvPr/>
        </p:nvSpPr>
        <p:spPr bwMode="auto">
          <a:xfrm>
            <a:off x="4308475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11" name="Oval 912"/>
          <p:cNvSpPr>
            <a:spLocks noChangeArrowheads="1"/>
          </p:cNvSpPr>
          <p:nvPr/>
        </p:nvSpPr>
        <p:spPr bwMode="auto">
          <a:xfrm>
            <a:off x="4452938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12" name="Oval 913"/>
          <p:cNvSpPr>
            <a:spLocks noChangeArrowheads="1"/>
          </p:cNvSpPr>
          <p:nvPr/>
        </p:nvSpPr>
        <p:spPr bwMode="auto">
          <a:xfrm>
            <a:off x="4597400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13" name="Oval 914"/>
          <p:cNvSpPr>
            <a:spLocks noChangeArrowheads="1"/>
          </p:cNvSpPr>
          <p:nvPr/>
        </p:nvSpPr>
        <p:spPr bwMode="auto">
          <a:xfrm>
            <a:off x="4741863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14" name="Oval 915"/>
          <p:cNvSpPr>
            <a:spLocks noChangeArrowheads="1"/>
          </p:cNvSpPr>
          <p:nvPr/>
        </p:nvSpPr>
        <p:spPr bwMode="auto">
          <a:xfrm>
            <a:off x="3302000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15" name="Oval 916"/>
          <p:cNvSpPr>
            <a:spLocks noChangeArrowheads="1"/>
          </p:cNvSpPr>
          <p:nvPr/>
        </p:nvSpPr>
        <p:spPr bwMode="auto">
          <a:xfrm>
            <a:off x="1430338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16" name="Oval 917"/>
          <p:cNvSpPr>
            <a:spLocks noChangeArrowheads="1"/>
          </p:cNvSpPr>
          <p:nvPr/>
        </p:nvSpPr>
        <p:spPr bwMode="auto">
          <a:xfrm>
            <a:off x="1573213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17" name="Oval 918"/>
          <p:cNvSpPr>
            <a:spLocks noChangeArrowheads="1"/>
          </p:cNvSpPr>
          <p:nvPr/>
        </p:nvSpPr>
        <p:spPr bwMode="auto">
          <a:xfrm>
            <a:off x="1717675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18" name="Oval 919"/>
          <p:cNvSpPr>
            <a:spLocks noChangeArrowheads="1"/>
          </p:cNvSpPr>
          <p:nvPr/>
        </p:nvSpPr>
        <p:spPr bwMode="auto">
          <a:xfrm>
            <a:off x="1862138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19" name="Oval 920"/>
          <p:cNvSpPr>
            <a:spLocks noChangeArrowheads="1"/>
          </p:cNvSpPr>
          <p:nvPr/>
        </p:nvSpPr>
        <p:spPr bwMode="auto">
          <a:xfrm>
            <a:off x="2006600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20" name="Oval 921"/>
          <p:cNvSpPr>
            <a:spLocks noChangeArrowheads="1"/>
          </p:cNvSpPr>
          <p:nvPr/>
        </p:nvSpPr>
        <p:spPr bwMode="auto">
          <a:xfrm>
            <a:off x="2149475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21" name="Oval 922"/>
          <p:cNvSpPr>
            <a:spLocks noChangeArrowheads="1"/>
          </p:cNvSpPr>
          <p:nvPr/>
        </p:nvSpPr>
        <p:spPr bwMode="auto">
          <a:xfrm>
            <a:off x="2292350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22" name="Oval 923"/>
          <p:cNvSpPr>
            <a:spLocks noChangeArrowheads="1"/>
          </p:cNvSpPr>
          <p:nvPr/>
        </p:nvSpPr>
        <p:spPr bwMode="auto">
          <a:xfrm>
            <a:off x="2436813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23" name="Oval 924"/>
          <p:cNvSpPr>
            <a:spLocks noChangeArrowheads="1"/>
          </p:cNvSpPr>
          <p:nvPr/>
        </p:nvSpPr>
        <p:spPr bwMode="auto">
          <a:xfrm>
            <a:off x="2581275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24" name="Oval 925"/>
          <p:cNvSpPr>
            <a:spLocks noChangeArrowheads="1"/>
          </p:cNvSpPr>
          <p:nvPr/>
        </p:nvSpPr>
        <p:spPr bwMode="auto">
          <a:xfrm>
            <a:off x="2725738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25" name="Oval 926"/>
          <p:cNvSpPr>
            <a:spLocks noChangeArrowheads="1"/>
          </p:cNvSpPr>
          <p:nvPr/>
        </p:nvSpPr>
        <p:spPr bwMode="auto">
          <a:xfrm>
            <a:off x="2870200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26" name="Oval 927"/>
          <p:cNvSpPr>
            <a:spLocks noChangeArrowheads="1"/>
          </p:cNvSpPr>
          <p:nvPr/>
        </p:nvSpPr>
        <p:spPr bwMode="auto">
          <a:xfrm>
            <a:off x="3013075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27" name="Oval 928"/>
          <p:cNvSpPr>
            <a:spLocks noChangeArrowheads="1"/>
          </p:cNvSpPr>
          <p:nvPr/>
        </p:nvSpPr>
        <p:spPr bwMode="auto">
          <a:xfrm>
            <a:off x="3157538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28" name="Oval 929"/>
          <p:cNvSpPr>
            <a:spLocks noChangeArrowheads="1"/>
          </p:cNvSpPr>
          <p:nvPr/>
        </p:nvSpPr>
        <p:spPr bwMode="auto">
          <a:xfrm>
            <a:off x="1285875" y="5472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29" name="Oval 930"/>
          <p:cNvSpPr>
            <a:spLocks noChangeArrowheads="1"/>
          </p:cNvSpPr>
          <p:nvPr/>
        </p:nvSpPr>
        <p:spPr bwMode="auto">
          <a:xfrm>
            <a:off x="3446463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30" name="Oval 931"/>
          <p:cNvSpPr>
            <a:spLocks noChangeArrowheads="1"/>
          </p:cNvSpPr>
          <p:nvPr/>
        </p:nvSpPr>
        <p:spPr bwMode="auto">
          <a:xfrm>
            <a:off x="3589338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31" name="Oval 932"/>
          <p:cNvSpPr>
            <a:spLocks noChangeArrowheads="1"/>
          </p:cNvSpPr>
          <p:nvPr/>
        </p:nvSpPr>
        <p:spPr bwMode="auto">
          <a:xfrm>
            <a:off x="3733800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32" name="Oval 933"/>
          <p:cNvSpPr>
            <a:spLocks noChangeArrowheads="1"/>
          </p:cNvSpPr>
          <p:nvPr/>
        </p:nvSpPr>
        <p:spPr bwMode="auto">
          <a:xfrm>
            <a:off x="3878263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33" name="Oval 934"/>
          <p:cNvSpPr>
            <a:spLocks noChangeArrowheads="1"/>
          </p:cNvSpPr>
          <p:nvPr/>
        </p:nvSpPr>
        <p:spPr bwMode="auto">
          <a:xfrm>
            <a:off x="4022725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34" name="Oval 935"/>
          <p:cNvSpPr>
            <a:spLocks noChangeArrowheads="1"/>
          </p:cNvSpPr>
          <p:nvPr/>
        </p:nvSpPr>
        <p:spPr bwMode="auto">
          <a:xfrm>
            <a:off x="4165600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35" name="Oval 936"/>
          <p:cNvSpPr>
            <a:spLocks noChangeArrowheads="1"/>
          </p:cNvSpPr>
          <p:nvPr/>
        </p:nvSpPr>
        <p:spPr bwMode="auto">
          <a:xfrm>
            <a:off x="4308475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36" name="Oval 937"/>
          <p:cNvSpPr>
            <a:spLocks noChangeArrowheads="1"/>
          </p:cNvSpPr>
          <p:nvPr/>
        </p:nvSpPr>
        <p:spPr bwMode="auto">
          <a:xfrm>
            <a:off x="4452938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37" name="Oval 938"/>
          <p:cNvSpPr>
            <a:spLocks noChangeArrowheads="1"/>
          </p:cNvSpPr>
          <p:nvPr/>
        </p:nvSpPr>
        <p:spPr bwMode="auto">
          <a:xfrm>
            <a:off x="4597400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38" name="Oval 939"/>
          <p:cNvSpPr>
            <a:spLocks noChangeArrowheads="1"/>
          </p:cNvSpPr>
          <p:nvPr/>
        </p:nvSpPr>
        <p:spPr bwMode="auto">
          <a:xfrm>
            <a:off x="4741863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39" name="Oval 940"/>
          <p:cNvSpPr>
            <a:spLocks noChangeArrowheads="1"/>
          </p:cNvSpPr>
          <p:nvPr/>
        </p:nvSpPr>
        <p:spPr bwMode="auto">
          <a:xfrm>
            <a:off x="3302000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40" name="Text Box 941"/>
          <p:cNvSpPr txBox="1">
            <a:spLocks noChangeArrowheads="1"/>
          </p:cNvSpPr>
          <p:nvPr/>
        </p:nvSpPr>
        <p:spPr bwMode="auto">
          <a:xfrm>
            <a:off x="971550" y="5402263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30</a:t>
            </a:r>
          </a:p>
        </p:txBody>
      </p:sp>
      <p:sp>
        <p:nvSpPr>
          <p:cNvPr id="7941" name="Rectangle 945"/>
          <p:cNvSpPr>
            <a:spLocks noChangeArrowheads="1"/>
          </p:cNvSpPr>
          <p:nvPr/>
        </p:nvSpPr>
        <p:spPr bwMode="auto">
          <a:xfrm>
            <a:off x="971550" y="981075"/>
            <a:ext cx="4032250" cy="4752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42" name="テキスト ボックス 1"/>
          <p:cNvSpPr txBox="1">
            <a:spLocks noChangeArrowheads="1"/>
          </p:cNvSpPr>
          <p:nvPr/>
        </p:nvSpPr>
        <p:spPr bwMode="auto">
          <a:xfrm>
            <a:off x="1054100" y="490538"/>
            <a:ext cx="1279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/>
              <a:t>ICB-93S</a:t>
            </a:r>
            <a:endParaRPr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942"/>
          <p:cNvSpPr>
            <a:spLocks noChangeShapeType="1"/>
          </p:cNvSpPr>
          <p:nvPr/>
        </p:nvSpPr>
        <p:spPr bwMode="auto">
          <a:xfrm>
            <a:off x="900113" y="5516563"/>
            <a:ext cx="34559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5" name="Line 944"/>
          <p:cNvSpPr>
            <a:spLocks noChangeShapeType="1"/>
          </p:cNvSpPr>
          <p:nvPr/>
        </p:nvSpPr>
        <p:spPr bwMode="auto">
          <a:xfrm flipH="1">
            <a:off x="4356100" y="1341438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6" name="Line 943"/>
          <p:cNvSpPr>
            <a:spLocks noChangeShapeType="1"/>
          </p:cNvSpPr>
          <p:nvPr/>
        </p:nvSpPr>
        <p:spPr bwMode="auto">
          <a:xfrm flipH="1">
            <a:off x="3635375" y="1341438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7" name="Line 267"/>
          <p:cNvSpPr>
            <a:spLocks noChangeShapeType="1"/>
          </p:cNvSpPr>
          <p:nvPr/>
        </p:nvSpPr>
        <p:spPr bwMode="auto">
          <a:xfrm flipH="1">
            <a:off x="2195513" y="1341438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8" name="Line 142"/>
          <p:cNvSpPr>
            <a:spLocks noChangeShapeType="1"/>
          </p:cNvSpPr>
          <p:nvPr/>
        </p:nvSpPr>
        <p:spPr bwMode="auto">
          <a:xfrm flipH="1">
            <a:off x="1476375" y="1341438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9" name="Line 4"/>
          <p:cNvSpPr>
            <a:spLocks noChangeShapeType="1"/>
          </p:cNvSpPr>
          <p:nvPr/>
        </p:nvSpPr>
        <p:spPr bwMode="auto">
          <a:xfrm>
            <a:off x="900113" y="4797425"/>
            <a:ext cx="34559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00" name="Line 5"/>
          <p:cNvSpPr>
            <a:spLocks noChangeShapeType="1"/>
          </p:cNvSpPr>
          <p:nvPr/>
        </p:nvSpPr>
        <p:spPr bwMode="auto">
          <a:xfrm>
            <a:off x="900113" y="2636838"/>
            <a:ext cx="34559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01" name="Line 6"/>
          <p:cNvSpPr>
            <a:spLocks noChangeShapeType="1"/>
          </p:cNvSpPr>
          <p:nvPr/>
        </p:nvSpPr>
        <p:spPr bwMode="auto">
          <a:xfrm>
            <a:off x="900113" y="3357563"/>
            <a:ext cx="34559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02" name="Line 7"/>
          <p:cNvSpPr>
            <a:spLocks noChangeShapeType="1"/>
          </p:cNvSpPr>
          <p:nvPr/>
        </p:nvSpPr>
        <p:spPr bwMode="auto">
          <a:xfrm>
            <a:off x="900113" y="4076700"/>
            <a:ext cx="34559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03" name="Line 8"/>
          <p:cNvSpPr>
            <a:spLocks noChangeShapeType="1"/>
          </p:cNvSpPr>
          <p:nvPr/>
        </p:nvSpPr>
        <p:spPr bwMode="auto">
          <a:xfrm flipV="1">
            <a:off x="900113" y="1916113"/>
            <a:ext cx="3455987" cy="15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04" name="Line 9"/>
          <p:cNvSpPr>
            <a:spLocks noChangeShapeType="1"/>
          </p:cNvSpPr>
          <p:nvPr/>
        </p:nvSpPr>
        <p:spPr bwMode="auto">
          <a:xfrm>
            <a:off x="900113" y="1341438"/>
            <a:ext cx="34559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05" name="Line 10"/>
          <p:cNvSpPr>
            <a:spLocks noChangeShapeType="1"/>
          </p:cNvSpPr>
          <p:nvPr/>
        </p:nvSpPr>
        <p:spPr bwMode="auto">
          <a:xfrm flipH="1">
            <a:off x="2916238" y="1341438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06" name="Text Box 11"/>
          <p:cNvSpPr txBox="1">
            <a:spLocks noChangeArrowheads="1"/>
          </p:cNvSpPr>
          <p:nvPr/>
        </p:nvSpPr>
        <p:spPr bwMode="auto">
          <a:xfrm>
            <a:off x="612775" y="1227138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1</a:t>
            </a:r>
          </a:p>
        </p:txBody>
      </p:sp>
      <p:sp>
        <p:nvSpPr>
          <p:cNvPr id="8207" name="Text Box 12"/>
          <p:cNvSpPr txBox="1">
            <a:spLocks noChangeArrowheads="1"/>
          </p:cNvSpPr>
          <p:nvPr/>
        </p:nvSpPr>
        <p:spPr bwMode="auto">
          <a:xfrm>
            <a:off x="612775" y="180340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5</a:t>
            </a:r>
          </a:p>
        </p:txBody>
      </p:sp>
      <p:sp>
        <p:nvSpPr>
          <p:cNvPr id="8208" name="Line 13"/>
          <p:cNvSpPr>
            <a:spLocks noChangeShapeType="1"/>
          </p:cNvSpPr>
          <p:nvPr/>
        </p:nvSpPr>
        <p:spPr bwMode="auto">
          <a:xfrm flipH="1">
            <a:off x="900113" y="1341438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09" name="Oval 14"/>
          <p:cNvSpPr>
            <a:spLocks noChangeArrowheads="1"/>
          </p:cNvSpPr>
          <p:nvPr/>
        </p:nvSpPr>
        <p:spPr bwMode="auto">
          <a:xfrm>
            <a:off x="8540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10" name="Oval 15"/>
          <p:cNvSpPr>
            <a:spLocks noChangeArrowheads="1"/>
          </p:cNvSpPr>
          <p:nvPr/>
        </p:nvSpPr>
        <p:spPr bwMode="auto">
          <a:xfrm>
            <a:off x="8540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11" name="Oval 16"/>
          <p:cNvSpPr>
            <a:spLocks noChangeArrowheads="1"/>
          </p:cNvSpPr>
          <p:nvPr/>
        </p:nvSpPr>
        <p:spPr bwMode="auto">
          <a:xfrm>
            <a:off x="8540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12" name="Oval 17"/>
          <p:cNvSpPr>
            <a:spLocks noChangeArrowheads="1"/>
          </p:cNvSpPr>
          <p:nvPr/>
        </p:nvSpPr>
        <p:spPr bwMode="auto">
          <a:xfrm>
            <a:off x="8540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13" name="Oval 18"/>
          <p:cNvSpPr>
            <a:spLocks noChangeArrowheads="1"/>
          </p:cNvSpPr>
          <p:nvPr/>
        </p:nvSpPr>
        <p:spPr bwMode="auto">
          <a:xfrm>
            <a:off x="8540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14" name="Oval 19"/>
          <p:cNvSpPr>
            <a:spLocks noChangeArrowheads="1"/>
          </p:cNvSpPr>
          <p:nvPr/>
        </p:nvSpPr>
        <p:spPr bwMode="auto">
          <a:xfrm>
            <a:off x="8540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15" name="Oval 20"/>
          <p:cNvSpPr>
            <a:spLocks noChangeArrowheads="1"/>
          </p:cNvSpPr>
          <p:nvPr/>
        </p:nvSpPr>
        <p:spPr bwMode="auto">
          <a:xfrm>
            <a:off x="8540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16" name="Oval 21"/>
          <p:cNvSpPr>
            <a:spLocks noChangeArrowheads="1"/>
          </p:cNvSpPr>
          <p:nvPr/>
        </p:nvSpPr>
        <p:spPr bwMode="auto">
          <a:xfrm>
            <a:off x="8540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17" name="Oval 22"/>
          <p:cNvSpPr>
            <a:spLocks noChangeArrowheads="1"/>
          </p:cNvSpPr>
          <p:nvPr/>
        </p:nvSpPr>
        <p:spPr bwMode="auto">
          <a:xfrm>
            <a:off x="8540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18" name="Oval 23"/>
          <p:cNvSpPr>
            <a:spLocks noChangeArrowheads="1"/>
          </p:cNvSpPr>
          <p:nvPr/>
        </p:nvSpPr>
        <p:spPr bwMode="auto">
          <a:xfrm>
            <a:off x="8540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19" name="Oval 24"/>
          <p:cNvSpPr>
            <a:spLocks noChangeArrowheads="1"/>
          </p:cNvSpPr>
          <p:nvPr/>
        </p:nvSpPr>
        <p:spPr bwMode="auto">
          <a:xfrm>
            <a:off x="8540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20" name="Oval 25"/>
          <p:cNvSpPr>
            <a:spLocks noChangeArrowheads="1"/>
          </p:cNvSpPr>
          <p:nvPr/>
        </p:nvSpPr>
        <p:spPr bwMode="auto">
          <a:xfrm>
            <a:off x="8540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21" name="Oval 26"/>
          <p:cNvSpPr>
            <a:spLocks noChangeArrowheads="1"/>
          </p:cNvSpPr>
          <p:nvPr/>
        </p:nvSpPr>
        <p:spPr bwMode="auto">
          <a:xfrm>
            <a:off x="8540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22" name="Oval 27"/>
          <p:cNvSpPr>
            <a:spLocks noChangeArrowheads="1"/>
          </p:cNvSpPr>
          <p:nvPr/>
        </p:nvSpPr>
        <p:spPr bwMode="auto">
          <a:xfrm>
            <a:off x="8540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23" name="Oval 28"/>
          <p:cNvSpPr>
            <a:spLocks noChangeArrowheads="1"/>
          </p:cNvSpPr>
          <p:nvPr/>
        </p:nvSpPr>
        <p:spPr bwMode="auto">
          <a:xfrm>
            <a:off x="8540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24" name="Oval 29"/>
          <p:cNvSpPr>
            <a:spLocks noChangeArrowheads="1"/>
          </p:cNvSpPr>
          <p:nvPr/>
        </p:nvSpPr>
        <p:spPr bwMode="auto">
          <a:xfrm>
            <a:off x="8540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25" name="Oval 30"/>
          <p:cNvSpPr>
            <a:spLocks noChangeArrowheads="1"/>
          </p:cNvSpPr>
          <p:nvPr/>
        </p:nvSpPr>
        <p:spPr bwMode="auto">
          <a:xfrm>
            <a:off x="8540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26" name="Oval 31"/>
          <p:cNvSpPr>
            <a:spLocks noChangeArrowheads="1"/>
          </p:cNvSpPr>
          <p:nvPr/>
        </p:nvSpPr>
        <p:spPr bwMode="auto">
          <a:xfrm>
            <a:off x="8540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27" name="Oval 32"/>
          <p:cNvSpPr>
            <a:spLocks noChangeArrowheads="1"/>
          </p:cNvSpPr>
          <p:nvPr/>
        </p:nvSpPr>
        <p:spPr bwMode="auto">
          <a:xfrm>
            <a:off x="8540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28" name="Text Box 33"/>
          <p:cNvSpPr txBox="1">
            <a:spLocks noChangeArrowheads="1"/>
          </p:cNvSpPr>
          <p:nvPr/>
        </p:nvSpPr>
        <p:spPr bwMode="auto">
          <a:xfrm>
            <a:off x="539750" y="251618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10</a:t>
            </a:r>
          </a:p>
        </p:txBody>
      </p:sp>
      <p:sp>
        <p:nvSpPr>
          <p:cNvPr id="8229" name="Text Box 34"/>
          <p:cNvSpPr txBox="1">
            <a:spLocks noChangeArrowheads="1"/>
          </p:cNvSpPr>
          <p:nvPr/>
        </p:nvSpPr>
        <p:spPr bwMode="auto">
          <a:xfrm>
            <a:off x="539750" y="3243263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15</a:t>
            </a:r>
          </a:p>
        </p:txBody>
      </p:sp>
      <p:sp>
        <p:nvSpPr>
          <p:cNvPr id="8230" name="Oval 35"/>
          <p:cNvSpPr>
            <a:spLocks noChangeArrowheads="1"/>
          </p:cNvSpPr>
          <p:nvPr/>
        </p:nvSpPr>
        <p:spPr bwMode="auto">
          <a:xfrm>
            <a:off x="8540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31" name="Oval 36"/>
          <p:cNvSpPr>
            <a:spLocks noChangeArrowheads="1"/>
          </p:cNvSpPr>
          <p:nvPr/>
        </p:nvSpPr>
        <p:spPr bwMode="auto">
          <a:xfrm>
            <a:off x="8540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32" name="Oval 37"/>
          <p:cNvSpPr>
            <a:spLocks noChangeArrowheads="1"/>
          </p:cNvSpPr>
          <p:nvPr/>
        </p:nvSpPr>
        <p:spPr bwMode="auto">
          <a:xfrm>
            <a:off x="8540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33" name="Oval 38"/>
          <p:cNvSpPr>
            <a:spLocks noChangeArrowheads="1"/>
          </p:cNvSpPr>
          <p:nvPr/>
        </p:nvSpPr>
        <p:spPr bwMode="auto">
          <a:xfrm>
            <a:off x="8540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34" name="Text Box 39"/>
          <p:cNvSpPr txBox="1">
            <a:spLocks noChangeArrowheads="1"/>
          </p:cNvSpPr>
          <p:nvPr/>
        </p:nvSpPr>
        <p:spPr bwMode="auto">
          <a:xfrm>
            <a:off x="539750" y="396398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20</a:t>
            </a:r>
          </a:p>
        </p:txBody>
      </p:sp>
      <p:sp>
        <p:nvSpPr>
          <p:cNvPr id="8235" name="Text Box 40"/>
          <p:cNvSpPr txBox="1">
            <a:spLocks noChangeArrowheads="1"/>
          </p:cNvSpPr>
          <p:nvPr/>
        </p:nvSpPr>
        <p:spPr bwMode="auto">
          <a:xfrm>
            <a:off x="539750" y="4683125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25</a:t>
            </a:r>
          </a:p>
        </p:txBody>
      </p:sp>
      <p:sp>
        <p:nvSpPr>
          <p:cNvPr id="8236" name="Oval 41"/>
          <p:cNvSpPr>
            <a:spLocks noChangeArrowheads="1"/>
          </p:cNvSpPr>
          <p:nvPr/>
        </p:nvSpPr>
        <p:spPr bwMode="auto">
          <a:xfrm>
            <a:off x="9985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37" name="Oval 42"/>
          <p:cNvSpPr>
            <a:spLocks noChangeArrowheads="1"/>
          </p:cNvSpPr>
          <p:nvPr/>
        </p:nvSpPr>
        <p:spPr bwMode="auto">
          <a:xfrm>
            <a:off x="9985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38" name="Oval 43"/>
          <p:cNvSpPr>
            <a:spLocks noChangeArrowheads="1"/>
          </p:cNvSpPr>
          <p:nvPr/>
        </p:nvSpPr>
        <p:spPr bwMode="auto">
          <a:xfrm>
            <a:off x="9985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39" name="Oval 44"/>
          <p:cNvSpPr>
            <a:spLocks noChangeArrowheads="1"/>
          </p:cNvSpPr>
          <p:nvPr/>
        </p:nvSpPr>
        <p:spPr bwMode="auto">
          <a:xfrm>
            <a:off x="9985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40" name="Oval 45"/>
          <p:cNvSpPr>
            <a:spLocks noChangeArrowheads="1"/>
          </p:cNvSpPr>
          <p:nvPr/>
        </p:nvSpPr>
        <p:spPr bwMode="auto">
          <a:xfrm>
            <a:off x="9985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41" name="Oval 46"/>
          <p:cNvSpPr>
            <a:spLocks noChangeArrowheads="1"/>
          </p:cNvSpPr>
          <p:nvPr/>
        </p:nvSpPr>
        <p:spPr bwMode="auto">
          <a:xfrm>
            <a:off x="9985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42" name="Oval 47"/>
          <p:cNvSpPr>
            <a:spLocks noChangeArrowheads="1"/>
          </p:cNvSpPr>
          <p:nvPr/>
        </p:nvSpPr>
        <p:spPr bwMode="auto">
          <a:xfrm>
            <a:off x="9985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43" name="Oval 48"/>
          <p:cNvSpPr>
            <a:spLocks noChangeArrowheads="1"/>
          </p:cNvSpPr>
          <p:nvPr/>
        </p:nvSpPr>
        <p:spPr bwMode="auto">
          <a:xfrm>
            <a:off x="9985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44" name="Oval 49"/>
          <p:cNvSpPr>
            <a:spLocks noChangeArrowheads="1"/>
          </p:cNvSpPr>
          <p:nvPr/>
        </p:nvSpPr>
        <p:spPr bwMode="auto">
          <a:xfrm>
            <a:off x="9985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45" name="Oval 50"/>
          <p:cNvSpPr>
            <a:spLocks noChangeArrowheads="1"/>
          </p:cNvSpPr>
          <p:nvPr/>
        </p:nvSpPr>
        <p:spPr bwMode="auto">
          <a:xfrm>
            <a:off x="9985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46" name="Oval 51"/>
          <p:cNvSpPr>
            <a:spLocks noChangeArrowheads="1"/>
          </p:cNvSpPr>
          <p:nvPr/>
        </p:nvSpPr>
        <p:spPr bwMode="auto">
          <a:xfrm>
            <a:off x="9985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47" name="Oval 52"/>
          <p:cNvSpPr>
            <a:spLocks noChangeArrowheads="1"/>
          </p:cNvSpPr>
          <p:nvPr/>
        </p:nvSpPr>
        <p:spPr bwMode="auto">
          <a:xfrm>
            <a:off x="9985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48" name="Oval 53"/>
          <p:cNvSpPr>
            <a:spLocks noChangeArrowheads="1"/>
          </p:cNvSpPr>
          <p:nvPr/>
        </p:nvSpPr>
        <p:spPr bwMode="auto">
          <a:xfrm>
            <a:off x="9985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49" name="Oval 54"/>
          <p:cNvSpPr>
            <a:spLocks noChangeArrowheads="1"/>
          </p:cNvSpPr>
          <p:nvPr/>
        </p:nvSpPr>
        <p:spPr bwMode="auto">
          <a:xfrm>
            <a:off x="9985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50" name="Oval 55"/>
          <p:cNvSpPr>
            <a:spLocks noChangeArrowheads="1"/>
          </p:cNvSpPr>
          <p:nvPr/>
        </p:nvSpPr>
        <p:spPr bwMode="auto">
          <a:xfrm>
            <a:off x="9985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51" name="Oval 56"/>
          <p:cNvSpPr>
            <a:spLocks noChangeArrowheads="1"/>
          </p:cNvSpPr>
          <p:nvPr/>
        </p:nvSpPr>
        <p:spPr bwMode="auto">
          <a:xfrm>
            <a:off x="9985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52" name="Oval 57"/>
          <p:cNvSpPr>
            <a:spLocks noChangeArrowheads="1"/>
          </p:cNvSpPr>
          <p:nvPr/>
        </p:nvSpPr>
        <p:spPr bwMode="auto">
          <a:xfrm>
            <a:off x="9985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53" name="Oval 58"/>
          <p:cNvSpPr>
            <a:spLocks noChangeArrowheads="1"/>
          </p:cNvSpPr>
          <p:nvPr/>
        </p:nvSpPr>
        <p:spPr bwMode="auto">
          <a:xfrm>
            <a:off x="9985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54" name="Oval 59"/>
          <p:cNvSpPr>
            <a:spLocks noChangeArrowheads="1"/>
          </p:cNvSpPr>
          <p:nvPr/>
        </p:nvSpPr>
        <p:spPr bwMode="auto">
          <a:xfrm>
            <a:off x="9985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55" name="Oval 60"/>
          <p:cNvSpPr>
            <a:spLocks noChangeArrowheads="1"/>
          </p:cNvSpPr>
          <p:nvPr/>
        </p:nvSpPr>
        <p:spPr bwMode="auto">
          <a:xfrm>
            <a:off x="9985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56" name="Oval 61"/>
          <p:cNvSpPr>
            <a:spLocks noChangeArrowheads="1"/>
          </p:cNvSpPr>
          <p:nvPr/>
        </p:nvSpPr>
        <p:spPr bwMode="auto">
          <a:xfrm>
            <a:off x="9985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57" name="Oval 62"/>
          <p:cNvSpPr>
            <a:spLocks noChangeArrowheads="1"/>
          </p:cNvSpPr>
          <p:nvPr/>
        </p:nvSpPr>
        <p:spPr bwMode="auto">
          <a:xfrm>
            <a:off x="9985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58" name="Oval 63"/>
          <p:cNvSpPr>
            <a:spLocks noChangeArrowheads="1"/>
          </p:cNvSpPr>
          <p:nvPr/>
        </p:nvSpPr>
        <p:spPr bwMode="auto">
          <a:xfrm>
            <a:off x="9985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59" name="Oval 64"/>
          <p:cNvSpPr>
            <a:spLocks noChangeArrowheads="1"/>
          </p:cNvSpPr>
          <p:nvPr/>
        </p:nvSpPr>
        <p:spPr bwMode="auto">
          <a:xfrm>
            <a:off x="9985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60" name="Oval 65"/>
          <p:cNvSpPr>
            <a:spLocks noChangeArrowheads="1"/>
          </p:cNvSpPr>
          <p:nvPr/>
        </p:nvSpPr>
        <p:spPr bwMode="auto">
          <a:xfrm>
            <a:off x="9985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61" name="Oval 66"/>
          <p:cNvSpPr>
            <a:spLocks noChangeArrowheads="1"/>
          </p:cNvSpPr>
          <p:nvPr/>
        </p:nvSpPr>
        <p:spPr bwMode="auto">
          <a:xfrm>
            <a:off x="114141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62" name="Oval 67"/>
          <p:cNvSpPr>
            <a:spLocks noChangeArrowheads="1"/>
          </p:cNvSpPr>
          <p:nvPr/>
        </p:nvSpPr>
        <p:spPr bwMode="auto">
          <a:xfrm>
            <a:off x="1141413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63" name="Oval 68"/>
          <p:cNvSpPr>
            <a:spLocks noChangeArrowheads="1"/>
          </p:cNvSpPr>
          <p:nvPr/>
        </p:nvSpPr>
        <p:spPr bwMode="auto">
          <a:xfrm>
            <a:off x="114141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64" name="Oval 69"/>
          <p:cNvSpPr>
            <a:spLocks noChangeArrowheads="1"/>
          </p:cNvSpPr>
          <p:nvPr/>
        </p:nvSpPr>
        <p:spPr bwMode="auto">
          <a:xfrm>
            <a:off x="1141413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65" name="Oval 70"/>
          <p:cNvSpPr>
            <a:spLocks noChangeArrowheads="1"/>
          </p:cNvSpPr>
          <p:nvPr/>
        </p:nvSpPr>
        <p:spPr bwMode="auto">
          <a:xfrm>
            <a:off x="1141413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66" name="Oval 71"/>
          <p:cNvSpPr>
            <a:spLocks noChangeArrowheads="1"/>
          </p:cNvSpPr>
          <p:nvPr/>
        </p:nvSpPr>
        <p:spPr bwMode="auto">
          <a:xfrm>
            <a:off x="114141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67" name="Oval 72"/>
          <p:cNvSpPr>
            <a:spLocks noChangeArrowheads="1"/>
          </p:cNvSpPr>
          <p:nvPr/>
        </p:nvSpPr>
        <p:spPr bwMode="auto">
          <a:xfrm>
            <a:off x="114141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68" name="Oval 73"/>
          <p:cNvSpPr>
            <a:spLocks noChangeArrowheads="1"/>
          </p:cNvSpPr>
          <p:nvPr/>
        </p:nvSpPr>
        <p:spPr bwMode="auto">
          <a:xfrm>
            <a:off x="1141413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69" name="Oval 74"/>
          <p:cNvSpPr>
            <a:spLocks noChangeArrowheads="1"/>
          </p:cNvSpPr>
          <p:nvPr/>
        </p:nvSpPr>
        <p:spPr bwMode="auto">
          <a:xfrm>
            <a:off x="1141413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70" name="Oval 75"/>
          <p:cNvSpPr>
            <a:spLocks noChangeArrowheads="1"/>
          </p:cNvSpPr>
          <p:nvPr/>
        </p:nvSpPr>
        <p:spPr bwMode="auto">
          <a:xfrm>
            <a:off x="1141413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71" name="Oval 76"/>
          <p:cNvSpPr>
            <a:spLocks noChangeArrowheads="1"/>
          </p:cNvSpPr>
          <p:nvPr/>
        </p:nvSpPr>
        <p:spPr bwMode="auto">
          <a:xfrm>
            <a:off x="114141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72" name="Oval 77"/>
          <p:cNvSpPr>
            <a:spLocks noChangeArrowheads="1"/>
          </p:cNvSpPr>
          <p:nvPr/>
        </p:nvSpPr>
        <p:spPr bwMode="auto">
          <a:xfrm>
            <a:off x="114141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73" name="Oval 78"/>
          <p:cNvSpPr>
            <a:spLocks noChangeArrowheads="1"/>
          </p:cNvSpPr>
          <p:nvPr/>
        </p:nvSpPr>
        <p:spPr bwMode="auto">
          <a:xfrm>
            <a:off x="1141413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74" name="Oval 79"/>
          <p:cNvSpPr>
            <a:spLocks noChangeArrowheads="1"/>
          </p:cNvSpPr>
          <p:nvPr/>
        </p:nvSpPr>
        <p:spPr bwMode="auto">
          <a:xfrm>
            <a:off x="1141413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75" name="Oval 80"/>
          <p:cNvSpPr>
            <a:spLocks noChangeArrowheads="1"/>
          </p:cNvSpPr>
          <p:nvPr/>
        </p:nvSpPr>
        <p:spPr bwMode="auto">
          <a:xfrm>
            <a:off x="1141413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76" name="Oval 81"/>
          <p:cNvSpPr>
            <a:spLocks noChangeArrowheads="1"/>
          </p:cNvSpPr>
          <p:nvPr/>
        </p:nvSpPr>
        <p:spPr bwMode="auto">
          <a:xfrm>
            <a:off x="1141413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77" name="Oval 82"/>
          <p:cNvSpPr>
            <a:spLocks noChangeArrowheads="1"/>
          </p:cNvSpPr>
          <p:nvPr/>
        </p:nvSpPr>
        <p:spPr bwMode="auto">
          <a:xfrm>
            <a:off x="1141413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78" name="Oval 83"/>
          <p:cNvSpPr>
            <a:spLocks noChangeArrowheads="1"/>
          </p:cNvSpPr>
          <p:nvPr/>
        </p:nvSpPr>
        <p:spPr bwMode="auto">
          <a:xfrm>
            <a:off x="114141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79" name="Oval 84"/>
          <p:cNvSpPr>
            <a:spLocks noChangeArrowheads="1"/>
          </p:cNvSpPr>
          <p:nvPr/>
        </p:nvSpPr>
        <p:spPr bwMode="auto">
          <a:xfrm>
            <a:off x="1141413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80" name="Oval 85"/>
          <p:cNvSpPr>
            <a:spLocks noChangeArrowheads="1"/>
          </p:cNvSpPr>
          <p:nvPr/>
        </p:nvSpPr>
        <p:spPr bwMode="auto">
          <a:xfrm>
            <a:off x="1141413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81" name="Oval 86"/>
          <p:cNvSpPr>
            <a:spLocks noChangeArrowheads="1"/>
          </p:cNvSpPr>
          <p:nvPr/>
        </p:nvSpPr>
        <p:spPr bwMode="auto">
          <a:xfrm>
            <a:off x="1141413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82" name="Oval 87"/>
          <p:cNvSpPr>
            <a:spLocks noChangeArrowheads="1"/>
          </p:cNvSpPr>
          <p:nvPr/>
        </p:nvSpPr>
        <p:spPr bwMode="auto">
          <a:xfrm>
            <a:off x="1141413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83" name="Oval 88"/>
          <p:cNvSpPr>
            <a:spLocks noChangeArrowheads="1"/>
          </p:cNvSpPr>
          <p:nvPr/>
        </p:nvSpPr>
        <p:spPr bwMode="auto">
          <a:xfrm>
            <a:off x="1141413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84" name="Oval 89"/>
          <p:cNvSpPr>
            <a:spLocks noChangeArrowheads="1"/>
          </p:cNvSpPr>
          <p:nvPr/>
        </p:nvSpPr>
        <p:spPr bwMode="auto">
          <a:xfrm>
            <a:off x="1141413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85" name="Oval 90"/>
          <p:cNvSpPr>
            <a:spLocks noChangeArrowheads="1"/>
          </p:cNvSpPr>
          <p:nvPr/>
        </p:nvSpPr>
        <p:spPr bwMode="auto">
          <a:xfrm>
            <a:off x="114141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86" name="Oval 91"/>
          <p:cNvSpPr>
            <a:spLocks noChangeArrowheads="1"/>
          </p:cNvSpPr>
          <p:nvPr/>
        </p:nvSpPr>
        <p:spPr bwMode="auto">
          <a:xfrm>
            <a:off x="12858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87" name="Oval 92"/>
          <p:cNvSpPr>
            <a:spLocks noChangeArrowheads="1"/>
          </p:cNvSpPr>
          <p:nvPr/>
        </p:nvSpPr>
        <p:spPr bwMode="auto">
          <a:xfrm>
            <a:off x="12858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88" name="Oval 93"/>
          <p:cNvSpPr>
            <a:spLocks noChangeArrowheads="1"/>
          </p:cNvSpPr>
          <p:nvPr/>
        </p:nvSpPr>
        <p:spPr bwMode="auto">
          <a:xfrm>
            <a:off x="12858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89" name="Oval 94"/>
          <p:cNvSpPr>
            <a:spLocks noChangeArrowheads="1"/>
          </p:cNvSpPr>
          <p:nvPr/>
        </p:nvSpPr>
        <p:spPr bwMode="auto">
          <a:xfrm>
            <a:off x="12858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90" name="Oval 95"/>
          <p:cNvSpPr>
            <a:spLocks noChangeArrowheads="1"/>
          </p:cNvSpPr>
          <p:nvPr/>
        </p:nvSpPr>
        <p:spPr bwMode="auto">
          <a:xfrm>
            <a:off x="12858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91" name="Oval 96"/>
          <p:cNvSpPr>
            <a:spLocks noChangeArrowheads="1"/>
          </p:cNvSpPr>
          <p:nvPr/>
        </p:nvSpPr>
        <p:spPr bwMode="auto">
          <a:xfrm>
            <a:off x="12858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92" name="Oval 97"/>
          <p:cNvSpPr>
            <a:spLocks noChangeArrowheads="1"/>
          </p:cNvSpPr>
          <p:nvPr/>
        </p:nvSpPr>
        <p:spPr bwMode="auto">
          <a:xfrm>
            <a:off x="12858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93" name="Oval 98"/>
          <p:cNvSpPr>
            <a:spLocks noChangeArrowheads="1"/>
          </p:cNvSpPr>
          <p:nvPr/>
        </p:nvSpPr>
        <p:spPr bwMode="auto">
          <a:xfrm>
            <a:off x="12858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94" name="Oval 99"/>
          <p:cNvSpPr>
            <a:spLocks noChangeArrowheads="1"/>
          </p:cNvSpPr>
          <p:nvPr/>
        </p:nvSpPr>
        <p:spPr bwMode="auto">
          <a:xfrm>
            <a:off x="12858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95" name="Oval 100"/>
          <p:cNvSpPr>
            <a:spLocks noChangeArrowheads="1"/>
          </p:cNvSpPr>
          <p:nvPr/>
        </p:nvSpPr>
        <p:spPr bwMode="auto">
          <a:xfrm>
            <a:off x="12858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96" name="Oval 101"/>
          <p:cNvSpPr>
            <a:spLocks noChangeArrowheads="1"/>
          </p:cNvSpPr>
          <p:nvPr/>
        </p:nvSpPr>
        <p:spPr bwMode="auto">
          <a:xfrm>
            <a:off x="12858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97" name="Oval 102"/>
          <p:cNvSpPr>
            <a:spLocks noChangeArrowheads="1"/>
          </p:cNvSpPr>
          <p:nvPr/>
        </p:nvSpPr>
        <p:spPr bwMode="auto">
          <a:xfrm>
            <a:off x="12858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98" name="Oval 103"/>
          <p:cNvSpPr>
            <a:spLocks noChangeArrowheads="1"/>
          </p:cNvSpPr>
          <p:nvPr/>
        </p:nvSpPr>
        <p:spPr bwMode="auto">
          <a:xfrm>
            <a:off x="12858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99" name="Oval 104"/>
          <p:cNvSpPr>
            <a:spLocks noChangeArrowheads="1"/>
          </p:cNvSpPr>
          <p:nvPr/>
        </p:nvSpPr>
        <p:spPr bwMode="auto">
          <a:xfrm>
            <a:off x="12858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00" name="Oval 105"/>
          <p:cNvSpPr>
            <a:spLocks noChangeArrowheads="1"/>
          </p:cNvSpPr>
          <p:nvPr/>
        </p:nvSpPr>
        <p:spPr bwMode="auto">
          <a:xfrm>
            <a:off x="12858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01" name="Oval 106"/>
          <p:cNvSpPr>
            <a:spLocks noChangeArrowheads="1"/>
          </p:cNvSpPr>
          <p:nvPr/>
        </p:nvSpPr>
        <p:spPr bwMode="auto">
          <a:xfrm>
            <a:off x="12858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02" name="Oval 107"/>
          <p:cNvSpPr>
            <a:spLocks noChangeArrowheads="1"/>
          </p:cNvSpPr>
          <p:nvPr/>
        </p:nvSpPr>
        <p:spPr bwMode="auto">
          <a:xfrm>
            <a:off x="12858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03" name="Oval 108"/>
          <p:cNvSpPr>
            <a:spLocks noChangeArrowheads="1"/>
          </p:cNvSpPr>
          <p:nvPr/>
        </p:nvSpPr>
        <p:spPr bwMode="auto">
          <a:xfrm>
            <a:off x="12858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04" name="Oval 109"/>
          <p:cNvSpPr>
            <a:spLocks noChangeArrowheads="1"/>
          </p:cNvSpPr>
          <p:nvPr/>
        </p:nvSpPr>
        <p:spPr bwMode="auto">
          <a:xfrm>
            <a:off x="12858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05" name="Oval 110"/>
          <p:cNvSpPr>
            <a:spLocks noChangeArrowheads="1"/>
          </p:cNvSpPr>
          <p:nvPr/>
        </p:nvSpPr>
        <p:spPr bwMode="auto">
          <a:xfrm>
            <a:off x="12858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06" name="Oval 111"/>
          <p:cNvSpPr>
            <a:spLocks noChangeArrowheads="1"/>
          </p:cNvSpPr>
          <p:nvPr/>
        </p:nvSpPr>
        <p:spPr bwMode="auto">
          <a:xfrm>
            <a:off x="12858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07" name="Oval 112"/>
          <p:cNvSpPr>
            <a:spLocks noChangeArrowheads="1"/>
          </p:cNvSpPr>
          <p:nvPr/>
        </p:nvSpPr>
        <p:spPr bwMode="auto">
          <a:xfrm>
            <a:off x="12858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08" name="Oval 113"/>
          <p:cNvSpPr>
            <a:spLocks noChangeArrowheads="1"/>
          </p:cNvSpPr>
          <p:nvPr/>
        </p:nvSpPr>
        <p:spPr bwMode="auto">
          <a:xfrm>
            <a:off x="12858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09" name="Oval 114"/>
          <p:cNvSpPr>
            <a:spLocks noChangeArrowheads="1"/>
          </p:cNvSpPr>
          <p:nvPr/>
        </p:nvSpPr>
        <p:spPr bwMode="auto">
          <a:xfrm>
            <a:off x="12858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10" name="Oval 115"/>
          <p:cNvSpPr>
            <a:spLocks noChangeArrowheads="1"/>
          </p:cNvSpPr>
          <p:nvPr/>
        </p:nvSpPr>
        <p:spPr bwMode="auto">
          <a:xfrm>
            <a:off x="12858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11" name="Oval 116"/>
          <p:cNvSpPr>
            <a:spLocks noChangeArrowheads="1"/>
          </p:cNvSpPr>
          <p:nvPr/>
        </p:nvSpPr>
        <p:spPr bwMode="auto">
          <a:xfrm>
            <a:off x="14303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12" name="Oval 117"/>
          <p:cNvSpPr>
            <a:spLocks noChangeArrowheads="1"/>
          </p:cNvSpPr>
          <p:nvPr/>
        </p:nvSpPr>
        <p:spPr bwMode="auto">
          <a:xfrm>
            <a:off x="14303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13" name="Oval 118"/>
          <p:cNvSpPr>
            <a:spLocks noChangeArrowheads="1"/>
          </p:cNvSpPr>
          <p:nvPr/>
        </p:nvSpPr>
        <p:spPr bwMode="auto">
          <a:xfrm>
            <a:off x="14303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14" name="Oval 119"/>
          <p:cNvSpPr>
            <a:spLocks noChangeArrowheads="1"/>
          </p:cNvSpPr>
          <p:nvPr/>
        </p:nvSpPr>
        <p:spPr bwMode="auto">
          <a:xfrm>
            <a:off x="14303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15" name="Oval 120"/>
          <p:cNvSpPr>
            <a:spLocks noChangeArrowheads="1"/>
          </p:cNvSpPr>
          <p:nvPr/>
        </p:nvSpPr>
        <p:spPr bwMode="auto">
          <a:xfrm>
            <a:off x="14303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16" name="Oval 121"/>
          <p:cNvSpPr>
            <a:spLocks noChangeArrowheads="1"/>
          </p:cNvSpPr>
          <p:nvPr/>
        </p:nvSpPr>
        <p:spPr bwMode="auto">
          <a:xfrm>
            <a:off x="14303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17" name="Oval 122"/>
          <p:cNvSpPr>
            <a:spLocks noChangeArrowheads="1"/>
          </p:cNvSpPr>
          <p:nvPr/>
        </p:nvSpPr>
        <p:spPr bwMode="auto">
          <a:xfrm>
            <a:off x="14303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18" name="Oval 123"/>
          <p:cNvSpPr>
            <a:spLocks noChangeArrowheads="1"/>
          </p:cNvSpPr>
          <p:nvPr/>
        </p:nvSpPr>
        <p:spPr bwMode="auto">
          <a:xfrm>
            <a:off x="14303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19" name="Oval 124"/>
          <p:cNvSpPr>
            <a:spLocks noChangeArrowheads="1"/>
          </p:cNvSpPr>
          <p:nvPr/>
        </p:nvSpPr>
        <p:spPr bwMode="auto">
          <a:xfrm>
            <a:off x="14303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20" name="Oval 125"/>
          <p:cNvSpPr>
            <a:spLocks noChangeArrowheads="1"/>
          </p:cNvSpPr>
          <p:nvPr/>
        </p:nvSpPr>
        <p:spPr bwMode="auto">
          <a:xfrm>
            <a:off x="14303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21" name="Oval 126"/>
          <p:cNvSpPr>
            <a:spLocks noChangeArrowheads="1"/>
          </p:cNvSpPr>
          <p:nvPr/>
        </p:nvSpPr>
        <p:spPr bwMode="auto">
          <a:xfrm>
            <a:off x="14303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22" name="Oval 127"/>
          <p:cNvSpPr>
            <a:spLocks noChangeArrowheads="1"/>
          </p:cNvSpPr>
          <p:nvPr/>
        </p:nvSpPr>
        <p:spPr bwMode="auto">
          <a:xfrm>
            <a:off x="14303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23" name="Oval 128"/>
          <p:cNvSpPr>
            <a:spLocks noChangeArrowheads="1"/>
          </p:cNvSpPr>
          <p:nvPr/>
        </p:nvSpPr>
        <p:spPr bwMode="auto">
          <a:xfrm>
            <a:off x="14303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24" name="Oval 129"/>
          <p:cNvSpPr>
            <a:spLocks noChangeArrowheads="1"/>
          </p:cNvSpPr>
          <p:nvPr/>
        </p:nvSpPr>
        <p:spPr bwMode="auto">
          <a:xfrm>
            <a:off x="14303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25" name="Oval 130"/>
          <p:cNvSpPr>
            <a:spLocks noChangeArrowheads="1"/>
          </p:cNvSpPr>
          <p:nvPr/>
        </p:nvSpPr>
        <p:spPr bwMode="auto">
          <a:xfrm>
            <a:off x="14303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26" name="Oval 131"/>
          <p:cNvSpPr>
            <a:spLocks noChangeArrowheads="1"/>
          </p:cNvSpPr>
          <p:nvPr/>
        </p:nvSpPr>
        <p:spPr bwMode="auto">
          <a:xfrm>
            <a:off x="14303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27" name="Oval 132"/>
          <p:cNvSpPr>
            <a:spLocks noChangeArrowheads="1"/>
          </p:cNvSpPr>
          <p:nvPr/>
        </p:nvSpPr>
        <p:spPr bwMode="auto">
          <a:xfrm>
            <a:off x="14303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28" name="Oval 133"/>
          <p:cNvSpPr>
            <a:spLocks noChangeArrowheads="1"/>
          </p:cNvSpPr>
          <p:nvPr/>
        </p:nvSpPr>
        <p:spPr bwMode="auto">
          <a:xfrm>
            <a:off x="14303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29" name="Oval 134"/>
          <p:cNvSpPr>
            <a:spLocks noChangeArrowheads="1"/>
          </p:cNvSpPr>
          <p:nvPr/>
        </p:nvSpPr>
        <p:spPr bwMode="auto">
          <a:xfrm>
            <a:off x="14303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30" name="Oval 135"/>
          <p:cNvSpPr>
            <a:spLocks noChangeArrowheads="1"/>
          </p:cNvSpPr>
          <p:nvPr/>
        </p:nvSpPr>
        <p:spPr bwMode="auto">
          <a:xfrm>
            <a:off x="14303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31" name="Oval 136"/>
          <p:cNvSpPr>
            <a:spLocks noChangeArrowheads="1"/>
          </p:cNvSpPr>
          <p:nvPr/>
        </p:nvSpPr>
        <p:spPr bwMode="auto">
          <a:xfrm>
            <a:off x="14303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32" name="Oval 137"/>
          <p:cNvSpPr>
            <a:spLocks noChangeArrowheads="1"/>
          </p:cNvSpPr>
          <p:nvPr/>
        </p:nvSpPr>
        <p:spPr bwMode="auto">
          <a:xfrm>
            <a:off x="14303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33" name="Oval 138"/>
          <p:cNvSpPr>
            <a:spLocks noChangeArrowheads="1"/>
          </p:cNvSpPr>
          <p:nvPr/>
        </p:nvSpPr>
        <p:spPr bwMode="auto">
          <a:xfrm>
            <a:off x="14303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34" name="Oval 139"/>
          <p:cNvSpPr>
            <a:spLocks noChangeArrowheads="1"/>
          </p:cNvSpPr>
          <p:nvPr/>
        </p:nvSpPr>
        <p:spPr bwMode="auto">
          <a:xfrm>
            <a:off x="14303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35" name="Oval 140"/>
          <p:cNvSpPr>
            <a:spLocks noChangeArrowheads="1"/>
          </p:cNvSpPr>
          <p:nvPr/>
        </p:nvSpPr>
        <p:spPr bwMode="auto">
          <a:xfrm>
            <a:off x="14303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36" name="Text Box 141"/>
          <p:cNvSpPr txBox="1">
            <a:spLocks noChangeArrowheads="1"/>
          </p:cNvSpPr>
          <p:nvPr/>
        </p:nvSpPr>
        <p:spPr bwMode="auto">
          <a:xfrm>
            <a:off x="766763" y="1054100"/>
            <a:ext cx="37242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A   B  C  D  E   F  G  H   I    J   K  L  M  N  O   P  Q  R   S   T  U  V  W  X  Y</a:t>
            </a:r>
          </a:p>
        </p:txBody>
      </p:sp>
      <p:sp>
        <p:nvSpPr>
          <p:cNvPr id="8337" name="Oval 143"/>
          <p:cNvSpPr>
            <a:spLocks noChangeArrowheads="1"/>
          </p:cNvSpPr>
          <p:nvPr/>
        </p:nvSpPr>
        <p:spPr bwMode="auto">
          <a:xfrm>
            <a:off x="15748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38" name="Oval 144"/>
          <p:cNvSpPr>
            <a:spLocks noChangeArrowheads="1"/>
          </p:cNvSpPr>
          <p:nvPr/>
        </p:nvSpPr>
        <p:spPr bwMode="auto">
          <a:xfrm>
            <a:off x="15748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39" name="Oval 145"/>
          <p:cNvSpPr>
            <a:spLocks noChangeArrowheads="1"/>
          </p:cNvSpPr>
          <p:nvPr/>
        </p:nvSpPr>
        <p:spPr bwMode="auto">
          <a:xfrm>
            <a:off x="15748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40" name="Oval 146"/>
          <p:cNvSpPr>
            <a:spLocks noChangeArrowheads="1"/>
          </p:cNvSpPr>
          <p:nvPr/>
        </p:nvSpPr>
        <p:spPr bwMode="auto">
          <a:xfrm>
            <a:off x="15748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41" name="Oval 147"/>
          <p:cNvSpPr>
            <a:spLocks noChangeArrowheads="1"/>
          </p:cNvSpPr>
          <p:nvPr/>
        </p:nvSpPr>
        <p:spPr bwMode="auto">
          <a:xfrm>
            <a:off x="15748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42" name="Oval 148"/>
          <p:cNvSpPr>
            <a:spLocks noChangeArrowheads="1"/>
          </p:cNvSpPr>
          <p:nvPr/>
        </p:nvSpPr>
        <p:spPr bwMode="auto">
          <a:xfrm>
            <a:off x="15748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43" name="Oval 149"/>
          <p:cNvSpPr>
            <a:spLocks noChangeArrowheads="1"/>
          </p:cNvSpPr>
          <p:nvPr/>
        </p:nvSpPr>
        <p:spPr bwMode="auto">
          <a:xfrm>
            <a:off x="15748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44" name="Oval 150"/>
          <p:cNvSpPr>
            <a:spLocks noChangeArrowheads="1"/>
          </p:cNvSpPr>
          <p:nvPr/>
        </p:nvSpPr>
        <p:spPr bwMode="auto">
          <a:xfrm>
            <a:off x="15748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45" name="Oval 151"/>
          <p:cNvSpPr>
            <a:spLocks noChangeArrowheads="1"/>
          </p:cNvSpPr>
          <p:nvPr/>
        </p:nvSpPr>
        <p:spPr bwMode="auto">
          <a:xfrm>
            <a:off x="15748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46" name="Oval 152"/>
          <p:cNvSpPr>
            <a:spLocks noChangeArrowheads="1"/>
          </p:cNvSpPr>
          <p:nvPr/>
        </p:nvSpPr>
        <p:spPr bwMode="auto">
          <a:xfrm>
            <a:off x="15748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47" name="Oval 153"/>
          <p:cNvSpPr>
            <a:spLocks noChangeArrowheads="1"/>
          </p:cNvSpPr>
          <p:nvPr/>
        </p:nvSpPr>
        <p:spPr bwMode="auto">
          <a:xfrm>
            <a:off x="15748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48" name="Oval 154"/>
          <p:cNvSpPr>
            <a:spLocks noChangeArrowheads="1"/>
          </p:cNvSpPr>
          <p:nvPr/>
        </p:nvSpPr>
        <p:spPr bwMode="auto">
          <a:xfrm>
            <a:off x="15748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49" name="Oval 155"/>
          <p:cNvSpPr>
            <a:spLocks noChangeArrowheads="1"/>
          </p:cNvSpPr>
          <p:nvPr/>
        </p:nvSpPr>
        <p:spPr bwMode="auto">
          <a:xfrm>
            <a:off x="15748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50" name="Oval 156"/>
          <p:cNvSpPr>
            <a:spLocks noChangeArrowheads="1"/>
          </p:cNvSpPr>
          <p:nvPr/>
        </p:nvSpPr>
        <p:spPr bwMode="auto">
          <a:xfrm>
            <a:off x="15748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51" name="Oval 157"/>
          <p:cNvSpPr>
            <a:spLocks noChangeArrowheads="1"/>
          </p:cNvSpPr>
          <p:nvPr/>
        </p:nvSpPr>
        <p:spPr bwMode="auto">
          <a:xfrm>
            <a:off x="15748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52" name="Oval 158"/>
          <p:cNvSpPr>
            <a:spLocks noChangeArrowheads="1"/>
          </p:cNvSpPr>
          <p:nvPr/>
        </p:nvSpPr>
        <p:spPr bwMode="auto">
          <a:xfrm>
            <a:off x="15748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53" name="Oval 159"/>
          <p:cNvSpPr>
            <a:spLocks noChangeArrowheads="1"/>
          </p:cNvSpPr>
          <p:nvPr/>
        </p:nvSpPr>
        <p:spPr bwMode="auto">
          <a:xfrm>
            <a:off x="15748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54" name="Oval 160"/>
          <p:cNvSpPr>
            <a:spLocks noChangeArrowheads="1"/>
          </p:cNvSpPr>
          <p:nvPr/>
        </p:nvSpPr>
        <p:spPr bwMode="auto">
          <a:xfrm>
            <a:off x="15748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55" name="Oval 161"/>
          <p:cNvSpPr>
            <a:spLocks noChangeArrowheads="1"/>
          </p:cNvSpPr>
          <p:nvPr/>
        </p:nvSpPr>
        <p:spPr bwMode="auto">
          <a:xfrm>
            <a:off x="15748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56" name="Oval 162"/>
          <p:cNvSpPr>
            <a:spLocks noChangeArrowheads="1"/>
          </p:cNvSpPr>
          <p:nvPr/>
        </p:nvSpPr>
        <p:spPr bwMode="auto">
          <a:xfrm>
            <a:off x="15748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57" name="Oval 163"/>
          <p:cNvSpPr>
            <a:spLocks noChangeArrowheads="1"/>
          </p:cNvSpPr>
          <p:nvPr/>
        </p:nvSpPr>
        <p:spPr bwMode="auto">
          <a:xfrm>
            <a:off x="15748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58" name="Oval 164"/>
          <p:cNvSpPr>
            <a:spLocks noChangeArrowheads="1"/>
          </p:cNvSpPr>
          <p:nvPr/>
        </p:nvSpPr>
        <p:spPr bwMode="auto">
          <a:xfrm>
            <a:off x="15748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59" name="Oval 165"/>
          <p:cNvSpPr>
            <a:spLocks noChangeArrowheads="1"/>
          </p:cNvSpPr>
          <p:nvPr/>
        </p:nvSpPr>
        <p:spPr bwMode="auto">
          <a:xfrm>
            <a:off x="15748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60" name="Oval 166"/>
          <p:cNvSpPr>
            <a:spLocks noChangeArrowheads="1"/>
          </p:cNvSpPr>
          <p:nvPr/>
        </p:nvSpPr>
        <p:spPr bwMode="auto">
          <a:xfrm>
            <a:off x="15748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61" name="Oval 167"/>
          <p:cNvSpPr>
            <a:spLocks noChangeArrowheads="1"/>
          </p:cNvSpPr>
          <p:nvPr/>
        </p:nvSpPr>
        <p:spPr bwMode="auto">
          <a:xfrm>
            <a:off x="17176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62" name="Oval 168"/>
          <p:cNvSpPr>
            <a:spLocks noChangeArrowheads="1"/>
          </p:cNvSpPr>
          <p:nvPr/>
        </p:nvSpPr>
        <p:spPr bwMode="auto">
          <a:xfrm>
            <a:off x="17176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63" name="Oval 169"/>
          <p:cNvSpPr>
            <a:spLocks noChangeArrowheads="1"/>
          </p:cNvSpPr>
          <p:nvPr/>
        </p:nvSpPr>
        <p:spPr bwMode="auto">
          <a:xfrm>
            <a:off x="17176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64" name="Oval 170"/>
          <p:cNvSpPr>
            <a:spLocks noChangeArrowheads="1"/>
          </p:cNvSpPr>
          <p:nvPr/>
        </p:nvSpPr>
        <p:spPr bwMode="auto">
          <a:xfrm>
            <a:off x="17176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65" name="Oval 171"/>
          <p:cNvSpPr>
            <a:spLocks noChangeArrowheads="1"/>
          </p:cNvSpPr>
          <p:nvPr/>
        </p:nvSpPr>
        <p:spPr bwMode="auto">
          <a:xfrm>
            <a:off x="17176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66" name="Oval 172"/>
          <p:cNvSpPr>
            <a:spLocks noChangeArrowheads="1"/>
          </p:cNvSpPr>
          <p:nvPr/>
        </p:nvSpPr>
        <p:spPr bwMode="auto">
          <a:xfrm>
            <a:off x="17176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67" name="Oval 173"/>
          <p:cNvSpPr>
            <a:spLocks noChangeArrowheads="1"/>
          </p:cNvSpPr>
          <p:nvPr/>
        </p:nvSpPr>
        <p:spPr bwMode="auto">
          <a:xfrm>
            <a:off x="17176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68" name="Oval 174"/>
          <p:cNvSpPr>
            <a:spLocks noChangeArrowheads="1"/>
          </p:cNvSpPr>
          <p:nvPr/>
        </p:nvSpPr>
        <p:spPr bwMode="auto">
          <a:xfrm>
            <a:off x="17176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69" name="Oval 175"/>
          <p:cNvSpPr>
            <a:spLocks noChangeArrowheads="1"/>
          </p:cNvSpPr>
          <p:nvPr/>
        </p:nvSpPr>
        <p:spPr bwMode="auto">
          <a:xfrm>
            <a:off x="17176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70" name="Oval 176"/>
          <p:cNvSpPr>
            <a:spLocks noChangeArrowheads="1"/>
          </p:cNvSpPr>
          <p:nvPr/>
        </p:nvSpPr>
        <p:spPr bwMode="auto">
          <a:xfrm>
            <a:off x="17176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71" name="Oval 177"/>
          <p:cNvSpPr>
            <a:spLocks noChangeArrowheads="1"/>
          </p:cNvSpPr>
          <p:nvPr/>
        </p:nvSpPr>
        <p:spPr bwMode="auto">
          <a:xfrm>
            <a:off x="17176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72" name="Oval 178"/>
          <p:cNvSpPr>
            <a:spLocks noChangeArrowheads="1"/>
          </p:cNvSpPr>
          <p:nvPr/>
        </p:nvSpPr>
        <p:spPr bwMode="auto">
          <a:xfrm>
            <a:off x="17176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73" name="Oval 179"/>
          <p:cNvSpPr>
            <a:spLocks noChangeArrowheads="1"/>
          </p:cNvSpPr>
          <p:nvPr/>
        </p:nvSpPr>
        <p:spPr bwMode="auto">
          <a:xfrm>
            <a:off x="17176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74" name="Oval 180"/>
          <p:cNvSpPr>
            <a:spLocks noChangeArrowheads="1"/>
          </p:cNvSpPr>
          <p:nvPr/>
        </p:nvSpPr>
        <p:spPr bwMode="auto">
          <a:xfrm>
            <a:off x="17176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75" name="Oval 181"/>
          <p:cNvSpPr>
            <a:spLocks noChangeArrowheads="1"/>
          </p:cNvSpPr>
          <p:nvPr/>
        </p:nvSpPr>
        <p:spPr bwMode="auto">
          <a:xfrm>
            <a:off x="17176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76" name="Oval 182"/>
          <p:cNvSpPr>
            <a:spLocks noChangeArrowheads="1"/>
          </p:cNvSpPr>
          <p:nvPr/>
        </p:nvSpPr>
        <p:spPr bwMode="auto">
          <a:xfrm>
            <a:off x="17176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77" name="Oval 183"/>
          <p:cNvSpPr>
            <a:spLocks noChangeArrowheads="1"/>
          </p:cNvSpPr>
          <p:nvPr/>
        </p:nvSpPr>
        <p:spPr bwMode="auto">
          <a:xfrm>
            <a:off x="17176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78" name="Oval 184"/>
          <p:cNvSpPr>
            <a:spLocks noChangeArrowheads="1"/>
          </p:cNvSpPr>
          <p:nvPr/>
        </p:nvSpPr>
        <p:spPr bwMode="auto">
          <a:xfrm>
            <a:off x="17176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79" name="Oval 185"/>
          <p:cNvSpPr>
            <a:spLocks noChangeArrowheads="1"/>
          </p:cNvSpPr>
          <p:nvPr/>
        </p:nvSpPr>
        <p:spPr bwMode="auto">
          <a:xfrm>
            <a:off x="17176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80" name="Oval 186"/>
          <p:cNvSpPr>
            <a:spLocks noChangeArrowheads="1"/>
          </p:cNvSpPr>
          <p:nvPr/>
        </p:nvSpPr>
        <p:spPr bwMode="auto">
          <a:xfrm>
            <a:off x="17176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81" name="Oval 187"/>
          <p:cNvSpPr>
            <a:spLocks noChangeArrowheads="1"/>
          </p:cNvSpPr>
          <p:nvPr/>
        </p:nvSpPr>
        <p:spPr bwMode="auto">
          <a:xfrm>
            <a:off x="17176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82" name="Oval 188"/>
          <p:cNvSpPr>
            <a:spLocks noChangeArrowheads="1"/>
          </p:cNvSpPr>
          <p:nvPr/>
        </p:nvSpPr>
        <p:spPr bwMode="auto">
          <a:xfrm>
            <a:off x="17176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83" name="Oval 189"/>
          <p:cNvSpPr>
            <a:spLocks noChangeArrowheads="1"/>
          </p:cNvSpPr>
          <p:nvPr/>
        </p:nvSpPr>
        <p:spPr bwMode="auto">
          <a:xfrm>
            <a:off x="17176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84" name="Oval 190"/>
          <p:cNvSpPr>
            <a:spLocks noChangeArrowheads="1"/>
          </p:cNvSpPr>
          <p:nvPr/>
        </p:nvSpPr>
        <p:spPr bwMode="auto">
          <a:xfrm>
            <a:off x="17176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85" name="Oval 191"/>
          <p:cNvSpPr>
            <a:spLocks noChangeArrowheads="1"/>
          </p:cNvSpPr>
          <p:nvPr/>
        </p:nvSpPr>
        <p:spPr bwMode="auto">
          <a:xfrm>
            <a:off x="17176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86" name="Oval 192"/>
          <p:cNvSpPr>
            <a:spLocks noChangeArrowheads="1"/>
          </p:cNvSpPr>
          <p:nvPr/>
        </p:nvSpPr>
        <p:spPr bwMode="auto">
          <a:xfrm>
            <a:off x="186055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87" name="Oval 193"/>
          <p:cNvSpPr>
            <a:spLocks noChangeArrowheads="1"/>
          </p:cNvSpPr>
          <p:nvPr/>
        </p:nvSpPr>
        <p:spPr bwMode="auto">
          <a:xfrm>
            <a:off x="186055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88" name="Oval 194"/>
          <p:cNvSpPr>
            <a:spLocks noChangeArrowheads="1"/>
          </p:cNvSpPr>
          <p:nvPr/>
        </p:nvSpPr>
        <p:spPr bwMode="auto">
          <a:xfrm>
            <a:off x="186055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89" name="Oval 195"/>
          <p:cNvSpPr>
            <a:spLocks noChangeArrowheads="1"/>
          </p:cNvSpPr>
          <p:nvPr/>
        </p:nvSpPr>
        <p:spPr bwMode="auto">
          <a:xfrm>
            <a:off x="186055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90" name="Oval 196"/>
          <p:cNvSpPr>
            <a:spLocks noChangeArrowheads="1"/>
          </p:cNvSpPr>
          <p:nvPr/>
        </p:nvSpPr>
        <p:spPr bwMode="auto">
          <a:xfrm>
            <a:off x="186055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91" name="Oval 197"/>
          <p:cNvSpPr>
            <a:spLocks noChangeArrowheads="1"/>
          </p:cNvSpPr>
          <p:nvPr/>
        </p:nvSpPr>
        <p:spPr bwMode="auto">
          <a:xfrm>
            <a:off x="186055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92" name="Oval 198"/>
          <p:cNvSpPr>
            <a:spLocks noChangeArrowheads="1"/>
          </p:cNvSpPr>
          <p:nvPr/>
        </p:nvSpPr>
        <p:spPr bwMode="auto">
          <a:xfrm>
            <a:off x="186055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93" name="Oval 199"/>
          <p:cNvSpPr>
            <a:spLocks noChangeArrowheads="1"/>
          </p:cNvSpPr>
          <p:nvPr/>
        </p:nvSpPr>
        <p:spPr bwMode="auto">
          <a:xfrm>
            <a:off x="186055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94" name="Oval 200"/>
          <p:cNvSpPr>
            <a:spLocks noChangeArrowheads="1"/>
          </p:cNvSpPr>
          <p:nvPr/>
        </p:nvSpPr>
        <p:spPr bwMode="auto">
          <a:xfrm>
            <a:off x="186055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95" name="Oval 201"/>
          <p:cNvSpPr>
            <a:spLocks noChangeArrowheads="1"/>
          </p:cNvSpPr>
          <p:nvPr/>
        </p:nvSpPr>
        <p:spPr bwMode="auto">
          <a:xfrm>
            <a:off x="186055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96" name="Oval 202"/>
          <p:cNvSpPr>
            <a:spLocks noChangeArrowheads="1"/>
          </p:cNvSpPr>
          <p:nvPr/>
        </p:nvSpPr>
        <p:spPr bwMode="auto">
          <a:xfrm>
            <a:off x="186055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97" name="Oval 203"/>
          <p:cNvSpPr>
            <a:spLocks noChangeArrowheads="1"/>
          </p:cNvSpPr>
          <p:nvPr/>
        </p:nvSpPr>
        <p:spPr bwMode="auto">
          <a:xfrm>
            <a:off x="186055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98" name="Oval 204"/>
          <p:cNvSpPr>
            <a:spLocks noChangeArrowheads="1"/>
          </p:cNvSpPr>
          <p:nvPr/>
        </p:nvSpPr>
        <p:spPr bwMode="auto">
          <a:xfrm>
            <a:off x="186055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99" name="Oval 205"/>
          <p:cNvSpPr>
            <a:spLocks noChangeArrowheads="1"/>
          </p:cNvSpPr>
          <p:nvPr/>
        </p:nvSpPr>
        <p:spPr bwMode="auto">
          <a:xfrm>
            <a:off x="186055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00" name="Oval 206"/>
          <p:cNvSpPr>
            <a:spLocks noChangeArrowheads="1"/>
          </p:cNvSpPr>
          <p:nvPr/>
        </p:nvSpPr>
        <p:spPr bwMode="auto">
          <a:xfrm>
            <a:off x="186055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01" name="Oval 207"/>
          <p:cNvSpPr>
            <a:spLocks noChangeArrowheads="1"/>
          </p:cNvSpPr>
          <p:nvPr/>
        </p:nvSpPr>
        <p:spPr bwMode="auto">
          <a:xfrm>
            <a:off x="186055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02" name="Oval 208"/>
          <p:cNvSpPr>
            <a:spLocks noChangeArrowheads="1"/>
          </p:cNvSpPr>
          <p:nvPr/>
        </p:nvSpPr>
        <p:spPr bwMode="auto">
          <a:xfrm>
            <a:off x="186055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03" name="Oval 209"/>
          <p:cNvSpPr>
            <a:spLocks noChangeArrowheads="1"/>
          </p:cNvSpPr>
          <p:nvPr/>
        </p:nvSpPr>
        <p:spPr bwMode="auto">
          <a:xfrm>
            <a:off x="186055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04" name="Oval 210"/>
          <p:cNvSpPr>
            <a:spLocks noChangeArrowheads="1"/>
          </p:cNvSpPr>
          <p:nvPr/>
        </p:nvSpPr>
        <p:spPr bwMode="auto">
          <a:xfrm>
            <a:off x="186055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05" name="Oval 211"/>
          <p:cNvSpPr>
            <a:spLocks noChangeArrowheads="1"/>
          </p:cNvSpPr>
          <p:nvPr/>
        </p:nvSpPr>
        <p:spPr bwMode="auto">
          <a:xfrm>
            <a:off x="186055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06" name="Oval 212"/>
          <p:cNvSpPr>
            <a:spLocks noChangeArrowheads="1"/>
          </p:cNvSpPr>
          <p:nvPr/>
        </p:nvSpPr>
        <p:spPr bwMode="auto">
          <a:xfrm>
            <a:off x="186055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07" name="Oval 213"/>
          <p:cNvSpPr>
            <a:spLocks noChangeArrowheads="1"/>
          </p:cNvSpPr>
          <p:nvPr/>
        </p:nvSpPr>
        <p:spPr bwMode="auto">
          <a:xfrm>
            <a:off x="186055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08" name="Oval 214"/>
          <p:cNvSpPr>
            <a:spLocks noChangeArrowheads="1"/>
          </p:cNvSpPr>
          <p:nvPr/>
        </p:nvSpPr>
        <p:spPr bwMode="auto">
          <a:xfrm>
            <a:off x="186055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09" name="Oval 215"/>
          <p:cNvSpPr>
            <a:spLocks noChangeArrowheads="1"/>
          </p:cNvSpPr>
          <p:nvPr/>
        </p:nvSpPr>
        <p:spPr bwMode="auto">
          <a:xfrm>
            <a:off x="186055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10" name="Oval 216"/>
          <p:cNvSpPr>
            <a:spLocks noChangeArrowheads="1"/>
          </p:cNvSpPr>
          <p:nvPr/>
        </p:nvSpPr>
        <p:spPr bwMode="auto">
          <a:xfrm>
            <a:off x="186055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11" name="Oval 217"/>
          <p:cNvSpPr>
            <a:spLocks noChangeArrowheads="1"/>
          </p:cNvSpPr>
          <p:nvPr/>
        </p:nvSpPr>
        <p:spPr bwMode="auto">
          <a:xfrm>
            <a:off x="200501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12" name="Oval 218"/>
          <p:cNvSpPr>
            <a:spLocks noChangeArrowheads="1"/>
          </p:cNvSpPr>
          <p:nvPr/>
        </p:nvSpPr>
        <p:spPr bwMode="auto">
          <a:xfrm>
            <a:off x="2005013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13" name="Oval 219"/>
          <p:cNvSpPr>
            <a:spLocks noChangeArrowheads="1"/>
          </p:cNvSpPr>
          <p:nvPr/>
        </p:nvSpPr>
        <p:spPr bwMode="auto">
          <a:xfrm>
            <a:off x="200501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14" name="Oval 220"/>
          <p:cNvSpPr>
            <a:spLocks noChangeArrowheads="1"/>
          </p:cNvSpPr>
          <p:nvPr/>
        </p:nvSpPr>
        <p:spPr bwMode="auto">
          <a:xfrm>
            <a:off x="2005013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15" name="Oval 221"/>
          <p:cNvSpPr>
            <a:spLocks noChangeArrowheads="1"/>
          </p:cNvSpPr>
          <p:nvPr/>
        </p:nvSpPr>
        <p:spPr bwMode="auto">
          <a:xfrm>
            <a:off x="2005013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16" name="Oval 222"/>
          <p:cNvSpPr>
            <a:spLocks noChangeArrowheads="1"/>
          </p:cNvSpPr>
          <p:nvPr/>
        </p:nvSpPr>
        <p:spPr bwMode="auto">
          <a:xfrm>
            <a:off x="200501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17" name="Oval 223"/>
          <p:cNvSpPr>
            <a:spLocks noChangeArrowheads="1"/>
          </p:cNvSpPr>
          <p:nvPr/>
        </p:nvSpPr>
        <p:spPr bwMode="auto">
          <a:xfrm>
            <a:off x="200501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18" name="Oval 224"/>
          <p:cNvSpPr>
            <a:spLocks noChangeArrowheads="1"/>
          </p:cNvSpPr>
          <p:nvPr/>
        </p:nvSpPr>
        <p:spPr bwMode="auto">
          <a:xfrm>
            <a:off x="2005013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19" name="Oval 225"/>
          <p:cNvSpPr>
            <a:spLocks noChangeArrowheads="1"/>
          </p:cNvSpPr>
          <p:nvPr/>
        </p:nvSpPr>
        <p:spPr bwMode="auto">
          <a:xfrm>
            <a:off x="2005013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20" name="Oval 226"/>
          <p:cNvSpPr>
            <a:spLocks noChangeArrowheads="1"/>
          </p:cNvSpPr>
          <p:nvPr/>
        </p:nvSpPr>
        <p:spPr bwMode="auto">
          <a:xfrm>
            <a:off x="2005013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21" name="Oval 227"/>
          <p:cNvSpPr>
            <a:spLocks noChangeArrowheads="1"/>
          </p:cNvSpPr>
          <p:nvPr/>
        </p:nvSpPr>
        <p:spPr bwMode="auto">
          <a:xfrm>
            <a:off x="200501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22" name="Oval 228"/>
          <p:cNvSpPr>
            <a:spLocks noChangeArrowheads="1"/>
          </p:cNvSpPr>
          <p:nvPr/>
        </p:nvSpPr>
        <p:spPr bwMode="auto">
          <a:xfrm>
            <a:off x="200501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23" name="Oval 229"/>
          <p:cNvSpPr>
            <a:spLocks noChangeArrowheads="1"/>
          </p:cNvSpPr>
          <p:nvPr/>
        </p:nvSpPr>
        <p:spPr bwMode="auto">
          <a:xfrm>
            <a:off x="2005013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24" name="Oval 230"/>
          <p:cNvSpPr>
            <a:spLocks noChangeArrowheads="1"/>
          </p:cNvSpPr>
          <p:nvPr/>
        </p:nvSpPr>
        <p:spPr bwMode="auto">
          <a:xfrm>
            <a:off x="2005013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25" name="Oval 231"/>
          <p:cNvSpPr>
            <a:spLocks noChangeArrowheads="1"/>
          </p:cNvSpPr>
          <p:nvPr/>
        </p:nvSpPr>
        <p:spPr bwMode="auto">
          <a:xfrm>
            <a:off x="2005013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26" name="Oval 232"/>
          <p:cNvSpPr>
            <a:spLocks noChangeArrowheads="1"/>
          </p:cNvSpPr>
          <p:nvPr/>
        </p:nvSpPr>
        <p:spPr bwMode="auto">
          <a:xfrm>
            <a:off x="2005013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27" name="Oval 233"/>
          <p:cNvSpPr>
            <a:spLocks noChangeArrowheads="1"/>
          </p:cNvSpPr>
          <p:nvPr/>
        </p:nvSpPr>
        <p:spPr bwMode="auto">
          <a:xfrm>
            <a:off x="2005013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28" name="Oval 234"/>
          <p:cNvSpPr>
            <a:spLocks noChangeArrowheads="1"/>
          </p:cNvSpPr>
          <p:nvPr/>
        </p:nvSpPr>
        <p:spPr bwMode="auto">
          <a:xfrm>
            <a:off x="200501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29" name="Oval 235"/>
          <p:cNvSpPr>
            <a:spLocks noChangeArrowheads="1"/>
          </p:cNvSpPr>
          <p:nvPr/>
        </p:nvSpPr>
        <p:spPr bwMode="auto">
          <a:xfrm>
            <a:off x="2005013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30" name="Oval 236"/>
          <p:cNvSpPr>
            <a:spLocks noChangeArrowheads="1"/>
          </p:cNvSpPr>
          <p:nvPr/>
        </p:nvSpPr>
        <p:spPr bwMode="auto">
          <a:xfrm>
            <a:off x="2005013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31" name="Oval 237"/>
          <p:cNvSpPr>
            <a:spLocks noChangeArrowheads="1"/>
          </p:cNvSpPr>
          <p:nvPr/>
        </p:nvSpPr>
        <p:spPr bwMode="auto">
          <a:xfrm>
            <a:off x="2005013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32" name="Oval 238"/>
          <p:cNvSpPr>
            <a:spLocks noChangeArrowheads="1"/>
          </p:cNvSpPr>
          <p:nvPr/>
        </p:nvSpPr>
        <p:spPr bwMode="auto">
          <a:xfrm>
            <a:off x="2005013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33" name="Oval 239"/>
          <p:cNvSpPr>
            <a:spLocks noChangeArrowheads="1"/>
          </p:cNvSpPr>
          <p:nvPr/>
        </p:nvSpPr>
        <p:spPr bwMode="auto">
          <a:xfrm>
            <a:off x="2005013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34" name="Oval 240"/>
          <p:cNvSpPr>
            <a:spLocks noChangeArrowheads="1"/>
          </p:cNvSpPr>
          <p:nvPr/>
        </p:nvSpPr>
        <p:spPr bwMode="auto">
          <a:xfrm>
            <a:off x="2005013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35" name="Oval 241"/>
          <p:cNvSpPr>
            <a:spLocks noChangeArrowheads="1"/>
          </p:cNvSpPr>
          <p:nvPr/>
        </p:nvSpPr>
        <p:spPr bwMode="auto">
          <a:xfrm>
            <a:off x="200501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36" name="Oval 242"/>
          <p:cNvSpPr>
            <a:spLocks noChangeArrowheads="1"/>
          </p:cNvSpPr>
          <p:nvPr/>
        </p:nvSpPr>
        <p:spPr bwMode="auto">
          <a:xfrm>
            <a:off x="21494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37" name="Oval 243"/>
          <p:cNvSpPr>
            <a:spLocks noChangeArrowheads="1"/>
          </p:cNvSpPr>
          <p:nvPr/>
        </p:nvSpPr>
        <p:spPr bwMode="auto">
          <a:xfrm>
            <a:off x="21494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38" name="Oval 244"/>
          <p:cNvSpPr>
            <a:spLocks noChangeArrowheads="1"/>
          </p:cNvSpPr>
          <p:nvPr/>
        </p:nvSpPr>
        <p:spPr bwMode="auto">
          <a:xfrm>
            <a:off x="21494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39" name="Oval 245"/>
          <p:cNvSpPr>
            <a:spLocks noChangeArrowheads="1"/>
          </p:cNvSpPr>
          <p:nvPr/>
        </p:nvSpPr>
        <p:spPr bwMode="auto">
          <a:xfrm>
            <a:off x="21494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40" name="Oval 246"/>
          <p:cNvSpPr>
            <a:spLocks noChangeArrowheads="1"/>
          </p:cNvSpPr>
          <p:nvPr/>
        </p:nvSpPr>
        <p:spPr bwMode="auto">
          <a:xfrm>
            <a:off x="21494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41" name="Oval 247"/>
          <p:cNvSpPr>
            <a:spLocks noChangeArrowheads="1"/>
          </p:cNvSpPr>
          <p:nvPr/>
        </p:nvSpPr>
        <p:spPr bwMode="auto">
          <a:xfrm>
            <a:off x="21494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42" name="Oval 248"/>
          <p:cNvSpPr>
            <a:spLocks noChangeArrowheads="1"/>
          </p:cNvSpPr>
          <p:nvPr/>
        </p:nvSpPr>
        <p:spPr bwMode="auto">
          <a:xfrm>
            <a:off x="21494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43" name="Oval 249"/>
          <p:cNvSpPr>
            <a:spLocks noChangeArrowheads="1"/>
          </p:cNvSpPr>
          <p:nvPr/>
        </p:nvSpPr>
        <p:spPr bwMode="auto">
          <a:xfrm>
            <a:off x="21494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44" name="Oval 250"/>
          <p:cNvSpPr>
            <a:spLocks noChangeArrowheads="1"/>
          </p:cNvSpPr>
          <p:nvPr/>
        </p:nvSpPr>
        <p:spPr bwMode="auto">
          <a:xfrm>
            <a:off x="21494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45" name="Oval 251"/>
          <p:cNvSpPr>
            <a:spLocks noChangeArrowheads="1"/>
          </p:cNvSpPr>
          <p:nvPr/>
        </p:nvSpPr>
        <p:spPr bwMode="auto">
          <a:xfrm>
            <a:off x="21494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46" name="Oval 252"/>
          <p:cNvSpPr>
            <a:spLocks noChangeArrowheads="1"/>
          </p:cNvSpPr>
          <p:nvPr/>
        </p:nvSpPr>
        <p:spPr bwMode="auto">
          <a:xfrm>
            <a:off x="21494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47" name="Oval 253"/>
          <p:cNvSpPr>
            <a:spLocks noChangeArrowheads="1"/>
          </p:cNvSpPr>
          <p:nvPr/>
        </p:nvSpPr>
        <p:spPr bwMode="auto">
          <a:xfrm>
            <a:off x="21494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48" name="Oval 254"/>
          <p:cNvSpPr>
            <a:spLocks noChangeArrowheads="1"/>
          </p:cNvSpPr>
          <p:nvPr/>
        </p:nvSpPr>
        <p:spPr bwMode="auto">
          <a:xfrm>
            <a:off x="21494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49" name="Oval 255"/>
          <p:cNvSpPr>
            <a:spLocks noChangeArrowheads="1"/>
          </p:cNvSpPr>
          <p:nvPr/>
        </p:nvSpPr>
        <p:spPr bwMode="auto">
          <a:xfrm>
            <a:off x="21494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50" name="Oval 256"/>
          <p:cNvSpPr>
            <a:spLocks noChangeArrowheads="1"/>
          </p:cNvSpPr>
          <p:nvPr/>
        </p:nvSpPr>
        <p:spPr bwMode="auto">
          <a:xfrm>
            <a:off x="21494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51" name="Oval 257"/>
          <p:cNvSpPr>
            <a:spLocks noChangeArrowheads="1"/>
          </p:cNvSpPr>
          <p:nvPr/>
        </p:nvSpPr>
        <p:spPr bwMode="auto">
          <a:xfrm>
            <a:off x="21494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52" name="Oval 258"/>
          <p:cNvSpPr>
            <a:spLocks noChangeArrowheads="1"/>
          </p:cNvSpPr>
          <p:nvPr/>
        </p:nvSpPr>
        <p:spPr bwMode="auto">
          <a:xfrm>
            <a:off x="21494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53" name="Oval 259"/>
          <p:cNvSpPr>
            <a:spLocks noChangeArrowheads="1"/>
          </p:cNvSpPr>
          <p:nvPr/>
        </p:nvSpPr>
        <p:spPr bwMode="auto">
          <a:xfrm>
            <a:off x="21494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54" name="Oval 260"/>
          <p:cNvSpPr>
            <a:spLocks noChangeArrowheads="1"/>
          </p:cNvSpPr>
          <p:nvPr/>
        </p:nvSpPr>
        <p:spPr bwMode="auto">
          <a:xfrm>
            <a:off x="21494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55" name="Oval 261"/>
          <p:cNvSpPr>
            <a:spLocks noChangeArrowheads="1"/>
          </p:cNvSpPr>
          <p:nvPr/>
        </p:nvSpPr>
        <p:spPr bwMode="auto">
          <a:xfrm>
            <a:off x="21494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56" name="Oval 262"/>
          <p:cNvSpPr>
            <a:spLocks noChangeArrowheads="1"/>
          </p:cNvSpPr>
          <p:nvPr/>
        </p:nvSpPr>
        <p:spPr bwMode="auto">
          <a:xfrm>
            <a:off x="21494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57" name="Oval 263"/>
          <p:cNvSpPr>
            <a:spLocks noChangeArrowheads="1"/>
          </p:cNvSpPr>
          <p:nvPr/>
        </p:nvSpPr>
        <p:spPr bwMode="auto">
          <a:xfrm>
            <a:off x="21494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58" name="Oval 264"/>
          <p:cNvSpPr>
            <a:spLocks noChangeArrowheads="1"/>
          </p:cNvSpPr>
          <p:nvPr/>
        </p:nvSpPr>
        <p:spPr bwMode="auto">
          <a:xfrm>
            <a:off x="21494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59" name="Oval 265"/>
          <p:cNvSpPr>
            <a:spLocks noChangeArrowheads="1"/>
          </p:cNvSpPr>
          <p:nvPr/>
        </p:nvSpPr>
        <p:spPr bwMode="auto">
          <a:xfrm>
            <a:off x="21494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60" name="Oval 266"/>
          <p:cNvSpPr>
            <a:spLocks noChangeArrowheads="1"/>
          </p:cNvSpPr>
          <p:nvPr/>
        </p:nvSpPr>
        <p:spPr bwMode="auto">
          <a:xfrm>
            <a:off x="21494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61" name="Oval 268"/>
          <p:cNvSpPr>
            <a:spLocks noChangeArrowheads="1"/>
          </p:cNvSpPr>
          <p:nvPr/>
        </p:nvSpPr>
        <p:spPr bwMode="auto">
          <a:xfrm>
            <a:off x="22939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62" name="Oval 269"/>
          <p:cNvSpPr>
            <a:spLocks noChangeArrowheads="1"/>
          </p:cNvSpPr>
          <p:nvPr/>
        </p:nvSpPr>
        <p:spPr bwMode="auto">
          <a:xfrm>
            <a:off x="22939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63" name="Oval 270"/>
          <p:cNvSpPr>
            <a:spLocks noChangeArrowheads="1"/>
          </p:cNvSpPr>
          <p:nvPr/>
        </p:nvSpPr>
        <p:spPr bwMode="auto">
          <a:xfrm>
            <a:off x="22939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64" name="Oval 271"/>
          <p:cNvSpPr>
            <a:spLocks noChangeArrowheads="1"/>
          </p:cNvSpPr>
          <p:nvPr/>
        </p:nvSpPr>
        <p:spPr bwMode="auto">
          <a:xfrm>
            <a:off x="22939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65" name="Oval 272"/>
          <p:cNvSpPr>
            <a:spLocks noChangeArrowheads="1"/>
          </p:cNvSpPr>
          <p:nvPr/>
        </p:nvSpPr>
        <p:spPr bwMode="auto">
          <a:xfrm>
            <a:off x="22939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66" name="Oval 273"/>
          <p:cNvSpPr>
            <a:spLocks noChangeArrowheads="1"/>
          </p:cNvSpPr>
          <p:nvPr/>
        </p:nvSpPr>
        <p:spPr bwMode="auto">
          <a:xfrm>
            <a:off x="22939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67" name="Oval 274"/>
          <p:cNvSpPr>
            <a:spLocks noChangeArrowheads="1"/>
          </p:cNvSpPr>
          <p:nvPr/>
        </p:nvSpPr>
        <p:spPr bwMode="auto">
          <a:xfrm>
            <a:off x="22939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68" name="Oval 275"/>
          <p:cNvSpPr>
            <a:spLocks noChangeArrowheads="1"/>
          </p:cNvSpPr>
          <p:nvPr/>
        </p:nvSpPr>
        <p:spPr bwMode="auto">
          <a:xfrm>
            <a:off x="22939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69" name="Oval 276"/>
          <p:cNvSpPr>
            <a:spLocks noChangeArrowheads="1"/>
          </p:cNvSpPr>
          <p:nvPr/>
        </p:nvSpPr>
        <p:spPr bwMode="auto">
          <a:xfrm>
            <a:off x="22939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70" name="Oval 277"/>
          <p:cNvSpPr>
            <a:spLocks noChangeArrowheads="1"/>
          </p:cNvSpPr>
          <p:nvPr/>
        </p:nvSpPr>
        <p:spPr bwMode="auto">
          <a:xfrm>
            <a:off x="22939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71" name="Oval 278"/>
          <p:cNvSpPr>
            <a:spLocks noChangeArrowheads="1"/>
          </p:cNvSpPr>
          <p:nvPr/>
        </p:nvSpPr>
        <p:spPr bwMode="auto">
          <a:xfrm>
            <a:off x="22939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72" name="Oval 279"/>
          <p:cNvSpPr>
            <a:spLocks noChangeArrowheads="1"/>
          </p:cNvSpPr>
          <p:nvPr/>
        </p:nvSpPr>
        <p:spPr bwMode="auto">
          <a:xfrm>
            <a:off x="22939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73" name="Oval 280"/>
          <p:cNvSpPr>
            <a:spLocks noChangeArrowheads="1"/>
          </p:cNvSpPr>
          <p:nvPr/>
        </p:nvSpPr>
        <p:spPr bwMode="auto">
          <a:xfrm>
            <a:off x="22939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74" name="Oval 281"/>
          <p:cNvSpPr>
            <a:spLocks noChangeArrowheads="1"/>
          </p:cNvSpPr>
          <p:nvPr/>
        </p:nvSpPr>
        <p:spPr bwMode="auto">
          <a:xfrm>
            <a:off x="22939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75" name="Oval 282"/>
          <p:cNvSpPr>
            <a:spLocks noChangeArrowheads="1"/>
          </p:cNvSpPr>
          <p:nvPr/>
        </p:nvSpPr>
        <p:spPr bwMode="auto">
          <a:xfrm>
            <a:off x="22939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76" name="Oval 283"/>
          <p:cNvSpPr>
            <a:spLocks noChangeArrowheads="1"/>
          </p:cNvSpPr>
          <p:nvPr/>
        </p:nvSpPr>
        <p:spPr bwMode="auto">
          <a:xfrm>
            <a:off x="22939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77" name="Oval 284"/>
          <p:cNvSpPr>
            <a:spLocks noChangeArrowheads="1"/>
          </p:cNvSpPr>
          <p:nvPr/>
        </p:nvSpPr>
        <p:spPr bwMode="auto">
          <a:xfrm>
            <a:off x="22939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78" name="Oval 285"/>
          <p:cNvSpPr>
            <a:spLocks noChangeArrowheads="1"/>
          </p:cNvSpPr>
          <p:nvPr/>
        </p:nvSpPr>
        <p:spPr bwMode="auto">
          <a:xfrm>
            <a:off x="22939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79" name="Oval 286"/>
          <p:cNvSpPr>
            <a:spLocks noChangeArrowheads="1"/>
          </p:cNvSpPr>
          <p:nvPr/>
        </p:nvSpPr>
        <p:spPr bwMode="auto">
          <a:xfrm>
            <a:off x="22939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80" name="Oval 287"/>
          <p:cNvSpPr>
            <a:spLocks noChangeArrowheads="1"/>
          </p:cNvSpPr>
          <p:nvPr/>
        </p:nvSpPr>
        <p:spPr bwMode="auto">
          <a:xfrm>
            <a:off x="22939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81" name="Oval 288"/>
          <p:cNvSpPr>
            <a:spLocks noChangeArrowheads="1"/>
          </p:cNvSpPr>
          <p:nvPr/>
        </p:nvSpPr>
        <p:spPr bwMode="auto">
          <a:xfrm>
            <a:off x="22939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82" name="Oval 289"/>
          <p:cNvSpPr>
            <a:spLocks noChangeArrowheads="1"/>
          </p:cNvSpPr>
          <p:nvPr/>
        </p:nvSpPr>
        <p:spPr bwMode="auto">
          <a:xfrm>
            <a:off x="22939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83" name="Oval 290"/>
          <p:cNvSpPr>
            <a:spLocks noChangeArrowheads="1"/>
          </p:cNvSpPr>
          <p:nvPr/>
        </p:nvSpPr>
        <p:spPr bwMode="auto">
          <a:xfrm>
            <a:off x="22939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84" name="Oval 291"/>
          <p:cNvSpPr>
            <a:spLocks noChangeArrowheads="1"/>
          </p:cNvSpPr>
          <p:nvPr/>
        </p:nvSpPr>
        <p:spPr bwMode="auto">
          <a:xfrm>
            <a:off x="22939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85" name="Oval 292"/>
          <p:cNvSpPr>
            <a:spLocks noChangeArrowheads="1"/>
          </p:cNvSpPr>
          <p:nvPr/>
        </p:nvSpPr>
        <p:spPr bwMode="auto">
          <a:xfrm>
            <a:off x="24384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86" name="Oval 293"/>
          <p:cNvSpPr>
            <a:spLocks noChangeArrowheads="1"/>
          </p:cNvSpPr>
          <p:nvPr/>
        </p:nvSpPr>
        <p:spPr bwMode="auto">
          <a:xfrm>
            <a:off x="24384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87" name="Oval 294"/>
          <p:cNvSpPr>
            <a:spLocks noChangeArrowheads="1"/>
          </p:cNvSpPr>
          <p:nvPr/>
        </p:nvSpPr>
        <p:spPr bwMode="auto">
          <a:xfrm>
            <a:off x="24384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88" name="Oval 295"/>
          <p:cNvSpPr>
            <a:spLocks noChangeArrowheads="1"/>
          </p:cNvSpPr>
          <p:nvPr/>
        </p:nvSpPr>
        <p:spPr bwMode="auto">
          <a:xfrm>
            <a:off x="24384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89" name="Oval 296"/>
          <p:cNvSpPr>
            <a:spLocks noChangeArrowheads="1"/>
          </p:cNvSpPr>
          <p:nvPr/>
        </p:nvSpPr>
        <p:spPr bwMode="auto">
          <a:xfrm>
            <a:off x="24384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90" name="Oval 297"/>
          <p:cNvSpPr>
            <a:spLocks noChangeArrowheads="1"/>
          </p:cNvSpPr>
          <p:nvPr/>
        </p:nvSpPr>
        <p:spPr bwMode="auto">
          <a:xfrm>
            <a:off x="24384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91" name="Oval 298"/>
          <p:cNvSpPr>
            <a:spLocks noChangeArrowheads="1"/>
          </p:cNvSpPr>
          <p:nvPr/>
        </p:nvSpPr>
        <p:spPr bwMode="auto">
          <a:xfrm>
            <a:off x="24384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92" name="Oval 299"/>
          <p:cNvSpPr>
            <a:spLocks noChangeArrowheads="1"/>
          </p:cNvSpPr>
          <p:nvPr/>
        </p:nvSpPr>
        <p:spPr bwMode="auto">
          <a:xfrm>
            <a:off x="24384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93" name="Oval 300"/>
          <p:cNvSpPr>
            <a:spLocks noChangeArrowheads="1"/>
          </p:cNvSpPr>
          <p:nvPr/>
        </p:nvSpPr>
        <p:spPr bwMode="auto">
          <a:xfrm>
            <a:off x="24384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94" name="Oval 301"/>
          <p:cNvSpPr>
            <a:spLocks noChangeArrowheads="1"/>
          </p:cNvSpPr>
          <p:nvPr/>
        </p:nvSpPr>
        <p:spPr bwMode="auto">
          <a:xfrm>
            <a:off x="24384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95" name="Oval 302"/>
          <p:cNvSpPr>
            <a:spLocks noChangeArrowheads="1"/>
          </p:cNvSpPr>
          <p:nvPr/>
        </p:nvSpPr>
        <p:spPr bwMode="auto">
          <a:xfrm>
            <a:off x="24384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96" name="Oval 303"/>
          <p:cNvSpPr>
            <a:spLocks noChangeArrowheads="1"/>
          </p:cNvSpPr>
          <p:nvPr/>
        </p:nvSpPr>
        <p:spPr bwMode="auto">
          <a:xfrm>
            <a:off x="24384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97" name="Oval 304"/>
          <p:cNvSpPr>
            <a:spLocks noChangeArrowheads="1"/>
          </p:cNvSpPr>
          <p:nvPr/>
        </p:nvSpPr>
        <p:spPr bwMode="auto">
          <a:xfrm>
            <a:off x="24384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98" name="Oval 305"/>
          <p:cNvSpPr>
            <a:spLocks noChangeArrowheads="1"/>
          </p:cNvSpPr>
          <p:nvPr/>
        </p:nvSpPr>
        <p:spPr bwMode="auto">
          <a:xfrm>
            <a:off x="24384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99" name="Oval 306"/>
          <p:cNvSpPr>
            <a:spLocks noChangeArrowheads="1"/>
          </p:cNvSpPr>
          <p:nvPr/>
        </p:nvSpPr>
        <p:spPr bwMode="auto">
          <a:xfrm>
            <a:off x="24384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00" name="Oval 307"/>
          <p:cNvSpPr>
            <a:spLocks noChangeArrowheads="1"/>
          </p:cNvSpPr>
          <p:nvPr/>
        </p:nvSpPr>
        <p:spPr bwMode="auto">
          <a:xfrm>
            <a:off x="24384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01" name="Oval 308"/>
          <p:cNvSpPr>
            <a:spLocks noChangeArrowheads="1"/>
          </p:cNvSpPr>
          <p:nvPr/>
        </p:nvSpPr>
        <p:spPr bwMode="auto">
          <a:xfrm>
            <a:off x="24384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02" name="Oval 309"/>
          <p:cNvSpPr>
            <a:spLocks noChangeArrowheads="1"/>
          </p:cNvSpPr>
          <p:nvPr/>
        </p:nvSpPr>
        <p:spPr bwMode="auto">
          <a:xfrm>
            <a:off x="24384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03" name="Oval 310"/>
          <p:cNvSpPr>
            <a:spLocks noChangeArrowheads="1"/>
          </p:cNvSpPr>
          <p:nvPr/>
        </p:nvSpPr>
        <p:spPr bwMode="auto">
          <a:xfrm>
            <a:off x="24384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04" name="Oval 311"/>
          <p:cNvSpPr>
            <a:spLocks noChangeArrowheads="1"/>
          </p:cNvSpPr>
          <p:nvPr/>
        </p:nvSpPr>
        <p:spPr bwMode="auto">
          <a:xfrm>
            <a:off x="24384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05" name="Oval 312"/>
          <p:cNvSpPr>
            <a:spLocks noChangeArrowheads="1"/>
          </p:cNvSpPr>
          <p:nvPr/>
        </p:nvSpPr>
        <p:spPr bwMode="auto">
          <a:xfrm>
            <a:off x="24384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06" name="Oval 313"/>
          <p:cNvSpPr>
            <a:spLocks noChangeArrowheads="1"/>
          </p:cNvSpPr>
          <p:nvPr/>
        </p:nvSpPr>
        <p:spPr bwMode="auto">
          <a:xfrm>
            <a:off x="24384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07" name="Oval 314"/>
          <p:cNvSpPr>
            <a:spLocks noChangeArrowheads="1"/>
          </p:cNvSpPr>
          <p:nvPr/>
        </p:nvSpPr>
        <p:spPr bwMode="auto">
          <a:xfrm>
            <a:off x="24384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08" name="Oval 315"/>
          <p:cNvSpPr>
            <a:spLocks noChangeArrowheads="1"/>
          </p:cNvSpPr>
          <p:nvPr/>
        </p:nvSpPr>
        <p:spPr bwMode="auto">
          <a:xfrm>
            <a:off x="24384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09" name="Oval 316"/>
          <p:cNvSpPr>
            <a:spLocks noChangeArrowheads="1"/>
          </p:cNvSpPr>
          <p:nvPr/>
        </p:nvSpPr>
        <p:spPr bwMode="auto">
          <a:xfrm>
            <a:off x="24384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10" name="Oval 317"/>
          <p:cNvSpPr>
            <a:spLocks noChangeArrowheads="1"/>
          </p:cNvSpPr>
          <p:nvPr/>
        </p:nvSpPr>
        <p:spPr bwMode="auto">
          <a:xfrm>
            <a:off x="25812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11" name="Oval 318"/>
          <p:cNvSpPr>
            <a:spLocks noChangeArrowheads="1"/>
          </p:cNvSpPr>
          <p:nvPr/>
        </p:nvSpPr>
        <p:spPr bwMode="auto">
          <a:xfrm>
            <a:off x="25812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12" name="Oval 319"/>
          <p:cNvSpPr>
            <a:spLocks noChangeArrowheads="1"/>
          </p:cNvSpPr>
          <p:nvPr/>
        </p:nvSpPr>
        <p:spPr bwMode="auto">
          <a:xfrm>
            <a:off x="25812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13" name="Oval 320"/>
          <p:cNvSpPr>
            <a:spLocks noChangeArrowheads="1"/>
          </p:cNvSpPr>
          <p:nvPr/>
        </p:nvSpPr>
        <p:spPr bwMode="auto">
          <a:xfrm>
            <a:off x="25812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14" name="Oval 321"/>
          <p:cNvSpPr>
            <a:spLocks noChangeArrowheads="1"/>
          </p:cNvSpPr>
          <p:nvPr/>
        </p:nvSpPr>
        <p:spPr bwMode="auto">
          <a:xfrm>
            <a:off x="25812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15" name="Oval 322"/>
          <p:cNvSpPr>
            <a:spLocks noChangeArrowheads="1"/>
          </p:cNvSpPr>
          <p:nvPr/>
        </p:nvSpPr>
        <p:spPr bwMode="auto">
          <a:xfrm>
            <a:off x="25812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16" name="Oval 323"/>
          <p:cNvSpPr>
            <a:spLocks noChangeArrowheads="1"/>
          </p:cNvSpPr>
          <p:nvPr/>
        </p:nvSpPr>
        <p:spPr bwMode="auto">
          <a:xfrm>
            <a:off x="25812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17" name="Oval 324"/>
          <p:cNvSpPr>
            <a:spLocks noChangeArrowheads="1"/>
          </p:cNvSpPr>
          <p:nvPr/>
        </p:nvSpPr>
        <p:spPr bwMode="auto">
          <a:xfrm>
            <a:off x="25812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18" name="Oval 325"/>
          <p:cNvSpPr>
            <a:spLocks noChangeArrowheads="1"/>
          </p:cNvSpPr>
          <p:nvPr/>
        </p:nvSpPr>
        <p:spPr bwMode="auto">
          <a:xfrm>
            <a:off x="25812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19" name="Oval 326"/>
          <p:cNvSpPr>
            <a:spLocks noChangeArrowheads="1"/>
          </p:cNvSpPr>
          <p:nvPr/>
        </p:nvSpPr>
        <p:spPr bwMode="auto">
          <a:xfrm>
            <a:off x="25812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20" name="Oval 327"/>
          <p:cNvSpPr>
            <a:spLocks noChangeArrowheads="1"/>
          </p:cNvSpPr>
          <p:nvPr/>
        </p:nvSpPr>
        <p:spPr bwMode="auto">
          <a:xfrm>
            <a:off x="25812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21" name="Oval 328"/>
          <p:cNvSpPr>
            <a:spLocks noChangeArrowheads="1"/>
          </p:cNvSpPr>
          <p:nvPr/>
        </p:nvSpPr>
        <p:spPr bwMode="auto">
          <a:xfrm>
            <a:off x="25812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22" name="Oval 329"/>
          <p:cNvSpPr>
            <a:spLocks noChangeArrowheads="1"/>
          </p:cNvSpPr>
          <p:nvPr/>
        </p:nvSpPr>
        <p:spPr bwMode="auto">
          <a:xfrm>
            <a:off x="25812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23" name="Oval 330"/>
          <p:cNvSpPr>
            <a:spLocks noChangeArrowheads="1"/>
          </p:cNvSpPr>
          <p:nvPr/>
        </p:nvSpPr>
        <p:spPr bwMode="auto">
          <a:xfrm>
            <a:off x="25812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24" name="Oval 331"/>
          <p:cNvSpPr>
            <a:spLocks noChangeArrowheads="1"/>
          </p:cNvSpPr>
          <p:nvPr/>
        </p:nvSpPr>
        <p:spPr bwMode="auto">
          <a:xfrm>
            <a:off x="25812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25" name="Oval 332"/>
          <p:cNvSpPr>
            <a:spLocks noChangeArrowheads="1"/>
          </p:cNvSpPr>
          <p:nvPr/>
        </p:nvSpPr>
        <p:spPr bwMode="auto">
          <a:xfrm>
            <a:off x="25812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26" name="Oval 333"/>
          <p:cNvSpPr>
            <a:spLocks noChangeArrowheads="1"/>
          </p:cNvSpPr>
          <p:nvPr/>
        </p:nvSpPr>
        <p:spPr bwMode="auto">
          <a:xfrm>
            <a:off x="25812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27" name="Oval 334"/>
          <p:cNvSpPr>
            <a:spLocks noChangeArrowheads="1"/>
          </p:cNvSpPr>
          <p:nvPr/>
        </p:nvSpPr>
        <p:spPr bwMode="auto">
          <a:xfrm>
            <a:off x="25812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28" name="Oval 335"/>
          <p:cNvSpPr>
            <a:spLocks noChangeArrowheads="1"/>
          </p:cNvSpPr>
          <p:nvPr/>
        </p:nvSpPr>
        <p:spPr bwMode="auto">
          <a:xfrm>
            <a:off x="25812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29" name="Oval 336"/>
          <p:cNvSpPr>
            <a:spLocks noChangeArrowheads="1"/>
          </p:cNvSpPr>
          <p:nvPr/>
        </p:nvSpPr>
        <p:spPr bwMode="auto">
          <a:xfrm>
            <a:off x="25812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30" name="Oval 337"/>
          <p:cNvSpPr>
            <a:spLocks noChangeArrowheads="1"/>
          </p:cNvSpPr>
          <p:nvPr/>
        </p:nvSpPr>
        <p:spPr bwMode="auto">
          <a:xfrm>
            <a:off x="25812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31" name="Oval 338"/>
          <p:cNvSpPr>
            <a:spLocks noChangeArrowheads="1"/>
          </p:cNvSpPr>
          <p:nvPr/>
        </p:nvSpPr>
        <p:spPr bwMode="auto">
          <a:xfrm>
            <a:off x="25812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32" name="Oval 339"/>
          <p:cNvSpPr>
            <a:spLocks noChangeArrowheads="1"/>
          </p:cNvSpPr>
          <p:nvPr/>
        </p:nvSpPr>
        <p:spPr bwMode="auto">
          <a:xfrm>
            <a:off x="25812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33" name="Oval 340"/>
          <p:cNvSpPr>
            <a:spLocks noChangeArrowheads="1"/>
          </p:cNvSpPr>
          <p:nvPr/>
        </p:nvSpPr>
        <p:spPr bwMode="auto">
          <a:xfrm>
            <a:off x="25812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34" name="Oval 341"/>
          <p:cNvSpPr>
            <a:spLocks noChangeArrowheads="1"/>
          </p:cNvSpPr>
          <p:nvPr/>
        </p:nvSpPr>
        <p:spPr bwMode="auto">
          <a:xfrm>
            <a:off x="25812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35" name="Oval 342"/>
          <p:cNvSpPr>
            <a:spLocks noChangeArrowheads="1"/>
          </p:cNvSpPr>
          <p:nvPr/>
        </p:nvSpPr>
        <p:spPr bwMode="auto">
          <a:xfrm>
            <a:off x="27257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36" name="Oval 343"/>
          <p:cNvSpPr>
            <a:spLocks noChangeArrowheads="1"/>
          </p:cNvSpPr>
          <p:nvPr/>
        </p:nvSpPr>
        <p:spPr bwMode="auto">
          <a:xfrm>
            <a:off x="27257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37" name="Oval 344"/>
          <p:cNvSpPr>
            <a:spLocks noChangeArrowheads="1"/>
          </p:cNvSpPr>
          <p:nvPr/>
        </p:nvSpPr>
        <p:spPr bwMode="auto">
          <a:xfrm>
            <a:off x="27257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38" name="Oval 345"/>
          <p:cNvSpPr>
            <a:spLocks noChangeArrowheads="1"/>
          </p:cNvSpPr>
          <p:nvPr/>
        </p:nvSpPr>
        <p:spPr bwMode="auto">
          <a:xfrm>
            <a:off x="27257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39" name="Oval 346"/>
          <p:cNvSpPr>
            <a:spLocks noChangeArrowheads="1"/>
          </p:cNvSpPr>
          <p:nvPr/>
        </p:nvSpPr>
        <p:spPr bwMode="auto">
          <a:xfrm>
            <a:off x="27257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40" name="Oval 347"/>
          <p:cNvSpPr>
            <a:spLocks noChangeArrowheads="1"/>
          </p:cNvSpPr>
          <p:nvPr/>
        </p:nvSpPr>
        <p:spPr bwMode="auto">
          <a:xfrm>
            <a:off x="27257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41" name="Oval 348"/>
          <p:cNvSpPr>
            <a:spLocks noChangeArrowheads="1"/>
          </p:cNvSpPr>
          <p:nvPr/>
        </p:nvSpPr>
        <p:spPr bwMode="auto">
          <a:xfrm>
            <a:off x="27257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42" name="Oval 349"/>
          <p:cNvSpPr>
            <a:spLocks noChangeArrowheads="1"/>
          </p:cNvSpPr>
          <p:nvPr/>
        </p:nvSpPr>
        <p:spPr bwMode="auto">
          <a:xfrm>
            <a:off x="27257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43" name="Oval 350"/>
          <p:cNvSpPr>
            <a:spLocks noChangeArrowheads="1"/>
          </p:cNvSpPr>
          <p:nvPr/>
        </p:nvSpPr>
        <p:spPr bwMode="auto">
          <a:xfrm>
            <a:off x="27257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44" name="Oval 351"/>
          <p:cNvSpPr>
            <a:spLocks noChangeArrowheads="1"/>
          </p:cNvSpPr>
          <p:nvPr/>
        </p:nvSpPr>
        <p:spPr bwMode="auto">
          <a:xfrm>
            <a:off x="27257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45" name="Oval 352"/>
          <p:cNvSpPr>
            <a:spLocks noChangeArrowheads="1"/>
          </p:cNvSpPr>
          <p:nvPr/>
        </p:nvSpPr>
        <p:spPr bwMode="auto">
          <a:xfrm>
            <a:off x="27257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46" name="Oval 353"/>
          <p:cNvSpPr>
            <a:spLocks noChangeArrowheads="1"/>
          </p:cNvSpPr>
          <p:nvPr/>
        </p:nvSpPr>
        <p:spPr bwMode="auto">
          <a:xfrm>
            <a:off x="27257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47" name="Oval 354"/>
          <p:cNvSpPr>
            <a:spLocks noChangeArrowheads="1"/>
          </p:cNvSpPr>
          <p:nvPr/>
        </p:nvSpPr>
        <p:spPr bwMode="auto">
          <a:xfrm>
            <a:off x="27257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48" name="Oval 355"/>
          <p:cNvSpPr>
            <a:spLocks noChangeArrowheads="1"/>
          </p:cNvSpPr>
          <p:nvPr/>
        </p:nvSpPr>
        <p:spPr bwMode="auto">
          <a:xfrm>
            <a:off x="27257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49" name="Oval 356"/>
          <p:cNvSpPr>
            <a:spLocks noChangeArrowheads="1"/>
          </p:cNvSpPr>
          <p:nvPr/>
        </p:nvSpPr>
        <p:spPr bwMode="auto">
          <a:xfrm>
            <a:off x="27257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50" name="Oval 357"/>
          <p:cNvSpPr>
            <a:spLocks noChangeArrowheads="1"/>
          </p:cNvSpPr>
          <p:nvPr/>
        </p:nvSpPr>
        <p:spPr bwMode="auto">
          <a:xfrm>
            <a:off x="27257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51" name="Oval 358"/>
          <p:cNvSpPr>
            <a:spLocks noChangeArrowheads="1"/>
          </p:cNvSpPr>
          <p:nvPr/>
        </p:nvSpPr>
        <p:spPr bwMode="auto">
          <a:xfrm>
            <a:off x="27257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52" name="Oval 359"/>
          <p:cNvSpPr>
            <a:spLocks noChangeArrowheads="1"/>
          </p:cNvSpPr>
          <p:nvPr/>
        </p:nvSpPr>
        <p:spPr bwMode="auto">
          <a:xfrm>
            <a:off x="27257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53" name="Oval 360"/>
          <p:cNvSpPr>
            <a:spLocks noChangeArrowheads="1"/>
          </p:cNvSpPr>
          <p:nvPr/>
        </p:nvSpPr>
        <p:spPr bwMode="auto">
          <a:xfrm>
            <a:off x="27257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54" name="Oval 361"/>
          <p:cNvSpPr>
            <a:spLocks noChangeArrowheads="1"/>
          </p:cNvSpPr>
          <p:nvPr/>
        </p:nvSpPr>
        <p:spPr bwMode="auto">
          <a:xfrm>
            <a:off x="27257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55" name="Oval 362"/>
          <p:cNvSpPr>
            <a:spLocks noChangeArrowheads="1"/>
          </p:cNvSpPr>
          <p:nvPr/>
        </p:nvSpPr>
        <p:spPr bwMode="auto">
          <a:xfrm>
            <a:off x="27257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56" name="Oval 363"/>
          <p:cNvSpPr>
            <a:spLocks noChangeArrowheads="1"/>
          </p:cNvSpPr>
          <p:nvPr/>
        </p:nvSpPr>
        <p:spPr bwMode="auto">
          <a:xfrm>
            <a:off x="27257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57" name="Oval 364"/>
          <p:cNvSpPr>
            <a:spLocks noChangeArrowheads="1"/>
          </p:cNvSpPr>
          <p:nvPr/>
        </p:nvSpPr>
        <p:spPr bwMode="auto">
          <a:xfrm>
            <a:off x="27257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58" name="Oval 365"/>
          <p:cNvSpPr>
            <a:spLocks noChangeArrowheads="1"/>
          </p:cNvSpPr>
          <p:nvPr/>
        </p:nvSpPr>
        <p:spPr bwMode="auto">
          <a:xfrm>
            <a:off x="27257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59" name="Oval 366"/>
          <p:cNvSpPr>
            <a:spLocks noChangeArrowheads="1"/>
          </p:cNvSpPr>
          <p:nvPr/>
        </p:nvSpPr>
        <p:spPr bwMode="auto">
          <a:xfrm>
            <a:off x="27257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60" name="Oval 367"/>
          <p:cNvSpPr>
            <a:spLocks noChangeArrowheads="1"/>
          </p:cNvSpPr>
          <p:nvPr/>
        </p:nvSpPr>
        <p:spPr bwMode="auto">
          <a:xfrm>
            <a:off x="28702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61" name="Oval 368"/>
          <p:cNvSpPr>
            <a:spLocks noChangeArrowheads="1"/>
          </p:cNvSpPr>
          <p:nvPr/>
        </p:nvSpPr>
        <p:spPr bwMode="auto">
          <a:xfrm>
            <a:off x="28702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62" name="Oval 369"/>
          <p:cNvSpPr>
            <a:spLocks noChangeArrowheads="1"/>
          </p:cNvSpPr>
          <p:nvPr/>
        </p:nvSpPr>
        <p:spPr bwMode="auto">
          <a:xfrm>
            <a:off x="28702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63" name="Oval 370"/>
          <p:cNvSpPr>
            <a:spLocks noChangeArrowheads="1"/>
          </p:cNvSpPr>
          <p:nvPr/>
        </p:nvSpPr>
        <p:spPr bwMode="auto">
          <a:xfrm>
            <a:off x="28702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64" name="Oval 371"/>
          <p:cNvSpPr>
            <a:spLocks noChangeArrowheads="1"/>
          </p:cNvSpPr>
          <p:nvPr/>
        </p:nvSpPr>
        <p:spPr bwMode="auto">
          <a:xfrm>
            <a:off x="28702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65" name="Oval 372"/>
          <p:cNvSpPr>
            <a:spLocks noChangeArrowheads="1"/>
          </p:cNvSpPr>
          <p:nvPr/>
        </p:nvSpPr>
        <p:spPr bwMode="auto">
          <a:xfrm>
            <a:off x="28702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66" name="Oval 373"/>
          <p:cNvSpPr>
            <a:spLocks noChangeArrowheads="1"/>
          </p:cNvSpPr>
          <p:nvPr/>
        </p:nvSpPr>
        <p:spPr bwMode="auto">
          <a:xfrm>
            <a:off x="28702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67" name="Oval 374"/>
          <p:cNvSpPr>
            <a:spLocks noChangeArrowheads="1"/>
          </p:cNvSpPr>
          <p:nvPr/>
        </p:nvSpPr>
        <p:spPr bwMode="auto">
          <a:xfrm>
            <a:off x="28702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68" name="Oval 375"/>
          <p:cNvSpPr>
            <a:spLocks noChangeArrowheads="1"/>
          </p:cNvSpPr>
          <p:nvPr/>
        </p:nvSpPr>
        <p:spPr bwMode="auto">
          <a:xfrm>
            <a:off x="28702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69" name="Oval 376"/>
          <p:cNvSpPr>
            <a:spLocks noChangeArrowheads="1"/>
          </p:cNvSpPr>
          <p:nvPr/>
        </p:nvSpPr>
        <p:spPr bwMode="auto">
          <a:xfrm>
            <a:off x="28702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70" name="Oval 377"/>
          <p:cNvSpPr>
            <a:spLocks noChangeArrowheads="1"/>
          </p:cNvSpPr>
          <p:nvPr/>
        </p:nvSpPr>
        <p:spPr bwMode="auto">
          <a:xfrm>
            <a:off x="28702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71" name="Oval 378"/>
          <p:cNvSpPr>
            <a:spLocks noChangeArrowheads="1"/>
          </p:cNvSpPr>
          <p:nvPr/>
        </p:nvSpPr>
        <p:spPr bwMode="auto">
          <a:xfrm>
            <a:off x="28702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72" name="Oval 379"/>
          <p:cNvSpPr>
            <a:spLocks noChangeArrowheads="1"/>
          </p:cNvSpPr>
          <p:nvPr/>
        </p:nvSpPr>
        <p:spPr bwMode="auto">
          <a:xfrm>
            <a:off x="28702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73" name="Oval 380"/>
          <p:cNvSpPr>
            <a:spLocks noChangeArrowheads="1"/>
          </p:cNvSpPr>
          <p:nvPr/>
        </p:nvSpPr>
        <p:spPr bwMode="auto">
          <a:xfrm>
            <a:off x="28702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74" name="Oval 381"/>
          <p:cNvSpPr>
            <a:spLocks noChangeArrowheads="1"/>
          </p:cNvSpPr>
          <p:nvPr/>
        </p:nvSpPr>
        <p:spPr bwMode="auto">
          <a:xfrm>
            <a:off x="28702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75" name="Oval 382"/>
          <p:cNvSpPr>
            <a:spLocks noChangeArrowheads="1"/>
          </p:cNvSpPr>
          <p:nvPr/>
        </p:nvSpPr>
        <p:spPr bwMode="auto">
          <a:xfrm>
            <a:off x="28702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76" name="Oval 383"/>
          <p:cNvSpPr>
            <a:spLocks noChangeArrowheads="1"/>
          </p:cNvSpPr>
          <p:nvPr/>
        </p:nvSpPr>
        <p:spPr bwMode="auto">
          <a:xfrm>
            <a:off x="28702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77" name="Oval 384"/>
          <p:cNvSpPr>
            <a:spLocks noChangeArrowheads="1"/>
          </p:cNvSpPr>
          <p:nvPr/>
        </p:nvSpPr>
        <p:spPr bwMode="auto">
          <a:xfrm>
            <a:off x="28702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78" name="Oval 385"/>
          <p:cNvSpPr>
            <a:spLocks noChangeArrowheads="1"/>
          </p:cNvSpPr>
          <p:nvPr/>
        </p:nvSpPr>
        <p:spPr bwMode="auto">
          <a:xfrm>
            <a:off x="28702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79" name="Oval 386"/>
          <p:cNvSpPr>
            <a:spLocks noChangeArrowheads="1"/>
          </p:cNvSpPr>
          <p:nvPr/>
        </p:nvSpPr>
        <p:spPr bwMode="auto">
          <a:xfrm>
            <a:off x="28702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80" name="Oval 387"/>
          <p:cNvSpPr>
            <a:spLocks noChangeArrowheads="1"/>
          </p:cNvSpPr>
          <p:nvPr/>
        </p:nvSpPr>
        <p:spPr bwMode="auto">
          <a:xfrm>
            <a:off x="28702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81" name="Oval 388"/>
          <p:cNvSpPr>
            <a:spLocks noChangeArrowheads="1"/>
          </p:cNvSpPr>
          <p:nvPr/>
        </p:nvSpPr>
        <p:spPr bwMode="auto">
          <a:xfrm>
            <a:off x="28702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82" name="Oval 389"/>
          <p:cNvSpPr>
            <a:spLocks noChangeArrowheads="1"/>
          </p:cNvSpPr>
          <p:nvPr/>
        </p:nvSpPr>
        <p:spPr bwMode="auto">
          <a:xfrm>
            <a:off x="28702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83" name="Oval 390"/>
          <p:cNvSpPr>
            <a:spLocks noChangeArrowheads="1"/>
          </p:cNvSpPr>
          <p:nvPr/>
        </p:nvSpPr>
        <p:spPr bwMode="auto">
          <a:xfrm>
            <a:off x="15748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84" name="Oval 391"/>
          <p:cNvSpPr>
            <a:spLocks noChangeArrowheads="1"/>
          </p:cNvSpPr>
          <p:nvPr/>
        </p:nvSpPr>
        <p:spPr bwMode="auto">
          <a:xfrm>
            <a:off x="22939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85" name="Oval 393"/>
          <p:cNvSpPr>
            <a:spLocks noChangeArrowheads="1"/>
          </p:cNvSpPr>
          <p:nvPr/>
        </p:nvSpPr>
        <p:spPr bwMode="auto">
          <a:xfrm>
            <a:off x="8540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86" name="Oval 394"/>
          <p:cNvSpPr>
            <a:spLocks noChangeArrowheads="1"/>
          </p:cNvSpPr>
          <p:nvPr/>
        </p:nvSpPr>
        <p:spPr bwMode="auto">
          <a:xfrm>
            <a:off x="28702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87" name="Oval 395"/>
          <p:cNvSpPr>
            <a:spLocks noChangeArrowheads="1"/>
          </p:cNvSpPr>
          <p:nvPr/>
        </p:nvSpPr>
        <p:spPr bwMode="auto">
          <a:xfrm>
            <a:off x="301466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88" name="Oval 396"/>
          <p:cNvSpPr>
            <a:spLocks noChangeArrowheads="1"/>
          </p:cNvSpPr>
          <p:nvPr/>
        </p:nvSpPr>
        <p:spPr bwMode="auto">
          <a:xfrm>
            <a:off x="31575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89" name="Oval 397"/>
          <p:cNvSpPr>
            <a:spLocks noChangeArrowheads="1"/>
          </p:cNvSpPr>
          <p:nvPr/>
        </p:nvSpPr>
        <p:spPr bwMode="auto">
          <a:xfrm>
            <a:off x="33020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90" name="Oval 398"/>
          <p:cNvSpPr>
            <a:spLocks noChangeArrowheads="1"/>
          </p:cNvSpPr>
          <p:nvPr/>
        </p:nvSpPr>
        <p:spPr bwMode="auto">
          <a:xfrm>
            <a:off x="344646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91" name="Oval 399"/>
          <p:cNvSpPr>
            <a:spLocks noChangeArrowheads="1"/>
          </p:cNvSpPr>
          <p:nvPr/>
        </p:nvSpPr>
        <p:spPr bwMode="auto">
          <a:xfrm>
            <a:off x="35893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92" name="Oval 400"/>
          <p:cNvSpPr>
            <a:spLocks noChangeArrowheads="1"/>
          </p:cNvSpPr>
          <p:nvPr/>
        </p:nvSpPr>
        <p:spPr bwMode="auto">
          <a:xfrm>
            <a:off x="37338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93" name="Oval 401"/>
          <p:cNvSpPr>
            <a:spLocks noChangeArrowheads="1"/>
          </p:cNvSpPr>
          <p:nvPr/>
        </p:nvSpPr>
        <p:spPr bwMode="auto">
          <a:xfrm>
            <a:off x="387826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94" name="Oval 402"/>
          <p:cNvSpPr>
            <a:spLocks noChangeArrowheads="1"/>
          </p:cNvSpPr>
          <p:nvPr/>
        </p:nvSpPr>
        <p:spPr bwMode="auto">
          <a:xfrm>
            <a:off x="402272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95" name="Oval 403"/>
          <p:cNvSpPr>
            <a:spLocks noChangeArrowheads="1"/>
          </p:cNvSpPr>
          <p:nvPr/>
        </p:nvSpPr>
        <p:spPr bwMode="auto">
          <a:xfrm>
            <a:off x="41656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96" name="Oval 404"/>
          <p:cNvSpPr>
            <a:spLocks noChangeArrowheads="1"/>
          </p:cNvSpPr>
          <p:nvPr/>
        </p:nvSpPr>
        <p:spPr bwMode="auto">
          <a:xfrm>
            <a:off x="431006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97" name="Oval 410"/>
          <p:cNvSpPr>
            <a:spLocks noChangeArrowheads="1"/>
          </p:cNvSpPr>
          <p:nvPr/>
        </p:nvSpPr>
        <p:spPr bwMode="auto">
          <a:xfrm>
            <a:off x="30146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98" name="Oval 411"/>
          <p:cNvSpPr>
            <a:spLocks noChangeArrowheads="1"/>
          </p:cNvSpPr>
          <p:nvPr/>
        </p:nvSpPr>
        <p:spPr bwMode="auto">
          <a:xfrm>
            <a:off x="315753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599" name="Oval 412"/>
          <p:cNvSpPr>
            <a:spLocks noChangeArrowheads="1"/>
          </p:cNvSpPr>
          <p:nvPr/>
        </p:nvSpPr>
        <p:spPr bwMode="auto">
          <a:xfrm>
            <a:off x="330200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00" name="Oval 413"/>
          <p:cNvSpPr>
            <a:spLocks noChangeArrowheads="1"/>
          </p:cNvSpPr>
          <p:nvPr/>
        </p:nvSpPr>
        <p:spPr bwMode="auto">
          <a:xfrm>
            <a:off x="34464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01" name="Oval 414"/>
          <p:cNvSpPr>
            <a:spLocks noChangeArrowheads="1"/>
          </p:cNvSpPr>
          <p:nvPr/>
        </p:nvSpPr>
        <p:spPr bwMode="auto">
          <a:xfrm>
            <a:off x="358933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02" name="Oval 415"/>
          <p:cNvSpPr>
            <a:spLocks noChangeArrowheads="1"/>
          </p:cNvSpPr>
          <p:nvPr/>
        </p:nvSpPr>
        <p:spPr bwMode="auto">
          <a:xfrm>
            <a:off x="373380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03" name="Oval 416"/>
          <p:cNvSpPr>
            <a:spLocks noChangeArrowheads="1"/>
          </p:cNvSpPr>
          <p:nvPr/>
        </p:nvSpPr>
        <p:spPr bwMode="auto">
          <a:xfrm>
            <a:off x="38782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04" name="Oval 417"/>
          <p:cNvSpPr>
            <a:spLocks noChangeArrowheads="1"/>
          </p:cNvSpPr>
          <p:nvPr/>
        </p:nvSpPr>
        <p:spPr bwMode="auto">
          <a:xfrm>
            <a:off x="40227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05" name="Oval 418"/>
          <p:cNvSpPr>
            <a:spLocks noChangeArrowheads="1"/>
          </p:cNvSpPr>
          <p:nvPr/>
        </p:nvSpPr>
        <p:spPr bwMode="auto">
          <a:xfrm>
            <a:off x="416560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06" name="Oval 419"/>
          <p:cNvSpPr>
            <a:spLocks noChangeArrowheads="1"/>
          </p:cNvSpPr>
          <p:nvPr/>
        </p:nvSpPr>
        <p:spPr bwMode="auto">
          <a:xfrm>
            <a:off x="43100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07" name="Oval 430"/>
          <p:cNvSpPr>
            <a:spLocks noChangeArrowheads="1"/>
          </p:cNvSpPr>
          <p:nvPr/>
        </p:nvSpPr>
        <p:spPr bwMode="auto">
          <a:xfrm>
            <a:off x="301466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08" name="Oval 431"/>
          <p:cNvSpPr>
            <a:spLocks noChangeArrowheads="1"/>
          </p:cNvSpPr>
          <p:nvPr/>
        </p:nvSpPr>
        <p:spPr bwMode="auto">
          <a:xfrm>
            <a:off x="31575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09" name="Oval 432"/>
          <p:cNvSpPr>
            <a:spLocks noChangeArrowheads="1"/>
          </p:cNvSpPr>
          <p:nvPr/>
        </p:nvSpPr>
        <p:spPr bwMode="auto">
          <a:xfrm>
            <a:off x="33020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10" name="Oval 433"/>
          <p:cNvSpPr>
            <a:spLocks noChangeArrowheads="1"/>
          </p:cNvSpPr>
          <p:nvPr/>
        </p:nvSpPr>
        <p:spPr bwMode="auto">
          <a:xfrm>
            <a:off x="344646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11" name="Oval 434"/>
          <p:cNvSpPr>
            <a:spLocks noChangeArrowheads="1"/>
          </p:cNvSpPr>
          <p:nvPr/>
        </p:nvSpPr>
        <p:spPr bwMode="auto">
          <a:xfrm>
            <a:off x="35893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12" name="Oval 435"/>
          <p:cNvSpPr>
            <a:spLocks noChangeArrowheads="1"/>
          </p:cNvSpPr>
          <p:nvPr/>
        </p:nvSpPr>
        <p:spPr bwMode="auto">
          <a:xfrm>
            <a:off x="37338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13" name="Oval 436"/>
          <p:cNvSpPr>
            <a:spLocks noChangeArrowheads="1"/>
          </p:cNvSpPr>
          <p:nvPr/>
        </p:nvSpPr>
        <p:spPr bwMode="auto">
          <a:xfrm>
            <a:off x="387826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14" name="Oval 437"/>
          <p:cNvSpPr>
            <a:spLocks noChangeArrowheads="1"/>
          </p:cNvSpPr>
          <p:nvPr/>
        </p:nvSpPr>
        <p:spPr bwMode="auto">
          <a:xfrm>
            <a:off x="402272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15" name="Oval 438"/>
          <p:cNvSpPr>
            <a:spLocks noChangeArrowheads="1"/>
          </p:cNvSpPr>
          <p:nvPr/>
        </p:nvSpPr>
        <p:spPr bwMode="auto">
          <a:xfrm>
            <a:off x="41656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16" name="Oval 439"/>
          <p:cNvSpPr>
            <a:spLocks noChangeArrowheads="1"/>
          </p:cNvSpPr>
          <p:nvPr/>
        </p:nvSpPr>
        <p:spPr bwMode="auto">
          <a:xfrm>
            <a:off x="431006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17" name="Oval 440"/>
          <p:cNvSpPr>
            <a:spLocks noChangeArrowheads="1"/>
          </p:cNvSpPr>
          <p:nvPr/>
        </p:nvSpPr>
        <p:spPr bwMode="auto">
          <a:xfrm>
            <a:off x="3014663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18" name="Oval 441"/>
          <p:cNvSpPr>
            <a:spLocks noChangeArrowheads="1"/>
          </p:cNvSpPr>
          <p:nvPr/>
        </p:nvSpPr>
        <p:spPr bwMode="auto">
          <a:xfrm>
            <a:off x="3157538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19" name="Oval 442"/>
          <p:cNvSpPr>
            <a:spLocks noChangeArrowheads="1"/>
          </p:cNvSpPr>
          <p:nvPr/>
        </p:nvSpPr>
        <p:spPr bwMode="auto">
          <a:xfrm>
            <a:off x="3302000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20" name="Oval 443"/>
          <p:cNvSpPr>
            <a:spLocks noChangeArrowheads="1"/>
          </p:cNvSpPr>
          <p:nvPr/>
        </p:nvSpPr>
        <p:spPr bwMode="auto">
          <a:xfrm>
            <a:off x="3446463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21" name="Oval 444"/>
          <p:cNvSpPr>
            <a:spLocks noChangeArrowheads="1"/>
          </p:cNvSpPr>
          <p:nvPr/>
        </p:nvSpPr>
        <p:spPr bwMode="auto">
          <a:xfrm>
            <a:off x="3589338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22" name="Oval 445"/>
          <p:cNvSpPr>
            <a:spLocks noChangeArrowheads="1"/>
          </p:cNvSpPr>
          <p:nvPr/>
        </p:nvSpPr>
        <p:spPr bwMode="auto">
          <a:xfrm>
            <a:off x="3733800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23" name="Oval 446"/>
          <p:cNvSpPr>
            <a:spLocks noChangeArrowheads="1"/>
          </p:cNvSpPr>
          <p:nvPr/>
        </p:nvSpPr>
        <p:spPr bwMode="auto">
          <a:xfrm>
            <a:off x="3878263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24" name="Oval 447"/>
          <p:cNvSpPr>
            <a:spLocks noChangeArrowheads="1"/>
          </p:cNvSpPr>
          <p:nvPr/>
        </p:nvSpPr>
        <p:spPr bwMode="auto">
          <a:xfrm>
            <a:off x="4022725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25" name="Oval 448"/>
          <p:cNvSpPr>
            <a:spLocks noChangeArrowheads="1"/>
          </p:cNvSpPr>
          <p:nvPr/>
        </p:nvSpPr>
        <p:spPr bwMode="auto">
          <a:xfrm>
            <a:off x="4165600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26" name="Oval 449"/>
          <p:cNvSpPr>
            <a:spLocks noChangeArrowheads="1"/>
          </p:cNvSpPr>
          <p:nvPr/>
        </p:nvSpPr>
        <p:spPr bwMode="auto">
          <a:xfrm>
            <a:off x="4310063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27" name="Oval 450"/>
          <p:cNvSpPr>
            <a:spLocks noChangeArrowheads="1"/>
          </p:cNvSpPr>
          <p:nvPr/>
        </p:nvSpPr>
        <p:spPr bwMode="auto">
          <a:xfrm>
            <a:off x="3014663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28" name="Oval 451"/>
          <p:cNvSpPr>
            <a:spLocks noChangeArrowheads="1"/>
          </p:cNvSpPr>
          <p:nvPr/>
        </p:nvSpPr>
        <p:spPr bwMode="auto">
          <a:xfrm>
            <a:off x="3157538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29" name="Oval 452"/>
          <p:cNvSpPr>
            <a:spLocks noChangeArrowheads="1"/>
          </p:cNvSpPr>
          <p:nvPr/>
        </p:nvSpPr>
        <p:spPr bwMode="auto">
          <a:xfrm>
            <a:off x="3302000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30" name="Oval 453"/>
          <p:cNvSpPr>
            <a:spLocks noChangeArrowheads="1"/>
          </p:cNvSpPr>
          <p:nvPr/>
        </p:nvSpPr>
        <p:spPr bwMode="auto">
          <a:xfrm>
            <a:off x="3446463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31" name="Oval 454"/>
          <p:cNvSpPr>
            <a:spLocks noChangeArrowheads="1"/>
          </p:cNvSpPr>
          <p:nvPr/>
        </p:nvSpPr>
        <p:spPr bwMode="auto">
          <a:xfrm>
            <a:off x="3589338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32" name="Oval 455"/>
          <p:cNvSpPr>
            <a:spLocks noChangeArrowheads="1"/>
          </p:cNvSpPr>
          <p:nvPr/>
        </p:nvSpPr>
        <p:spPr bwMode="auto">
          <a:xfrm>
            <a:off x="3733800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33" name="Oval 456"/>
          <p:cNvSpPr>
            <a:spLocks noChangeArrowheads="1"/>
          </p:cNvSpPr>
          <p:nvPr/>
        </p:nvSpPr>
        <p:spPr bwMode="auto">
          <a:xfrm>
            <a:off x="3878263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34" name="Oval 457"/>
          <p:cNvSpPr>
            <a:spLocks noChangeArrowheads="1"/>
          </p:cNvSpPr>
          <p:nvPr/>
        </p:nvSpPr>
        <p:spPr bwMode="auto">
          <a:xfrm>
            <a:off x="4022725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35" name="Oval 458"/>
          <p:cNvSpPr>
            <a:spLocks noChangeArrowheads="1"/>
          </p:cNvSpPr>
          <p:nvPr/>
        </p:nvSpPr>
        <p:spPr bwMode="auto">
          <a:xfrm>
            <a:off x="4165600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36" name="Oval 459"/>
          <p:cNvSpPr>
            <a:spLocks noChangeArrowheads="1"/>
          </p:cNvSpPr>
          <p:nvPr/>
        </p:nvSpPr>
        <p:spPr bwMode="auto">
          <a:xfrm>
            <a:off x="4310063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37" name="Oval 460"/>
          <p:cNvSpPr>
            <a:spLocks noChangeArrowheads="1"/>
          </p:cNvSpPr>
          <p:nvPr/>
        </p:nvSpPr>
        <p:spPr bwMode="auto">
          <a:xfrm>
            <a:off x="301466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38" name="Oval 461"/>
          <p:cNvSpPr>
            <a:spLocks noChangeArrowheads="1"/>
          </p:cNvSpPr>
          <p:nvPr/>
        </p:nvSpPr>
        <p:spPr bwMode="auto">
          <a:xfrm>
            <a:off x="31575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39" name="Oval 462"/>
          <p:cNvSpPr>
            <a:spLocks noChangeArrowheads="1"/>
          </p:cNvSpPr>
          <p:nvPr/>
        </p:nvSpPr>
        <p:spPr bwMode="auto">
          <a:xfrm>
            <a:off x="33020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40" name="Oval 463"/>
          <p:cNvSpPr>
            <a:spLocks noChangeArrowheads="1"/>
          </p:cNvSpPr>
          <p:nvPr/>
        </p:nvSpPr>
        <p:spPr bwMode="auto">
          <a:xfrm>
            <a:off x="344646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41" name="Oval 464"/>
          <p:cNvSpPr>
            <a:spLocks noChangeArrowheads="1"/>
          </p:cNvSpPr>
          <p:nvPr/>
        </p:nvSpPr>
        <p:spPr bwMode="auto">
          <a:xfrm>
            <a:off x="35893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42" name="Oval 465"/>
          <p:cNvSpPr>
            <a:spLocks noChangeArrowheads="1"/>
          </p:cNvSpPr>
          <p:nvPr/>
        </p:nvSpPr>
        <p:spPr bwMode="auto">
          <a:xfrm>
            <a:off x="37338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43" name="Oval 466"/>
          <p:cNvSpPr>
            <a:spLocks noChangeArrowheads="1"/>
          </p:cNvSpPr>
          <p:nvPr/>
        </p:nvSpPr>
        <p:spPr bwMode="auto">
          <a:xfrm>
            <a:off x="387826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44" name="Oval 467"/>
          <p:cNvSpPr>
            <a:spLocks noChangeArrowheads="1"/>
          </p:cNvSpPr>
          <p:nvPr/>
        </p:nvSpPr>
        <p:spPr bwMode="auto">
          <a:xfrm>
            <a:off x="402272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45" name="Oval 468"/>
          <p:cNvSpPr>
            <a:spLocks noChangeArrowheads="1"/>
          </p:cNvSpPr>
          <p:nvPr/>
        </p:nvSpPr>
        <p:spPr bwMode="auto">
          <a:xfrm>
            <a:off x="41656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46" name="Oval 469"/>
          <p:cNvSpPr>
            <a:spLocks noChangeArrowheads="1"/>
          </p:cNvSpPr>
          <p:nvPr/>
        </p:nvSpPr>
        <p:spPr bwMode="auto">
          <a:xfrm>
            <a:off x="431006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47" name="Oval 470"/>
          <p:cNvSpPr>
            <a:spLocks noChangeArrowheads="1"/>
          </p:cNvSpPr>
          <p:nvPr/>
        </p:nvSpPr>
        <p:spPr bwMode="auto">
          <a:xfrm>
            <a:off x="301466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48" name="Oval 471"/>
          <p:cNvSpPr>
            <a:spLocks noChangeArrowheads="1"/>
          </p:cNvSpPr>
          <p:nvPr/>
        </p:nvSpPr>
        <p:spPr bwMode="auto">
          <a:xfrm>
            <a:off x="31575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49" name="Oval 472"/>
          <p:cNvSpPr>
            <a:spLocks noChangeArrowheads="1"/>
          </p:cNvSpPr>
          <p:nvPr/>
        </p:nvSpPr>
        <p:spPr bwMode="auto">
          <a:xfrm>
            <a:off x="33020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50" name="Oval 473"/>
          <p:cNvSpPr>
            <a:spLocks noChangeArrowheads="1"/>
          </p:cNvSpPr>
          <p:nvPr/>
        </p:nvSpPr>
        <p:spPr bwMode="auto">
          <a:xfrm>
            <a:off x="344646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51" name="Oval 474"/>
          <p:cNvSpPr>
            <a:spLocks noChangeArrowheads="1"/>
          </p:cNvSpPr>
          <p:nvPr/>
        </p:nvSpPr>
        <p:spPr bwMode="auto">
          <a:xfrm>
            <a:off x="35893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52" name="Oval 475"/>
          <p:cNvSpPr>
            <a:spLocks noChangeArrowheads="1"/>
          </p:cNvSpPr>
          <p:nvPr/>
        </p:nvSpPr>
        <p:spPr bwMode="auto">
          <a:xfrm>
            <a:off x="37338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53" name="Oval 476"/>
          <p:cNvSpPr>
            <a:spLocks noChangeArrowheads="1"/>
          </p:cNvSpPr>
          <p:nvPr/>
        </p:nvSpPr>
        <p:spPr bwMode="auto">
          <a:xfrm>
            <a:off x="387826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54" name="Oval 477"/>
          <p:cNvSpPr>
            <a:spLocks noChangeArrowheads="1"/>
          </p:cNvSpPr>
          <p:nvPr/>
        </p:nvSpPr>
        <p:spPr bwMode="auto">
          <a:xfrm>
            <a:off x="402272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55" name="Oval 478"/>
          <p:cNvSpPr>
            <a:spLocks noChangeArrowheads="1"/>
          </p:cNvSpPr>
          <p:nvPr/>
        </p:nvSpPr>
        <p:spPr bwMode="auto">
          <a:xfrm>
            <a:off x="41656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56" name="Oval 479"/>
          <p:cNvSpPr>
            <a:spLocks noChangeArrowheads="1"/>
          </p:cNvSpPr>
          <p:nvPr/>
        </p:nvSpPr>
        <p:spPr bwMode="auto">
          <a:xfrm>
            <a:off x="431006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57" name="Oval 480"/>
          <p:cNvSpPr>
            <a:spLocks noChangeArrowheads="1"/>
          </p:cNvSpPr>
          <p:nvPr/>
        </p:nvSpPr>
        <p:spPr bwMode="auto">
          <a:xfrm>
            <a:off x="3014663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58" name="Oval 481"/>
          <p:cNvSpPr>
            <a:spLocks noChangeArrowheads="1"/>
          </p:cNvSpPr>
          <p:nvPr/>
        </p:nvSpPr>
        <p:spPr bwMode="auto">
          <a:xfrm>
            <a:off x="3157538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59" name="Oval 482"/>
          <p:cNvSpPr>
            <a:spLocks noChangeArrowheads="1"/>
          </p:cNvSpPr>
          <p:nvPr/>
        </p:nvSpPr>
        <p:spPr bwMode="auto">
          <a:xfrm>
            <a:off x="3302000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60" name="Oval 483"/>
          <p:cNvSpPr>
            <a:spLocks noChangeArrowheads="1"/>
          </p:cNvSpPr>
          <p:nvPr/>
        </p:nvSpPr>
        <p:spPr bwMode="auto">
          <a:xfrm>
            <a:off x="3446463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61" name="Oval 484"/>
          <p:cNvSpPr>
            <a:spLocks noChangeArrowheads="1"/>
          </p:cNvSpPr>
          <p:nvPr/>
        </p:nvSpPr>
        <p:spPr bwMode="auto">
          <a:xfrm>
            <a:off x="3589338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62" name="Oval 485"/>
          <p:cNvSpPr>
            <a:spLocks noChangeArrowheads="1"/>
          </p:cNvSpPr>
          <p:nvPr/>
        </p:nvSpPr>
        <p:spPr bwMode="auto">
          <a:xfrm>
            <a:off x="3733800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63" name="Oval 486"/>
          <p:cNvSpPr>
            <a:spLocks noChangeArrowheads="1"/>
          </p:cNvSpPr>
          <p:nvPr/>
        </p:nvSpPr>
        <p:spPr bwMode="auto">
          <a:xfrm>
            <a:off x="3878263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64" name="Oval 487"/>
          <p:cNvSpPr>
            <a:spLocks noChangeArrowheads="1"/>
          </p:cNvSpPr>
          <p:nvPr/>
        </p:nvSpPr>
        <p:spPr bwMode="auto">
          <a:xfrm>
            <a:off x="4022725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65" name="Oval 488"/>
          <p:cNvSpPr>
            <a:spLocks noChangeArrowheads="1"/>
          </p:cNvSpPr>
          <p:nvPr/>
        </p:nvSpPr>
        <p:spPr bwMode="auto">
          <a:xfrm>
            <a:off x="4165600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66" name="Oval 489"/>
          <p:cNvSpPr>
            <a:spLocks noChangeArrowheads="1"/>
          </p:cNvSpPr>
          <p:nvPr/>
        </p:nvSpPr>
        <p:spPr bwMode="auto">
          <a:xfrm>
            <a:off x="4310063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67" name="Oval 490"/>
          <p:cNvSpPr>
            <a:spLocks noChangeArrowheads="1"/>
          </p:cNvSpPr>
          <p:nvPr/>
        </p:nvSpPr>
        <p:spPr bwMode="auto">
          <a:xfrm>
            <a:off x="3014663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68" name="Oval 491"/>
          <p:cNvSpPr>
            <a:spLocks noChangeArrowheads="1"/>
          </p:cNvSpPr>
          <p:nvPr/>
        </p:nvSpPr>
        <p:spPr bwMode="auto">
          <a:xfrm>
            <a:off x="3157538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69" name="Oval 492"/>
          <p:cNvSpPr>
            <a:spLocks noChangeArrowheads="1"/>
          </p:cNvSpPr>
          <p:nvPr/>
        </p:nvSpPr>
        <p:spPr bwMode="auto">
          <a:xfrm>
            <a:off x="3302000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70" name="Oval 493"/>
          <p:cNvSpPr>
            <a:spLocks noChangeArrowheads="1"/>
          </p:cNvSpPr>
          <p:nvPr/>
        </p:nvSpPr>
        <p:spPr bwMode="auto">
          <a:xfrm>
            <a:off x="3446463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71" name="Oval 494"/>
          <p:cNvSpPr>
            <a:spLocks noChangeArrowheads="1"/>
          </p:cNvSpPr>
          <p:nvPr/>
        </p:nvSpPr>
        <p:spPr bwMode="auto">
          <a:xfrm>
            <a:off x="3589338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72" name="Oval 495"/>
          <p:cNvSpPr>
            <a:spLocks noChangeArrowheads="1"/>
          </p:cNvSpPr>
          <p:nvPr/>
        </p:nvSpPr>
        <p:spPr bwMode="auto">
          <a:xfrm>
            <a:off x="3733800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73" name="Oval 496"/>
          <p:cNvSpPr>
            <a:spLocks noChangeArrowheads="1"/>
          </p:cNvSpPr>
          <p:nvPr/>
        </p:nvSpPr>
        <p:spPr bwMode="auto">
          <a:xfrm>
            <a:off x="3878263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74" name="Oval 497"/>
          <p:cNvSpPr>
            <a:spLocks noChangeArrowheads="1"/>
          </p:cNvSpPr>
          <p:nvPr/>
        </p:nvSpPr>
        <p:spPr bwMode="auto">
          <a:xfrm>
            <a:off x="4022725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75" name="Oval 498"/>
          <p:cNvSpPr>
            <a:spLocks noChangeArrowheads="1"/>
          </p:cNvSpPr>
          <p:nvPr/>
        </p:nvSpPr>
        <p:spPr bwMode="auto">
          <a:xfrm>
            <a:off x="4165600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76" name="Oval 499"/>
          <p:cNvSpPr>
            <a:spLocks noChangeArrowheads="1"/>
          </p:cNvSpPr>
          <p:nvPr/>
        </p:nvSpPr>
        <p:spPr bwMode="auto">
          <a:xfrm>
            <a:off x="4310063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77" name="Oval 500"/>
          <p:cNvSpPr>
            <a:spLocks noChangeArrowheads="1"/>
          </p:cNvSpPr>
          <p:nvPr/>
        </p:nvSpPr>
        <p:spPr bwMode="auto">
          <a:xfrm>
            <a:off x="3014663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78" name="Oval 501"/>
          <p:cNvSpPr>
            <a:spLocks noChangeArrowheads="1"/>
          </p:cNvSpPr>
          <p:nvPr/>
        </p:nvSpPr>
        <p:spPr bwMode="auto">
          <a:xfrm>
            <a:off x="3157538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79" name="Oval 502"/>
          <p:cNvSpPr>
            <a:spLocks noChangeArrowheads="1"/>
          </p:cNvSpPr>
          <p:nvPr/>
        </p:nvSpPr>
        <p:spPr bwMode="auto">
          <a:xfrm>
            <a:off x="3302000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80" name="Oval 503"/>
          <p:cNvSpPr>
            <a:spLocks noChangeArrowheads="1"/>
          </p:cNvSpPr>
          <p:nvPr/>
        </p:nvSpPr>
        <p:spPr bwMode="auto">
          <a:xfrm>
            <a:off x="3446463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81" name="Oval 504"/>
          <p:cNvSpPr>
            <a:spLocks noChangeArrowheads="1"/>
          </p:cNvSpPr>
          <p:nvPr/>
        </p:nvSpPr>
        <p:spPr bwMode="auto">
          <a:xfrm>
            <a:off x="3589338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82" name="Oval 505"/>
          <p:cNvSpPr>
            <a:spLocks noChangeArrowheads="1"/>
          </p:cNvSpPr>
          <p:nvPr/>
        </p:nvSpPr>
        <p:spPr bwMode="auto">
          <a:xfrm>
            <a:off x="3733800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83" name="Oval 506"/>
          <p:cNvSpPr>
            <a:spLocks noChangeArrowheads="1"/>
          </p:cNvSpPr>
          <p:nvPr/>
        </p:nvSpPr>
        <p:spPr bwMode="auto">
          <a:xfrm>
            <a:off x="3878263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84" name="Oval 507"/>
          <p:cNvSpPr>
            <a:spLocks noChangeArrowheads="1"/>
          </p:cNvSpPr>
          <p:nvPr/>
        </p:nvSpPr>
        <p:spPr bwMode="auto">
          <a:xfrm>
            <a:off x="4022725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85" name="Oval 508"/>
          <p:cNvSpPr>
            <a:spLocks noChangeArrowheads="1"/>
          </p:cNvSpPr>
          <p:nvPr/>
        </p:nvSpPr>
        <p:spPr bwMode="auto">
          <a:xfrm>
            <a:off x="4165600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86" name="Oval 509"/>
          <p:cNvSpPr>
            <a:spLocks noChangeArrowheads="1"/>
          </p:cNvSpPr>
          <p:nvPr/>
        </p:nvSpPr>
        <p:spPr bwMode="auto">
          <a:xfrm>
            <a:off x="4310063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87" name="Oval 660"/>
          <p:cNvSpPr>
            <a:spLocks noChangeArrowheads="1"/>
          </p:cNvSpPr>
          <p:nvPr/>
        </p:nvSpPr>
        <p:spPr bwMode="auto">
          <a:xfrm>
            <a:off x="301466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88" name="Oval 661"/>
          <p:cNvSpPr>
            <a:spLocks noChangeArrowheads="1"/>
          </p:cNvSpPr>
          <p:nvPr/>
        </p:nvSpPr>
        <p:spPr bwMode="auto">
          <a:xfrm>
            <a:off x="31575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89" name="Oval 662"/>
          <p:cNvSpPr>
            <a:spLocks noChangeArrowheads="1"/>
          </p:cNvSpPr>
          <p:nvPr/>
        </p:nvSpPr>
        <p:spPr bwMode="auto">
          <a:xfrm>
            <a:off x="33020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90" name="Oval 663"/>
          <p:cNvSpPr>
            <a:spLocks noChangeArrowheads="1"/>
          </p:cNvSpPr>
          <p:nvPr/>
        </p:nvSpPr>
        <p:spPr bwMode="auto">
          <a:xfrm>
            <a:off x="344646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91" name="Oval 664"/>
          <p:cNvSpPr>
            <a:spLocks noChangeArrowheads="1"/>
          </p:cNvSpPr>
          <p:nvPr/>
        </p:nvSpPr>
        <p:spPr bwMode="auto">
          <a:xfrm>
            <a:off x="35893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92" name="Oval 665"/>
          <p:cNvSpPr>
            <a:spLocks noChangeArrowheads="1"/>
          </p:cNvSpPr>
          <p:nvPr/>
        </p:nvSpPr>
        <p:spPr bwMode="auto">
          <a:xfrm>
            <a:off x="37338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93" name="Oval 666"/>
          <p:cNvSpPr>
            <a:spLocks noChangeArrowheads="1"/>
          </p:cNvSpPr>
          <p:nvPr/>
        </p:nvSpPr>
        <p:spPr bwMode="auto">
          <a:xfrm>
            <a:off x="387826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94" name="Oval 667"/>
          <p:cNvSpPr>
            <a:spLocks noChangeArrowheads="1"/>
          </p:cNvSpPr>
          <p:nvPr/>
        </p:nvSpPr>
        <p:spPr bwMode="auto">
          <a:xfrm>
            <a:off x="402272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95" name="Oval 668"/>
          <p:cNvSpPr>
            <a:spLocks noChangeArrowheads="1"/>
          </p:cNvSpPr>
          <p:nvPr/>
        </p:nvSpPr>
        <p:spPr bwMode="auto">
          <a:xfrm>
            <a:off x="41656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96" name="Oval 669"/>
          <p:cNvSpPr>
            <a:spLocks noChangeArrowheads="1"/>
          </p:cNvSpPr>
          <p:nvPr/>
        </p:nvSpPr>
        <p:spPr bwMode="auto">
          <a:xfrm>
            <a:off x="431006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97" name="Oval 670"/>
          <p:cNvSpPr>
            <a:spLocks noChangeArrowheads="1"/>
          </p:cNvSpPr>
          <p:nvPr/>
        </p:nvSpPr>
        <p:spPr bwMode="auto">
          <a:xfrm>
            <a:off x="301466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98" name="Oval 671"/>
          <p:cNvSpPr>
            <a:spLocks noChangeArrowheads="1"/>
          </p:cNvSpPr>
          <p:nvPr/>
        </p:nvSpPr>
        <p:spPr bwMode="auto">
          <a:xfrm>
            <a:off x="31575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699" name="Oval 672"/>
          <p:cNvSpPr>
            <a:spLocks noChangeArrowheads="1"/>
          </p:cNvSpPr>
          <p:nvPr/>
        </p:nvSpPr>
        <p:spPr bwMode="auto">
          <a:xfrm>
            <a:off x="33020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00" name="Oval 673"/>
          <p:cNvSpPr>
            <a:spLocks noChangeArrowheads="1"/>
          </p:cNvSpPr>
          <p:nvPr/>
        </p:nvSpPr>
        <p:spPr bwMode="auto">
          <a:xfrm>
            <a:off x="344646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01" name="Oval 674"/>
          <p:cNvSpPr>
            <a:spLocks noChangeArrowheads="1"/>
          </p:cNvSpPr>
          <p:nvPr/>
        </p:nvSpPr>
        <p:spPr bwMode="auto">
          <a:xfrm>
            <a:off x="35893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02" name="Oval 675"/>
          <p:cNvSpPr>
            <a:spLocks noChangeArrowheads="1"/>
          </p:cNvSpPr>
          <p:nvPr/>
        </p:nvSpPr>
        <p:spPr bwMode="auto">
          <a:xfrm>
            <a:off x="37338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03" name="Oval 676"/>
          <p:cNvSpPr>
            <a:spLocks noChangeArrowheads="1"/>
          </p:cNvSpPr>
          <p:nvPr/>
        </p:nvSpPr>
        <p:spPr bwMode="auto">
          <a:xfrm>
            <a:off x="387826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04" name="Oval 677"/>
          <p:cNvSpPr>
            <a:spLocks noChangeArrowheads="1"/>
          </p:cNvSpPr>
          <p:nvPr/>
        </p:nvSpPr>
        <p:spPr bwMode="auto">
          <a:xfrm>
            <a:off x="402272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05" name="Oval 678"/>
          <p:cNvSpPr>
            <a:spLocks noChangeArrowheads="1"/>
          </p:cNvSpPr>
          <p:nvPr/>
        </p:nvSpPr>
        <p:spPr bwMode="auto">
          <a:xfrm>
            <a:off x="41656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06" name="Oval 679"/>
          <p:cNvSpPr>
            <a:spLocks noChangeArrowheads="1"/>
          </p:cNvSpPr>
          <p:nvPr/>
        </p:nvSpPr>
        <p:spPr bwMode="auto">
          <a:xfrm>
            <a:off x="431006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07" name="Oval 680"/>
          <p:cNvSpPr>
            <a:spLocks noChangeArrowheads="1"/>
          </p:cNvSpPr>
          <p:nvPr/>
        </p:nvSpPr>
        <p:spPr bwMode="auto">
          <a:xfrm>
            <a:off x="3014663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08" name="Oval 681"/>
          <p:cNvSpPr>
            <a:spLocks noChangeArrowheads="1"/>
          </p:cNvSpPr>
          <p:nvPr/>
        </p:nvSpPr>
        <p:spPr bwMode="auto">
          <a:xfrm>
            <a:off x="3157538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09" name="Oval 682"/>
          <p:cNvSpPr>
            <a:spLocks noChangeArrowheads="1"/>
          </p:cNvSpPr>
          <p:nvPr/>
        </p:nvSpPr>
        <p:spPr bwMode="auto">
          <a:xfrm>
            <a:off x="3302000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10" name="Oval 683"/>
          <p:cNvSpPr>
            <a:spLocks noChangeArrowheads="1"/>
          </p:cNvSpPr>
          <p:nvPr/>
        </p:nvSpPr>
        <p:spPr bwMode="auto">
          <a:xfrm>
            <a:off x="3446463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11" name="Oval 684"/>
          <p:cNvSpPr>
            <a:spLocks noChangeArrowheads="1"/>
          </p:cNvSpPr>
          <p:nvPr/>
        </p:nvSpPr>
        <p:spPr bwMode="auto">
          <a:xfrm>
            <a:off x="3589338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12" name="Oval 685"/>
          <p:cNvSpPr>
            <a:spLocks noChangeArrowheads="1"/>
          </p:cNvSpPr>
          <p:nvPr/>
        </p:nvSpPr>
        <p:spPr bwMode="auto">
          <a:xfrm>
            <a:off x="3733800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13" name="Oval 686"/>
          <p:cNvSpPr>
            <a:spLocks noChangeArrowheads="1"/>
          </p:cNvSpPr>
          <p:nvPr/>
        </p:nvSpPr>
        <p:spPr bwMode="auto">
          <a:xfrm>
            <a:off x="3878263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14" name="Oval 687"/>
          <p:cNvSpPr>
            <a:spLocks noChangeArrowheads="1"/>
          </p:cNvSpPr>
          <p:nvPr/>
        </p:nvSpPr>
        <p:spPr bwMode="auto">
          <a:xfrm>
            <a:off x="4022725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15" name="Oval 688"/>
          <p:cNvSpPr>
            <a:spLocks noChangeArrowheads="1"/>
          </p:cNvSpPr>
          <p:nvPr/>
        </p:nvSpPr>
        <p:spPr bwMode="auto">
          <a:xfrm>
            <a:off x="4165600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16" name="Oval 689"/>
          <p:cNvSpPr>
            <a:spLocks noChangeArrowheads="1"/>
          </p:cNvSpPr>
          <p:nvPr/>
        </p:nvSpPr>
        <p:spPr bwMode="auto">
          <a:xfrm>
            <a:off x="4310063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17" name="Oval 690"/>
          <p:cNvSpPr>
            <a:spLocks noChangeArrowheads="1"/>
          </p:cNvSpPr>
          <p:nvPr/>
        </p:nvSpPr>
        <p:spPr bwMode="auto">
          <a:xfrm>
            <a:off x="3014663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18" name="Oval 691"/>
          <p:cNvSpPr>
            <a:spLocks noChangeArrowheads="1"/>
          </p:cNvSpPr>
          <p:nvPr/>
        </p:nvSpPr>
        <p:spPr bwMode="auto">
          <a:xfrm>
            <a:off x="3157538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19" name="Oval 692"/>
          <p:cNvSpPr>
            <a:spLocks noChangeArrowheads="1"/>
          </p:cNvSpPr>
          <p:nvPr/>
        </p:nvSpPr>
        <p:spPr bwMode="auto">
          <a:xfrm>
            <a:off x="3302000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20" name="Oval 693"/>
          <p:cNvSpPr>
            <a:spLocks noChangeArrowheads="1"/>
          </p:cNvSpPr>
          <p:nvPr/>
        </p:nvSpPr>
        <p:spPr bwMode="auto">
          <a:xfrm>
            <a:off x="3446463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21" name="Oval 694"/>
          <p:cNvSpPr>
            <a:spLocks noChangeArrowheads="1"/>
          </p:cNvSpPr>
          <p:nvPr/>
        </p:nvSpPr>
        <p:spPr bwMode="auto">
          <a:xfrm>
            <a:off x="3589338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22" name="Oval 695"/>
          <p:cNvSpPr>
            <a:spLocks noChangeArrowheads="1"/>
          </p:cNvSpPr>
          <p:nvPr/>
        </p:nvSpPr>
        <p:spPr bwMode="auto">
          <a:xfrm>
            <a:off x="3733800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23" name="Oval 696"/>
          <p:cNvSpPr>
            <a:spLocks noChangeArrowheads="1"/>
          </p:cNvSpPr>
          <p:nvPr/>
        </p:nvSpPr>
        <p:spPr bwMode="auto">
          <a:xfrm>
            <a:off x="3878263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24" name="Oval 697"/>
          <p:cNvSpPr>
            <a:spLocks noChangeArrowheads="1"/>
          </p:cNvSpPr>
          <p:nvPr/>
        </p:nvSpPr>
        <p:spPr bwMode="auto">
          <a:xfrm>
            <a:off x="4022725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25" name="Oval 698"/>
          <p:cNvSpPr>
            <a:spLocks noChangeArrowheads="1"/>
          </p:cNvSpPr>
          <p:nvPr/>
        </p:nvSpPr>
        <p:spPr bwMode="auto">
          <a:xfrm>
            <a:off x="4165600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26" name="Oval 699"/>
          <p:cNvSpPr>
            <a:spLocks noChangeArrowheads="1"/>
          </p:cNvSpPr>
          <p:nvPr/>
        </p:nvSpPr>
        <p:spPr bwMode="auto">
          <a:xfrm>
            <a:off x="4310063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27" name="Oval 700"/>
          <p:cNvSpPr>
            <a:spLocks noChangeArrowheads="1"/>
          </p:cNvSpPr>
          <p:nvPr/>
        </p:nvSpPr>
        <p:spPr bwMode="auto">
          <a:xfrm>
            <a:off x="3014663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28" name="Oval 701"/>
          <p:cNvSpPr>
            <a:spLocks noChangeArrowheads="1"/>
          </p:cNvSpPr>
          <p:nvPr/>
        </p:nvSpPr>
        <p:spPr bwMode="auto">
          <a:xfrm>
            <a:off x="3157538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29" name="Oval 702"/>
          <p:cNvSpPr>
            <a:spLocks noChangeArrowheads="1"/>
          </p:cNvSpPr>
          <p:nvPr/>
        </p:nvSpPr>
        <p:spPr bwMode="auto">
          <a:xfrm>
            <a:off x="3302000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30" name="Oval 703"/>
          <p:cNvSpPr>
            <a:spLocks noChangeArrowheads="1"/>
          </p:cNvSpPr>
          <p:nvPr/>
        </p:nvSpPr>
        <p:spPr bwMode="auto">
          <a:xfrm>
            <a:off x="3446463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31" name="Oval 704"/>
          <p:cNvSpPr>
            <a:spLocks noChangeArrowheads="1"/>
          </p:cNvSpPr>
          <p:nvPr/>
        </p:nvSpPr>
        <p:spPr bwMode="auto">
          <a:xfrm>
            <a:off x="3589338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32" name="Oval 705"/>
          <p:cNvSpPr>
            <a:spLocks noChangeArrowheads="1"/>
          </p:cNvSpPr>
          <p:nvPr/>
        </p:nvSpPr>
        <p:spPr bwMode="auto">
          <a:xfrm>
            <a:off x="3733800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33" name="Oval 706"/>
          <p:cNvSpPr>
            <a:spLocks noChangeArrowheads="1"/>
          </p:cNvSpPr>
          <p:nvPr/>
        </p:nvSpPr>
        <p:spPr bwMode="auto">
          <a:xfrm>
            <a:off x="3878263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34" name="Oval 707"/>
          <p:cNvSpPr>
            <a:spLocks noChangeArrowheads="1"/>
          </p:cNvSpPr>
          <p:nvPr/>
        </p:nvSpPr>
        <p:spPr bwMode="auto">
          <a:xfrm>
            <a:off x="4022725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35" name="Oval 708"/>
          <p:cNvSpPr>
            <a:spLocks noChangeArrowheads="1"/>
          </p:cNvSpPr>
          <p:nvPr/>
        </p:nvSpPr>
        <p:spPr bwMode="auto">
          <a:xfrm>
            <a:off x="4165600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36" name="Oval 709"/>
          <p:cNvSpPr>
            <a:spLocks noChangeArrowheads="1"/>
          </p:cNvSpPr>
          <p:nvPr/>
        </p:nvSpPr>
        <p:spPr bwMode="auto">
          <a:xfrm>
            <a:off x="4310063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37" name="Oval 710"/>
          <p:cNvSpPr>
            <a:spLocks noChangeArrowheads="1"/>
          </p:cNvSpPr>
          <p:nvPr/>
        </p:nvSpPr>
        <p:spPr bwMode="auto">
          <a:xfrm>
            <a:off x="3014663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38" name="Oval 711"/>
          <p:cNvSpPr>
            <a:spLocks noChangeArrowheads="1"/>
          </p:cNvSpPr>
          <p:nvPr/>
        </p:nvSpPr>
        <p:spPr bwMode="auto">
          <a:xfrm>
            <a:off x="3157538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39" name="Oval 712"/>
          <p:cNvSpPr>
            <a:spLocks noChangeArrowheads="1"/>
          </p:cNvSpPr>
          <p:nvPr/>
        </p:nvSpPr>
        <p:spPr bwMode="auto">
          <a:xfrm>
            <a:off x="3302000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40" name="Oval 713"/>
          <p:cNvSpPr>
            <a:spLocks noChangeArrowheads="1"/>
          </p:cNvSpPr>
          <p:nvPr/>
        </p:nvSpPr>
        <p:spPr bwMode="auto">
          <a:xfrm>
            <a:off x="3446463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41" name="Oval 714"/>
          <p:cNvSpPr>
            <a:spLocks noChangeArrowheads="1"/>
          </p:cNvSpPr>
          <p:nvPr/>
        </p:nvSpPr>
        <p:spPr bwMode="auto">
          <a:xfrm>
            <a:off x="3589338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42" name="Oval 715"/>
          <p:cNvSpPr>
            <a:spLocks noChangeArrowheads="1"/>
          </p:cNvSpPr>
          <p:nvPr/>
        </p:nvSpPr>
        <p:spPr bwMode="auto">
          <a:xfrm>
            <a:off x="3733800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43" name="Oval 716"/>
          <p:cNvSpPr>
            <a:spLocks noChangeArrowheads="1"/>
          </p:cNvSpPr>
          <p:nvPr/>
        </p:nvSpPr>
        <p:spPr bwMode="auto">
          <a:xfrm>
            <a:off x="3878263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44" name="Oval 717"/>
          <p:cNvSpPr>
            <a:spLocks noChangeArrowheads="1"/>
          </p:cNvSpPr>
          <p:nvPr/>
        </p:nvSpPr>
        <p:spPr bwMode="auto">
          <a:xfrm>
            <a:off x="4022725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45" name="Oval 718"/>
          <p:cNvSpPr>
            <a:spLocks noChangeArrowheads="1"/>
          </p:cNvSpPr>
          <p:nvPr/>
        </p:nvSpPr>
        <p:spPr bwMode="auto">
          <a:xfrm>
            <a:off x="4165600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46" name="Oval 719"/>
          <p:cNvSpPr>
            <a:spLocks noChangeArrowheads="1"/>
          </p:cNvSpPr>
          <p:nvPr/>
        </p:nvSpPr>
        <p:spPr bwMode="auto">
          <a:xfrm>
            <a:off x="4310063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47" name="Oval 720"/>
          <p:cNvSpPr>
            <a:spLocks noChangeArrowheads="1"/>
          </p:cNvSpPr>
          <p:nvPr/>
        </p:nvSpPr>
        <p:spPr bwMode="auto">
          <a:xfrm>
            <a:off x="3014663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48" name="Oval 721"/>
          <p:cNvSpPr>
            <a:spLocks noChangeArrowheads="1"/>
          </p:cNvSpPr>
          <p:nvPr/>
        </p:nvSpPr>
        <p:spPr bwMode="auto">
          <a:xfrm>
            <a:off x="3157538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49" name="Oval 722"/>
          <p:cNvSpPr>
            <a:spLocks noChangeArrowheads="1"/>
          </p:cNvSpPr>
          <p:nvPr/>
        </p:nvSpPr>
        <p:spPr bwMode="auto">
          <a:xfrm>
            <a:off x="3302000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50" name="Oval 723"/>
          <p:cNvSpPr>
            <a:spLocks noChangeArrowheads="1"/>
          </p:cNvSpPr>
          <p:nvPr/>
        </p:nvSpPr>
        <p:spPr bwMode="auto">
          <a:xfrm>
            <a:off x="3446463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51" name="Oval 724"/>
          <p:cNvSpPr>
            <a:spLocks noChangeArrowheads="1"/>
          </p:cNvSpPr>
          <p:nvPr/>
        </p:nvSpPr>
        <p:spPr bwMode="auto">
          <a:xfrm>
            <a:off x="3589338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52" name="Oval 725"/>
          <p:cNvSpPr>
            <a:spLocks noChangeArrowheads="1"/>
          </p:cNvSpPr>
          <p:nvPr/>
        </p:nvSpPr>
        <p:spPr bwMode="auto">
          <a:xfrm>
            <a:off x="3733800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53" name="Oval 726"/>
          <p:cNvSpPr>
            <a:spLocks noChangeArrowheads="1"/>
          </p:cNvSpPr>
          <p:nvPr/>
        </p:nvSpPr>
        <p:spPr bwMode="auto">
          <a:xfrm>
            <a:off x="3878263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54" name="Oval 727"/>
          <p:cNvSpPr>
            <a:spLocks noChangeArrowheads="1"/>
          </p:cNvSpPr>
          <p:nvPr/>
        </p:nvSpPr>
        <p:spPr bwMode="auto">
          <a:xfrm>
            <a:off x="4022725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55" name="Oval 728"/>
          <p:cNvSpPr>
            <a:spLocks noChangeArrowheads="1"/>
          </p:cNvSpPr>
          <p:nvPr/>
        </p:nvSpPr>
        <p:spPr bwMode="auto">
          <a:xfrm>
            <a:off x="4165600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56" name="Oval 729"/>
          <p:cNvSpPr>
            <a:spLocks noChangeArrowheads="1"/>
          </p:cNvSpPr>
          <p:nvPr/>
        </p:nvSpPr>
        <p:spPr bwMode="auto">
          <a:xfrm>
            <a:off x="4310063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57" name="Oval 730"/>
          <p:cNvSpPr>
            <a:spLocks noChangeArrowheads="1"/>
          </p:cNvSpPr>
          <p:nvPr/>
        </p:nvSpPr>
        <p:spPr bwMode="auto">
          <a:xfrm>
            <a:off x="301466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58" name="Oval 731"/>
          <p:cNvSpPr>
            <a:spLocks noChangeArrowheads="1"/>
          </p:cNvSpPr>
          <p:nvPr/>
        </p:nvSpPr>
        <p:spPr bwMode="auto">
          <a:xfrm>
            <a:off x="31575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59" name="Oval 732"/>
          <p:cNvSpPr>
            <a:spLocks noChangeArrowheads="1"/>
          </p:cNvSpPr>
          <p:nvPr/>
        </p:nvSpPr>
        <p:spPr bwMode="auto">
          <a:xfrm>
            <a:off x="33020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60" name="Oval 733"/>
          <p:cNvSpPr>
            <a:spLocks noChangeArrowheads="1"/>
          </p:cNvSpPr>
          <p:nvPr/>
        </p:nvSpPr>
        <p:spPr bwMode="auto">
          <a:xfrm>
            <a:off x="344646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61" name="Oval 734"/>
          <p:cNvSpPr>
            <a:spLocks noChangeArrowheads="1"/>
          </p:cNvSpPr>
          <p:nvPr/>
        </p:nvSpPr>
        <p:spPr bwMode="auto">
          <a:xfrm>
            <a:off x="35893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62" name="Oval 735"/>
          <p:cNvSpPr>
            <a:spLocks noChangeArrowheads="1"/>
          </p:cNvSpPr>
          <p:nvPr/>
        </p:nvSpPr>
        <p:spPr bwMode="auto">
          <a:xfrm>
            <a:off x="37338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63" name="Oval 736"/>
          <p:cNvSpPr>
            <a:spLocks noChangeArrowheads="1"/>
          </p:cNvSpPr>
          <p:nvPr/>
        </p:nvSpPr>
        <p:spPr bwMode="auto">
          <a:xfrm>
            <a:off x="387826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64" name="Oval 737"/>
          <p:cNvSpPr>
            <a:spLocks noChangeArrowheads="1"/>
          </p:cNvSpPr>
          <p:nvPr/>
        </p:nvSpPr>
        <p:spPr bwMode="auto">
          <a:xfrm>
            <a:off x="402272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65" name="Oval 738"/>
          <p:cNvSpPr>
            <a:spLocks noChangeArrowheads="1"/>
          </p:cNvSpPr>
          <p:nvPr/>
        </p:nvSpPr>
        <p:spPr bwMode="auto">
          <a:xfrm>
            <a:off x="41656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66" name="Oval 739"/>
          <p:cNvSpPr>
            <a:spLocks noChangeArrowheads="1"/>
          </p:cNvSpPr>
          <p:nvPr/>
        </p:nvSpPr>
        <p:spPr bwMode="auto">
          <a:xfrm>
            <a:off x="431006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67" name="Oval 740"/>
          <p:cNvSpPr>
            <a:spLocks noChangeArrowheads="1"/>
          </p:cNvSpPr>
          <p:nvPr/>
        </p:nvSpPr>
        <p:spPr bwMode="auto">
          <a:xfrm>
            <a:off x="3014663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68" name="Oval 741"/>
          <p:cNvSpPr>
            <a:spLocks noChangeArrowheads="1"/>
          </p:cNvSpPr>
          <p:nvPr/>
        </p:nvSpPr>
        <p:spPr bwMode="auto">
          <a:xfrm>
            <a:off x="3157538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69" name="Oval 742"/>
          <p:cNvSpPr>
            <a:spLocks noChangeArrowheads="1"/>
          </p:cNvSpPr>
          <p:nvPr/>
        </p:nvSpPr>
        <p:spPr bwMode="auto">
          <a:xfrm>
            <a:off x="3302000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70" name="Oval 743"/>
          <p:cNvSpPr>
            <a:spLocks noChangeArrowheads="1"/>
          </p:cNvSpPr>
          <p:nvPr/>
        </p:nvSpPr>
        <p:spPr bwMode="auto">
          <a:xfrm>
            <a:off x="3446463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71" name="Oval 744"/>
          <p:cNvSpPr>
            <a:spLocks noChangeArrowheads="1"/>
          </p:cNvSpPr>
          <p:nvPr/>
        </p:nvSpPr>
        <p:spPr bwMode="auto">
          <a:xfrm>
            <a:off x="3589338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72" name="Oval 745"/>
          <p:cNvSpPr>
            <a:spLocks noChangeArrowheads="1"/>
          </p:cNvSpPr>
          <p:nvPr/>
        </p:nvSpPr>
        <p:spPr bwMode="auto">
          <a:xfrm>
            <a:off x="3733800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73" name="Oval 746"/>
          <p:cNvSpPr>
            <a:spLocks noChangeArrowheads="1"/>
          </p:cNvSpPr>
          <p:nvPr/>
        </p:nvSpPr>
        <p:spPr bwMode="auto">
          <a:xfrm>
            <a:off x="3878263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74" name="Oval 747"/>
          <p:cNvSpPr>
            <a:spLocks noChangeArrowheads="1"/>
          </p:cNvSpPr>
          <p:nvPr/>
        </p:nvSpPr>
        <p:spPr bwMode="auto">
          <a:xfrm>
            <a:off x="4022725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75" name="Oval 748"/>
          <p:cNvSpPr>
            <a:spLocks noChangeArrowheads="1"/>
          </p:cNvSpPr>
          <p:nvPr/>
        </p:nvSpPr>
        <p:spPr bwMode="auto">
          <a:xfrm>
            <a:off x="4165600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76" name="Oval 749"/>
          <p:cNvSpPr>
            <a:spLocks noChangeArrowheads="1"/>
          </p:cNvSpPr>
          <p:nvPr/>
        </p:nvSpPr>
        <p:spPr bwMode="auto">
          <a:xfrm>
            <a:off x="4310063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77" name="Oval 750"/>
          <p:cNvSpPr>
            <a:spLocks noChangeArrowheads="1"/>
          </p:cNvSpPr>
          <p:nvPr/>
        </p:nvSpPr>
        <p:spPr bwMode="auto">
          <a:xfrm>
            <a:off x="3014663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78" name="Oval 751"/>
          <p:cNvSpPr>
            <a:spLocks noChangeArrowheads="1"/>
          </p:cNvSpPr>
          <p:nvPr/>
        </p:nvSpPr>
        <p:spPr bwMode="auto">
          <a:xfrm>
            <a:off x="3157538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79" name="Oval 752"/>
          <p:cNvSpPr>
            <a:spLocks noChangeArrowheads="1"/>
          </p:cNvSpPr>
          <p:nvPr/>
        </p:nvSpPr>
        <p:spPr bwMode="auto">
          <a:xfrm>
            <a:off x="3302000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80" name="Oval 753"/>
          <p:cNvSpPr>
            <a:spLocks noChangeArrowheads="1"/>
          </p:cNvSpPr>
          <p:nvPr/>
        </p:nvSpPr>
        <p:spPr bwMode="auto">
          <a:xfrm>
            <a:off x="3446463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81" name="Oval 754"/>
          <p:cNvSpPr>
            <a:spLocks noChangeArrowheads="1"/>
          </p:cNvSpPr>
          <p:nvPr/>
        </p:nvSpPr>
        <p:spPr bwMode="auto">
          <a:xfrm>
            <a:off x="3589338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82" name="Oval 755"/>
          <p:cNvSpPr>
            <a:spLocks noChangeArrowheads="1"/>
          </p:cNvSpPr>
          <p:nvPr/>
        </p:nvSpPr>
        <p:spPr bwMode="auto">
          <a:xfrm>
            <a:off x="3733800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83" name="Oval 756"/>
          <p:cNvSpPr>
            <a:spLocks noChangeArrowheads="1"/>
          </p:cNvSpPr>
          <p:nvPr/>
        </p:nvSpPr>
        <p:spPr bwMode="auto">
          <a:xfrm>
            <a:off x="3878263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84" name="Oval 757"/>
          <p:cNvSpPr>
            <a:spLocks noChangeArrowheads="1"/>
          </p:cNvSpPr>
          <p:nvPr/>
        </p:nvSpPr>
        <p:spPr bwMode="auto">
          <a:xfrm>
            <a:off x="4022725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85" name="Oval 758"/>
          <p:cNvSpPr>
            <a:spLocks noChangeArrowheads="1"/>
          </p:cNvSpPr>
          <p:nvPr/>
        </p:nvSpPr>
        <p:spPr bwMode="auto">
          <a:xfrm>
            <a:off x="4165600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86" name="Oval 759"/>
          <p:cNvSpPr>
            <a:spLocks noChangeArrowheads="1"/>
          </p:cNvSpPr>
          <p:nvPr/>
        </p:nvSpPr>
        <p:spPr bwMode="auto">
          <a:xfrm>
            <a:off x="4310063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87" name="Oval 760"/>
          <p:cNvSpPr>
            <a:spLocks noChangeArrowheads="1"/>
          </p:cNvSpPr>
          <p:nvPr/>
        </p:nvSpPr>
        <p:spPr bwMode="auto">
          <a:xfrm>
            <a:off x="3014663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88" name="Oval 761"/>
          <p:cNvSpPr>
            <a:spLocks noChangeArrowheads="1"/>
          </p:cNvSpPr>
          <p:nvPr/>
        </p:nvSpPr>
        <p:spPr bwMode="auto">
          <a:xfrm>
            <a:off x="3157538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89" name="Oval 762"/>
          <p:cNvSpPr>
            <a:spLocks noChangeArrowheads="1"/>
          </p:cNvSpPr>
          <p:nvPr/>
        </p:nvSpPr>
        <p:spPr bwMode="auto">
          <a:xfrm>
            <a:off x="3302000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90" name="Oval 763"/>
          <p:cNvSpPr>
            <a:spLocks noChangeArrowheads="1"/>
          </p:cNvSpPr>
          <p:nvPr/>
        </p:nvSpPr>
        <p:spPr bwMode="auto">
          <a:xfrm>
            <a:off x="3446463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91" name="Oval 764"/>
          <p:cNvSpPr>
            <a:spLocks noChangeArrowheads="1"/>
          </p:cNvSpPr>
          <p:nvPr/>
        </p:nvSpPr>
        <p:spPr bwMode="auto">
          <a:xfrm>
            <a:off x="3589338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92" name="Oval 765"/>
          <p:cNvSpPr>
            <a:spLocks noChangeArrowheads="1"/>
          </p:cNvSpPr>
          <p:nvPr/>
        </p:nvSpPr>
        <p:spPr bwMode="auto">
          <a:xfrm>
            <a:off x="3733800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93" name="Oval 766"/>
          <p:cNvSpPr>
            <a:spLocks noChangeArrowheads="1"/>
          </p:cNvSpPr>
          <p:nvPr/>
        </p:nvSpPr>
        <p:spPr bwMode="auto">
          <a:xfrm>
            <a:off x="3878263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94" name="Oval 767"/>
          <p:cNvSpPr>
            <a:spLocks noChangeArrowheads="1"/>
          </p:cNvSpPr>
          <p:nvPr/>
        </p:nvSpPr>
        <p:spPr bwMode="auto">
          <a:xfrm>
            <a:off x="4022725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95" name="Oval 768"/>
          <p:cNvSpPr>
            <a:spLocks noChangeArrowheads="1"/>
          </p:cNvSpPr>
          <p:nvPr/>
        </p:nvSpPr>
        <p:spPr bwMode="auto">
          <a:xfrm>
            <a:off x="4165600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96" name="Oval 769"/>
          <p:cNvSpPr>
            <a:spLocks noChangeArrowheads="1"/>
          </p:cNvSpPr>
          <p:nvPr/>
        </p:nvSpPr>
        <p:spPr bwMode="auto">
          <a:xfrm>
            <a:off x="4310063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97" name="Oval 770"/>
          <p:cNvSpPr>
            <a:spLocks noChangeArrowheads="1"/>
          </p:cNvSpPr>
          <p:nvPr/>
        </p:nvSpPr>
        <p:spPr bwMode="auto">
          <a:xfrm>
            <a:off x="3014663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98" name="Oval 771"/>
          <p:cNvSpPr>
            <a:spLocks noChangeArrowheads="1"/>
          </p:cNvSpPr>
          <p:nvPr/>
        </p:nvSpPr>
        <p:spPr bwMode="auto">
          <a:xfrm>
            <a:off x="3157538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799" name="Oval 772"/>
          <p:cNvSpPr>
            <a:spLocks noChangeArrowheads="1"/>
          </p:cNvSpPr>
          <p:nvPr/>
        </p:nvSpPr>
        <p:spPr bwMode="auto">
          <a:xfrm>
            <a:off x="3302000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00" name="Oval 773"/>
          <p:cNvSpPr>
            <a:spLocks noChangeArrowheads="1"/>
          </p:cNvSpPr>
          <p:nvPr/>
        </p:nvSpPr>
        <p:spPr bwMode="auto">
          <a:xfrm>
            <a:off x="3446463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01" name="Oval 774"/>
          <p:cNvSpPr>
            <a:spLocks noChangeArrowheads="1"/>
          </p:cNvSpPr>
          <p:nvPr/>
        </p:nvSpPr>
        <p:spPr bwMode="auto">
          <a:xfrm>
            <a:off x="3589338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02" name="Oval 775"/>
          <p:cNvSpPr>
            <a:spLocks noChangeArrowheads="1"/>
          </p:cNvSpPr>
          <p:nvPr/>
        </p:nvSpPr>
        <p:spPr bwMode="auto">
          <a:xfrm>
            <a:off x="3733800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03" name="Oval 776"/>
          <p:cNvSpPr>
            <a:spLocks noChangeArrowheads="1"/>
          </p:cNvSpPr>
          <p:nvPr/>
        </p:nvSpPr>
        <p:spPr bwMode="auto">
          <a:xfrm>
            <a:off x="3878263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04" name="Oval 777"/>
          <p:cNvSpPr>
            <a:spLocks noChangeArrowheads="1"/>
          </p:cNvSpPr>
          <p:nvPr/>
        </p:nvSpPr>
        <p:spPr bwMode="auto">
          <a:xfrm>
            <a:off x="4022725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05" name="Oval 778"/>
          <p:cNvSpPr>
            <a:spLocks noChangeArrowheads="1"/>
          </p:cNvSpPr>
          <p:nvPr/>
        </p:nvSpPr>
        <p:spPr bwMode="auto">
          <a:xfrm>
            <a:off x="4165600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06" name="Oval 779"/>
          <p:cNvSpPr>
            <a:spLocks noChangeArrowheads="1"/>
          </p:cNvSpPr>
          <p:nvPr/>
        </p:nvSpPr>
        <p:spPr bwMode="auto">
          <a:xfrm>
            <a:off x="4310063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07" name="Oval 780"/>
          <p:cNvSpPr>
            <a:spLocks noChangeArrowheads="1"/>
          </p:cNvSpPr>
          <p:nvPr/>
        </p:nvSpPr>
        <p:spPr bwMode="auto">
          <a:xfrm>
            <a:off x="3014663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08" name="Oval 781"/>
          <p:cNvSpPr>
            <a:spLocks noChangeArrowheads="1"/>
          </p:cNvSpPr>
          <p:nvPr/>
        </p:nvSpPr>
        <p:spPr bwMode="auto">
          <a:xfrm>
            <a:off x="3157538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09" name="Oval 782"/>
          <p:cNvSpPr>
            <a:spLocks noChangeArrowheads="1"/>
          </p:cNvSpPr>
          <p:nvPr/>
        </p:nvSpPr>
        <p:spPr bwMode="auto">
          <a:xfrm>
            <a:off x="3302000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10" name="Oval 783"/>
          <p:cNvSpPr>
            <a:spLocks noChangeArrowheads="1"/>
          </p:cNvSpPr>
          <p:nvPr/>
        </p:nvSpPr>
        <p:spPr bwMode="auto">
          <a:xfrm>
            <a:off x="3446463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11" name="Oval 784"/>
          <p:cNvSpPr>
            <a:spLocks noChangeArrowheads="1"/>
          </p:cNvSpPr>
          <p:nvPr/>
        </p:nvSpPr>
        <p:spPr bwMode="auto">
          <a:xfrm>
            <a:off x="3589338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12" name="Oval 785"/>
          <p:cNvSpPr>
            <a:spLocks noChangeArrowheads="1"/>
          </p:cNvSpPr>
          <p:nvPr/>
        </p:nvSpPr>
        <p:spPr bwMode="auto">
          <a:xfrm>
            <a:off x="3733800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13" name="Oval 786"/>
          <p:cNvSpPr>
            <a:spLocks noChangeArrowheads="1"/>
          </p:cNvSpPr>
          <p:nvPr/>
        </p:nvSpPr>
        <p:spPr bwMode="auto">
          <a:xfrm>
            <a:off x="3878263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14" name="Oval 787"/>
          <p:cNvSpPr>
            <a:spLocks noChangeArrowheads="1"/>
          </p:cNvSpPr>
          <p:nvPr/>
        </p:nvSpPr>
        <p:spPr bwMode="auto">
          <a:xfrm>
            <a:off x="4022725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15" name="Oval 788"/>
          <p:cNvSpPr>
            <a:spLocks noChangeArrowheads="1"/>
          </p:cNvSpPr>
          <p:nvPr/>
        </p:nvSpPr>
        <p:spPr bwMode="auto">
          <a:xfrm>
            <a:off x="4165600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16" name="Oval 789"/>
          <p:cNvSpPr>
            <a:spLocks noChangeArrowheads="1"/>
          </p:cNvSpPr>
          <p:nvPr/>
        </p:nvSpPr>
        <p:spPr bwMode="auto">
          <a:xfrm>
            <a:off x="4310063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17" name="Oval 790"/>
          <p:cNvSpPr>
            <a:spLocks noChangeArrowheads="1"/>
          </p:cNvSpPr>
          <p:nvPr/>
        </p:nvSpPr>
        <p:spPr bwMode="auto">
          <a:xfrm>
            <a:off x="3014663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18" name="Oval 791"/>
          <p:cNvSpPr>
            <a:spLocks noChangeArrowheads="1"/>
          </p:cNvSpPr>
          <p:nvPr/>
        </p:nvSpPr>
        <p:spPr bwMode="auto">
          <a:xfrm>
            <a:off x="3157538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19" name="Oval 792"/>
          <p:cNvSpPr>
            <a:spLocks noChangeArrowheads="1"/>
          </p:cNvSpPr>
          <p:nvPr/>
        </p:nvSpPr>
        <p:spPr bwMode="auto">
          <a:xfrm>
            <a:off x="3302000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20" name="Oval 793"/>
          <p:cNvSpPr>
            <a:spLocks noChangeArrowheads="1"/>
          </p:cNvSpPr>
          <p:nvPr/>
        </p:nvSpPr>
        <p:spPr bwMode="auto">
          <a:xfrm>
            <a:off x="3446463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21" name="Oval 794"/>
          <p:cNvSpPr>
            <a:spLocks noChangeArrowheads="1"/>
          </p:cNvSpPr>
          <p:nvPr/>
        </p:nvSpPr>
        <p:spPr bwMode="auto">
          <a:xfrm>
            <a:off x="3589338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22" name="Oval 795"/>
          <p:cNvSpPr>
            <a:spLocks noChangeArrowheads="1"/>
          </p:cNvSpPr>
          <p:nvPr/>
        </p:nvSpPr>
        <p:spPr bwMode="auto">
          <a:xfrm>
            <a:off x="3733800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23" name="Oval 796"/>
          <p:cNvSpPr>
            <a:spLocks noChangeArrowheads="1"/>
          </p:cNvSpPr>
          <p:nvPr/>
        </p:nvSpPr>
        <p:spPr bwMode="auto">
          <a:xfrm>
            <a:off x="3878263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24" name="Oval 797"/>
          <p:cNvSpPr>
            <a:spLocks noChangeArrowheads="1"/>
          </p:cNvSpPr>
          <p:nvPr/>
        </p:nvSpPr>
        <p:spPr bwMode="auto">
          <a:xfrm>
            <a:off x="4022725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25" name="Oval 798"/>
          <p:cNvSpPr>
            <a:spLocks noChangeArrowheads="1"/>
          </p:cNvSpPr>
          <p:nvPr/>
        </p:nvSpPr>
        <p:spPr bwMode="auto">
          <a:xfrm>
            <a:off x="4165600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26" name="Oval 799"/>
          <p:cNvSpPr>
            <a:spLocks noChangeArrowheads="1"/>
          </p:cNvSpPr>
          <p:nvPr/>
        </p:nvSpPr>
        <p:spPr bwMode="auto">
          <a:xfrm>
            <a:off x="4310063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27" name="Oval 800"/>
          <p:cNvSpPr>
            <a:spLocks noChangeArrowheads="1"/>
          </p:cNvSpPr>
          <p:nvPr/>
        </p:nvSpPr>
        <p:spPr bwMode="auto">
          <a:xfrm>
            <a:off x="854075" y="4751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28" name="Oval 802"/>
          <p:cNvSpPr>
            <a:spLocks noChangeArrowheads="1"/>
          </p:cNvSpPr>
          <p:nvPr/>
        </p:nvSpPr>
        <p:spPr bwMode="auto">
          <a:xfrm>
            <a:off x="998538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29" name="Oval 803"/>
          <p:cNvSpPr>
            <a:spLocks noChangeArrowheads="1"/>
          </p:cNvSpPr>
          <p:nvPr/>
        </p:nvSpPr>
        <p:spPr bwMode="auto">
          <a:xfrm>
            <a:off x="1141413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30" name="Oval 804"/>
          <p:cNvSpPr>
            <a:spLocks noChangeArrowheads="1"/>
          </p:cNvSpPr>
          <p:nvPr/>
        </p:nvSpPr>
        <p:spPr bwMode="auto">
          <a:xfrm>
            <a:off x="1285875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31" name="Oval 805"/>
          <p:cNvSpPr>
            <a:spLocks noChangeArrowheads="1"/>
          </p:cNvSpPr>
          <p:nvPr/>
        </p:nvSpPr>
        <p:spPr bwMode="auto">
          <a:xfrm>
            <a:off x="1430338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32" name="Oval 806"/>
          <p:cNvSpPr>
            <a:spLocks noChangeArrowheads="1"/>
          </p:cNvSpPr>
          <p:nvPr/>
        </p:nvSpPr>
        <p:spPr bwMode="auto">
          <a:xfrm>
            <a:off x="1574800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33" name="Oval 807"/>
          <p:cNvSpPr>
            <a:spLocks noChangeArrowheads="1"/>
          </p:cNvSpPr>
          <p:nvPr/>
        </p:nvSpPr>
        <p:spPr bwMode="auto">
          <a:xfrm>
            <a:off x="1717675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34" name="Oval 808"/>
          <p:cNvSpPr>
            <a:spLocks noChangeArrowheads="1"/>
          </p:cNvSpPr>
          <p:nvPr/>
        </p:nvSpPr>
        <p:spPr bwMode="auto">
          <a:xfrm>
            <a:off x="1860550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35" name="Oval 809"/>
          <p:cNvSpPr>
            <a:spLocks noChangeArrowheads="1"/>
          </p:cNvSpPr>
          <p:nvPr/>
        </p:nvSpPr>
        <p:spPr bwMode="auto">
          <a:xfrm>
            <a:off x="2005013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36" name="Oval 810"/>
          <p:cNvSpPr>
            <a:spLocks noChangeArrowheads="1"/>
          </p:cNvSpPr>
          <p:nvPr/>
        </p:nvSpPr>
        <p:spPr bwMode="auto">
          <a:xfrm>
            <a:off x="2149475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37" name="Oval 811"/>
          <p:cNvSpPr>
            <a:spLocks noChangeArrowheads="1"/>
          </p:cNvSpPr>
          <p:nvPr/>
        </p:nvSpPr>
        <p:spPr bwMode="auto">
          <a:xfrm>
            <a:off x="2293938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38" name="Oval 812"/>
          <p:cNvSpPr>
            <a:spLocks noChangeArrowheads="1"/>
          </p:cNvSpPr>
          <p:nvPr/>
        </p:nvSpPr>
        <p:spPr bwMode="auto">
          <a:xfrm>
            <a:off x="2438400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39" name="Oval 813"/>
          <p:cNvSpPr>
            <a:spLocks noChangeArrowheads="1"/>
          </p:cNvSpPr>
          <p:nvPr/>
        </p:nvSpPr>
        <p:spPr bwMode="auto">
          <a:xfrm>
            <a:off x="2581275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40" name="Oval 814"/>
          <p:cNvSpPr>
            <a:spLocks noChangeArrowheads="1"/>
          </p:cNvSpPr>
          <p:nvPr/>
        </p:nvSpPr>
        <p:spPr bwMode="auto">
          <a:xfrm>
            <a:off x="2725738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41" name="Oval 815"/>
          <p:cNvSpPr>
            <a:spLocks noChangeArrowheads="1"/>
          </p:cNvSpPr>
          <p:nvPr/>
        </p:nvSpPr>
        <p:spPr bwMode="auto">
          <a:xfrm>
            <a:off x="854075" y="4899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42" name="Oval 816"/>
          <p:cNvSpPr>
            <a:spLocks noChangeArrowheads="1"/>
          </p:cNvSpPr>
          <p:nvPr/>
        </p:nvSpPr>
        <p:spPr bwMode="auto">
          <a:xfrm>
            <a:off x="3014663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43" name="Oval 817"/>
          <p:cNvSpPr>
            <a:spLocks noChangeArrowheads="1"/>
          </p:cNvSpPr>
          <p:nvPr/>
        </p:nvSpPr>
        <p:spPr bwMode="auto">
          <a:xfrm>
            <a:off x="3157538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44" name="Oval 818"/>
          <p:cNvSpPr>
            <a:spLocks noChangeArrowheads="1"/>
          </p:cNvSpPr>
          <p:nvPr/>
        </p:nvSpPr>
        <p:spPr bwMode="auto">
          <a:xfrm>
            <a:off x="3302000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45" name="Oval 819"/>
          <p:cNvSpPr>
            <a:spLocks noChangeArrowheads="1"/>
          </p:cNvSpPr>
          <p:nvPr/>
        </p:nvSpPr>
        <p:spPr bwMode="auto">
          <a:xfrm>
            <a:off x="3446463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46" name="Oval 820"/>
          <p:cNvSpPr>
            <a:spLocks noChangeArrowheads="1"/>
          </p:cNvSpPr>
          <p:nvPr/>
        </p:nvSpPr>
        <p:spPr bwMode="auto">
          <a:xfrm>
            <a:off x="3590925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47" name="Oval 821"/>
          <p:cNvSpPr>
            <a:spLocks noChangeArrowheads="1"/>
          </p:cNvSpPr>
          <p:nvPr/>
        </p:nvSpPr>
        <p:spPr bwMode="auto">
          <a:xfrm>
            <a:off x="3733800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48" name="Oval 822"/>
          <p:cNvSpPr>
            <a:spLocks noChangeArrowheads="1"/>
          </p:cNvSpPr>
          <p:nvPr/>
        </p:nvSpPr>
        <p:spPr bwMode="auto">
          <a:xfrm>
            <a:off x="3876675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49" name="Oval 823"/>
          <p:cNvSpPr>
            <a:spLocks noChangeArrowheads="1"/>
          </p:cNvSpPr>
          <p:nvPr/>
        </p:nvSpPr>
        <p:spPr bwMode="auto">
          <a:xfrm>
            <a:off x="4021138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50" name="Oval 824"/>
          <p:cNvSpPr>
            <a:spLocks noChangeArrowheads="1"/>
          </p:cNvSpPr>
          <p:nvPr/>
        </p:nvSpPr>
        <p:spPr bwMode="auto">
          <a:xfrm>
            <a:off x="4165600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51" name="Oval 825"/>
          <p:cNvSpPr>
            <a:spLocks noChangeArrowheads="1"/>
          </p:cNvSpPr>
          <p:nvPr/>
        </p:nvSpPr>
        <p:spPr bwMode="auto">
          <a:xfrm>
            <a:off x="4310063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52" name="Oval 829"/>
          <p:cNvSpPr>
            <a:spLocks noChangeArrowheads="1"/>
          </p:cNvSpPr>
          <p:nvPr/>
        </p:nvSpPr>
        <p:spPr bwMode="auto">
          <a:xfrm>
            <a:off x="2870200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53" name="Oval 830"/>
          <p:cNvSpPr>
            <a:spLocks noChangeArrowheads="1"/>
          </p:cNvSpPr>
          <p:nvPr/>
        </p:nvSpPr>
        <p:spPr bwMode="auto">
          <a:xfrm>
            <a:off x="301466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54" name="Oval 831"/>
          <p:cNvSpPr>
            <a:spLocks noChangeArrowheads="1"/>
          </p:cNvSpPr>
          <p:nvPr/>
        </p:nvSpPr>
        <p:spPr bwMode="auto">
          <a:xfrm>
            <a:off x="31575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55" name="Oval 832"/>
          <p:cNvSpPr>
            <a:spLocks noChangeArrowheads="1"/>
          </p:cNvSpPr>
          <p:nvPr/>
        </p:nvSpPr>
        <p:spPr bwMode="auto">
          <a:xfrm>
            <a:off x="33020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56" name="Oval 833"/>
          <p:cNvSpPr>
            <a:spLocks noChangeArrowheads="1"/>
          </p:cNvSpPr>
          <p:nvPr/>
        </p:nvSpPr>
        <p:spPr bwMode="auto">
          <a:xfrm>
            <a:off x="344646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57" name="Oval 834"/>
          <p:cNvSpPr>
            <a:spLocks noChangeArrowheads="1"/>
          </p:cNvSpPr>
          <p:nvPr/>
        </p:nvSpPr>
        <p:spPr bwMode="auto">
          <a:xfrm>
            <a:off x="359092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58" name="Oval 835"/>
          <p:cNvSpPr>
            <a:spLocks noChangeArrowheads="1"/>
          </p:cNvSpPr>
          <p:nvPr/>
        </p:nvSpPr>
        <p:spPr bwMode="auto">
          <a:xfrm>
            <a:off x="37338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59" name="Oval 836"/>
          <p:cNvSpPr>
            <a:spLocks noChangeArrowheads="1"/>
          </p:cNvSpPr>
          <p:nvPr/>
        </p:nvSpPr>
        <p:spPr bwMode="auto">
          <a:xfrm>
            <a:off x="38766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60" name="Oval 837"/>
          <p:cNvSpPr>
            <a:spLocks noChangeArrowheads="1"/>
          </p:cNvSpPr>
          <p:nvPr/>
        </p:nvSpPr>
        <p:spPr bwMode="auto">
          <a:xfrm>
            <a:off x="40211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61" name="Oval 838"/>
          <p:cNvSpPr>
            <a:spLocks noChangeArrowheads="1"/>
          </p:cNvSpPr>
          <p:nvPr/>
        </p:nvSpPr>
        <p:spPr bwMode="auto">
          <a:xfrm>
            <a:off x="41656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62" name="Oval 839"/>
          <p:cNvSpPr>
            <a:spLocks noChangeArrowheads="1"/>
          </p:cNvSpPr>
          <p:nvPr/>
        </p:nvSpPr>
        <p:spPr bwMode="auto">
          <a:xfrm>
            <a:off x="431006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63" name="Oval 840"/>
          <p:cNvSpPr>
            <a:spLocks noChangeArrowheads="1"/>
          </p:cNvSpPr>
          <p:nvPr/>
        </p:nvSpPr>
        <p:spPr bwMode="auto">
          <a:xfrm>
            <a:off x="2870200" y="4751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64" name="Oval 841"/>
          <p:cNvSpPr>
            <a:spLocks noChangeArrowheads="1"/>
          </p:cNvSpPr>
          <p:nvPr/>
        </p:nvSpPr>
        <p:spPr bwMode="auto">
          <a:xfrm>
            <a:off x="998538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65" name="Oval 842"/>
          <p:cNvSpPr>
            <a:spLocks noChangeArrowheads="1"/>
          </p:cNvSpPr>
          <p:nvPr/>
        </p:nvSpPr>
        <p:spPr bwMode="auto">
          <a:xfrm>
            <a:off x="1141413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66" name="Oval 843"/>
          <p:cNvSpPr>
            <a:spLocks noChangeArrowheads="1"/>
          </p:cNvSpPr>
          <p:nvPr/>
        </p:nvSpPr>
        <p:spPr bwMode="auto">
          <a:xfrm>
            <a:off x="1285875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67" name="Oval 844"/>
          <p:cNvSpPr>
            <a:spLocks noChangeArrowheads="1"/>
          </p:cNvSpPr>
          <p:nvPr/>
        </p:nvSpPr>
        <p:spPr bwMode="auto">
          <a:xfrm>
            <a:off x="1430338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68" name="Oval 845"/>
          <p:cNvSpPr>
            <a:spLocks noChangeArrowheads="1"/>
          </p:cNvSpPr>
          <p:nvPr/>
        </p:nvSpPr>
        <p:spPr bwMode="auto">
          <a:xfrm>
            <a:off x="1574800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69" name="Oval 846"/>
          <p:cNvSpPr>
            <a:spLocks noChangeArrowheads="1"/>
          </p:cNvSpPr>
          <p:nvPr/>
        </p:nvSpPr>
        <p:spPr bwMode="auto">
          <a:xfrm>
            <a:off x="1717675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70" name="Oval 847"/>
          <p:cNvSpPr>
            <a:spLocks noChangeArrowheads="1"/>
          </p:cNvSpPr>
          <p:nvPr/>
        </p:nvSpPr>
        <p:spPr bwMode="auto">
          <a:xfrm>
            <a:off x="1860550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71" name="Oval 848"/>
          <p:cNvSpPr>
            <a:spLocks noChangeArrowheads="1"/>
          </p:cNvSpPr>
          <p:nvPr/>
        </p:nvSpPr>
        <p:spPr bwMode="auto">
          <a:xfrm>
            <a:off x="2005013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72" name="Oval 849"/>
          <p:cNvSpPr>
            <a:spLocks noChangeArrowheads="1"/>
          </p:cNvSpPr>
          <p:nvPr/>
        </p:nvSpPr>
        <p:spPr bwMode="auto">
          <a:xfrm>
            <a:off x="2149475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73" name="Oval 850"/>
          <p:cNvSpPr>
            <a:spLocks noChangeArrowheads="1"/>
          </p:cNvSpPr>
          <p:nvPr/>
        </p:nvSpPr>
        <p:spPr bwMode="auto">
          <a:xfrm>
            <a:off x="2293938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74" name="Oval 851"/>
          <p:cNvSpPr>
            <a:spLocks noChangeArrowheads="1"/>
          </p:cNvSpPr>
          <p:nvPr/>
        </p:nvSpPr>
        <p:spPr bwMode="auto">
          <a:xfrm>
            <a:off x="2438400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75" name="Oval 852"/>
          <p:cNvSpPr>
            <a:spLocks noChangeArrowheads="1"/>
          </p:cNvSpPr>
          <p:nvPr/>
        </p:nvSpPr>
        <p:spPr bwMode="auto">
          <a:xfrm>
            <a:off x="2581275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76" name="Oval 853"/>
          <p:cNvSpPr>
            <a:spLocks noChangeArrowheads="1"/>
          </p:cNvSpPr>
          <p:nvPr/>
        </p:nvSpPr>
        <p:spPr bwMode="auto">
          <a:xfrm>
            <a:off x="2725738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77" name="Oval 854"/>
          <p:cNvSpPr>
            <a:spLocks noChangeArrowheads="1"/>
          </p:cNvSpPr>
          <p:nvPr/>
        </p:nvSpPr>
        <p:spPr bwMode="auto">
          <a:xfrm>
            <a:off x="854075" y="5038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78" name="Oval 855"/>
          <p:cNvSpPr>
            <a:spLocks noChangeArrowheads="1"/>
          </p:cNvSpPr>
          <p:nvPr/>
        </p:nvSpPr>
        <p:spPr bwMode="auto">
          <a:xfrm>
            <a:off x="3014663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79" name="Oval 856"/>
          <p:cNvSpPr>
            <a:spLocks noChangeArrowheads="1"/>
          </p:cNvSpPr>
          <p:nvPr/>
        </p:nvSpPr>
        <p:spPr bwMode="auto">
          <a:xfrm>
            <a:off x="3157538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80" name="Oval 857"/>
          <p:cNvSpPr>
            <a:spLocks noChangeArrowheads="1"/>
          </p:cNvSpPr>
          <p:nvPr/>
        </p:nvSpPr>
        <p:spPr bwMode="auto">
          <a:xfrm>
            <a:off x="3302000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81" name="Oval 858"/>
          <p:cNvSpPr>
            <a:spLocks noChangeArrowheads="1"/>
          </p:cNvSpPr>
          <p:nvPr/>
        </p:nvSpPr>
        <p:spPr bwMode="auto">
          <a:xfrm>
            <a:off x="3446463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82" name="Oval 859"/>
          <p:cNvSpPr>
            <a:spLocks noChangeArrowheads="1"/>
          </p:cNvSpPr>
          <p:nvPr/>
        </p:nvSpPr>
        <p:spPr bwMode="auto">
          <a:xfrm>
            <a:off x="3590925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83" name="Oval 860"/>
          <p:cNvSpPr>
            <a:spLocks noChangeArrowheads="1"/>
          </p:cNvSpPr>
          <p:nvPr/>
        </p:nvSpPr>
        <p:spPr bwMode="auto">
          <a:xfrm>
            <a:off x="3733800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84" name="Oval 861"/>
          <p:cNvSpPr>
            <a:spLocks noChangeArrowheads="1"/>
          </p:cNvSpPr>
          <p:nvPr/>
        </p:nvSpPr>
        <p:spPr bwMode="auto">
          <a:xfrm>
            <a:off x="3876675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85" name="Oval 862"/>
          <p:cNvSpPr>
            <a:spLocks noChangeArrowheads="1"/>
          </p:cNvSpPr>
          <p:nvPr/>
        </p:nvSpPr>
        <p:spPr bwMode="auto">
          <a:xfrm>
            <a:off x="4021138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86" name="Oval 863"/>
          <p:cNvSpPr>
            <a:spLocks noChangeArrowheads="1"/>
          </p:cNvSpPr>
          <p:nvPr/>
        </p:nvSpPr>
        <p:spPr bwMode="auto">
          <a:xfrm>
            <a:off x="4165600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87" name="Oval 864"/>
          <p:cNvSpPr>
            <a:spLocks noChangeArrowheads="1"/>
          </p:cNvSpPr>
          <p:nvPr/>
        </p:nvSpPr>
        <p:spPr bwMode="auto">
          <a:xfrm>
            <a:off x="4310063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88" name="Oval 865"/>
          <p:cNvSpPr>
            <a:spLocks noChangeArrowheads="1"/>
          </p:cNvSpPr>
          <p:nvPr/>
        </p:nvSpPr>
        <p:spPr bwMode="auto">
          <a:xfrm>
            <a:off x="2870200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89" name="Oval 866"/>
          <p:cNvSpPr>
            <a:spLocks noChangeArrowheads="1"/>
          </p:cNvSpPr>
          <p:nvPr/>
        </p:nvSpPr>
        <p:spPr bwMode="auto">
          <a:xfrm>
            <a:off x="998538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90" name="Oval 867"/>
          <p:cNvSpPr>
            <a:spLocks noChangeArrowheads="1"/>
          </p:cNvSpPr>
          <p:nvPr/>
        </p:nvSpPr>
        <p:spPr bwMode="auto">
          <a:xfrm>
            <a:off x="1141413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91" name="Oval 868"/>
          <p:cNvSpPr>
            <a:spLocks noChangeArrowheads="1"/>
          </p:cNvSpPr>
          <p:nvPr/>
        </p:nvSpPr>
        <p:spPr bwMode="auto">
          <a:xfrm>
            <a:off x="1285875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92" name="Oval 869"/>
          <p:cNvSpPr>
            <a:spLocks noChangeArrowheads="1"/>
          </p:cNvSpPr>
          <p:nvPr/>
        </p:nvSpPr>
        <p:spPr bwMode="auto">
          <a:xfrm>
            <a:off x="1430338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93" name="Oval 870"/>
          <p:cNvSpPr>
            <a:spLocks noChangeArrowheads="1"/>
          </p:cNvSpPr>
          <p:nvPr/>
        </p:nvSpPr>
        <p:spPr bwMode="auto">
          <a:xfrm>
            <a:off x="1574800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94" name="Oval 871"/>
          <p:cNvSpPr>
            <a:spLocks noChangeArrowheads="1"/>
          </p:cNvSpPr>
          <p:nvPr/>
        </p:nvSpPr>
        <p:spPr bwMode="auto">
          <a:xfrm>
            <a:off x="1717675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95" name="Oval 872"/>
          <p:cNvSpPr>
            <a:spLocks noChangeArrowheads="1"/>
          </p:cNvSpPr>
          <p:nvPr/>
        </p:nvSpPr>
        <p:spPr bwMode="auto">
          <a:xfrm>
            <a:off x="1860550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96" name="Oval 873"/>
          <p:cNvSpPr>
            <a:spLocks noChangeArrowheads="1"/>
          </p:cNvSpPr>
          <p:nvPr/>
        </p:nvSpPr>
        <p:spPr bwMode="auto">
          <a:xfrm>
            <a:off x="2005013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97" name="Oval 874"/>
          <p:cNvSpPr>
            <a:spLocks noChangeArrowheads="1"/>
          </p:cNvSpPr>
          <p:nvPr/>
        </p:nvSpPr>
        <p:spPr bwMode="auto">
          <a:xfrm>
            <a:off x="2149475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98" name="Oval 875"/>
          <p:cNvSpPr>
            <a:spLocks noChangeArrowheads="1"/>
          </p:cNvSpPr>
          <p:nvPr/>
        </p:nvSpPr>
        <p:spPr bwMode="auto">
          <a:xfrm>
            <a:off x="2293938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899" name="Oval 876"/>
          <p:cNvSpPr>
            <a:spLocks noChangeArrowheads="1"/>
          </p:cNvSpPr>
          <p:nvPr/>
        </p:nvSpPr>
        <p:spPr bwMode="auto">
          <a:xfrm>
            <a:off x="2438400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00" name="Oval 877"/>
          <p:cNvSpPr>
            <a:spLocks noChangeArrowheads="1"/>
          </p:cNvSpPr>
          <p:nvPr/>
        </p:nvSpPr>
        <p:spPr bwMode="auto">
          <a:xfrm>
            <a:off x="2581275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01" name="Oval 878"/>
          <p:cNvSpPr>
            <a:spLocks noChangeArrowheads="1"/>
          </p:cNvSpPr>
          <p:nvPr/>
        </p:nvSpPr>
        <p:spPr bwMode="auto">
          <a:xfrm>
            <a:off x="2725738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02" name="Oval 879"/>
          <p:cNvSpPr>
            <a:spLocks noChangeArrowheads="1"/>
          </p:cNvSpPr>
          <p:nvPr/>
        </p:nvSpPr>
        <p:spPr bwMode="auto">
          <a:xfrm>
            <a:off x="854075" y="5183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03" name="Oval 880"/>
          <p:cNvSpPr>
            <a:spLocks noChangeArrowheads="1"/>
          </p:cNvSpPr>
          <p:nvPr/>
        </p:nvSpPr>
        <p:spPr bwMode="auto">
          <a:xfrm>
            <a:off x="3014663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04" name="Oval 881"/>
          <p:cNvSpPr>
            <a:spLocks noChangeArrowheads="1"/>
          </p:cNvSpPr>
          <p:nvPr/>
        </p:nvSpPr>
        <p:spPr bwMode="auto">
          <a:xfrm>
            <a:off x="3157538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05" name="Oval 882"/>
          <p:cNvSpPr>
            <a:spLocks noChangeArrowheads="1"/>
          </p:cNvSpPr>
          <p:nvPr/>
        </p:nvSpPr>
        <p:spPr bwMode="auto">
          <a:xfrm>
            <a:off x="3302000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06" name="Oval 883"/>
          <p:cNvSpPr>
            <a:spLocks noChangeArrowheads="1"/>
          </p:cNvSpPr>
          <p:nvPr/>
        </p:nvSpPr>
        <p:spPr bwMode="auto">
          <a:xfrm>
            <a:off x="3446463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07" name="Oval 884"/>
          <p:cNvSpPr>
            <a:spLocks noChangeArrowheads="1"/>
          </p:cNvSpPr>
          <p:nvPr/>
        </p:nvSpPr>
        <p:spPr bwMode="auto">
          <a:xfrm>
            <a:off x="3590925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08" name="Oval 885"/>
          <p:cNvSpPr>
            <a:spLocks noChangeArrowheads="1"/>
          </p:cNvSpPr>
          <p:nvPr/>
        </p:nvSpPr>
        <p:spPr bwMode="auto">
          <a:xfrm>
            <a:off x="3733800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09" name="Oval 886"/>
          <p:cNvSpPr>
            <a:spLocks noChangeArrowheads="1"/>
          </p:cNvSpPr>
          <p:nvPr/>
        </p:nvSpPr>
        <p:spPr bwMode="auto">
          <a:xfrm>
            <a:off x="3876675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10" name="Oval 887"/>
          <p:cNvSpPr>
            <a:spLocks noChangeArrowheads="1"/>
          </p:cNvSpPr>
          <p:nvPr/>
        </p:nvSpPr>
        <p:spPr bwMode="auto">
          <a:xfrm>
            <a:off x="4021138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11" name="Oval 888"/>
          <p:cNvSpPr>
            <a:spLocks noChangeArrowheads="1"/>
          </p:cNvSpPr>
          <p:nvPr/>
        </p:nvSpPr>
        <p:spPr bwMode="auto">
          <a:xfrm>
            <a:off x="4165600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12" name="Oval 889"/>
          <p:cNvSpPr>
            <a:spLocks noChangeArrowheads="1"/>
          </p:cNvSpPr>
          <p:nvPr/>
        </p:nvSpPr>
        <p:spPr bwMode="auto">
          <a:xfrm>
            <a:off x="4310063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13" name="Oval 890"/>
          <p:cNvSpPr>
            <a:spLocks noChangeArrowheads="1"/>
          </p:cNvSpPr>
          <p:nvPr/>
        </p:nvSpPr>
        <p:spPr bwMode="auto">
          <a:xfrm>
            <a:off x="2870200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14" name="Oval 891"/>
          <p:cNvSpPr>
            <a:spLocks noChangeArrowheads="1"/>
          </p:cNvSpPr>
          <p:nvPr/>
        </p:nvSpPr>
        <p:spPr bwMode="auto">
          <a:xfrm>
            <a:off x="998538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15" name="Oval 892"/>
          <p:cNvSpPr>
            <a:spLocks noChangeArrowheads="1"/>
          </p:cNvSpPr>
          <p:nvPr/>
        </p:nvSpPr>
        <p:spPr bwMode="auto">
          <a:xfrm>
            <a:off x="1141413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16" name="Oval 893"/>
          <p:cNvSpPr>
            <a:spLocks noChangeArrowheads="1"/>
          </p:cNvSpPr>
          <p:nvPr/>
        </p:nvSpPr>
        <p:spPr bwMode="auto">
          <a:xfrm>
            <a:off x="1285875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17" name="Oval 894"/>
          <p:cNvSpPr>
            <a:spLocks noChangeArrowheads="1"/>
          </p:cNvSpPr>
          <p:nvPr/>
        </p:nvSpPr>
        <p:spPr bwMode="auto">
          <a:xfrm>
            <a:off x="1430338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18" name="Oval 895"/>
          <p:cNvSpPr>
            <a:spLocks noChangeArrowheads="1"/>
          </p:cNvSpPr>
          <p:nvPr/>
        </p:nvSpPr>
        <p:spPr bwMode="auto">
          <a:xfrm>
            <a:off x="1574800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19" name="Oval 896"/>
          <p:cNvSpPr>
            <a:spLocks noChangeArrowheads="1"/>
          </p:cNvSpPr>
          <p:nvPr/>
        </p:nvSpPr>
        <p:spPr bwMode="auto">
          <a:xfrm>
            <a:off x="1717675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20" name="Oval 897"/>
          <p:cNvSpPr>
            <a:spLocks noChangeArrowheads="1"/>
          </p:cNvSpPr>
          <p:nvPr/>
        </p:nvSpPr>
        <p:spPr bwMode="auto">
          <a:xfrm>
            <a:off x="1860550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21" name="Oval 898"/>
          <p:cNvSpPr>
            <a:spLocks noChangeArrowheads="1"/>
          </p:cNvSpPr>
          <p:nvPr/>
        </p:nvSpPr>
        <p:spPr bwMode="auto">
          <a:xfrm>
            <a:off x="2005013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22" name="Oval 899"/>
          <p:cNvSpPr>
            <a:spLocks noChangeArrowheads="1"/>
          </p:cNvSpPr>
          <p:nvPr/>
        </p:nvSpPr>
        <p:spPr bwMode="auto">
          <a:xfrm>
            <a:off x="2149475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23" name="Oval 900"/>
          <p:cNvSpPr>
            <a:spLocks noChangeArrowheads="1"/>
          </p:cNvSpPr>
          <p:nvPr/>
        </p:nvSpPr>
        <p:spPr bwMode="auto">
          <a:xfrm>
            <a:off x="2293938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24" name="Oval 901"/>
          <p:cNvSpPr>
            <a:spLocks noChangeArrowheads="1"/>
          </p:cNvSpPr>
          <p:nvPr/>
        </p:nvSpPr>
        <p:spPr bwMode="auto">
          <a:xfrm>
            <a:off x="2438400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25" name="Oval 902"/>
          <p:cNvSpPr>
            <a:spLocks noChangeArrowheads="1"/>
          </p:cNvSpPr>
          <p:nvPr/>
        </p:nvSpPr>
        <p:spPr bwMode="auto">
          <a:xfrm>
            <a:off x="2581275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26" name="Oval 903"/>
          <p:cNvSpPr>
            <a:spLocks noChangeArrowheads="1"/>
          </p:cNvSpPr>
          <p:nvPr/>
        </p:nvSpPr>
        <p:spPr bwMode="auto">
          <a:xfrm>
            <a:off x="2725738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27" name="Oval 904"/>
          <p:cNvSpPr>
            <a:spLocks noChangeArrowheads="1"/>
          </p:cNvSpPr>
          <p:nvPr/>
        </p:nvSpPr>
        <p:spPr bwMode="auto">
          <a:xfrm>
            <a:off x="854075" y="5327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28" name="Oval 905"/>
          <p:cNvSpPr>
            <a:spLocks noChangeArrowheads="1"/>
          </p:cNvSpPr>
          <p:nvPr/>
        </p:nvSpPr>
        <p:spPr bwMode="auto">
          <a:xfrm>
            <a:off x="3014663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29" name="Oval 906"/>
          <p:cNvSpPr>
            <a:spLocks noChangeArrowheads="1"/>
          </p:cNvSpPr>
          <p:nvPr/>
        </p:nvSpPr>
        <p:spPr bwMode="auto">
          <a:xfrm>
            <a:off x="3157538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30" name="Oval 907"/>
          <p:cNvSpPr>
            <a:spLocks noChangeArrowheads="1"/>
          </p:cNvSpPr>
          <p:nvPr/>
        </p:nvSpPr>
        <p:spPr bwMode="auto">
          <a:xfrm>
            <a:off x="3302000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31" name="Oval 908"/>
          <p:cNvSpPr>
            <a:spLocks noChangeArrowheads="1"/>
          </p:cNvSpPr>
          <p:nvPr/>
        </p:nvSpPr>
        <p:spPr bwMode="auto">
          <a:xfrm>
            <a:off x="3446463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32" name="Oval 909"/>
          <p:cNvSpPr>
            <a:spLocks noChangeArrowheads="1"/>
          </p:cNvSpPr>
          <p:nvPr/>
        </p:nvSpPr>
        <p:spPr bwMode="auto">
          <a:xfrm>
            <a:off x="3590925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33" name="Oval 910"/>
          <p:cNvSpPr>
            <a:spLocks noChangeArrowheads="1"/>
          </p:cNvSpPr>
          <p:nvPr/>
        </p:nvSpPr>
        <p:spPr bwMode="auto">
          <a:xfrm>
            <a:off x="3733800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34" name="Oval 911"/>
          <p:cNvSpPr>
            <a:spLocks noChangeArrowheads="1"/>
          </p:cNvSpPr>
          <p:nvPr/>
        </p:nvSpPr>
        <p:spPr bwMode="auto">
          <a:xfrm>
            <a:off x="3876675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35" name="Oval 912"/>
          <p:cNvSpPr>
            <a:spLocks noChangeArrowheads="1"/>
          </p:cNvSpPr>
          <p:nvPr/>
        </p:nvSpPr>
        <p:spPr bwMode="auto">
          <a:xfrm>
            <a:off x="4021138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36" name="Oval 913"/>
          <p:cNvSpPr>
            <a:spLocks noChangeArrowheads="1"/>
          </p:cNvSpPr>
          <p:nvPr/>
        </p:nvSpPr>
        <p:spPr bwMode="auto">
          <a:xfrm>
            <a:off x="4165600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37" name="Oval 914"/>
          <p:cNvSpPr>
            <a:spLocks noChangeArrowheads="1"/>
          </p:cNvSpPr>
          <p:nvPr/>
        </p:nvSpPr>
        <p:spPr bwMode="auto">
          <a:xfrm>
            <a:off x="4310063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38" name="Oval 915"/>
          <p:cNvSpPr>
            <a:spLocks noChangeArrowheads="1"/>
          </p:cNvSpPr>
          <p:nvPr/>
        </p:nvSpPr>
        <p:spPr bwMode="auto">
          <a:xfrm>
            <a:off x="2870200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39" name="Oval 916"/>
          <p:cNvSpPr>
            <a:spLocks noChangeArrowheads="1"/>
          </p:cNvSpPr>
          <p:nvPr/>
        </p:nvSpPr>
        <p:spPr bwMode="auto">
          <a:xfrm>
            <a:off x="998538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40" name="Oval 917"/>
          <p:cNvSpPr>
            <a:spLocks noChangeArrowheads="1"/>
          </p:cNvSpPr>
          <p:nvPr/>
        </p:nvSpPr>
        <p:spPr bwMode="auto">
          <a:xfrm>
            <a:off x="1141413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41" name="Oval 918"/>
          <p:cNvSpPr>
            <a:spLocks noChangeArrowheads="1"/>
          </p:cNvSpPr>
          <p:nvPr/>
        </p:nvSpPr>
        <p:spPr bwMode="auto">
          <a:xfrm>
            <a:off x="1285875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42" name="Oval 919"/>
          <p:cNvSpPr>
            <a:spLocks noChangeArrowheads="1"/>
          </p:cNvSpPr>
          <p:nvPr/>
        </p:nvSpPr>
        <p:spPr bwMode="auto">
          <a:xfrm>
            <a:off x="1430338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43" name="Oval 920"/>
          <p:cNvSpPr>
            <a:spLocks noChangeArrowheads="1"/>
          </p:cNvSpPr>
          <p:nvPr/>
        </p:nvSpPr>
        <p:spPr bwMode="auto">
          <a:xfrm>
            <a:off x="1574800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44" name="Oval 921"/>
          <p:cNvSpPr>
            <a:spLocks noChangeArrowheads="1"/>
          </p:cNvSpPr>
          <p:nvPr/>
        </p:nvSpPr>
        <p:spPr bwMode="auto">
          <a:xfrm>
            <a:off x="1717675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45" name="Oval 922"/>
          <p:cNvSpPr>
            <a:spLocks noChangeArrowheads="1"/>
          </p:cNvSpPr>
          <p:nvPr/>
        </p:nvSpPr>
        <p:spPr bwMode="auto">
          <a:xfrm>
            <a:off x="1860550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46" name="Oval 923"/>
          <p:cNvSpPr>
            <a:spLocks noChangeArrowheads="1"/>
          </p:cNvSpPr>
          <p:nvPr/>
        </p:nvSpPr>
        <p:spPr bwMode="auto">
          <a:xfrm>
            <a:off x="2005013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47" name="Oval 924"/>
          <p:cNvSpPr>
            <a:spLocks noChangeArrowheads="1"/>
          </p:cNvSpPr>
          <p:nvPr/>
        </p:nvSpPr>
        <p:spPr bwMode="auto">
          <a:xfrm>
            <a:off x="2149475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48" name="Oval 925"/>
          <p:cNvSpPr>
            <a:spLocks noChangeArrowheads="1"/>
          </p:cNvSpPr>
          <p:nvPr/>
        </p:nvSpPr>
        <p:spPr bwMode="auto">
          <a:xfrm>
            <a:off x="2293938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49" name="Oval 926"/>
          <p:cNvSpPr>
            <a:spLocks noChangeArrowheads="1"/>
          </p:cNvSpPr>
          <p:nvPr/>
        </p:nvSpPr>
        <p:spPr bwMode="auto">
          <a:xfrm>
            <a:off x="2438400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50" name="Oval 927"/>
          <p:cNvSpPr>
            <a:spLocks noChangeArrowheads="1"/>
          </p:cNvSpPr>
          <p:nvPr/>
        </p:nvSpPr>
        <p:spPr bwMode="auto">
          <a:xfrm>
            <a:off x="2581275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51" name="Oval 928"/>
          <p:cNvSpPr>
            <a:spLocks noChangeArrowheads="1"/>
          </p:cNvSpPr>
          <p:nvPr/>
        </p:nvSpPr>
        <p:spPr bwMode="auto">
          <a:xfrm>
            <a:off x="2725738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52" name="Oval 929"/>
          <p:cNvSpPr>
            <a:spLocks noChangeArrowheads="1"/>
          </p:cNvSpPr>
          <p:nvPr/>
        </p:nvSpPr>
        <p:spPr bwMode="auto">
          <a:xfrm>
            <a:off x="854075" y="5472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53" name="Oval 930"/>
          <p:cNvSpPr>
            <a:spLocks noChangeArrowheads="1"/>
          </p:cNvSpPr>
          <p:nvPr/>
        </p:nvSpPr>
        <p:spPr bwMode="auto">
          <a:xfrm>
            <a:off x="3014663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54" name="Oval 931"/>
          <p:cNvSpPr>
            <a:spLocks noChangeArrowheads="1"/>
          </p:cNvSpPr>
          <p:nvPr/>
        </p:nvSpPr>
        <p:spPr bwMode="auto">
          <a:xfrm>
            <a:off x="3157538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55" name="Oval 932"/>
          <p:cNvSpPr>
            <a:spLocks noChangeArrowheads="1"/>
          </p:cNvSpPr>
          <p:nvPr/>
        </p:nvSpPr>
        <p:spPr bwMode="auto">
          <a:xfrm>
            <a:off x="3302000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56" name="Oval 933"/>
          <p:cNvSpPr>
            <a:spLocks noChangeArrowheads="1"/>
          </p:cNvSpPr>
          <p:nvPr/>
        </p:nvSpPr>
        <p:spPr bwMode="auto">
          <a:xfrm>
            <a:off x="3446463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57" name="Oval 934"/>
          <p:cNvSpPr>
            <a:spLocks noChangeArrowheads="1"/>
          </p:cNvSpPr>
          <p:nvPr/>
        </p:nvSpPr>
        <p:spPr bwMode="auto">
          <a:xfrm>
            <a:off x="3590925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58" name="Oval 935"/>
          <p:cNvSpPr>
            <a:spLocks noChangeArrowheads="1"/>
          </p:cNvSpPr>
          <p:nvPr/>
        </p:nvSpPr>
        <p:spPr bwMode="auto">
          <a:xfrm>
            <a:off x="3733800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59" name="Oval 936"/>
          <p:cNvSpPr>
            <a:spLocks noChangeArrowheads="1"/>
          </p:cNvSpPr>
          <p:nvPr/>
        </p:nvSpPr>
        <p:spPr bwMode="auto">
          <a:xfrm>
            <a:off x="3876675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60" name="Oval 937"/>
          <p:cNvSpPr>
            <a:spLocks noChangeArrowheads="1"/>
          </p:cNvSpPr>
          <p:nvPr/>
        </p:nvSpPr>
        <p:spPr bwMode="auto">
          <a:xfrm>
            <a:off x="4021138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61" name="Oval 938"/>
          <p:cNvSpPr>
            <a:spLocks noChangeArrowheads="1"/>
          </p:cNvSpPr>
          <p:nvPr/>
        </p:nvSpPr>
        <p:spPr bwMode="auto">
          <a:xfrm>
            <a:off x="4165600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62" name="Oval 939"/>
          <p:cNvSpPr>
            <a:spLocks noChangeArrowheads="1"/>
          </p:cNvSpPr>
          <p:nvPr/>
        </p:nvSpPr>
        <p:spPr bwMode="auto">
          <a:xfrm>
            <a:off x="4310063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63" name="Oval 940"/>
          <p:cNvSpPr>
            <a:spLocks noChangeArrowheads="1"/>
          </p:cNvSpPr>
          <p:nvPr/>
        </p:nvSpPr>
        <p:spPr bwMode="auto">
          <a:xfrm>
            <a:off x="2870200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64" name="Text Box 941"/>
          <p:cNvSpPr txBox="1">
            <a:spLocks noChangeArrowheads="1"/>
          </p:cNvSpPr>
          <p:nvPr/>
        </p:nvSpPr>
        <p:spPr bwMode="auto">
          <a:xfrm>
            <a:off x="539750" y="5402263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30</a:t>
            </a:r>
          </a:p>
        </p:txBody>
      </p:sp>
      <p:sp>
        <p:nvSpPr>
          <p:cNvPr id="8965" name="Rectangle 945"/>
          <p:cNvSpPr>
            <a:spLocks noChangeArrowheads="1"/>
          </p:cNvSpPr>
          <p:nvPr/>
        </p:nvSpPr>
        <p:spPr bwMode="auto">
          <a:xfrm>
            <a:off x="539750" y="981075"/>
            <a:ext cx="7920038" cy="4752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66" name="Line 942"/>
          <p:cNvSpPr>
            <a:spLocks noChangeShapeType="1"/>
          </p:cNvSpPr>
          <p:nvPr/>
        </p:nvSpPr>
        <p:spPr bwMode="auto">
          <a:xfrm>
            <a:off x="4787900" y="5514975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67" name="Line 944"/>
          <p:cNvSpPr>
            <a:spLocks noChangeShapeType="1"/>
          </p:cNvSpPr>
          <p:nvPr/>
        </p:nvSpPr>
        <p:spPr bwMode="auto">
          <a:xfrm flipH="1">
            <a:off x="8243888" y="1339850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68" name="Line 943"/>
          <p:cNvSpPr>
            <a:spLocks noChangeShapeType="1"/>
          </p:cNvSpPr>
          <p:nvPr/>
        </p:nvSpPr>
        <p:spPr bwMode="auto">
          <a:xfrm flipH="1">
            <a:off x="7523163" y="1339850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69" name="Line 267"/>
          <p:cNvSpPr>
            <a:spLocks noChangeShapeType="1"/>
          </p:cNvSpPr>
          <p:nvPr/>
        </p:nvSpPr>
        <p:spPr bwMode="auto">
          <a:xfrm flipH="1">
            <a:off x="6083300" y="1339850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70" name="Line 142"/>
          <p:cNvSpPr>
            <a:spLocks noChangeShapeType="1"/>
          </p:cNvSpPr>
          <p:nvPr/>
        </p:nvSpPr>
        <p:spPr bwMode="auto">
          <a:xfrm flipH="1">
            <a:off x="5364163" y="1339850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71" name="Line 4"/>
          <p:cNvSpPr>
            <a:spLocks noChangeShapeType="1"/>
          </p:cNvSpPr>
          <p:nvPr/>
        </p:nvSpPr>
        <p:spPr bwMode="auto">
          <a:xfrm>
            <a:off x="4787900" y="4795838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72" name="Line 5"/>
          <p:cNvSpPr>
            <a:spLocks noChangeShapeType="1"/>
          </p:cNvSpPr>
          <p:nvPr/>
        </p:nvSpPr>
        <p:spPr bwMode="auto">
          <a:xfrm>
            <a:off x="4787900" y="2635250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73" name="Line 6"/>
          <p:cNvSpPr>
            <a:spLocks noChangeShapeType="1"/>
          </p:cNvSpPr>
          <p:nvPr/>
        </p:nvSpPr>
        <p:spPr bwMode="auto">
          <a:xfrm>
            <a:off x="4787900" y="3355975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74" name="Line 7"/>
          <p:cNvSpPr>
            <a:spLocks noChangeShapeType="1"/>
          </p:cNvSpPr>
          <p:nvPr/>
        </p:nvSpPr>
        <p:spPr bwMode="auto">
          <a:xfrm>
            <a:off x="4787900" y="4075113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75" name="Line 8"/>
          <p:cNvSpPr>
            <a:spLocks noChangeShapeType="1"/>
          </p:cNvSpPr>
          <p:nvPr/>
        </p:nvSpPr>
        <p:spPr bwMode="auto">
          <a:xfrm flipV="1">
            <a:off x="4787900" y="1914525"/>
            <a:ext cx="3455988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76" name="Line 9"/>
          <p:cNvSpPr>
            <a:spLocks noChangeShapeType="1"/>
          </p:cNvSpPr>
          <p:nvPr/>
        </p:nvSpPr>
        <p:spPr bwMode="auto">
          <a:xfrm>
            <a:off x="4787900" y="1339850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77" name="Line 10"/>
          <p:cNvSpPr>
            <a:spLocks noChangeShapeType="1"/>
          </p:cNvSpPr>
          <p:nvPr/>
        </p:nvSpPr>
        <p:spPr bwMode="auto">
          <a:xfrm flipH="1">
            <a:off x="6804025" y="1339850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78" name="Text Box 11"/>
          <p:cNvSpPr txBox="1">
            <a:spLocks noChangeArrowheads="1"/>
          </p:cNvSpPr>
          <p:nvPr/>
        </p:nvSpPr>
        <p:spPr bwMode="auto">
          <a:xfrm>
            <a:off x="4500563" y="1233488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1</a:t>
            </a:r>
          </a:p>
        </p:txBody>
      </p:sp>
      <p:sp>
        <p:nvSpPr>
          <p:cNvPr id="8979" name="Text Box 12"/>
          <p:cNvSpPr txBox="1">
            <a:spLocks noChangeArrowheads="1"/>
          </p:cNvSpPr>
          <p:nvPr/>
        </p:nvSpPr>
        <p:spPr bwMode="auto">
          <a:xfrm>
            <a:off x="4500563" y="180975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5</a:t>
            </a:r>
          </a:p>
        </p:txBody>
      </p:sp>
      <p:sp>
        <p:nvSpPr>
          <p:cNvPr id="8980" name="Line 13"/>
          <p:cNvSpPr>
            <a:spLocks noChangeShapeType="1"/>
          </p:cNvSpPr>
          <p:nvPr/>
        </p:nvSpPr>
        <p:spPr bwMode="auto">
          <a:xfrm flipH="1">
            <a:off x="4787900" y="1339850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81" name="Oval 14"/>
          <p:cNvSpPr>
            <a:spLocks noChangeArrowheads="1"/>
          </p:cNvSpPr>
          <p:nvPr/>
        </p:nvSpPr>
        <p:spPr bwMode="auto">
          <a:xfrm>
            <a:off x="47418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82" name="Oval 15"/>
          <p:cNvSpPr>
            <a:spLocks noChangeArrowheads="1"/>
          </p:cNvSpPr>
          <p:nvPr/>
        </p:nvSpPr>
        <p:spPr bwMode="auto">
          <a:xfrm>
            <a:off x="4741863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83" name="Oval 16"/>
          <p:cNvSpPr>
            <a:spLocks noChangeArrowheads="1"/>
          </p:cNvSpPr>
          <p:nvPr/>
        </p:nvSpPr>
        <p:spPr bwMode="auto">
          <a:xfrm>
            <a:off x="4741863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84" name="Oval 17"/>
          <p:cNvSpPr>
            <a:spLocks noChangeArrowheads="1"/>
          </p:cNvSpPr>
          <p:nvPr/>
        </p:nvSpPr>
        <p:spPr bwMode="auto">
          <a:xfrm>
            <a:off x="4741863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85" name="Oval 18"/>
          <p:cNvSpPr>
            <a:spLocks noChangeArrowheads="1"/>
          </p:cNvSpPr>
          <p:nvPr/>
        </p:nvSpPr>
        <p:spPr bwMode="auto">
          <a:xfrm>
            <a:off x="4741863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86" name="Oval 19"/>
          <p:cNvSpPr>
            <a:spLocks noChangeArrowheads="1"/>
          </p:cNvSpPr>
          <p:nvPr/>
        </p:nvSpPr>
        <p:spPr bwMode="auto">
          <a:xfrm>
            <a:off x="4741863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87" name="Oval 20"/>
          <p:cNvSpPr>
            <a:spLocks noChangeArrowheads="1"/>
          </p:cNvSpPr>
          <p:nvPr/>
        </p:nvSpPr>
        <p:spPr bwMode="auto">
          <a:xfrm>
            <a:off x="4741863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88" name="Oval 21"/>
          <p:cNvSpPr>
            <a:spLocks noChangeArrowheads="1"/>
          </p:cNvSpPr>
          <p:nvPr/>
        </p:nvSpPr>
        <p:spPr bwMode="auto">
          <a:xfrm>
            <a:off x="4741863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89" name="Oval 22"/>
          <p:cNvSpPr>
            <a:spLocks noChangeArrowheads="1"/>
          </p:cNvSpPr>
          <p:nvPr/>
        </p:nvSpPr>
        <p:spPr bwMode="auto">
          <a:xfrm>
            <a:off x="4741863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90" name="Oval 23"/>
          <p:cNvSpPr>
            <a:spLocks noChangeArrowheads="1"/>
          </p:cNvSpPr>
          <p:nvPr/>
        </p:nvSpPr>
        <p:spPr bwMode="auto">
          <a:xfrm>
            <a:off x="4741863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91" name="Oval 24"/>
          <p:cNvSpPr>
            <a:spLocks noChangeArrowheads="1"/>
          </p:cNvSpPr>
          <p:nvPr/>
        </p:nvSpPr>
        <p:spPr bwMode="auto">
          <a:xfrm>
            <a:off x="4741863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92" name="Oval 25"/>
          <p:cNvSpPr>
            <a:spLocks noChangeArrowheads="1"/>
          </p:cNvSpPr>
          <p:nvPr/>
        </p:nvSpPr>
        <p:spPr bwMode="auto">
          <a:xfrm>
            <a:off x="4741863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93" name="Oval 26"/>
          <p:cNvSpPr>
            <a:spLocks noChangeArrowheads="1"/>
          </p:cNvSpPr>
          <p:nvPr/>
        </p:nvSpPr>
        <p:spPr bwMode="auto">
          <a:xfrm>
            <a:off x="4741863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94" name="Oval 27"/>
          <p:cNvSpPr>
            <a:spLocks noChangeArrowheads="1"/>
          </p:cNvSpPr>
          <p:nvPr/>
        </p:nvSpPr>
        <p:spPr bwMode="auto">
          <a:xfrm>
            <a:off x="4741863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95" name="Oval 28"/>
          <p:cNvSpPr>
            <a:spLocks noChangeArrowheads="1"/>
          </p:cNvSpPr>
          <p:nvPr/>
        </p:nvSpPr>
        <p:spPr bwMode="auto">
          <a:xfrm>
            <a:off x="4741863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96" name="Oval 29"/>
          <p:cNvSpPr>
            <a:spLocks noChangeArrowheads="1"/>
          </p:cNvSpPr>
          <p:nvPr/>
        </p:nvSpPr>
        <p:spPr bwMode="auto">
          <a:xfrm>
            <a:off x="4741863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97" name="Oval 30"/>
          <p:cNvSpPr>
            <a:spLocks noChangeArrowheads="1"/>
          </p:cNvSpPr>
          <p:nvPr/>
        </p:nvSpPr>
        <p:spPr bwMode="auto">
          <a:xfrm>
            <a:off x="4741863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98" name="Oval 31"/>
          <p:cNvSpPr>
            <a:spLocks noChangeArrowheads="1"/>
          </p:cNvSpPr>
          <p:nvPr/>
        </p:nvSpPr>
        <p:spPr bwMode="auto">
          <a:xfrm>
            <a:off x="4741863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999" name="Oval 32"/>
          <p:cNvSpPr>
            <a:spLocks noChangeArrowheads="1"/>
          </p:cNvSpPr>
          <p:nvPr/>
        </p:nvSpPr>
        <p:spPr bwMode="auto">
          <a:xfrm>
            <a:off x="4741863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00" name="Text Box 33"/>
          <p:cNvSpPr txBox="1">
            <a:spLocks noChangeArrowheads="1"/>
          </p:cNvSpPr>
          <p:nvPr/>
        </p:nvSpPr>
        <p:spPr bwMode="auto">
          <a:xfrm>
            <a:off x="4427538" y="252253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10</a:t>
            </a:r>
          </a:p>
        </p:txBody>
      </p:sp>
      <p:sp>
        <p:nvSpPr>
          <p:cNvPr id="9001" name="Text Box 34"/>
          <p:cNvSpPr txBox="1">
            <a:spLocks noChangeArrowheads="1"/>
          </p:cNvSpPr>
          <p:nvPr/>
        </p:nvSpPr>
        <p:spPr bwMode="auto">
          <a:xfrm>
            <a:off x="4427538" y="3249613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15</a:t>
            </a:r>
          </a:p>
        </p:txBody>
      </p:sp>
      <p:sp>
        <p:nvSpPr>
          <p:cNvPr id="9002" name="Oval 35"/>
          <p:cNvSpPr>
            <a:spLocks noChangeArrowheads="1"/>
          </p:cNvSpPr>
          <p:nvPr/>
        </p:nvSpPr>
        <p:spPr bwMode="auto">
          <a:xfrm>
            <a:off x="4741863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03" name="Oval 36"/>
          <p:cNvSpPr>
            <a:spLocks noChangeArrowheads="1"/>
          </p:cNvSpPr>
          <p:nvPr/>
        </p:nvSpPr>
        <p:spPr bwMode="auto">
          <a:xfrm>
            <a:off x="4741863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04" name="Oval 37"/>
          <p:cNvSpPr>
            <a:spLocks noChangeArrowheads="1"/>
          </p:cNvSpPr>
          <p:nvPr/>
        </p:nvSpPr>
        <p:spPr bwMode="auto">
          <a:xfrm>
            <a:off x="4741863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05" name="Oval 38"/>
          <p:cNvSpPr>
            <a:spLocks noChangeArrowheads="1"/>
          </p:cNvSpPr>
          <p:nvPr/>
        </p:nvSpPr>
        <p:spPr bwMode="auto">
          <a:xfrm>
            <a:off x="4741863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06" name="Text Box 39"/>
          <p:cNvSpPr txBox="1">
            <a:spLocks noChangeArrowheads="1"/>
          </p:cNvSpPr>
          <p:nvPr/>
        </p:nvSpPr>
        <p:spPr bwMode="auto">
          <a:xfrm>
            <a:off x="4427538" y="397033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20</a:t>
            </a:r>
          </a:p>
        </p:txBody>
      </p:sp>
      <p:sp>
        <p:nvSpPr>
          <p:cNvPr id="9007" name="Text Box 40"/>
          <p:cNvSpPr txBox="1">
            <a:spLocks noChangeArrowheads="1"/>
          </p:cNvSpPr>
          <p:nvPr/>
        </p:nvSpPr>
        <p:spPr bwMode="auto">
          <a:xfrm>
            <a:off x="4427538" y="4689475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25</a:t>
            </a:r>
          </a:p>
        </p:txBody>
      </p:sp>
      <p:sp>
        <p:nvSpPr>
          <p:cNvPr id="9008" name="Oval 41"/>
          <p:cNvSpPr>
            <a:spLocks noChangeArrowheads="1"/>
          </p:cNvSpPr>
          <p:nvPr/>
        </p:nvSpPr>
        <p:spPr bwMode="auto">
          <a:xfrm>
            <a:off x="4886325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09" name="Oval 42"/>
          <p:cNvSpPr>
            <a:spLocks noChangeArrowheads="1"/>
          </p:cNvSpPr>
          <p:nvPr/>
        </p:nvSpPr>
        <p:spPr bwMode="auto">
          <a:xfrm>
            <a:off x="48863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10" name="Oval 43"/>
          <p:cNvSpPr>
            <a:spLocks noChangeArrowheads="1"/>
          </p:cNvSpPr>
          <p:nvPr/>
        </p:nvSpPr>
        <p:spPr bwMode="auto">
          <a:xfrm>
            <a:off x="4886325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11" name="Oval 44"/>
          <p:cNvSpPr>
            <a:spLocks noChangeArrowheads="1"/>
          </p:cNvSpPr>
          <p:nvPr/>
        </p:nvSpPr>
        <p:spPr bwMode="auto">
          <a:xfrm>
            <a:off x="4886325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12" name="Oval 45"/>
          <p:cNvSpPr>
            <a:spLocks noChangeArrowheads="1"/>
          </p:cNvSpPr>
          <p:nvPr/>
        </p:nvSpPr>
        <p:spPr bwMode="auto">
          <a:xfrm>
            <a:off x="4886325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13" name="Oval 46"/>
          <p:cNvSpPr>
            <a:spLocks noChangeArrowheads="1"/>
          </p:cNvSpPr>
          <p:nvPr/>
        </p:nvSpPr>
        <p:spPr bwMode="auto">
          <a:xfrm>
            <a:off x="4886325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14" name="Oval 47"/>
          <p:cNvSpPr>
            <a:spLocks noChangeArrowheads="1"/>
          </p:cNvSpPr>
          <p:nvPr/>
        </p:nvSpPr>
        <p:spPr bwMode="auto">
          <a:xfrm>
            <a:off x="4886325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15" name="Oval 48"/>
          <p:cNvSpPr>
            <a:spLocks noChangeArrowheads="1"/>
          </p:cNvSpPr>
          <p:nvPr/>
        </p:nvSpPr>
        <p:spPr bwMode="auto">
          <a:xfrm>
            <a:off x="4886325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16" name="Oval 49"/>
          <p:cNvSpPr>
            <a:spLocks noChangeArrowheads="1"/>
          </p:cNvSpPr>
          <p:nvPr/>
        </p:nvSpPr>
        <p:spPr bwMode="auto">
          <a:xfrm>
            <a:off x="4886325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17" name="Oval 50"/>
          <p:cNvSpPr>
            <a:spLocks noChangeArrowheads="1"/>
          </p:cNvSpPr>
          <p:nvPr/>
        </p:nvSpPr>
        <p:spPr bwMode="auto">
          <a:xfrm>
            <a:off x="4886325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18" name="Oval 51"/>
          <p:cNvSpPr>
            <a:spLocks noChangeArrowheads="1"/>
          </p:cNvSpPr>
          <p:nvPr/>
        </p:nvSpPr>
        <p:spPr bwMode="auto">
          <a:xfrm>
            <a:off x="4886325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19" name="Oval 52"/>
          <p:cNvSpPr>
            <a:spLocks noChangeArrowheads="1"/>
          </p:cNvSpPr>
          <p:nvPr/>
        </p:nvSpPr>
        <p:spPr bwMode="auto">
          <a:xfrm>
            <a:off x="4886325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20" name="Oval 53"/>
          <p:cNvSpPr>
            <a:spLocks noChangeArrowheads="1"/>
          </p:cNvSpPr>
          <p:nvPr/>
        </p:nvSpPr>
        <p:spPr bwMode="auto">
          <a:xfrm>
            <a:off x="4886325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21" name="Oval 54"/>
          <p:cNvSpPr>
            <a:spLocks noChangeArrowheads="1"/>
          </p:cNvSpPr>
          <p:nvPr/>
        </p:nvSpPr>
        <p:spPr bwMode="auto">
          <a:xfrm>
            <a:off x="4886325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22" name="Oval 55"/>
          <p:cNvSpPr>
            <a:spLocks noChangeArrowheads="1"/>
          </p:cNvSpPr>
          <p:nvPr/>
        </p:nvSpPr>
        <p:spPr bwMode="auto">
          <a:xfrm>
            <a:off x="4886325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23" name="Oval 56"/>
          <p:cNvSpPr>
            <a:spLocks noChangeArrowheads="1"/>
          </p:cNvSpPr>
          <p:nvPr/>
        </p:nvSpPr>
        <p:spPr bwMode="auto">
          <a:xfrm>
            <a:off x="4886325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24" name="Oval 57"/>
          <p:cNvSpPr>
            <a:spLocks noChangeArrowheads="1"/>
          </p:cNvSpPr>
          <p:nvPr/>
        </p:nvSpPr>
        <p:spPr bwMode="auto">
          <a:xfrm>
            <a:off x="4886325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25" name="Oval 58"/>
          <p:cNvSpPr>
            <a:spLocks noChangeArrowheads="1"/>
          </p:cNvSpPr>
          <p:nvPr/>
        </p:nvSpPr>
        <p:spPr bwMode="auto">
          <a:xfrm>
            <a:off x="4886325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26" name="Oval 59"/>
          <p:cNvSpPr>
            <a:spLocks noChangeArrowheads="1"/>
          </p:cNvSpPr>
          <p:nvPr/>
        </p:nvSpPr>
        <p:spPr bwMode="auto">
          <a:xfrm>
            <a:off x="4886325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27" name="Oval 60"/>
          <p:cNvSpPr>
            <a:spLocks noChangeArrowheads="1"/>
          </p:cNvSpPr>
          <p:nvPr/>
        </p:nvSpPr>
        <p:spPr bwMode="auto">
          <a:xfrm>
            <a:off x="4886325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28" name="Oval 61"/>
          <p:cNvSpPr>
            <a:spLocks noChangeArrowheads="1"/>
          </p:cNvSpPr>
          <p:nvPr/>
        </p:nvSpPr>
        <p:spPr bwMode="auto">
          <a:xfrm>
            <a:off x="4886325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29" name="Oval 62"/>
          <p:cNvSpPr>
            <a:spLocks noChangeArrowheads="1"/>
          </p:cNvSpPr>
          <p:nvPr/>
        </p:nvSpPr>
        <p:spPr bwMode="auto">
          <a:xfrm>
            <a:off x="4886325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30" name="Oval 63"/>
          <p:cNvSpPr>
            <a:spLocks noChangeArrowheads="1"/>
          </p:cNvSpPr>
          <p:nvPr/>
        </p:nvSpPr>
        <p:spPr bwMode="auto">
          <a:xfrm>
            <a:off x="4886325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31" name="Oval 64"/>
          <p:cNvSpPr>
            <a:spLocks noChangeArrowheads="1"/>
          </p:cNvSpPr>
          <p:nvPr/>
        </p:nvSpPr>
        <p:spPr bwMode="auto">
          <a:xfrm>
            <a:off x="4886325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32" name="Oval 65"/>
          <p:cNvSpPr>
            <a:spLocks noChangeArrowheads="1"/>
          </p:cNvSpPr>
          <p:nvPr/>
        </p:nvSpPr>
        <p:spPr bwMode="auto">
          <a:xfrm>
            <a:off x="4886325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33" name="Oval 66"/>
          <p:cNvSpPr>
            <a:spLocks noChangeArrowheads="1"/>
          </p:cNvSpPr>
          <p:nvPr/>
        </p:nvSpPr>
        <p:spPr bwMode="auto">
          <a:xfrm>
            <a:off x="5029200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34" name="Oval 67"/>
          <p:cNvSpPr>
            <a:spLocks noChangeArrowheads="1"/>
          </p:cNvSpPr>
          <p:nvPr/>
        </p:nvSpPr>
        <p:spPr bwMode="auto">
          <a:xfrm>
            <a:off x="502920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35" name="Oval 68"/>
          <p:cNvSpPr>
            <a:spLocks noChangeArrowheads="1"/>
          </p:cNvSpPr>
          <p:nvPr/>
        </p:nvSpPr>
        <p:spPr bwMode="auto">
          <a:xfrm>
            <a:off x="5029200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36" name="Oval 69"/>
          <p:cNvSpPr>
            <a:spLocks noChangeArrowheads="1"/>
          </p:cNvSpPr>
          <p:nvPr/>
        </p:nvSpPr>
        <p:spPr bwMode="auto">
          <a:xfrm>
            <a:off x="5029200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37" name="Oval 70"/>
          <p:cNvSpPr>
            <a:spLocks noChangeArrowheads="1"/>
          </p:cNvSpPr>
          <p:nvPr/>
        </p:nvSpPr>
        <p:spPr bwMode="auto">
          <a:xfrm>
            <a:off x="5029200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38" name="Oval 71"/>
          <p:cNvSpPr>
            <a:spLocks noChangeArrowheads="1"/>
          </p:cNvSpPr>
          <p:nvPr/>
        </p:nvSpPr>
        <p:spPr bwMode="auto">
          <a:xfrm>
            <a:off x="5029200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39" name="Oval 72"/>
          <p:cNvSpPr>
            <a:spLocks noChangeArrowheads="1"/>
          </p:cNvSpPr>
          <p:nvPr/>
        </p:nvSpPr>
        <p:spPr bwMode="auto">
          <a:xfrm>
            <a:off x="5029200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40" name="Oval 73"/>
          <p:cNvSpPr>
            <a:spLocks noChangeArrowheads="1"/>
          </p:cNvSpPr>
          <p:nvPr/>
        </p:nvSpPr>
        <p:spPr bwMode="auto">
          <a:xfrm>
            <a:off x="5029200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41" name="Oval 74"/>
          <p:cNvSpPr>
            <a:spLocks noChangeArrowheads="1"/>
          </p:cNvSpPr>
          <p:nvPr/>
        </p:nvSpPr>
        <p:spPr bwMode="auto">
          <a:xfrm>
            <a:off x="5029200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42" name="Oval 75"/>
          <p:cNvSpPr>
            <a:spLocks noChangeArrowheads="1"/>
          </p:cNvSpPr>
          <p:nvPr/>
        </p:nvSpPr>
        <p:spPr bwMode="auto">
          <a:xfrm>
            <a:off x="5029200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43" name="Oval 76"/>
          <p:cNvSpPr>
            <a:spLocks noChangeArrowheads="1"/>
          </p:cNvSpPr>
          <p:nvPr/>
        </p:nvSpPr>
        <p:spPr bwMode="auto">
          <a:xfrm>
            <a:off x="5029200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44" name="Oval 77"/>
          <p:cNvSpPr>
            <a:spLocks noChangeArrowheads="1"/>
          </p:cNvSpPr>
          <p:nvPr/>
        </p:nvSpPr>
        <p:spPr bwMode="auto">
          <a:xfrm>
            <a:off x="5029200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45" name="Oval 78"/>
          <p:cNvSpPr>
            <a:spLocks noChangeArrowheads="1"/>
          </p:cNvSpPr>
          <p:nvPr/>
        </p:nvSpPr>
        <p:spPr bwMode="auto">
          <a:xfrm>
            <a:off x="5029200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46" name="Oval 79"/>
          <p:cNvSpPr>
            <a:spLocks noChangeArrowheads="1"/>
          </p:cNvSpPr>
          <p:nvPr/>
        </p:nvSpPr>
        <p:spPr bwMode="auto">
          <a:xfrm>
            <a:off x="5029200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47" name="Oval 80"/>
          <p:cNvSpPr>
            <a:spLocks noChangeArrowheads="1"/>
          </p:cNvSpPr>
          <p:nvPr/>
        </p:nvSpPr>
        <p:spPr bwMode="auto">
          <a:xfrm>
            <a:off x="5029200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48" name="Oval 81"/>
          <p:cNvSpPr>
            <a:spLocks noChangeArrowheads="1"/>
          </p:cNvSpPr>
          <p:nvPr/>
        </p:nvSpPr>
        <p:spPr bwMode="auto">
          <a:xfrm>
            <a:off x="5029200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49" name="Oval 82"/>
          <p:cNvSpPr>
            <a:spLocks noChangeArrowheads="1"/>
          </p:cNvSpPr>
          <p:nvPr/>
        </p:nvSpPr>
        <p:spPr bwMode="auto">
          <a:xfrm>
            <a:off x="5029200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50" name="Oval 83"/>
          <p:cNvSpPr>
            <a:spLocks noChangeArrowheads="1"/>
          </p:cNvSpPr>
          <p:nvPr/>
        </p:nvSpPr>
        <p:spPr bwMode="auto">
          <a:xfrm>
            <a:off x="5029200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51" name="Oval 84"/>
          <p:cNvSpPr>
            <a:spLocks noChangeArrowheads="1"/>
          </p:cNvSpPr>
          <p:nvPr/>
        </p:nvSpPr>
        <p:spPr bwMode="auto">
          <a:xfrm>
            <a:off x="5029200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52" name="Oval 85"/>
          <p:cNvSpPr>
            <a:spLocks noChangeArrowheads="1"/>
          </p:cNvSpPr>
          <p:nvPr/>
        </p:nvSpPr>
        <p:spPr bwMode="auto">
          <a:xfrm>
            <a:off x="5029200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53" name="Oval 86"/>
          <p:cNvSpPr>
            <a:spLocks noChangeArrowheads="1"/>
          </p:cNvSpPr>
          <p:nvPr/>
        </p:nvSpPr>
        <p:spPr bwMode="auto">
          <a:xfrm>
            <a:off x="5029200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54" name="Oval 87"/>
          <p:cNvSpPr>
            <a:spLocks noChangeArrowheads="1"/>
          </p:cNvSpPr>
          <p:nvPr/>
        </p:nvSpPr>
        <p:spPr bwMode="auto">
          <a:xfrm>
            <a:off x="5029200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55" name="Oval 88"/>
          <p:cNvSpPr>
            <a:spLocks noChangeArrowheads="1"/>
          </p:cNvSpPr>
          <p:nvPr/>
        </p:nvSpPr>
        <p:spPr bwMode="auto">
          <a:xfrm>
            <a:off x="5029200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56" name="Oval 89"/>
          <p:cNvSpPr>
            <a:spLocks noChangeArrowheads="1"/>
          </p:cNvSpPr>
          <p:nvPr/>
        </p:nvSpPr>
        <p:spPr bwMode="auto">
          <a:xfrm>
            <a:off x="5029200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57" name="Oval 90"/>
          <p:cNvSpPr>
            <a:spLocks noChangeArrowheads="1"/>
          </p:cNvSpPr>
          <p:nvPr/>
        </p:nvSpPr>
        <p:spPr bwMode="auto">
          <a:xfrm>
            <a:off x="5029200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58" name="Oval 91"/>
          <p:cNvSpPr>
            <a:spLocks noChangeArrowheads="1"/>
          </p:cNvSpPr>
          <p:nvPr/>
        </p:nvSpPr>
        <p:spPr bwMode="auto">
          <a:xfrm>
            <a:off x="5173663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59" name="Oval 92"/>
          <p:cNvSpPr>
            <a:spLocks noChangeArrowheads="1"/>
          </p:cNvSpPr>
          <p:nvPr/>
        </p:nvSpPr>
        <p:spPr bwMode="auto">
          <a:xfrm>
            <a:off x="51736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60" name="Oval 93"/>
          <p:cNvSpPr>
            <a:spLocks noChangeArrowheads="1"/>
          </p:cNvSpPr>
          <p:nvPr/>
        </p:nvSpPr>
        <p:spPr bwMode="auto">
          <a:xfrm>
            <a:off x="5173663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61" name="Oval 94"/>
          <p:cNvSpPr>
            <a:spLocks noChangeArrowheads="1"/>
          </p:cNvSpPr>
          <p:nvPr/>
        </p:nvSpPr>
        <p:spPr bwMode="auto">
          <a:xfrm>
            <a:off x="5173663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62" name="Oval 95"/>
          <p:cNvSpPr>
            <a:spLocks noChangeArrowheads="1"/>
          </p:cNvSpPr>
          <p:nvPr/>
        </p:nvSpPr>
        <p:spPr bwMode="auto">
          <a:xfrm>
            <a:off x="5173663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63" name="Oval 96"/>
          <p:cNvSpPr>
            <a:spLocks noChangeArrowheads="1"/>
          </p:cNvSpPr>
          <p:nvPr/>
        </p:nvSpPr>
        <p:spPr bwMode="auto">
          <a:xfrm>
            <a:off x="5173663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64" name="Oval 97"/>
          <p:cNvSpPr>
            <a:spLocks noChangeArrowheads="1"/>
          </p:cNvSpPr>
          <p:nvPr/>
        </p:nvSpPr>
        <p:spPr bwMode="auto">
          <a:xfrm>
            <a:off x="5173663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65" name="Oval 98"/>
          <p:cNvSpPr>
            <a:spLocks noChangeArrowheads="1"/>
          </p:cNvSpPr>
          <p:nvPr/>
        </p:nvSpPr>
        <p:spPr bwMode="auto">
          <a:xfrm>
            <a:off x="5173663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66" name="Oval 99"/>
          <p:cNvSpPr>
            <a:spLocks noChangeArrowheads="1"/>
          </p:cNvSpPr>
          <p:nvPr/>
        </p:nvSpPr>
        <p:spPr bwMode="auto">
          <a:xfrm>
            <a:off x="5173663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67" name="Oval 100"/>
          <p:cNvSpPr>
            <a:spLocks noChangeArrowheads="1"/>
          </p:cNvSpPr>
          <p:nvPr/>
        </p:nvSpPr>
        <p:spPr bwMode="auto">
          <a:xfrm>
            <a:off x="5173663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68" name="Oval 101"/>
          <p:cNvSpPr>
            <a:spLocks noChangeArrowheads="1"/>
          </p:cNvSpPr>
          <p:nvPr/>
        </p:nvSpPr>
        <p:spPr bwMode="auto">
          <a:xfrm>
            <a:off x="5173663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69" name="Oval 102"/>
          <p:cNvSpPr>
            <a:spLocks noChangeArrowheads="1"/>
          </p:cNvSpPr>
          <p:nvPr/>
        </p:nvSpPr>
        <p:spPr bwMode="auto">
          <a:xfrm>
            <a:off x="5173663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70" name="Oval 103"/>
          <p:cNvSpPr>
            <a:spLocks noChangeArrowheads="1"/>
          </p:cNvSpPr>
          <p:nvPr/>
        </p:nvSpPr>
        <p:spPr bwMode="auto">
          <a:xfrm>
            <a:off x="5173663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71" name="Oval 104"/>
          <p:cNvSpPr>
            <a:spLocks noChangeArrowheads="1"/>
          </p:cNvSpPr>
          <p:nvPr/>
        </p:nvSpPr>
        <p:spPr bwMode="auto">
          <a:xfrm>
            <a:off x="5173663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72" name="Oval 105"/>
          <p:cNvSpPr>
            <a:spLocks noChangeArrowheads="1"/>
          </p:cNvSpPr>
          <p:nvPr/>
        </p:nvSpPr>
        <p:spPr bwMode="auto">
          <a:xfrm>
            <a:off x="5173663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73" name="Oval 106"/>
          <p:cNvSpPr>
            <a:spLocks noChangeArrowheads="1"/>
          </p:cNvSpPr>
          <p:nvPr/>
        </p:nvSpPr>
        <p:spPr bwMode="auto">
          <a:xfrm>
            <a:off x="5173663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74" name="Oval 107"/>
          <p:cNvSpPr>
            <a:spLocks noChangeArrowheads="1"/>
          </p:cNvSpPr>
          <p:nvPr/>
        </p:nvSpPr>
        <p:spPr bwMode="auto">
          <a:xfrm>
            <a:off x="5173663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75" name="Oval 108"/>
          <p:cNvSpPr>
            <a:spLocks noChangeArrowheads="1"/>
          </p:cNvSpPr>
          <p:nvPr/>
        </p:nvSpPr>
        <p:spPr bwMode="auto">
          <a:xfrm>
            <a:off x="5173663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76" name="Oval 109"/>
          <p:cNvSpPr>
            <a:spLocks noChangeArrowheads="1"/>
          </p:cNvSpPr>
          <p:nvPr/>
        </p:nvSpPr>
        <p:spPr bwMode="auto">
          <a:xfrm>
            <a:off x="5173663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77" name="Oval 110"/>
          <p:cNvSpPr>
            <a:spLocks noChangeArrowheads="1"/>
          </p:cNvSpPr>
          <p:nvPr/>
        </p:nvSpPr>
        <p:spPr bwMode="auto">
          <a:xfrm>
            <a:off x="5173663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78" name="Oval 111"/>
          <p:cNvSpPr>
            <a:spLocks noChangeArrowheads="1"/>
          </p:cNvSpPr>
          <p:nvPr/>
        </p:nvSpPr>
        <p:spPr bwMode="auto">
          <a:xfrm>
            <a:off x="5173663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79" name="Oval 112"/>
          <p:cNvSpPr>
            <a:spLocks noChangeArrowheads="1"/>
          </p:cNvSpPr>
          <p:nvPr/>
        </p:nvSpPr>
        <p:spPr bwMode="auto">
          <a:xfrm>
            <a:off x="5173663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80" name="Oval 113"/>
          <p:cNvSpPr>
            <a:spLocks noChangeArrowheads="1"/>
          </p:cNvSpPr>
          <p:nvPr/>
        </p:nvSpPr>
        <p:spPr bwMode="auto">
          <a:xfrm>
            <a:off x="5173663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81" name="Oval 114"/>
          <p:cNvSpPr>
            <a:spLocks noChangeArrowheads="1"/>
          </p:cNvSpPr>
          <p:nvPr/>
        </p:nvSpPr>
        <p:spPr bwMode="auto">
          <a:xfrm>
            <a:off x="5173663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82" name="Oval 115"/>
          <p:cNvSpPr>
            <a:spLocks noChangeArrowheads="1"/>
          </p:cNvSpPr>
          <p:nvPr/>
        </p:nvSpPr>
        <p:spPr bwMode="auto">
          <a:xfrm>
            <a:off x="5173663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83" name="Oval 116"/>
          <p:cNvSpPr>
            <a:spLocks noChangeArrowheads="1"/>
          </p:cNvSpPr>
          <p:nvPr/>
        </p:nvSpPr>
        <p:spPr bwMode="auto">
          <a:xfrm>
            <a:off x="5318125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84" name="Oval 117"/>
          <p:cNvSpPr>
            <a:spLocks noChangeArrowheads="1"/>
          </p:cNvSpPr>
          <p:nvPr/>
        </p:nvSpPr>
        <p:spPr bwMode="auto">
          <a:xfrm>
            <a:off x="53181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85" name="Oval 118"/>
          <p:cNvSpPr>
            <a:spLocks noChangeArrowheads="1"/>
          </p:cNvSpPr>
          <p:nvPr/>
        </p:nvSpPr>
        <p:spPr bwMode="auto">
          <a:xfrm>
            <a:off x="5318125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86" name="Oval 119"/>
          <p:cNvSpPr>
            <a:spLocks noChangeArrowheads="1"/>
          </p:cNvSpPr>
          <p:nvPr/>
        </p:nvSpPr>
        <p:spPr bwMode="auto">
          <a:xfrm>
            <a:off x="5318125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87" name="Oval 120"/>
          <p:cNvSpPr>
            <a:spLocks noChangeArrowheads="1"/>
          </p:cNvSpPr>
          <p:nvPr/>
        </p:nvSpPr>
        <p:spPr bwMode="auto">
          <a:xfrm>
            <a:off x="5318125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88" name="Oval 121"/>
          <p:cNvSpPr>
            <a:spLocks noChangeArrowheads="1"/>
          </p:cNvSpPr>
          <p:nvPr/>
        </p:nvSpPr>
        <p:spPr bwMode="auto">
          <a:xfrm>
            <a:off x="5318125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89" name="Oval 122"/>
          <p:cNvSpPr>
            <a:spLocks noChangeArrowheads="1"/>
          </p:cNvSpPr>
          <p:nvPr/>
        </p:nvSpPr>
        <p:spPr bwMode="auto">
          <a:xfrm>
            <a:off x="5318125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90" name="Oval 123"/>
          <p:cNvSpPr>
            <a:spLocks noChangeArrowheads="1"/>
          </p:cNvSpPr>
          <p:nvPr/>
        </p:nvSpPr>
        <p:spPr bwMode="auto">
          <a:xfrm>
            <a:off x="5318125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91" name="Oval 124"/>
          <p:cNvSpPr>
            <a:spLocks noChangeArrowheads="1"/>
          </p:cNvSpPr>
          <p:nvPr/>
        </p:nvSpPr>
        <p:spPr bwMode="auto">
          <a:xfrm>
            <a:off x="5318125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92" name="Oval 125"/>
          <p:cNvSpPr>
            <a:spLocks noChangeArrowheads="1"/>
          </p:cNvSpPr>
          <p:nvPr/>
        </p:nvSpPr>
        <p:spPr bwMode="auto">
          <a:xfrm>
            <a:off x="5318125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93" name="Oval 126"/>
          <p:cNvSpPr>
            <a:spLocks noChangeArrowheads="1"/>
          </p:cNvSpPr>
          <p:nvPr/>
        </p:nvSpPr>
        <p:spPr bwMode="auto">
          <a:xfrm>
            <a:off x="5318125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94" name="Oval 127"/>
          <p:cNvSpPr>
            <a:spLocks noChangeArrowheads="1"/>
          </p:cNvSpPr>
          <p:nvPr/>
        </p:nvSpPr>
        <p:spPr bwMode="auto">
          <a:xfrm>
            <a:off x="5318125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95" name="Oval 128"/>
          <p:cNvSpPr>
            <a:spLocks noChangeArrowheads="1"/>
          </p:cNvSpPr>
          <p:nvPr/>
        </p:nvSpPr>
        <p:spPr bwMode="auto">
          <a:xfrm>
            <a:off x="5318125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96" name="Oval 129"/>
          <p:cNvSpPr>
            <a:spLocks noChangeArrowheads="1"/>
          </p:cNvSpPr>
          <p:nvPr/>
        </p:nvSpPr>
        <p:spPr bwMode="auto">
          <a:xfrm>
            <a:off x="5318125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97" name="Oval 130"/>
          <p:cNvSpPr>
            <a:spLocks noChangeArrowheads="1"/>
          </p:cNvSpPr>
          <p:nvPr/>
        </p:nvSpPr>
        <p:spPr bwMode="auto">
          <a:xfrm>
            <a:off x="5318125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98" name="Oval 131"/>
          <p:cNvSpPr>
            <a:spLocks noChangeArrowheads="1"/>
          </p:cNvSpPr>
          <p:nvPr/>
        </p:nvSpPr>
        <p:spPr bwMode="auto">
          <a:xfrm>
            <a:off x="5318125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099" name="Oval 132"/>
          <p:cNvSpPr>
            <a:spLocks noChangeArrowheads="1"/>
          </p:cNvSpPr>
          <p:nvPr/>
        </p:nvSpPr>
        <p:spPr bwMode="auto">
          <a:xfrm>
            <a:off x="5318125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00" name="Oval 133"/>
          <p:cNvSpPr>
            <a:spLocks noChangeArrowheads="1"/>
          </p:cNvSpPr>
          <p:nvPr/>
        </p:nvSpPr>
        <p:spPr bwMode="auto">
          <a:xfrm>
            <a:off x="5318125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01" name="Oval 134"/>
          <p:cNvSpPr>
            <a:spLocks noChangeArrowheads="1"/>
          </p:cNvSpPr>
          <p:nvPr/>
        </p:nvSpPr>
        <p:spPr bwMode="auto">
          <a:xfrm>
            <a:off x="5318125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02" name="Oval 135"/>
          <p:cNvSpPr>
            <a:spLocks noChangeArrowheads="1"/>
          </p:cNvSpPr>
          <p:nvPr/>
        </p:nvSpPr>
        <p:spPr bwMode="auto">
          <a:xfrm>
            <a:off x="5318125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03" name="Oval 136"/>
          <p:cNvSpPr>
            <a:spLocks noChangeArrowheads="1"/>
          </p:cNvSpPr>
          <p:nvPr/>
        </p:nvSpPr>
        <p:spPr bwMode="auto">
          <a:xfrm>
            <a:off x="5318125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04" name="Oval 137"/>
          <p:cNvSpPr>
            <a:spLocks noChangeArrowheads="1"/>
          </p:cNvSpPr>
          <p:nvPr/>
        </p:nvSpPr>
        <p:spPr bwMode="auto">
          <a:xfrm>
            <a:off x="5318125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05" name="Oval 138"/>
          <p:cNvSpPr>
            <a:spLocks noChangeArrowheads="1"/>
          </p:cNvSpPr>
          <p:nvPr/>
        </p:nvSpPr>
        <p:spPr bwMode="auto">
          <a:xfrm>
            <a:off x="5318125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06" name="Oval 139"/>
          <p:cNvSpPr>
            <a:spLocks noChangeArrowheads="1"/>
          </p:cNvSpPr>
          <p:nvPr/>
        </p:nvSpPr>
        <p:spPr bwMode="auto">
          <a:xfrm>
            <a:off x="5318125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07" name="Oval 140"/>
          <p:cNvSpPr>
            <a:spLocks noChangeArrowheads="1"/>
          </p:cNvSpPr>
          <p:nvPr/>
        </p:nvSpPr>
        <p:spPr bwMode="auto">
          <a:xfrm>
            <a:off x="5318125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08" name="Text Box 141"/>
          <p:cNvSpPr txBox="1">
            <a:spLocks noChangeArrowheads="1"/>
          </p:cNvSpPr>
          <p:nvPr/>
        </p:nvSpPr>
        <p:spPr bwMode="auto">
          <a:xfrm>
            <a:off x="4654550" y="1052513"/>
            <a:ext cx="37242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A   B  C  D  E   F  G  H   I    J   K  L  M  N  O   P  Q  R   S   T  U  V  W  X  Y</a:t>
            </a:r>
          </a:p>
        </p:txBody>
      </p:sp>
      <p:sp>
        <p:nvSpPr>
          <p:cNvPr id="9109" name="Oval 143"/>
          <p:cNvSpPr>
            <a:spLocks noChangeArrowheads="1"/>
          </p:cNvSpPr>
          <p:nvPr/>
        </p:nvSpPr>
        <p:spPr bwMode="auto">
          <a:xfrm>
            <a:off x="546258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10" name="Oval 144"/>
          <p:cNvSpPr>
            <a:spLocks noChangeArrowheads="1"/>
          </p:cNvSpPr>
          <p:nvPr/>
        </p:nvSpPr>
        <p:spPr bwMode="auto">
          <a:xfrm>
            <a:off x="5462588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11" name="Oval 145"/>
          <p:cNvSpPr>
            <a:spLocks noChangeArrowheads="1"/>
          </p:cNvSpPr>
          <p:nvPr/>
        </p:nvSpPr>
        <p:spPr bwMode="auto">
          <a:xfrm>
            <a:off x="5462588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12" name="Oval 146"/>
          <p:cNvSpPr>
            <a:spLocks noChangeArrowheads="1"/>
          </p:cNvSpPr>
          <p:nvPr/>
        </p:nvSpPr>
        <p:spPr bwMode="auto">
          <a:xfrm>
            <a:off x="5462588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13" name="Oval 147"/>
          <p:cNvSpPr>
            <a:spLocks noChangeArrowheads="1"/>
          </p:cNvSpPr>
          <p:nvPr/>
        </p:nvSpPr>
        <p:spPr bwMode="auto">
          <a:xfrm>
            <a:off x="5462588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14" name="Oval 148"/>
          <p:cNvSpPr>
            <a:spLocks noChangeArrowheads="1"/>
          </p:cNvSpPr>
          <p:nvPr/>
        </p:nvSpPr>
        <p:spPr bwMode="auto">
          <a:xfrm>
            <a:off x="5462588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15" name="Oval 149"/>
          <p:cNvSpPr>
            <a:spLocks noChangeArrowheads="1"/>
          </p:cNvSpPr>
          <p:nvPr/>
        </p:nvSpPr>
        <p:spPr bwMode="auto">
          <a:xfrm>
            <a:off x="5462588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16" name="Oval 150"/>
          <p:cNvSpPr>
            <a:spLocks noChangeArrowheads="1"/>
          </p:cNvSpPr>
          <p:nvPr/>
        </p:nvSpPr>
        <p:spPr bwMode="auto">
          <a:xfrm>
            <a:off x="5462588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17" name="Oval 151"/>
          <p:cNvSpPr>
            <a:spLocks noChangeArrowheads="1"/>
          </p:cNvSpPr>
          <p:nvPr/>
        </p:nvSpPr>
        <p:spPr bwMode="auto">
          <a:xfrm>
            <a:off x="5462588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18" name="Oval 152"/>
          <p:cNvSpPr>
            <a:spLocks noChangeArrowheads="1"/>
          </p:cNvSpPr>
          <p:nvPr/>
        </p:nvSpPr>
        <p:spPr bwMode="auto">
          <a:xfrm>
            <a:off x="5462588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19" name="Oval 153"/>
          <p:cNvSpPr>
            <a:spLocks noChangeArrowheads="1"/>
          </p:cNvSpPr>
          <p:nvPr/>
        </p:nvSpPr>
        <p:spPr bwMode="auto">
          <a:xfrm>
            <a:off x="5462588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20" name="Oval 154"/>
          <p:cNvSpPr>
            <a:spLocks noChangeArrowheads="1"/>
          </p:cNvSpPr>
          <p:nvPr/>
        </p:nvSpPr>
        <p:spPr bwMode="auto">
          <a:xfrm>
            <a:off x="5462588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21" name="Oval 155"/>
          <p:cNvSpPr>
            <a:spLocks noChangeArrowheads="1"/>
          </p:cNvSpPr>
          <p:nvPr/>
        </p:nvSpPr>
        <p:spPr bwMode="auto">
          <a:xfrm>
            <a:off x="5462588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22" name="Oval 156"/>
          <p:cNvSpPr>
            <a:spLocks noChangeArrowheads="1"/>
          </p:cNvSpPr>
          <p:nvPr/>
        </p:nvSpPr>
        <p:spPr bwMode="auto">
          <a:xfrm>
            <a:off x="5462588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23" name="Oval 157"/>
          <p:cNvSpPr>
            <a:spLocks noChangeArrowheads="1"/>
          </p:cNvSpPr>
          <p:nvPr/>
        </p:nvSpPr>
        <p:spPr bwMode="auto">
          <a:xfrm>
            <a:off x="5462588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24" name="Oval 158"/>
          <p:cNvSpPr>
            <a:spLocks noChangeArrowheads="1"/>
          </p:cNvSpPr>
          <p:nvPr/>
        </p:nvSpPr>
        <p:spPr bwMode="auto">
          <a:xfrm>
            <a:off x="5462588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25" name="Oval 159"/>
          <p:cNvSpPr>
            <a:spLocks noChangeArrowheads="1"/>
          </p:cNvSpPr>
          <p:nvPr/>
        </p:nvSpPr>
        <p:spPr bwMode="auto">
          <a:xfrm>
            <a:off x="5462588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26" name="Oval 160"/>
          <p:cNvSpPr>
            <a:spLocks noChangeArrowheads="1"/>
          </p:cNvSpPr>
          <p:nvPr/>
        </p:nvSpPr>
        <p:spPr bwMode="auto">
          <a:xfrm>
            <a:off x="5462588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27" name="Oval 161"/>
          <p:cNvSpPr>
            <a:spLocks noChangeArrowheads="1"/>
          </p:cNvSpPr>
          <p:nvPr/>
        </p:nvSpPr>
        <p:spPr bwMode="auto">
          <a:xfrm>
            <a:off x="5462588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28" name="Oval 162"/>
          <p:cNvSpPr>
            <a:spLocks noChangeArrowheads="1"/>
          </p:cNvSpPr>
          <p:nvPr/>
        </p:nvSpPr>
        <p:spPr bwMode="auto">
          <a:xfrm>
            <a:off x="5462588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29" name="Oval 163"/>
          <p:cNvSpPr>
            <a:spLocks noChangeArrowheads="1"/>
          </p:cNvSpPr>
          <p:nvPr/>
        </p:nvSpPr>
        <p:spPr bwMode="auto">
          <a:xfrm>
            <a:off x="5462588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30" name="Oval 164"/>
          <p:cNvSpPr>
            <a:spLocks noChangeArrowheads="1"/>
          </p:cNvSpPr>
          <p:nvPr/>
        </p:nvSpPr>
        <p:spPr bwMode="auto">
          <a:xfrm>
            <a:off x="5462588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31" name="Oval 165"/>
          <p:cNvSpPr>
            <a:spLocks noChangeArrowheads="1"/>
          </p:cNvSpPr>
          <p:nvPr/>
        </p:nvSpPr>
        <p:spPr bwMode="auto">
          <a:xfrm>
            <a:off x="5462588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32" name="Oval 166"/>
          <p:cNvSpPr>
            <a:spLocks noChangeArrowheads="1"/>
          </p:cNvSpPr>
          <p:nvPr/>
        </p:nvSpPr>
        <p:spPr bwMode="auto">
          <a:xfrm>
            <a:off x="5462588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33" name="Oval 167"/>
          <p:cNvSpPr>
            <a:spLocks noChangeArrowheads="1"/>
          </p:cNvSpPr>
          <p:nvPr/>
        </p:nvSpPr>
        <p:spPr bwMode="auto">
          <a:xfrm>
            <a:off x="5605463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34" name="Oval 168"/>
          <p:cNvSpPr>
            <a:spLocks noChangeArrowheads="1"/>
          </p:cNvSpPr>
          <p:nvPr/>
        </p:nvSpPr>
        <p:spPr bwMode="auto">
          <a:xfrm>
            <a:off x="56054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35" name="Oval 169"/>
          <p:cNvSpPr>
            <a:spLocks noChangeArrowheads="1"/>
          </p:cNvSpPr>
          <p:nvPr/>
        </p:nvSpPr>
        <p:spPr bwMode="auto">
          <a:xfrm>
            <a:off x="5605463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36" name="Oval 170"/>
          <p:cNvSpPr>
            <a:spLocks noChangeArrowheads="1"/>
          </p:cNvSpPr>
          <p:nvPr/>
        </p:nvSpPr>
        <p:spPr bwMode="auto">
          <a:xfrm>
            <a:off x="5605463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37" name="Oval 171"/>
          <p:cNvSpPr>
            <a:spLocks noChangeArrowheads="1"/>
          </p:cNvSpPr>
          <p:nvPr/>
        </p:nvSpPr>
        <p:spPr bwMode="auto">
          <a:xfrm>
            <a:off x="5605463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38" name="Oval 172"/>
          <p:cNvSpPr>
            <a:spLocks noChangeArrowheads="1"/>
          </p:cNvSpPr>
          <p:nvPr/>
        </p:nvSpPr>
        <p:spPr bwMode="auto">
          <a:xfrm>
            <a:off x="5605463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39" name="Oval 173"/>
          <p:cNvSpPr>
            <a:spLocks noChangeArrowheads="1"/>
          </p:cNvSpPr>
          <p:nvPr/>
        </p:nvSpPr>
        <p:spPr bwMode="auto">
          <a:xfrm>
            <a:off x="5605463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40" name="Oval 174"/>
          <p:cNvSpPr>
            <a:spLocks noChangeArrowheads="1"/>
          </p:cNvSpPr>
          <p:nvPr/>
        </p:nvSpPr>
        <p:spPr bwMode="auto">
          <a:xfrm>
            <a:off x="5605463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41" name="Oval 175"/>
          <p:cNvSpPr>
            <a:spLocks noChangeArrowheads="1"/>
          </p:cNvSpPr>
          <p:nvPr/>
        </p:nvSpPr>
        <p:spPr bwMode="auto">
          <a:xfrm>
            <a:off x="5605463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42" name="Oval 176"/>
          <p:cNvSpPr>
            <a:spLocks noChangeArrowheads="1"/>
          </p:cNvSpPr>
          <p:nvPr/>
        </p:nvSpPr>
        <p:spPr bwMode="auto">
          <a:xfrm>
            <a:off x="5605463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43" name="Oval 177"/>
          <p:cNvSpPr>
            <a:spLocks noChangeArrowheads="1"/>
          </p:cNvSpPr>
          <p:nvPr/>
        </p:nvSpPr>
        <p:spPr bwMode="auto">
          <a:xfrm>
            <a:off x="5605463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44" name="Oval 178"/>
          <p:cNvSpPr>
            <a:spLocks noChangeArrowheads="1"/>
          </p:cNvSpPr>
          <p:nvPr/>
        </p:nvSpPr>
        <p:spPr bwMode="auto">
          <a:xfrm>
            <a:off x="5605463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45" name="Oval 179"/>
          <p:cNvSpPr>
            <a:spLocks noChangeArrowheads="1"/>
          </p:cNvSpPr>
          <p:nvPr/>
        </p:nvSpPr>
        <p:spPr bwMode="auto">
          <a:xfrm>
            <a:off x="5605463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46" name="Oval 180"/>
          <p:cNvSpPr>
            <a:spLocks noChangeArrowheads="1"/>
          </p:cNvSpPr>
          <p:nvPr/>
        </p:nvSpPr>
        <p:spPr bwMode="auto">
          <a:xfrm>
            <a:off x="5605463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47" name="Oval 181"/>
          <p:cNvSpPr>
            <a:spLocks noChangeArrowheads="1"/>
          </p:cNvSpPr>
          <p:nvPr/>
        </p:nvSpPr>
        <p:spPr bwMode="auto">
          <a:xfrm>
            <a:off x="5605463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48" name="Oval 182"/>
          <p:cNvSpPr>
            <a:spLocks noChangeArrowheads="1"/>
          </p:cNvSpPr>
          <p:nvPr/>
        </p:nvSpPr>
        <p:spPr bwMode="auto">
          <a:xfrm>
            <a:off x="5605463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49" name="Oval 183"/>
          <p:cNvSpPr>
            <a:spLocks noChangeArrowheads="1"/>
          </p:cNvSpPr>
          <p:nvPr/>
        </p:nvSpPr>
        <p:spPr bwMode="auto">
          <a:xfrm>
            <a:off x="5605463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50" name="Oval 184"/>
          <p:cNvSpPr>
            <a:spLocks noChangeArrowheads="1"/>
          </p:cNvSpPr>
          <p:nvPr/>
        </p:nvSpPr>
        <p:spPr bwMode="auto">
          <a:xfrm>
            <a:off x="5605463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51" name="Oval 185"/>
          <p:cNvSpPr>
            <a:spLocks noChangeArrowheads="1"/>
          </p:cNvSpPr>
          <p:nvPr/>
        </p:nvSpPr>
        <p:spPr bwMode="auto">
          <a:xfrm>
            <a:off x="5605463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52" name="Oval 186"/>
          <p:cNvSpPr>
            <a:spLocks noChangeArrowheads="1"/>
          </p:cNvSpPr>
          <p:nvPr/>
        </p:nvSpPr>
        <p:spPr bwMode="auto">
          <a:xfrm>
            <a:off x="5605463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53" name="Oval 187"/>
          <p:cNvSpPr>
            <a:spLocks noChangeArrowheads="1"/>
          </p:cNvSpPr>
          <p:nvPr/>
        </p:nvSpPr>
        <p:spPr bwMode="auto">
          <a:xfrm>
            <a:off x="5605463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54" name="Oval 188"/>
          <p:cNvSpPr>
            <a:spLocks noChangeArrowheads="1"/>
          </p:cNvSpPr>
          <p:nvPr/>
        </p:nvSpPr>
        <p:spPr bwMode="auto">
          <a:xfrm>
            <a:off x="5605463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55" name="Oval 189"/>
          <p:cNvSpPr>
            <a:spLocks noChangeArrowheads="1"/>
          </p:cNvSpPr>
          <p:nvPr/>
        </p:nvSpPr>
        <p:spPr bwMode="auto">
          <a:xfrm>
            <a:off x="5605463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56" name="Oval 190"/>
          <p:cNvSpPr>
            <a:spLocks noChangeArrowheads="1"/>
          </p:cNvSpPr>
          <p:nvPr/>
        </p:nvSpPr>
        <p:spPr bwMode="auto">
          <a:xfrm>
            <a:off x="5605463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57" name="Oval 191"/>
          <p:cNvSpPr>
            <a:spLocks noChangeArrowheads="1"/>
          </p:cNvSpPr>
          <p:nvPr/>
        </p:nvSpPr>
        <p:spPr bwMode="auto">
          <a:xfrm>
            <a:off x="5605463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58" name="Oval 192"/>
          <p:cNvSpPr>
            <a:spLocks noChangeArrowheads="1"/>
          </p:cNvSpPr>
          <p:nvPr/>
        </p:nvSpPr>
        <p:spPr bwMode="auto">
          <a:xfrm>
            <a:off x="5748338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59" name="Oval 193"/>
          <p:cNvSpPr>
            <a:spLocks noChangeArrowheads="1"/>
          </p:cNvSpPr>
          <p:nvPr/>
        </p:nvSpPr>
        <p:spPr bwMode="auto">
          <a:xfrm>
            <a:off x="574833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60" name="Oval 194"/>
          <p:cNvSpPr>
            <a:spLocks noChangeArrowheads="1"/>
          </p:cNvSpPr>
          <p:nvPr/>
        </p:nvSpPr>
        <p:spPr bwMode="auto">
          <a:xfrm>
            <a:off x="5748338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61" name="Oval 195"/>
          <p:cNvSpPr>
            <a:spLocks noChangeArrowheads="1"/>
          </p:cNvSpPr>
          <p:nvPr/>
        </p:nvSpPr>
        <p:spPr bwMode="auto">
          <a:xfrm>
            <a:off x="5748338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62" name="Oval 196"/>
          <p:cNvSpPr>
            <a:spLocks noChangeArrowheads="1"/>
          </p:cNvSpPr>
          <p:nvPr/>
        </p:nvSpPr>
        <p:spPr bwMode="auto">
          <a:xfrm>
            <a:off x="5748338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63" name="Oval 197"/>
          <p:cNvSpPr>
            <a:spLocks noChangeArrowheads="1"/>
          </p:cNvSpPr>
          <p:nvPr/>
        </p:nvSpPr>
        <p:spPr bwMode="auto">
          <a:xfrm>
            <a:off x="5748338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64" name="Oval 198"/>
          <p:cNvSpPr>
            <a:spLocks noChangeArrowheads="1"/>
          </p:cNvSpPr>
          <p:nvPr/>
        </p:nvSpPr>
        <p:spPr bwMode="auto">
          <a:xfrm>
            <a:off x="5748338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65" name="Oval 199"/>
          <p:cNvSpPr>
            <a:spLocks noChangeArrowheads="1"/>
          </p:cNvSpPr>
          <p:nvPr/>
        </p:nvSpPr>
        <p:spPr bwMode="auto">
          <a:xfrm>
            <a:off x="5748338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66" name="Oval 200"/>
          <p:cNvSpPr>
            <a:spLocks noChangeArrowheads="1"/>
          </p:cNvSpPr>
          <p:nvPr/>
        </p:nvSpPr>
        <p:spPr bwMode="auto">
          <a:xfrm>
            <a:off x="5748338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67" name="Oval 201"/>
          <p:cNvSpPr>
            <a:spLocks noChangeArrowheads="1"/>
          </p:cNvSpPr>
          <p:nvPr/>
        </p:nvSpPr>
        <p:spPr bwMode="auto">
          <a:xfrm>
            <a:off x="5748338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68" name="Oval 202"/>
          <p:cNvSpPr>
            <a:spLocks noChangeArrowheads="1"/>
          </p:cNvSpPr>
          <p:nvPr/>
        </p:nvSpPr>
        <p:spPr bwMode="auto">
          <a:xfrm>
            <a:off x="5748338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69" name="Oval 203"/>
          <p:cNvSpPr>
            <a:spLocks noChangeArrowheads="1"/>
          </p:cNvSpPr>
          <p:nvPr/>
        </p:nvSpPr>
        <p:spPr bwMode="auto">
          <a:xfrm>
            <a:off x="5748338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70" name="Oval 204"/>
          <p:cNvSpPr>
            <a:spLocks noChangeArrowheads="1"/>
          </p:cNvSpPr>
          <p:nvPr/>
        </p:nvSpPr>
        <p:spPr bwMode="auto">
          <a:xfrm>
            <a:off x="5748338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71" name="Oval 205"/>
          <p:cNvSpPr>
            <a:spLocks noChangeArrowheads="1"/>
          </p:cNvSpPr>
          <p:nvPr/>
        </p:nvSpPr>
        <p:spPr bwMode="auto">
          <a:xfrm>
            <a:off x="5748338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72" name="Oval 206"/>
          <p:cNvSpPr>
            <a:spLocks noChangeArrowheads="1"/>
          </p:cNvSpPr>
          <p:nvPr/>
        </p:nvSpPr>
        <p:spPr bwMode="auto">
          <a:xfrm>
            <a:off x="5748338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73" name="Oval 207"/>
          <p:cNvSpPr>
            <a:spLocks noChangeArrowheads="1"/>
          </p:cNvSpPr>
          <p:nvPr/>
        </p:nvSpPr>
        <p:spPr bwMode="auto">
          <a:xfrm>
            <a:off x="5748338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74" name="Oval 208"/>
          <p:cNvSpPr>
            <a:spLocks noChangeArrowheads="1"/>
          </p:cNvSpPr>
          <p:nvPr/>
        </p:nvSpPr>
        <p:spPr bwMode="auto">
          <a:xfrm>
            <a:off x="5748338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75" name="Oval 209"/>
          <p:cNvSpPr>
            <a:spLocks noChangeArrowheads="1"/>
          </p:cNvSpPr>
          <p:nvPr/>
        </p:nvSpPr>
        <p:spPr bwMode="auto">
          <a:xfrm>
            <a:off x="5748338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76" name="Oval 210"/>
          <p:cNvSpPr>
            <a:spLocks noChangeArrowheads="1"/>
          </p:cNvSpPr>
          <p:nvPr/>
        </p:nvSpPr>
        <p:spPr bwMode="auto">
          <a:xfrm>
            <a:off x="5748338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77" name="Oval 211"/>
          <p:cNvSpPr>
            <a:spLocks noChangeArrowheads="1"/>
          </p:cNvSpPr>
          <p:nvPr/>
        </p:nvSpPr>
        <p:spPr bwMode="auto">
          <a:xfrm>
            <a:off x="5748338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78" name="Oval 212"/>
          <p:cNvSpPr>
            <a:spLocks noChangeArrowheads="1"/>
          </p:cNvSpPr>
          <p:nvPr/>
        </p:nvSpPr>
        <p:spPr bwMode="auto">
          <a:xfrm>
            <a:off x="5748338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79" name="Oval 213"/>
          <p:cNvSpPr>
            <a:spLocks noChangeArrowheads="1"/>
          </p:cNvSpPr>
          <p:nvPr/>
        </p:nvSpPr>
        <p:spPr bwMode="auto">
          <a:xfrm>
            <a:off x="5748338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80" name="Oval 214"/>
          <p:cNvSpPr>
            <a:spLocks noChangeArrowheads="1"/>
          </p:cNvSpPr>
          <p:nvPr/>
        </p:nvSpPr>
        <p:spPr bwMode="auto">
          <a:xfrm>
            <a:off x="5748338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81" name="Oval 215"/>
          <p:cNvSpPr>
            <a:spLocks noChangeArrowheads="1"/>
          </p:cNvSpPr>
          <p:nvPr/>
        </p:nvSpPr>
        <p:spPr bwMode="auto">
          <a:xfrm>
            <a:off x="5748338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82" name="Oval 216"/>
          <p:cNvSpPr>
            <a:spLocks noChangeArrowheads="1"/>
          </p:cNvSpPr>
          <p:nvPr/>
        </p:nvSpPr>
        <p:spPr bwMode="auto">
          <a:xfrm>
            <a:off x="5748338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83" name="Oval 217"/>
          <p:cNvSpPr>
            <a:spLocks noChangeArrowheads="1"/>
          </p:cNvSpPr>
          <p:nvPr/>
        </p:nvSpPr>
        <p:spPr bwMode="auto">
          <a:xfrm>
            <a:off x="5892800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84" name="Oval 218"/>
          <p:cNvSpPr>
            <a:spLocks noChangeArrowheads="1"/>
          </p:cNvSpPr>
          <p:nvPr/>
        </p:nvSpPr>
        <p:spPr bwMode="auto">
          <a:xfrm>
            <a:off x="589280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85" name="Oval 219"/>
          <p:cNvSpPr>
            <a:spLocks noChangeArrowheads="1"/>
          </p:cNvSpPr>
          <p:nvPr/>
        </p:nvSpPr>
        <p:spPr bwMode="auto">
          <a:xfrm>
            <a:off x="5892800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86" name="Oval 220"/>
          <p:cNvSpPr>
            <a:spLocks noChangeArrowheads="1"/>
          </p:cNvSpPr>
          <p:nvPr/>
        </p:nvSpPr>
        <p:spPr bwMode="auto">
          <a:xfrm>
            <a:off x="5892800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87" name="Oval 221"/>
          <p:cNvSpPr>
            <a:spLocks noChangeArrowheads="1"/>
          </p:cNvSpPr>
          <p:nvPr/>
        </p:nvSpPr>
        <p:spPr bwMode="auto">
          <a:xfrm>
            <a:off x="5892800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88" name="Oval 222"/>
          <p:cNvSpPr>
            <a:spLocks noChangeArrowheads="1"/>
          </p:cNvSpPr>
          <p:nvPr/>
        </p:nvSpPr>
        <p:spPr bwMode="auto">
          <a:xfrm>
            <a:off x="5892800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89" name="Oval 223"/>
          <p:cNvSpPr>
            <a:spLocks noChangeArrowheads="1"/>
          </p:cNvSpPr>
          <p:nvPr/>
        </p:nvSpPr>
        <p:spPr bwMode="auto">
          <a:xfrm>
            <a:off x="5892800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90" name="Oval 224"/>
          <p:cNvSpPr>
            <a:spLocks noChangeArrowheads="1"/>
          </p:cNvSpPr>
          <p:nvPr/>
        </p:nvSpPr>
        <p:spPr bwMode="auto">
          <a:xfrm>
            <a:off x="5892800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91" name="Oval 225"/>
          <p:cNvSpPr>
            <a:spLocks noChangeArrowheads="1"/>
          </p:cNvSpPr>
          <p:nvPr/>
        </p:nvSpPr>
        <p:spPr bwMode="auto">
          <a:xfrm>
            <a:off x="5892800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92" name="Oval 226"/>
          <p:cNvSpPr>
            <a:spLocks noChangeArrowheads="1"/>
          </p:cNvSpPr>
          <p:nvPr/>
        </p:nvSpPr>
        <p:spPr bwMode="auto">
          <a:xfrm>
            <a:off x="5892800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93" name="Oval 227"/>
          <p:cNvSpPr>
            <a:spLocks noChangeArrowheads="1"/>
          </p:cNvSpPr>
          <p:nvPr/>
        </p:nvSpPr>
        <p:spPr bwMode="auto">
          <a:xfrm>
            <a:off x="5892800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94" name="Oval 228"/>
          <p:cNvSpPr>
            <a:spLocks noChangeArrowheads="1"/>
          </p:cNvSpPr>
          <p:nvPr/>
        </p:nvSpPr>
        <p:spPr bwMode="auto">
          <a:xfrm>
            <a:off x="5892800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95" name="Oval 229"/>
          <p:cNvSpPr>
            <a:spLocks noChangeArrowheads="1"/>
          </p:cNvSpPr>
          <p:nvPr/>
        </p:nvSpPr>
        <p:spPr bwMode="auto">
          <a:xfrm>
            <a:off x="5892800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96" name="Oval 230"/>
          <p:cNvSpPr>
            <a:spLocks noChangeArrowheads="1"/>
          </p:cNvSpPr>
          <p:nvPr/>
        </p:nvSpPr>
        <p:spPr bwMode="auto">
          <a:xfrm>
            <a:off x="5892800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97" name="Oval 231"/>
          <p:cNvSpPr>
            <a:spLocks noChangeArrowheads="1"/>
          </p:cNvSpPr>
          <p:nvPr/>
        </p:nvSpPr>
        <p:spPr bwMode="auto">
          <a:xfrm>
            <a:off x="5892800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98" name="Oval 232"/>
          <p:cNvSpPr>
            <a:spLocks noChangeArrowheads="1"/>
          </p:cNvSpPr>
          <p:nvPr/>
        </p:nvSpPr>
        <p:spPr bwMode="auto">
          <a:xfrm>
            <a:off x="5892800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199" name="Oval 233"/>
          <p:cNvSpPr>
            <a:spLocks noChangeArrowheads="1"/>
          </p:cNvSpPr>
          <p:nvPr/>
        </p:nvSpPr>
        <p:spPr bwMode="auto">
          <a:xfrm>
            <a:off x="5892800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00" name="Oval 234"/>
          <p:cNvSpPr>
            <a:spLocks noChangeArrowheads="1"/>
          </p:cNvSpPr>
          <p:nvPr/>
        </p:nvSpPr>
        <p:spPr bwMode="auto">
          <a:xfrm>
            <a:off x="5892800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01" name="Oval 235"/>
          <p:cNvSpPr>
            <a:spLocks noChangeArrowheads="1"/>
          </p:cNvSpPr>
          <p:nvPr/>
        </p:nvSpPr>
        <p:spPr bwMode="auto">
          <a:xfrm>
            <a:off x="5892800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02" name="Oval 236"/>
          <p:cNvSpPr>
            <a:spLocks noChangeArrowheads="1"/>
          </p:cNvSpPr>
          <p:nvPr/>
        </p:nvSpPr>
        <p:spPr bwMode="auto">
          <a:xfrm>
            <a:off x="5892800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03" name="Oval 237"/>
          <p:cNvSpPr>
            <a:spLocks noChangeArrowheads="1"/>
          </p:cNvSpPr>
          <p:nvPr/>
        </p:nvSpPr>
        <p:spPr bwMode="auto">
          <a:xfrm>
            <a:off x="5892800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04" name="Oval 238"/>
          <p:cNvSpPr>
            <a:spLocks noChangeArrowheads="1"/>
          </p:cNvSpPr>
          <p:nvPr/>
        </p:nvSpPr>
        <p:spPr bwMode="auto">
          <a:xfrm>
            <a:off x="5892800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05" name="Oval 239"/>
          <p:cNvSpPr>
            <a:spLocks noChangeArrowheads="1"/>
          </p:cNvSpPr>
          <p:nvPr/>
        </p:nvSpPr>
        <p:spPr bwMode="auto">
          <a:xfrm>
            <a:off x="5892800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06" name="Oval 240"/>
          <p:cNvSpPr>
            <a:spLocks noChangeArrowheads="1"/>
          </p:cNvSpPr>
          <p:nvPr/>
        </p:nvSpPr>
        <p:spPr bwMode="auto">
          <a:xfrm>
            <a:off x="5892800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07" name="Oval 241"/>
          <p:cNvSpPr>
            <a:spLocks noChangeArrowheads="1"/>
          </p:cNvSpPr>
          <p:nvPr/>
        </p:nvSpPr>
        <p:spPr bwMode="auto">
          <a:xfrm>
            <a:off x="5892800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08" name="Oval 242"/>
          <p:cNvSpPr>
            <a:spLocks noChangeArrowheads="1"/>
          </p:cNvSpPr>
          <p:nvPr/>
        </p:nvSpPr>
        <p:spPr bwMode="auto">
          <a:xfrm>
            <a:off x="6037263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09" name="Oval 243"/>
          <p:cNvSpPr>
            <a:spLocks noChangeArrowheads="1"/>
          </p:cNvSpPr>
          <p:nvPr/>
        </p:nvSpPr>
        <p:spPr bwMode="auto">
          <a:xfrm>
            <a:off x="60372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10" name="Oval 244"/>
          <p:cNvSpPr>
            <a:spLocks noChangeArrowheads="1"/>
          </p:cNvSpPr>
          <p:nvPr/>
        </p:nvSpPr>
        <p:spPr bwMode="auto">
          <a:xfrm>
            <a:off x="6037263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11" name="Oval 245"/>
          <p:cNvSpPr>
            <a:spLocks noChangeArrowheads="1"/>
          </p:cNvSpPr>
          <p:nvPr/>
        </p:nvSpPr>
        <p:spPr bwMode="auto">
          <a:xfrm>
            <a:off x="6037263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12" name="Oval 246"/>
          <p:cNvSpPr>
            <a:spLocks noChangeArrowheads="1"/>
          </p:cNvSpPr>
          <p:nvPr/>
        </p:nvSpPr>
        <p:spPr bwMode="auto">
          <a:xfrm>
            <a:off x="6037263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13" name="Oval 247"/>
          <p:cNvSpPr>
            <a:spLocks noChangeArrowheads="1"/>
          </p:cNvSpPr>
          <p:nvPr/>
        </p:nvSpPr>
        <p:spPr bwMode="auto">
          <a:xfrm>
            <a:off x="6037263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14" name="Oval 248"/>
          <p:cNvSpPr>
            <a:spLocks noChangeArrowheads="1"/>
          </p:cNvSpPr>
          <p:nvPr/>
        </p:nvSpPr>
        <p:spPr bwMode="auto">
          <a:xfrm>
            <a:off x="6037263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15" name="Oval 249"/>
          <p:cNvSpPr>
            <a:spLocks noChangeArrowheads="1"/>
          </p:cNvSpPr>
          <p:nvPr/>
        </p:nvSpPr>
        <p:spPr bwMode="auto">
          <a:xfrm>
            <a:off x="6037263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16" name="Oval 250"/>
          <p:cNvSpPr>
            <a:spLocks noChangeArrowheads="1"/>
          </p:cNvSpPr>
          <p:nvPr/>
        </p:nvSpPr>
        <p:spPr bwMode="auto">
          <a:xfrm>
            <a:off x="6037263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17" name="Oval 251"/>
          <p:cNvSpPr>
            <a:spLocks noChangeArrowheads="1"/>
          </p:cNvSpPr>
          <p:nvPr/>
        </p:nvSpPr>
        <p:spPr bwMode="auto">
          <a:xfrm>
            <a:off x="6037263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18" name="Oval 252"/>
          <p:cNvSpPr>
            <a:spLocks noChangeArrowheads="1"/>
          </p:cNvSpPr>
          <p:nvPr/>
        </p:nvSpPr>
        <p:spPr bwMode="auto">
          <a:xfrm>
            <a:off x="6037263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19" name="Oval 253"/>
          <p:cNvSpPr>
            <a:spLocks noChangeArrowheads="1"/>
          </p:cNvSpPr>
          <p:nvPr/>
        </p:nvSpPr>
        <p:spPr bwMode="auto">
          <a:xfrm>
            <a:off x="6037263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20" name="Oval 254"/>
          <p:cNvSpPr>
            <a:spLocks noChangeArrowheads="1"/>
          </p:cNvSpPr>
          <p:nvPr/>
        </p:nvSpPr>
        <p:spPr bwMode="auto">
          <a:xfrm>
            <a:off x="6037263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21" name="Oval 255"/>
          <p:cNvSpPr>
            <a:spLocks noChangeArrowheads="1"/>
          </p:cNvSpPr>
          <p:nvPr/>
        </p:nvSpPr>
        <p:spPr bwMode="auto">
          <a:xfrm>
            <a:off x="6037263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22" name="Oval 256"/>
          <p:cNvSpPr>
            <a:spLocks noChangeArrowheads="1"/>
          </p:cNvSpPr>
          <p:nvPr/>
        </p:nvSpPr>
        <p:spPr bwMode="auto">
          <a:xfrm>
            <a:off x="6037263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23" name="Oval 257"/>
          <p:cNvSpPr>
            <a:spLocks noChangeArrowheads="1"/>
          </p:cNvSpPr>
          <p:nvPr/>
        </p:nvSpPr>
        <p:spPr bwMode="auto">
          <a:xfrm>
            <a:off x="6037263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24" name="Oval 258"/>
          <p:cNvSpPr>
            <a:spLocks noChangeArrowheads="1"/>
          </p:cNvSpPr>
          <p:nvPr/>
        </p:nvSpPr>
        <p:spPr bwMode="auto">
          <a:xfrm>
            <a:off x="6037263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25" name="Oval 259"/>
          <p:cNvSpPr>
            <a:spLocks noChangeArrowheads="1"/>
          </p:cNvSpPr>
          <p:nvPr/>
        </p:nvSpPr>
        <p:spPr bwMode="auto">
          <a:xfrm>
            <a:off x="6037263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26" name="Oval 260"/>
          <p:cNvSpPr>
            <a:spLocks noChangeArrowheads="1"/>
          </p:cNvSpPr>
          <p:nvPr/>
        </p:nvSpPr>
        <p:spPr bwMode="auto">
          <a:xfrm>
            <a:off x="6037263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27" name="Oval 261"/>
          <p:cNvSpPr>
            <a:spLocks noChangeArrowheads="1"/>
          </p:cNvSpPr>
          <p:nvPr/>
        </p:nvSpPr>
        <p:spPr bwMode="auto">
          <a:xfrm>
            <a:off x="6037263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28" name="Oval 262"/>
          <p:cNvSpPr>
            <a:spLocks noChangeArrowheads="1"/>
          </p:cNvSpPr>
          <p:nvPr/>
        </p:nvSpPr>
        <p:spPr bwMode="auto">
          <a:xfrm>
            <a:off x="6037263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29" name="Oval 263"/>
          <p:cNvSpPr>
            <a:spLocks noChangeArrowheads="1"/>
          </p:cNvSpPr>
          <p:nvPr/>
        </p:nvSpPr>
        <p:spPr bwMode="auto">
          <a:xfrm>
            <a:off x="6037263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30" name="Oval 264"/>
          <p:cNvSpPr>
            <a:spLocks noChangeArrowheads="1"/>
          </p:cNvSpPr>
          <p:nvPr/>
        </p:nvSpPr>
        <p:spPr bwMode="auto">
          <a:xfrm>
            <a:off x="6037263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31" name="Oval 265"/>
          <p:cNvSpPr>
            <a:spLocks noChangeArrowheads="1"/>
          </p:cNvSpPr>
          <p:nvPr/>
        </p:nvSpPr>
        <p:spPr bwMode="auto">
          <a:xfrm>
            <a:off x="6037263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32" name="Oval 266"/>
          <p:cNvSpPr>
            <a:spLocks noChangeArrowheads="1"/>
          </p:cNvSpPr>
          <p:nvPr/>
        </p:nvSpPr>
        <p:spPr bwMode="auto">
          <a:xfrm>
            <a:off x="6037263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33" name="Oval 268"/>
          <p:cNvSpPr>
            <a:spLocks noChangeArrowheads="1"/>
          </p:cNvSpPr>
          <p:nvPr/>
        </p:nvSpPr>
        <p:spPr bwMode="auto">
          <a:xfrm>
            <a:off x="61817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34" name="Oval 269"/>
          <p:cNvSpPr>
            <a:spLocks noChangeArrowheads="1"/>
          </p:cNvSpPr>
          <p:nvPr/>
        </p:nvSpPr>
        <p:spPr bwMode="auto">
          <a:xfrm>
            <a:off x="6181725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35" name="Oval 270"/>
          <p:cNvSpPr>
            <a:spLocks noChangeArrowheads="1"/>
          </p:cNvSpPr>
          <p:nvPr/>
        </p:nvSpPr>
        <p:spPr bwMode="auto">
          <a:xfrm>
            <a:off x="6181725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36" name="Oval 271"/>
          <p:cNvSpPr>
            <a:spLocks noChangeArrowheads="1"/>
          </p:cNvSpPr>
          <p:nvPr/>
        </p:nvSpPr>
        <p:spPr bwMode="auto">
          <a:xfrm>
            <a:off x="6181725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37" name="Oval 272"/>
          <p:cNvSpPr>
            <a:spLocks noChangeArrowheads="1"/>
          </p:cNvSpPr>
          <p:nvPr/>
        </p:nvSpPr>
        <p:spPr bwMode="auto">
          <a:xfrm>
            <a:off x="6181725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38" name="Oval 273"/>
          <p:cNvSpPr>
            <a:spLocks noChangeArrowheads="1"/>
          </p:cNvSpPr>
          <p:nvPr/>
        </p:nvSpPr>
        <p:spPr bwMode="auto">
          <a:xfrm>
            <a:off x="6181725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39" name="Oval 274"/>
          <p:cNvSpPr>
            <a:spLocks noChangeArrowheads="1"/>
          </p:cNvSpPr>
          <p:nvPr/>
        </p:nvSpPr>
        <p:spPr bwMode="auto">
          <a:xfrm>
            <a:off x="6181725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40" name="Oval 275"/>
          <p:cNvSpPr>
            <a:spLocks noChangeArrowheads="1"/>
          </p:cNvSpPr>
          <p:nvPr/>
        </p:nvSpPr>
        <p:spPr bwMode="auto">
          <a:xfrm>
            <a:off x="6181725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41" name="Oval 276"/>
          <p:cNvSpPr>
            <a:spLocks noChangeArrowheads="1"/>
          </p:cNvSpPr>
          <p:nvPr/>
        </p:nvSpPr>
        <p:spPr bwMode="auto">
          <a:xfrm>
            <a:off x="6181725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42" name="Oval 277"/>
          <p:cNvSpPr>
            <a:spLocks noChangeArrowheads="1"/>
          </p:cNvSpPr>
          <p:nvPr/>
        </p:nvSpPr>
        <p:spPr bwMode="auto">
          <a:xfrm>
            <a:off x="6181725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43" name="Oval 278"/>
          <p:cNvSpPr>
            <a:spLocks noChangeArrowheads="1"/>
          </p:cNvSpPr>
          <p:nvPr/>
        </p:nvSpPr>
        <p:spPr bwMode="auto">
          <a:xfrm>
            <a:off x="6181725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44" name="Oval 279"/>
          <p:cNvSpPr>
            <a:spLocks noChangeArrowheads="1"/>
          </p:cNvSpPr>
          <p:nvPr/>
        </p:nvSpPr>
        <p:spPr bwMode="auto">
          <a:xfrm>
            <a:off x="6181725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45" name="Oval 280"/>
          <p:cNvSpPr>
            <a:spLocks noChangeArrowheads="1"/>
          </p:cNvSpPr>
          <p:nvPr/>
        </p:nvSpPr>
        <p:spPr bwMode="auto">
          <a:xfrm>
            <a:off x="6181725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46" name="Oval 281"/>
          <p:cNvSpPr>
            <a:spLocks noChangeArrowheads="1"/>
          </p:cNvSpPr>
          <p:nvPr/>
        </p:nvSpPr>
        <p:spPr bwMode="auto">
          <a:xfrm>
            <a:off x="6181725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47" name="Oval 282"/>
          <p:cNvSpPr>
            <a:spLocks noChangeArrowheads="1"/>
          </p:cNvSpPr>
          <p:nvPr/>
        </p:nvSpPr>
        <p:spPr bwMode="auto">
          <a:xfrm>
            <a:off x="6181725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48" name="Oval 283"/>
          <p:cNvSpPr>
            <a:spLocks noChangeArrowheads="1"/>
          </p:cNvSpPr>
          <p:nvPr/>
        </p:nvSpPr>
        <p:spPr bwMode="auto">
          <a:xfrm>
            <a:off x="6181725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49" name="Oval 284"/>
          <p:cNvSpPr>
            <a:spLocks noChangeArrowheads="1"/>
          </p:cNvSpPr>
          <p:nvPr/>
        </p:nvSpPr>
        <p:spPr bwMode="auto">
          <a:xfrm>
            <a:off x="6181725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50" name="Oval 285"/>
          <p:cNvSpPr>
            <a:spLocks noChangeArrowheads="1"/>
          </p:cNvSpPr>
          <p:nvPr/>
        </p:nvSpPr>
        <p:spPr bwMode="auto">
          <a:xfrm>
            <a:off x="6181725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51" name="Oval 286"/>
          <p:cNvSpPr>
            <a:spLocks noChangeArrowheads="1"/>
          </p:cNvSpPr>
          <p:nvPr/>
        </p:nvSpPr>
        <p:spPr bwMode="auto">
          <a:xfrm>
            <a:off x="6181725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52" name="Oval 287"/>
          <p:cNvSpPr>
            <a:spLocks noChangeArrowheads="1"/>
          </p:cNvSpPr>
          <p:nvPr/>
        </p:nvSpPr>
        <p:spPr bwMode="auto">
          <a:xfrm>
            <a:off x="6181725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53" name="Oval 288"/>
          <p:cNvSpPr>
            <a:spLocks noChangeArrowheads="1"/>
          </p:cNvSpPr>
          <p:nvPr/>
        </p:nvSpPr>
        <p:spPr bwMode="auto">
          <a:xfrm>
            <a:off x="6181725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54" name="Oval 289"/>
          <p:cNvSpPr>
            <a:spLocks noChangeArrowheads="1"/>
          </p:cNvSpPr>
          <p:nvPr/>
        </p:nvSpPr>
        <p:spPr bwMode="auto">
          <a:xfrm>
            <a:off x="6181725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55" name="Oval 290"/>
          <p:cNvSpPr>
            <a:spLocks noChangeArrowheads="1"/>
          </p:cNvSpPr>
          <p:nvPr/>
        </p:nvSpPr>
        <p:spPr bwMode="auto">
          <a:xfrm>
            <a:off x="6181725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56" name="Oval 291"/>
          <p:cNvSpPr>
            <a:spLocks noChangeArrowheads="1"/>
          </p:cNvSpPr>
          <p:nvPr/>
        </p:nvSpPr>
        <p:spPr bwMode="auto">
          <a:xfrm>
            <a:off x="6181725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57" name="Oval 292"/>
          <p:cNvSpPr>
            <a:spLocks noChangeArrowheads="1"/>
          </p:cNvSpPr>
          <p:nvPr/>
        </p:nvSpPr>
        <p:spPr bwMode="auto">
          <a:xfrm>
            <a:off x="6326188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58" name="Oval 293"/>
          <p:cNvSpPr>
            <a:spLocks noChangeArrowheads="1"/>
          </p:cNvSpPr>
          <p:nvPr/>
        </p:nvSpPr>
        <p:spPr bwMode="auto">
          <a:xfrm>
            <a:off x="632618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59" name="Oval 294"/>
          <p:cNvSpPr>
            <a:spLocks noChangeArrowheads="1"/>
          </p:cNvSpPr>
          <p:nvPr/>
        </p:nvSpPr>
        <p:spPr bwMode="auto">
          <a:xfrm>
            <a:off x="6326188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60" name="Oval 295"/>
          <p:cNvSpPr>
            <a:spLocks noChangeArrowheads="1"/>
          </p:cNvSpPr>
          <p:nvPr/>
        </p:nvSpPr>
        <p:spPr bwMode="auto">
          <a:xfrm>
            <a:off x="6326188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61" name="Oval 296"/>
          <p:cNvSpPr>
            <a:spLocks noChangeArrowheads="1"/>
          </p:cNvSpPr>
          <p:nvPr/>
        </p:nvSpPr>
        <p:spPr bwMode="auto">
          <a:xfrm>
            <a:off x="6326188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62" name="Oval 297"/>
          <p:cNvSpPr>
            <a:spLocks noChangeArrowheads="1"/>
          </p:cNvSpPr>
          <p:nvPr/>
        </p:nvSpPr>
        <p:spPr bwMode="auto">
          <a:xfrm>
            <a:off x="6326188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63" name="Oval 298"/>
          <p:cNvSpPr>
            <a:spLocks noChangeArrowheads="1"/>
          </p:cNvSpPr>
          <p:nvPr/>
        </p:nvSpPr>
        <p:spPr bwMode="auto">
          <a:xfrm>
            <a:off x="6326188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64" name="Oval 299"/>
          <p:cNvSpPr>
            <a:spLocks noChangeArrowheads="1"/>
          </p:cNvSpPr>
          <p:nvPr/>
        </p:nvSpPr>
        <p:spPr bwMode="auto">
          <a:xfrm>
            <a:off x="6326188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65" name="Oval 300"/>
          <p:cNvSpPr>
            <a:spLocks noChangeArrowheads="1"/>
          </p:cNvSpPr>
          <p:nvPr/>
        </p:nvSpPr>
        <p:spPr bwMode="auto">
          <a:xfrm>
            <a:off x="6326188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66" name="Oval 301"/>
          <p:cNvSpPr>
            <a:spLocks noChangeArrowheads="1"/>
          </p:cNvSpPr>
          <p:nvPr/>
        </p:nvSpPr>
        <p:spPr bwMode="auto">
          <a:xfrm>
            <a:off x="6326188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67" name="Oval 302"/>
          <p:cNvSpPr>
            <a:spLocks noChangeArrowheads="1"/>
          </p:cNvSpPr>
          <p:nvPr/>
        </p:nvSpPr>
        <p:spPr bwMode="auto">
          <a:xfrm>
            <a:off x="6326188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68" name="Oval 303"/>
          <p:cNvSpPr>
            <a:spLocks noChangeArrowheads="1"/>
          </p:cNvSpPr>
          <p:nvPr/>
        </p:nvSpPr>
        <p:spPr bwMode="auto">
          <a:xfrm>
            <a:off x="6326188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69" name="Oval 304"/>
          <p:cNvSpPr>
            <a:spLocks noChangeArrowheads="1"/>
          </p:cNvSpPr>
          <p:nvPr/>
        </p:nvSpPr>
        <p:spPr bwMode="auto">
          <a:xfrm>
            <a:off x="6326188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70" name="Oval 305"/>
          <p:cNvSpPr>
            <a:spLocks noChangeArrowheads="1"/>
          </p:cNvSpPr>
          <p:nvPr/>
        </p:nvSpPr>
        <p:spPr bwMode="auto">
          <a:xfrm>
            <a:off x="6326188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71" name="Oval 306"/>
          <p:cNvSpPr>
            <a:spLocks noChangeArrowheads="1"/>
          </p:cNvSpPr>
          <p:nvPr/>
        </p:nvSpPr>
        <p:spPr bwMode="auto">
          <a:xfrm>
            <a:off x="6326188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72" name="Oval 307"/>
          <p:cNvSpPr>
            <a:spLocks noChangeArrowheads="1"/>
          </p:cNvSpPr>
          <p:nvPr/>
        </p:nvSpPr>
        <p:spPr bwMode="auto">
          <a:xfrm>
            <a:off x="6326188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73" name="Oval 308"/>
          <p:cNvSpPr>
            <a:spLocks noChangeArrowheads="1"/>
          </p:cNvSpPr>
          <p:nvPr/>
        </p:nvSpPr>
        <p:spPr bwMode="auto">
          <a:xfrm>
            <a:off x="6326188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74" name="Oval 309"/>
          <p:cNvSpPr>
            <a:spLocks noChangeArrowheads="1"/>
          </p:cNvSpPr>
          <p:nvPr/>
        </p:nvSpPr>
        <p:spPr bwMode="auto">
          <a:xfrm>
            <a:off x="6326188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75" name="Oval 310"/>
          <p:cNvSpPr>
            <a:spLocks noChangeArrowheads="1"/>
          </p:cNvSpPr>
          <p:nvPr/>
        </p:nvSpPr>
        <p:spPr bwMode="auto">
          <a:xfrm>
            <a:off x="6326188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76" name="Oval 311"/>
          <p:cNvSpPr>
            <a:spLocks noChangeArrowheads="1"/>
          </p:cNvSpPr>
          <p:nvPr/>
        </p:nvSpPr>
        <p:spPr bwMode="auto">
          <a:xfrm>
            <a:off x="6326188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77" name="Oval 312"/>
          <p:cNvSpPr>
            <a:spLocks noChangeArrowheads="1"/>
          </p:cNvSpPr>
          <p:nvPr/>
        </p:nvSpPr>
        <p:spPr bwMode="auto">
          <a:xfrm>
            <a:off x="6326188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78" name="Oval 313"/>
          <p:cNvSpPr>
            <a:spLocks noChangeArrowheads="1"/>
          </p:cNvSpPr>
          <p:nvPr/>
        </p:nvSpPr>
        <p:spPr bwMode="auto">
          <a:xfrm>
            <a:off x="6326188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79" name="Oval 314"/>
          <p:cNvSpPr>
            <a:spLocks noChangeArrowheads="1"/>
          </p:cNvSpPr>
          <p:nvPr/>
        </p:nvSpPr>
        <p:spPr bwMode="auto">
          <a:xfrm>
            <a:off x="6326188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80" name="Oval 315"/>
          <p:cNvSpPr>
            <a:spLocks noChangeArrowheads="1"/>
          </p:cNvSpPr>
          <p:nvPr/>
        </p:nvSpPr>
        <p:spPr bwMode="auto">
          <a:xfrm>
            <a:off x="6326188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81" name="Oval 316"/>
          <p:cNvSpPr>
            <a:spLocks noChangeArrowheads="1"/>
          </p:cNvSpPr>
          <p:nvPr/>
        </p:nvSpPr>
        <p:spPr bwMode="auto">
          <a:xfrm>
            <a:off x="6326188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82" name="Oval 317"/>
          <p:cNvSpPr>
            <a:spLocks noChangeArrowheads="1"/>
          </p:cNvSpPr>
          <p:nvPr/>
        </p:nvSpPr>
        <p:spPr bwMode="auto">
          <a:xfrm>
            <a:off x="6469063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83" name="Oval 318"/>
          <p:cNvSpPr>
            <a:spLocks noChangeArrowheads="1"/>
          </p:cNvSpPr>
          <p:nvPr/>
        </p:nvSpPr>
        <p:spPr bwMode="auto">
          <a:xfrm>
            <a:off x="64690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84" name="Oval 319"/>
          <p:cNvSpPr>
            <a:spLocks noChangeArrowheads="1"/>
          </p:cNvSpPr>
          <p:nvPr/>
        </p:nvSpPr>
        <p:spPr bwMode="auto">
          <a:xfrm>
            <a:off x="6469063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85" name="Oval 320"/>
          <p:cNvSpPr>
            <a:spLocks noChangeArrowheads="1"/>
          </p:cNvSpPr>
          <p:nvPr/>
        </p:nvSpPr>
        <p:spPr bwMode="auto">
          <a:xfrm>
            <a:off x="6469063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86" name="Oval 321"/>
          <p:cNvSpPr>
            <a:spLocks noChangeArrowheads="1"/>
          </p:cNvSpPr>
          <p:nvPr/>
        </p:nvSpPr>
        <p:spPr bwMode="auto">
          <a:xfrm>
            <a:off x="6469063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87" name="Oval 322"/>
          <p:cNvSpPr>
            <a:spLocks noChangeArrowheads="1"/>
          </p:cNvSpPr>
          <p:nvPr/>
        </p:nvSpPr>
        <p:spPr bwMode="auto">
          <a:xfrm>
            <a:off x="6469063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88" name="Oval 323"/>
          <p:cNvSpPr>
            <a:spLocks noChangeArrowheads="1"/>
          </p:cNvSpPr>
          <p:nvPr/>
        </p:nvSpPr>
        <p:spPr bwMode="auto">
          <a:xfrm>
            <a:off x="6469063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89" name="Oval 324"/>
          <p:cNvSpPr>
            <a:spLocks noChangeArrowheads="1"/>
          </p:cNvSpPr>
          <p:nvPr/>
        </p:nvSpPr>
        <p:spPr bwMode="auto">
          <a:xfrm>
            <a:off x="6469063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90" name="Oval 325"/>
          <p:cNvSpPr>
            <a:spLocks noChangeArrowheads="1"/>
          </p:cNvSpPr>
          <p:nvPr/>
        </p:nvSpPr>
        <p:spPr bwMode="auto">
          <a:xfrm>
            <a:off x="6469063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91" name="Oval 326"/>
          <p:cNvSpPr>
            <a:spLocks noChangeArrowheads="1"/>
          </p:cNvSpPr>
          <p:nvPr/>
        </p:nvSpPr>
        <p:spPr bwMode="auto">
          <a:xfrm>
            <a:off x="6469063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92" name="Oval 327"/>
          <p:cNvSpPr>
            <a:spLocks noChangeArrowheads="1"/>
          </p:cNvSpPr>
          <p:nvPr/>
        </p:nvSpPr>
        <p:spPr bwMode="auto">
          <a:xfrm>
            <a:off x="6469063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93" name="Oval 328"/>
          <p:cNvSpPr>
            <a:spLocks noChangeArrowheads="1"/>
          </p:cNvSpPr>
          <p:nvPr/>
        </p:nvSpPr>
        <p:spPr bwMode="auto">
          <a:xfrm>
            <a:off x="6469063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94" name="Oval 329"/>
          <p:cNvSpPr>
            <a:spLocks noChangeArrowheads="1"/>
          </p:cNvSpPr>
          <p:nvPr/>
        </p:nvSpPr>
        <p:spPr bwMode="auto">
          <a:xfrm>
            <a:off x="6469063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95" name="Oval 330"/>
          <p:cNvSpPr>
            <a:spLocks noChangeArrowheads="1"/>
          </p:cNvSpPr>
          <p:nvPr/>
        </p:nvSpPr>
        <p:spPr bwMode="auto">
          <a:xfrm>
            <a:off x="6469063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96" name="Oval 331"/>
          <p:cNvSpPr>
            <a:spLocks noChangeArrowheads="1"/>
          </p:cNvSpPr>
          <p:nvPr/>
        </p:nvSpPr>
        <p:spPr bwMode="auto">
          <a:xfrm>
            <a:off x="6469063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97" name="Oval 332"/>
          <p:cNvSpPr>
            <a:spLocks noChangeArrowheads="1"/>
          </p:cNvSpPr>
          <p:nvPr/>
        </p:nvSpPr>
        <p:spPr bwMode="auto">
          <a:xfrm>
            <a:off x="6469063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98" name="Oval 333"/>
          <p:cNvSpPr>
            <a:spLocks noChangeArrowheads="1"/>
          </p:cNvSpPr>
          <p:nvPr/>
        </p:nvSpPr>
        <p:spPr bwMode="auto">
          <a:xfrm>
            <a:off x="6469063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99" name="Oval 334"/>
          <p:cNvSpPr>
            <a:spLocks noChangeArrowheads="1"/>
          </p:cNvSpPr>
          <p:nvPr/>
        </p:nvSpPr>
        <p:spPr bwMode="auto">
          <a:xfrm>
            <a:off x="6469063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00" name="Oval 335"/>
          <p:cNvSpPr>
            <a:spLocks noChangeArrowheads="1"/>
          </p:cNvSpPr>
          <p:nvPr/>
        </p:nvSpPr>
        <p:spPr bwMode="auto">
          <a:xfrm>
            <a:off x="6469063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01" name="Oval 336"/>
          <p:cNvSpPr>
            <a:spLocks noChangeArrowheads="1"/>
          </p:cNvSpPr>
          <p:nvPr/>
        </p:nvSpPr>
        <p:spPr bwMode="auto">
          <a:xfrm>
            <a:off x="6469063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02" name="Oval 337"/>
          <p:cNvSpPr>
            <a:spLocks noChangeArrowheads="1"/>
          </p:cNvSpPr>
          <p:nvPr/>
        </p:nvSpPr>
        <p:spPr bwMode="auto">
          <a:xfrm>
            <a:off x="6469063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03" name="Oval 338"/>
          <p:cNvSpPr>
            <a:spLocks noChangeArrowheads="1"/>
          </p:cNvSpPr>
          <p:nvPr/>
        </p:nvSpPr>
        <p:spPr bwMode="auto">
          <a:xfrm>
            <a:off x="6469063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04" name="Oval 339"/>
          <p:cNvSpPr>
            <a:spLocks noChangeArrowheads="1"/>
          </p:cNvSpPr>
          <p:nvPr/>
        </p:nvSpPr>
        <p:spPr bwMode="auto">
          <a:xfrm>
            <a:off x="6469063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05" name="Oval 340"/>
          <p:cNvSpPr>
            <a:spLocks noChangeArrowheads="1"/>
          </p:cNvSpPr>
          <p:nvPr/>
        </p:nvSpPr>
        <p:spPr bwMode="auto">
          <a:xfrm>
            <a:off x="6469063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06" name="Oval 341"/>
          <p:cNvSpPr>
            <a:spLocks noChangeArrowheads="1"/>
          </p:cNvSpPr>
          <p:nvPr/>
        </p:nvSpPr>
        <p:spPr bwMode="auto">
          <a:xfrm>
            <a:off x="6469063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07" name="Oval 342"/>
          <p:cNvSpPr>
            <a:spLocks noChangeArrowheads="1"/>
          </p:cNvSpPr>
          <p:nvPr/>
        </p:nvSpPr>
        <p:spPr bwMode="auto">
          <a:xfrm>
            <a:off x="6613525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08" name="Oval 343"/>
          <p:cNvSpPr>
            <a:spLocks noChangeArrowheads="1"/>
          </p:cNvSpPr>
          <p:nvPr/>
        </p:nvSpPr>
        <p:spPr bwMode="auto">
          <a:xfrm>
            <a:off x="66135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09" name="Oval 344"/>
          <p:cNvSpPr>
            <a:spLocks noChangeArrowheads="1"/>
          </p:cNvSpPr>
          <p:nvPr/>
        </p:nvSpPr>
        <p:spPr bwMode="auto">
          <a:xfrm>
            <a:off x="6613525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10" name="Oval 345"/>
          <p:cNvSpPr>
            <a:spLocks noChangeArrowheads="1"/>
          </p:cNvSpPr>
          <p:nvPr/>
        </p:nvSpPr>
        <p:spPr bwMode="auto">
          <a:xfrm>
            <a:off x="6613525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11" name="Oval 346"/>
          <p:cNvSpPr>
            <a:spLocks noChangeArrowheads="1"/>
          </p:cNvSpPr>
          <p:nvPr/>
        </p:nvSpPr>
        <p:spPr bwMode="auto">
          <a:xfrm>
            <a:off x="6613525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12" name="Oval 347"/>
          <p:cNvSpPr>
            <a:spLocks noChangeArrowheads="1"/>
          </p:cNvSpPr>
          <p:nvPr/>
        </p:nvSpPr>
        <p:spPr bwMode="auto">
          <a:xfrm>
            <a:off x="6613525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13" name="Oval 348"/>
          <p:cNvSpPr>
            <a:spLocks noChangeArrowheads="1"/>
          </p:cNvSpPr>
          <p:nvPr/>
        </p:nvSpPr>
        <p:spPr bwMode="auto">
          <a:xfrm>
            <a:off x="6613525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14" name="Oval 349"/>
          <p:cNvSpPr>
            <a:spLocks noChangeArrowheads="1"/>
          </p:cNvSpPr>
          <p:nvPr/>
        </p:nvSpPr>
        <p:spPr bwMode="auto">
          <a:xfrm>
            <a:off x="6613525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15" name="Oval 350"/>
          <p:cNvSpPr>
            <a:spLocks noChangeArrowheads="1"/>
          </p:cNvSpPr>
          <p:nvPr/>
        </p:nvSpPr>
        <p:spPr bwMode="auto">
          <a:xfrm>
            <a:off x="6613525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16" name="Oval 351"/>
          <p:cNvSpPr>
            <a:spLocks noChangeArrowheads="1"/>
          </p:cNvSpPr>
          <p:nvPr/>
        </p:nvSpPr>
        <p:spPr bwMode="auto">
          <a:xfrm>
            <a:off x="6613525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17" name="Oval 352"/>
          <p:cNvSpPr>
            <a:spLocks noChangeArrowheads="1"/>
          </p:cNvSpPr>
          <p:nvPr/>
        </p:nvSpPr>
        <p:spPr bwMode="auto">
          <a:xfrm>
            <a:off x="6613525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18" name="Oval 353"/>
          <p:cNvSpPr>
            <a:spLocks noChangeArrowheads="1"/>
          </p:cNvSpPr>
          <p:nvPr/>
        </p:nvSpPr>
        <p:spPr bwMode="auto">
          <a:xfrm>
            <a:off x="6613525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19" name="Oval 354"/>
          <p:cNvSpPr>
            <a:spLocks noChangeArrowheads="1"/>
          </p:cNvSpPr>
          <p:nvPr/>
        </p:nvSpPr>
        <p:spPr bwMode="auto">
          <a:xfrm>
            <a:off x="6613525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20" name="Oval 355"/>
          <p:cNvSpPr>
            <a:spLocks noChangeArrowheads="1"/>
          </p:cNvSpPr>
          <p:nvPr/>
        </p:nvSpPr>
        <p:spPr bwMode="auto">
          <a:xfrm>
            <a:off x="6613525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21" name="Oval 356"/>
          <p:cNvSpPr>
            <a:spLocks noChangeArrowheads="1"/>
          </p:cNvSpPr>
          <p:nvPr/>
        </p:nvSpPr>
        <p:spPr bwMode="auto">
          <a:xfrm>
            <a:off x="6613525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22" name="Oval 357"/>
          <p:cNvSpPr>
            <a:spLocks noChangeArrowheads="1"/>
          </p:cNvSpPr>
          <p:nvPr/>
        </p:nvSpPr>
        <p:spPr bwMode="auto">
          <a:xfrm>
            <a:off x="6613525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23" name="Oval 358"/>
          <p:cNvSpPr>
            <a:spLocks noChangeArrowheads="1"/>
          </p:cNvSpPr>
          <p:nvPr/>
        </p:nvSpPr>
        <p:spPr bwMode="auto">
          <a:xfrm>
            <a:off x="6613525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24" name="Oval 359"/>
          <p:cNvSpPr>
            <a:spLocks noChangeArrowheads="1"/>
          </p:cNvSpPr>
          <p:nvPr/>
        </p:nvSpPr>
        <p:spPr bwMode="auto">
          <a:xfrm>
            <a:off x="6613525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25" name="Oval 360"/>
          <p:cNvSpPr>
            <a:spLocks noChangeArrowheads="1"/>
          </p:cNvSpPr>
          <p:nvPr/>
        </p:nvSpPr>
        <p:spPr bwMode="auto">
          <a:xfrm>
            <a:off x="6613525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26" name="Oval 361"/>
          <p:cNvSpPr>
            <a:spLocks noChangeArrowheads="1"/>
          </p:cNvSpPr>
          <p:nvPr/>
        </p:nvSpPr>
        <p:spPr bwMode="auto">
          <a:xfrm>
            <a:off x="6613525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27" name="Oval 362"/>
          <p:cNvSpPr>
            <a:spLocks noChangeArrowheads="1"/>
          </p:cNvSpPr>
          <p:nvPr/>
        </p:nvSpPr>
        <p:spPr bwMode="auto">
          <a:xfrm>
            <a:off x="6613525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28" name="Oval 363"/>
          <p:cNvSpPr>
            <a:spLocks noChangeArrowheads="1"/>
          </p:cNvSpPr>
          <p:nvPr/>
        </p:nvSpPr>
        <p:spPr bwMode="auto">
          <a:xfrm>
            <a:off x="6613525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29" name="Oval 364"/>
          <p:cNvSpPr>
            <a:spLocks noChangeArrowheads="1"/>
          </p:cNvSpPr>
          <p:nvPr/>
        </p:nvSpPr>
        <p:spPr bwMode="auto">
          <a:xfrm>
            <a:off x="6613525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30" name="Oval 365"/>
          <p:cNvSpPr>
            <a:spLocks noChangeArrowheads="1"/>
          </p:cNvSpPr>
          <p:nvPr/>
        </p:nvSpPr>
        <p:spPr bwMode="auto">
          <a:xfrm>
            <a:off x="6613525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31" name="Oval 366"/>
          <p:cNvSpPr>
            <a:spLocks noChangeArrowheads="1"/>
          </p:cNvSpPr>
          <p:nvPr/>
        </p:nvSpPr>
        <p:spPr bwMode="auto">
          <a:xfrm>
            <a:off x="6613525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32" name="Oval 367"/>
          <p:cNvSpPr>
            <a:spLocks noChangeArrowheads="1"/>
          </p:cNvSpPr>
          <p:nvPr/>
        </p:nvSpPr>
        <p:spPr bwMode="auto">
          <a:xfrm>
            <a:off x="675798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33" name="Oval 368"/>
          <p:cNvSpPr>
            <a:spLocks noChangeArrowheads="1"/>
          </p:cNvSpPr>
          <p:nvPr/>
        </p:nvSpPr>
        <p:spPr bwMode="auto">
          <a:xfrm>
            <a:off x="6757988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34" name="Oval 369"/>
          <p:cNvSpPr>
            <a:spLocks noChangeArrowheads="1"/>
          </p:cNvSpPr>
          <p:nvPr/>
        </p:nvSpPr>
        <p:spPr bwMode="auto">
          <a:xfrm>
            <a:off x="6757988" y="1724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35" name="Oval 370"/>
          <p:cNvSpPr>
            <a:spLocks noChangeArrowheads="1"/>
          </p:cNvSpPr>
          <p:nvPr/>
        </p:nvSpPr>
        <p:spPr bwMode="auto">
          <a:xfrm>
            <a:off x="6757988" y="18669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36" name="Oval 371"/>
          <p:cNvSpPr>
            <a:spLocks noChangeArrowheads="1"/>
          </p:cNvSpPr>
          <p:nvPr/>
        </p:nvSpPr>
        <p:spPr bwMode="auto">
          <a:xfrm>
            <a:off x="6757988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37" name="Oval 372"/>
          <p:cNvSpPr>
            <a:spLocks noChangeArrowheads="1"/>
          </p:cNvSpPr>
          <p:nvPr/>
        </p:nvSpPr>
        <p:spPr bwMode="auto">
          <a:xfrm>
            <a:off x="6757988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38" name="Oval 373"/>
          <p:cNvSpPr>
            <a:spLocks noChangeArrowheads="1"/>
          </p:cNvSpPr>
          <p:nvPr/>
        </p:nvSpPr>
        <p:spPr bwMode="auto">
          <a:xfrm>
            <a:off x="6757988" y="2301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39" name="Oval 374"/>
          <p:cNvSpPr>
            <a:spLocks noChangeArrowheads="1"/>
          </p:cNvSpPr>
          <p:nvPr/>
        </p:nvSpPr>
        <p:spPr bwMode="auto">
          <a:xfrm>
            <a:off x="6757988" y="2444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40" name="Oval 375"/>
          <p:cNvSpPr>
            <a:spLocks noChangeArrowheads="1"/>
          </p:cNvSpPr>
          <p:nvPr/>
        </p:nvSpPr>
        <p:spPr bwMode="auto">
          <a:xfrm>
            <a:off x="6757988" y="2587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41" name="Oval 376"/>
          <p:cNvSpPr>
            <a:spLocks noChangeArrowheads="1"/>
          </p:cNvSpPr>
          <p:nvPr/>
        </p:nvSpPr>
        <p:spPr bwMode="auto">
          <a:xfrm>
            <a:off x="6757988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42" name="Oval 377"/>
          <p:cNvSpPr>
            <a:spLocks noChangeArrowheads="1"/>
          </p:cNvSpPr>
          <p:nvPr/>
        </p:nvSpPr>
        <p:spPr bwMode="auto">
          <a:xfrm>
            <a:off x="6757988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43" name="Oval 378"/>
          <p:cNvSpPr>
            <a:spLocks noChangeArrowheads="1"/>
          </p:cNvSpPr>
          <p:nvPr/>
        </p:nvSpPr>
        <p:spPr bwMode="auto">
          <a:xfrm>
            <a:off x="6757988" y="3021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44" name="Oval 379"/>
          <p:cNvSpPr>
            <a:spLocks noChangeArrowheads="1"/>
          </p:cNvSpPr>
          <p:nvPr/>
        </p:nvSpPr>
        <p:spPr bwMode="auto">
          <a:xfrm>
            <a:off x="6757988" y="3163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45" name="Oval 380"/>
          <p:cNvSpPr>
            <a:spLocks noChangeArrowheads="1"/>
          </p:cNvSpPr>
          <p:nvPr/>
        </p:nvSpPr>
        <p:spPr bwMode="auto">
          <a:xfrm>
            <a:off x="6757988" y="3306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46" name="Oval 381"/>
          <p:cNvSpPr>
            <a:spLocks noChangeArrowheads="1"/>
          </p:cNvSpPr>
          <p:nvPr/>
        </p:nvSpPr>
        <p:spPr bwMode="auto">
          <a:xfrm>
            <a:off x="6757988" y="3454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47" name="Oval 382"/>
          <p:cNvSpPr>
            <a:spLocks noChangeArrowheads="1"/>
          </p:cNvSpPr>
          <p:nvPr/>
        </p:nvSpPr>
        <p:spPr bwMode="auto">
          <a:xfrm>
            <a:off x="6757988" y="3598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48" name="Oval 383"/>
          <p:cNvSpPr>
            <a:spLocks noChangeArrowheads="1"/>
          </p:cNvSpPr>
          <p:nvPr/>
        </p:nvSpPr>
        <p:spPr bwMode="auto">
          <a:xfrm>
            <a:off x="6757988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49" name="Oval 384"/>
          <p:cNvSpPr>
            <a:spLocks noChangeArrowheads="1"/>
          </p:cNvSpPr>
          <p:nvPr/>
        </p:nvSpPr>
        <p:spPr bwMode="auto">
          <a:xfrm>
            <a:off x="6757988" y="3884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50" name="Oval 385"/>
          <p:cNvSpPr>
            <a:spLocks noChangeArrowheads="1"/>
          </p:cNvSpPr>
          <p:nvPr/>
        </p:nvSpPr>
        <p:spPr bwMode="auto">
          <a:xfrm>
            <a:off x="6757988" y="4027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51" name="Oval 386"/>
          <p:cNvSpPr>
            <a:spLocks noChangeArrowheads="1"/>
          </p:cNvSpPr>
          <p:nvPr/>
        </p:nvSpPr>
        <p:spPr bwMode="auto">
          <a:xfrm>
            <a:off x="6757988" y="4173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52" name="Oval 387"/>
          <p:cNvSpPr>
            <a:spLocks noChangeArrowheads="1"/>
          </p:cNvSpPr>
          <p:nvPr/>
        </p:nvSpPr>
        <p:spPr bwMode="auto">
          <a:xfrm>
            <a:off x="6757988" y="4318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53" name="Oval 388"/>
          <p:cNvSpPr>
            <a:spLocks noChangeArrowheads="1"/>
          </p:cNvSpPr>
          <p:nvPr/>
        </p:nvSpPr>
        <p:spPr bwMode="auto">
          <a:xfrm>
            <a:off x="6757988" y="44608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54" name="Oval 389"/>
          <p:cNvSpPr>
            <a:spLocks noChangeArrowheads="1"/>
          </p:cNvSpPr>
          <p:nvPr/>
        </p:nvSpPr>
        <p:spPr bwMode="auto">
          <a:xfrm>
            <a:off x="6757988" y="46037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55" name="Oval 390"/>
          <p:cNvSpPr>
            <a:spLocks noChangeArrowheads="1"/>
          </p:cNvSpPr>
          <p:nvPr/>
        </p:nvSpPr>
        <p:spPr bwMode="auto">
          <a:xfrm>
            <a:off x="5462588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56" name="Oval 391"/>
          <p:cNvSpPr>
            <a:spLocks noChangeArrowheads="1"/>
          </p:cNvSpPr>
          <p:nvPr/>
        </p:nvSpPr>
        <p:spPr bwMode="auto">
          <a:xfrm>
            <a:off x="6181725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57" name="Oval 393"/>
          <p:cNvSpPr>
            <a:spLocks noChangeArrowheads="1"/>
          </p:cNvSpPr>
          <p:nvPr/>
        </p:nvSpPr>
        <p:spPr bwMode="auto">
          <a:xfrm>
            <a:off x="4741863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58" name="Oval 394"/>
          <p:cNvSpPr>
            <a:spLocks noChangeArrowheads="1"/>
          </p:cNvSpPr>
          <p:nvPr/>
        </p:nvSpPr>
        <p:spPr bwMode="auto">
          <a:xfrm>
            <a:off x="6757988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59" name="Oval 395"/>
          <p:cNvSpPr>
            <a:spLocks noChangeArrowheads="1"/>
          </p:cNvSpPr>
          <p:nvPr/>
        </p:nvSpPr>
        <p:spPr bwMode="auto">
          <a:xfrm>
            <a:off x="6902450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60" name="Oval 396"/>
          <p:cNvSpPr>
            <a:spLocks noChangeArrowheads="1"/>
          </p:cNvSpPr>
          <p:nvPr/>
        </p:nvSpPr>
        <p:spPr bwMode="auto">
          <a:xfrm>
            <a:off x="7045325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61" name="Oval 397"/>
          <p:cNvSpPr>
            <a:spLocks noChangeArrowheads="1"/>
          </p:cNvSpPr>
          <p:nvPr/>
        </p:nvSpPr>
        <p:spPr bwMode="auto">
          <a:xfrm>
            <a:off x="7189788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62" name="Oval 398"/>
          <p:cNvSpPr>
            <a:spLocks noChangeArrowheads="1"/>
          </p:cNvSpPr>
          <p:nvPr/>
        </p:nvSpPr>
        <p:spPr bwMode="auto">
          <a:xfrm>
            <a:off x="7334250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63" name="Oval 399"/>
          <p:cNvSpPr>
            <a:spLocks noChangeArrowheads="1"/>
          </p:cNvSpPr>
          <p:nvPr/>
        </p:nvSpPr>
        <p:spPr bwMode="auto">
          <a:xfrm>
            <a:off x="7477125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64" name="Oval 400"/>
          <p:cNvSpPr>
            <a:spLocks noChangeArrowheads="1"/>
          </p:cNvSpPr>
          <p:nvPr/>
        </p:nvSpPr>
        <p:spPr bwMode="auto">
          <a:xfrm>
            <a:off x="7621588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65" name="Oval 401"/>
          <p:cNvSpPr>
            <a:spLocks noChangeArrowheads="1"/>
          </p:cNvSpPr>
          <p:nvPr/>
        </p:nvSpPr>
        <p:spPr bwMode="auto">
          <a:xfrm>
            <a:off x="7766050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66" name="Oval 402"/>
          <p:cNvSpPr>
            <a:spLocks noChangeArrowheads="1"/>
          </p:cNvSpPr>
          <p:nvPr/>
        </p:nvSpPr>
        <p:spPr bwMode="auto">
          <a:xfrm>
            <a:off x="7910513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67" name="Oval 403"/>
          <p:cNvSpPr>
            <a:spLocks noChangeArrowheads="1"/>
          </p:cNvSpPr>
          <p:nvPr/>
        </p:nvSpPr>
        <p:spPr bwMode="auto">
          <a:xfrm>
            <a:off x="8053388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68" name="Oval 404"/>
          <p:cNvSpPr>
            <a:spLocks noChangeArrowheads="1"/>
          </p:cNvSpPr>
          <p:nvPr/>
        </p:nvSpPr>
        <p:spPr bwMode="auto">
          <a:xfrm>
            <a:off x="8197850" y="12938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69" name="Oval 410"/>
          <p:cNvSpPr>
            <a:spLocks noChangeArrowheads="1"/>
          </p:cNvSpPr>
          <p:nvPr/>
        </p:nvSpPr>
        <p:spPr bwMode="auto">
          <a:xfrm>
            <a:off x="6902450" y="14366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70" name="Oval 411"/>
          <p:cNvSpPr>
            <a:spLocks noChangeArrowheads="1"/>
          </p:cNvSpPr>
          <p:nvPr/>
        </p:nvSpPr>
        <p:spPr bwMode="auto">
          <a:xfrm>
            <a:off x="7045325" y="14366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71" name="Oval 412"/>
          <p:cNvSpPr>
            <a:spLocks noChangeArrowheads="1"/>
          </p:cNvSpPr>
          <p:nvPr/>
        </p:nvSpPr>
        <p:spPr bwMode="auto">
          <a:xfrm>
            <a:off x="7189788" y="14366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72" name="Oval 413"/>
          <p:cNvSpPr>
            <a:spLocks noChangeArrowheads="1"/>
          </p:cNvSpPr>
          <p:nvPr/>
        </p:nvSpPr>
        <p:spPr bwMode="auto">
          <a:xfrm>
            <a:off x="7334250" y="14366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73" name="Oval 414"/>
          <p:cNvSpPr>
            <a:spLocks noChangeArrowheads="1"/>
          </p:cNvSpPr>
          <p:nvPr/>
        </p:nvSpPr>
        <p:spPr bwMode="auto">
          <a:xfrm>
            <a:off x="7477125" y="14366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74" name="Oval 415"/>
          <p:cNvSpPr>
            <a:spLocks noChangeArrowheads="1"/>
          </p:cNvSpPr>
          <p:nvPr/>
        </p:nvSpPr>
        <p:spPr bwMode="auto">
          <a:xfrm>
            <a:off x="7621588" y="14366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75" name="Oval 416"/>
          <p:cNvSpPr>
            <a:spLocks noChangeArrowheads="1"/>
          </p:cNvSpPr>
          <p:nvPr/>
        </p:nvSpPr>
        <p:spPr bwMode="auto">
          <a:xfrm>
            <a:off x="7766050" y="14366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76" name="Oval 417"/>
          <p:cNvSpPr>
            <a:spLocks noChangeArrowheads="1"/>
          </p:cNvSpPr>
          <p:nvPr/>
        </p:nvSpPr>
        <p:spPr bwMode="auto">
          <a:xfrm>
            <a:off x="7910513" y="14366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77" name="Oval 418"/>
          <p:cNvSpPr>
            <a:spLocks noChangeArrowheads="1"/>
          </p:cNvSpPr>
          <p:nvPr/>
        </p:nvSpPr>
        <p:spPr bwMode="auto">
          <a:xfrm>
            <a:off x="8053388" y="14366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78" name="Oval 419"/>
          <p:cNvSpPr>
            <a:spLocks noChangeArrowheads="1"/>
          </p:cNvSpPr>
          <p:nvPr/>
        </p:nvSpPr>
        <p:spPr bwMode="auto">
          <a:xfrm>
            <a:off x="8197850" y="14366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79" name="Oval 430"/>
          <p:cNvSpPr>
            <a:spLocks noChangeArrowheads="1"/>
          </p:cNvSpPr>
          <p:nvPr/>
        </p:nvSpPr>
        <p:spPr bwMode="auto">
          <a:xfrm>
            <a:off x="6902450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80" name="Oval 431"/>
          <p:cNvSpPr>
            <a:spLocks noChangeArrowheads="1"/>
          </p:cNvSpPr>
          <p:nvPr/>
        </p:nvSpPr>
        <p:spPr bwMode="auto">
          <a:xfrm>
            <a:off x="7045325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81" name="Oval 432"/>
          <p:cNvSpPr>
            <a:spLocks noChangeArrowheads="1"/>
          </p:cNvSpPr>
          <p:nvPr/>
        </p:nvSpPr>
        <p:spPr bwMode="auto">
          <a:xfrm>
            <a:off x="7189788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82" name="Oval 433"/>
          <p:cNvSpPr>
            <a:spLocks noChangeArrowheads="1"/>
          </p:cNvSpPr>
          <p:nvPr/>
        </p:nvSpPr>
        <p:spPr bwMode="auto">
          <a:xfrm>
            <a:off x="7334250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83" name="Oval 434"/>
          <p:cNvSpPr>
            <a:spLocks noChangeArrowheads="1"/>
          </p:cNvSpPr>
          <p:nvPr/>
        </p:nvSpPr>
        <p:spPr bwMode="auto">
          <a:xfrm>
            <a:off x="7477125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84" name="Oval 435"/>
          <p:cNvSpPr>
            <a:spLocks noChangeArrowheads="1"/>
          </p:cNvSpPr>
          <p:nvPr/>
        </p:nvSpPr>
        <p:spPr bwMode="auto">
          <a:xfrm>
            <a:off x="7621588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85" name="Oval 436"/>
          <p:cNvSpPr>
            <a:spLocks noChangeArrowheads="1"/>
          </p:cNvSpPr>
          <p:nvPr/>
        </p:nvSpPr>
        <p:spPr bwMode="auto">
          <a:xfrm>
            <a:off x="7766050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86" name="Oval 437"/>
          <p:cNvSpPr>
            <a:spLocks noChangeArrowheads="1"/>
          </p:cNvSpPr>
          <p:nvPr/>
        </p:nvSpPr>
        <p:spPr bwMode="auto">
          <a:xfrm>
            <a:off x="7910513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87" name="Oval 438"/>
          <p:cNvSpPr>
            <a:spLocks noChangeArrowheads="1"/>
          </p:cNvSpPr>
          <p:nvPr/>
        </p:nvSpPr>
        <p:spPr bwMode="auto">
          <a:xfrm>
            <a:off x="8053388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88" name="Oval 439"/>
          <p:cNvSpPr>
            <a:spLocks noChangeArrowheads="1"/>
          </p:cNvSpPr>
          <p:nvPr/>
        </p:nvSpPr>
        <p:spPr bwMode="auto">
          <a:xfrm>
            <a:off x="8197850" y="15811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89" name="Oval 440"/>
          <p:cNvSpPr>
            <a:spLocks noChangeArrowheads="1"/>
          </p:cNvSpPr>
          <p:nvPr/>
        </p:nvSpPr>
        <p:spPr bwMode="auto">
          <a:xfrm>
            <a:off x="690245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90" name="Oval 441"/>
          <p:cNvSpPr>
            <a:spLocks noChangeArrowheads="1"/>
          </p:cNvSpPr>
          <p:nvPr/>
        </p:nvSpPr>
        <p:spPr bwMode="auto">
          <a:xfrm>
            <a:off x="704532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91" name="Oval 442"/>
          <p:cNvSpPr>
            <a:spLocks noChangeArrowheads="1"/>
          </p:cNvSpPr>
          <p:nvPr/>
        </p:nvSpPr>
        <p:spPr bwMode="auto">
          <a:xfrm>
            <a:off x="718978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92" name="Oval 443"/>
          <p:cNvSpPr>
            <a:spLocks noChangeArrowheads="1"/>
          </p:cNvSpPr>
          <p:nvPr/>
        </p:nvSpPr>
        <p:spPr bwMode="auto">
          <a:xfrm>
            <a:off x="733425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93" name="Oval 444"/>
          <p:cNvSpPr>
            <a:spLocks noChangeArrowheads="1"/>
          </p:cNvSpPr>
          <p:nvPr/>
        </p:nvSpPr>
        <p:spPr bwMode="auto">
          <a:xfrm>
            <a:off x="747712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94" name="Oval 445"/>
          <p:cNvSpPr>
            <a:spLocks noChangeArrowheads="1"/>
          </p:cNvSpPr>
          <p:nvPr/>
        </p:nvSpPr>
        <p:spPr bwMode="auto">
          <a:xfrm>
            <a:off x="762158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95" name="Oval 446"/>
          <p:cNvSpPr>
            <a:spLocks noChangeArrowheads="1"/>
          </p:cNvSpPr>
          <p:nvPr/>
        </p:nvSpPr>
        <p:spPr bwMode="auto">
          <a:xfrm>
            <a:off x="776605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96" name="Oval 447"/>
          <p:cNvSpPr>
            <a:spLocks noChangeArrowheads="1"/>
          </p:cNvSpPr>
          <p:nvPr/>
        </p:nvSpPr>
        <p:spPr bwMode="auto">
          <a:xfrm>
            <a:off x="7910513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97" name="Oval 448"/>
          <p:cNvSpPr>
            <a:spLocks noChangeArrowheads="1"/>
          </p:cNvSpPr>
          <p:nvPr/>
        </p:nvSpPr>
        <p:spPr bwMode="auto">
          <a:xfrm>
            <a:off x="805338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98" name="Oval 449"/>
          <p:cNvSpPr>
            <a:spLocks noChangeArrowheads="1"/>
          </p:cNvSpPr>
          <p:nvPr/>
        </p:nvSpPr>
        <p:spPr bwMode="auto">
          <a:xfrm>
            <a:off x="819785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399" name="Oval 450"/>
          <p:cNvSpPr>
            <a:spLocks noChangeArrowheads="1"/>
          </p:cNvSpPr>
          <p:nvPr/>
        </p:nvSpPr>
        <p:spPr bwMode="auto">
          <a:xfrm>
            <a:off x="6902450" y="1870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00" name="Oval 451"/>
          <p:cNvSpPr>
            <a:spLocks noChangeArrowheads="1"/>
          </p:cNvSpPr>
          <p:nvPr/>
        </p:nvSpPr>
        <p:spPr bwMode="auto">
          <a:xfrm>
            <a:off x="7045325" y="1870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01" name="Oval 452"/>
          <p:cNvSpPr>
            <a:spLocks noChangeArrowheads="1"/>
          </p:cNvSpPr>
          <p:nvPr/>
        </p:nvSpPr>
        <p:spPr bwMode="auto">
          <a:xfrm>
            <a:off x="7189788" y="1870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02" name="Oval 453"/>
          <p:cNvSpPr>
            <a:spLocks noChangeArrowheads="1"/>
          </p:cNvSpPr>
          <p:nvPr/>
        </p:nvSpPr>
        <p:spPr bwMode="auto">
          <a:xfrm>
            <a:off x="7334250" y="1870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03" name="Oval 454"/>
          <p:cNvSpPr>
            <a:spLocks noChangeArrowheads="1"/>
          </p:cNvSpPr>
          <p:nvPr/>
        </p:nvSpPr>
        <p:spPr bwMode="auto">
          <a:xfrm>
            <a:off x="7477125" y="1870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04" name="Oval 455"/>
          <p:cNvSpPr>
            <a:spLocks noChangeArrowheads="1"/>
          </p:cNvSpPr>
          <p:nvPr/>
        </p:nvSpPr>
        <p:spPr bwMode="auto">
          <a:xfrm>
            <a:off x="7621588" y="1870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05" name="Oval 456"/>
          <p:cNvSpPr>
            <a:spLocks noChangeArrowheads="1"/>
          </p:cNvSpPr>
          <p:nvPr/>
        </p:nvSpPr>
        <p:spPr bwMode="auto">
          <a:xfrm>
            <a:off x="7766050" y="1870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06" name="Oval 457"/>
          <p:cNvSpPr>
            <a:spLocks noChangeArrowheads="1"/>
          </p:cNvSpPr>
          <p:nvPr/>
        </p:nvSpPr>
        <p:spPr bwMode="auto">
          <a:xfrm>
            <a:off x="7910513" y="1870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07" name="Oval 458"/>
          <p:cNvSpPr>
            <a:spLocks noChangeArrowheads="1"/>
          </p:cNvSpPr>
          <p:nvPr/>
        </p:nvSpPr>
        <p:spPr bwMode="auto">
          <a:xfrm>
            <a:off x="8053388" y="1870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08" name="Oval 459"/>
          <p:cNvSpPr>
            <a:spLocks noChangeArrowheads="1"/>
          </p:cNvSpPr>
          <p:nvPr/>
        </p:nvSpPr>
        <p:spPr bwMode="auto">
          <a:xfrm>
            <a:off x="8197850" y="1870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09" name="Oval 460"/>
          <p:cNvSpPr>
            <a:spLocks noChangeArrowheads="1"/>
          </p:cNvSpPr>
          <p:nvPr/>
        </p:nvSpPr>
        <p:spPr bwMode="auto">
          <a:xfrm>
            <a:off x="6902450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10" name="Oval 461"/>
          <p:cNvSpPr>
            <a:spLocks noChangeArrowheads="1"/>
          </p:cNvSpPr>
          <p:nvPr/>
        </p:nvSpPr>
        <p:spPr bwMode="auto">
          <a:xfrm>
            <a:off x="7045325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11" name="Oval 462"/>
          <p:cNvSpPr>
            <a:spLocks noChangeArrowheads="1"/>
          </p:cNvSpPr>
          <p:nvPr/>
        </p:nvSpPr>
        <p:spPr bwMode="auto">
          <a:xfrm>
            <a:off x="7189788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12" name="Oval 463"/>
          <p:cNvSpPr>
            <a:spLocks noChangeArrowheads="1"/>
          </p:cNvSpPr>
          <p:nvPr/>
        </p:nvSpPr>
        <p:spPr bwMode="auto">
          <a:xfrm>
            <a:off x="7334250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13" name="Oval 464"/>
          <p:cNvSpPr>
            <a:spLocks noChangeArrowheads="1"/>
          </p:cNvSpPr>
          <p:nvPr/>
        </p:nvSpPr>
        <p:spPr bwMode="auto">
          <a:xfrm>
            <a:off x="7477125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14" name="Oval 465"/>
          <p:cNvSpPr>
            <a:spLocks noChangeArrowheads="1"/>
          </p:cNvSpPr>
          <p:nvPr/>
        </p:nvSpPr>
        <p:spPr bwMode="auto">
          <a:xfrm>
            <a:off x="7621588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15" name="Oval 466"/>
          <p:cNvSpPr>
            <a:spLocks noChangeArrowheads="1"/>
          </p:cNvSpPr>
          <p:nvPr/>
        </p:nvSpPr>
        <p:spPr bwMode="auto">
          <a:xfrm>
            <a:off x="7766050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16" name="Oval 467"/>
          <p:cNvSpPr>
            <a:spLocks noChangeArrowheads="1"/>
          </p:cNvSpPr>
          <p:nvPr/>
        </p:nvSpPr>
        <p:spPr bwMode="auto">
          <a:xfrm>
            <a:off x="7910513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17" name="Oval 468"/>
          <p:cNvSpPr>
            <a:spLocks noChangeArrowheads="1"/>
          </p:cNvSpPr>
          <p:nvPr/>
        </p:nvSpPr>
        <p:spPr bwMode="auto">
          <a:xfrm>
            <a:off x="8053388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18" name="Oval 469"/>
          <p:cNvSpPr>
            <a:spLocks noChangeArrowheads="1"/>
          </p:cNvSpPr>
          <p:nvPr/>
        </p:nvSpPr>
        <p:spPr bwMode="auto">
          <a:xfrm>
            <a:off x="8197850" y="20145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19" name="Oval 470"/>
          <p:cNvSpPr>
            <a:spLocks noChangeArrowheads="1"/>
          </p:cNvSpPr>
          <p:nvPr/>
        </p:nvSpPr>
        <p:spPr bwMode="auto">
          <a:xfrm>
            <a:off x="6902450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20" name="Oval 471"/>
          <p:cNvSpPr>
            <a:spLocks noChangeArrowheads="1"/>
          </p:cNvSpPr>
          <p:nvPr/>
        </p:nvSpPr>
        <p:spPr bwMode="auto">
          <a:xfrm>
            <a:off x="7045325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21" name="Oval 472"/>
          <p:cNvSpPr>
            <a:spLocks noChangeArrowheads="1"/>
          </p:cNvSpPr>
          <p:nvPr/>
        </p:nvSpPr>
        <p:spPr bwMode="auto">
          <a:xfrm>
            <a:off x="7189788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22" name="Oval 473"/>
          <p:cNvSpPr>
            <a:spLocks noChangeArrowheads="1"/>
          </p:cNvSpPr>
          <p:nvPr/>
        </p:nvSpPr>
        <p:spPr bwMode="auto">
          <a:xfrm>
            <a:off x="7334250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23" name="Oval 474"/>
          <p:cNvSpPr>
            <a:spLocks noChangeArrowheads="1"/>
          </p:cNvSpPr>
          <p:nvPr/>
        </p:nvSpPr>
        <p:spPr bwMode="auto">
          <a:xfrm>
            <a:off x="7477125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24" name="Oval 475"/>
          <p:cNvSpPr>
            <a:spLocks noChangeArrowheads="1"/>
          </p:cNvSpPr>
          <p:nvPr/>
        </p:nvSpPr>
        <p:spPr bwMode="auto">
          <a:xfrm>
            <a:off x="7621588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25" name="Oval 476"/>
          <p:cNvSpPr>
            <a:spLocks noChangeArrowheads="1"/>
          </p:cNvSpPr>
          <p:nvPr/>
        </p:nvSpPr>
        <p:spPr bwMode="auto">
          <a:xfrm>
            <a:off x="7766050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26" name="Oval 477"/>
          <p:cNvSpPr>
            <a:spLocks noChangeArrowheads="1"/>
          </p:cNvSpPr>
          <p:nvPr/>
        </p:nvSpPr>
        <p:spPr bwMode="auto">
          <a:xfrm>
            <a:off x="7910513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27" name="Oval 478"/>
          <p:cNvSpPr>
            <a:spLocks noChangeArrowheads="1"/>
          </p:cNvSpPr>
          <p:nvPr/>
        </p:nvSpPr>
        <p:spPr bwMode="auto">
          <a:xfrm>
            <a:off x="8053388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28" name="Oval 479"/>
          <p:cNvSpPr>
            <a:spLocks noChangeArrowheads="1"/>
          </p:cNvSpPr>
          <p:nvPr/>
        </p:nvSpPr>
        <p:spPr bwMode="auto">
          <a:xfrm>
            <a:off x="8197850" y="21590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29" name="Oval 480"/>
          <p:cNvSpPr>
            <a:spLocks noChangeArrowheads="1"/>
          </p:cNvSpPr>
          <p:nvPr/>
        </p:nvSpPr>
        <p:spPr bwMode="auto">
          <a:xfrm>
            <a:off x="690245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30" name="Oval 481"/>
          <p:cNvSpPr>
            <a:spLocks noChangeArrowheads="1"/>
          </p:cNvSpPr>
          <p:nvPr/>
        </p:nvSpPr>
        <p:spPr bwMode="auto">
          <a:xfrm>
            <a:off x="704532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31" name="Oval 482"/>
          <p:cNvSpPr>
            <a:spLocks noChangeArrowheads="1"/>
          </p:cNvSpPr>
          <p:nvPr/>
        </p:nvSpPr>
        <p:spPr bwMode="auto">
          <a:xfrm>
            <a:off x="718978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32" name="Oval 483"/>
          <p:cNvSpPr>
            <a:spLocks noChangeArrowheads="1"/>
          </p:cNvSpPr>
          <p:nvPr/>
        </p:nvSpPr>
        <p:spPr bwMode="auto">
          <a:xfrm>
            <a:off x="733425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33" name="Oval 484"/>
          <p:cNvSpPr>
            <a:spLocks noChangeArrowheads="1"/>
          </p:cNvSpPr>
          <p:nvPr/>
        </p:nvSpPr>
        <p:spPr bwMode="auto">
          <a:xfrm>
            <a:off x="747712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34" name="Oval 485"/>
          <p:cNvSpPr>
            <a:spLocks noChangeArrowheads="1"/>
          </p:cNvSpPr>
          <p:nvPr/>
        </p:nvSpPr>
        <p:spPr bwMode="auto">
          <a:xfrm>
            <a:off x="762158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35" name="Oval 486"/>
          <p:cNvSpPr>
            <a:spLocks noChangeArrowheads="1"/>
          </p:cNvSpPr>
          <p:nvPr/>
        </p:nvSpPr>
        <p:spPr bwMode="auto">
          <a:xfrm>
            <a:off x="776605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36" name="Oval 487"/>
          <p:cNvSpPr>
            <a:spLocks noChangeArrowheads="1"/>
          </p:cNvSpPr>
          <p:nvPr/>
        </p:nvSpPr>
        <p:spPr bwMode="auto">
          <a:xfrm>
            <a:off x="7910513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37" name="Oval 488"/>
          <p:cNvSpPr>
            <a:spLocks noChangeArrowheads="1"/>
          </p:cNvSpPr>
          <p:nvPr/>
        </p:nvSpPr>
        <p:spPr bwMode="auto">
          <a:xfrm>
            <a:off x="805338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38" name="Oval 489"/>
          <p:cNvSpPr>
            <a:spLocks noChangeArrowheads="1"/>
          </p:cNvSpPr>
          <p:nvPr/>
        </p:nvSpPr>
        <p:spPr bwMode="auto">
          <a:xfrm>
            <a:off x="819785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39" name="Oval 490"/>
          <p:cNvSpPr>
            <a:spLocks noChangeArrowheads="1"/>
          </p:cNvSpPr>
          <p:nvPr/>
        </p:nvSpPr>
        <p:spPr bwMode="auto">
          <a:xfrm>
            <a:off x="6902450" y="24479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40" name="Oval 491"/>
          <p:cNvSpPr>
            <a:spLocks noChangeArrowheads="1"/>
          </p:cNvSpPr>
          <p:nvPr/>
        </p:nvSpPr>
        <p:spPr bwMode="auto">
          <a:xfrm>
            <a:off x="7045325" y="24479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41" name="Oval 492"/>
          <p:cNvSpPr>
            <a:spLocks noChangeArrowheads="1"/>
          </p:cNvSpPr>
          <p:nvPr/>
        </p:nvSpPr>
        <p:spPr bwMode="auto">
          <a:xfrm>
            <a:off x="7189788" y="24479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42" name="Oval 493"/>
          <p:cNvSpPr>
            <a:spLocks noChangeArrowheads="1"/>
          </p:cNvSpPr>
          <p:nvPr/>
        </p:nvSpPr>
        <p:spPr bwMode="auto">
          <a:xfrm>
            <a:off x="7334250" y="24479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43" name="Oval 494"/>
          <p:cNvSpPr>
            <a:spLocks noChangeArrowheads="1"/>
          </p:cNvSpPr>
          <p:nvPr/>
        </p:nvSpPr>
        <p:spPr bwMode="auto">
          <a:xfrm>
            <a:off x="7477125" y="24479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44" name="Oval 495"/>
          <p:cNvSpPr>
            <a:spLocks noChangeArrowheads="1"/>
          </p:cNvSpPr>
          <p:nvPr/>
        </p:nvSpPr>
        <p:spPr bwMode="auto">
          <a:xfrm>
            <a:off x="7621588" y="24479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45" name="Oval 496"/>
          <p:cNvSpPr>
            <a:spLocks noChangeArrowheads="1"/>
          </p:cNvSpPr>
          <p:nvPr/>
        </p:nvSpPr>
        <p:spPr bwMode="auto">
          <a:xfrm>
            <a:off x="7766050" y="24479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46" name="Oval 497"/>
          <p:cNvSpPr>
            <a:spLocks noChangeArrowheads="1"/>
          </p:cNvSpPr>
          <p:nvPr/>
        </p:nvSpPr>
        <p:spPr bwMode="auto">
          <a:xfrm>
            <a:off x="7910513" y="24479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47" name="Oval 498"/>
          <p:cNvSpPr>
            <a:spLocks noChangeArrowheads="1"/>
          </p:cNvSpPr>
          <p:nvPr/>
        </p:nvSpPr>
        <p:spPr bwMode="auto">
          <a:xfrm>
            <a:off x="8053388" y="24479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48" name="Oval 499"/>
          <p:cNvSpPr>
            <a:spLocks noChangeArrowheads="1"/>
          </p:cNvSpPr>
          <p:nvPr/>
        </p:nvSpPr>
        <p:spPr bwMode="auto">
          <a:xfrm>
            <a:off x="8197850" y="24479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49" name="Oval 500"/>
          <p:cNvSpPr>
            <a:spLocks noChangeArrowheads="1"/>
          </p:cNvSpPr>
          <p:nvPr/>
        </p:nvSpPr>
        <p:spPr bwMode="auto">
          <a:xfrm>
            <a:off x="6902450" y="2592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50" name="Oval 501"/>
          <p:cNvSpPr>
            <a:spLocks noChangeArrowheads="1"/>
          </p:cNvSpPr>
          <p:nvPr/>
        </p:nvSpPr>
        <p:spPr bwMode="auto">
          <a:xfrm>
            <a:off x="7045325" y="2592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51" name="Oval 502"/>
          <p:cNvSpPr>
            <a:spLocks noChangeArrowheads="1"/>
          </p:cNvSpPr>
          <p:nvPr/>
        </p:nvSpPr>
        <p:spPr bwMode="auto">
          <a:xfrm>
            <a:off x="7189788" y="2592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52" name="Oval 503"/>
          <p:cNvSpPr>
            <a:spLocks noChangeArrowheads="1"/>
          </p:cNvSpPr>
          <p:nvPr/>
        </p:nvSpPr>
        <p:spPr bwMode="auto">
          <a:xfrm>
            <a:off x="7334250" y="2592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53" name="Oval 504"/>
          <p:cNvSpPr>
            <a:spLocks noChangeArrowheads="1"/>
          </p:cNvSpPr>
          <p:nvPr/>
        </p:nvSpPr>
        <p:spPr bwMode="auto">
          <a:xfrm>
            <a:off x="7477125" y="2592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54" name="Oval 505"/>
          <p:cNvSpPr>
            <a:spLocks noChangeArrowheads="1"/>
          </p:cNvSpPr>
          <p:nvPr/>
        </p:nvSpPr>
        <p:spPr bwMode="auto">
          <a:xfrm>
            <a:off x="7621588" y="2592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55" name="Oval 506"/>
          <p:cNvSpPr>
            <a:spLocks noChangeArrowheads="1"/>
          </p:cNvSpPr>
          <p:nvPr/>
        </p:nvSpPr>
        <p:spPr bwMode="auto">
          <a:xfrm>
            <a:off x="7766050" y="2592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56" name="Oval 507"/>
          <p:cNvSpPr>
            <a:spLocks noChangeArrowheads="1"/>
          </p:cNvSpPr>
          <p:nvPr/>
        </p:nvSpPr>
        <p:spPr bwMode="auto">
          <a:xfrm>
            <a:off x="7910513" y="2592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57" name="Oval 508"/>
          <p:cNvSpPr>
            <a:spLocks noChangeArrowheads="1"/>
          </p:cNvSpPr>
          <p:nvPr/>
        </p:nvSpPr>
        <p:spPr bwMode="auto">
          <a:xfrm>
            <a:off x="8053388" y="2592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58" name="Oval 509"/>
          <p:cNvSpPr>
            <a:spLocks noChangeArrowheads="1"/>
          </p:cNvSpPr>
          <p:nvPr/>
        </p:nvSpPr>
        <p:spPr bwMode="auto">
          <a:xfrm>
            <a:off x="8197850" y="2592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59" name="Oval 660"/>
          <p:cNvSpPr>
            <a:spLocks noChangeArrowheads="1"/>
          </p:cNvSpPr>
          <p:nvPr/>
        </p:nvSpPr>
        <p:spPr bwMode="auto">
          <a:xfrm>
            <a:off x="6902450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60" name="Oval 661"/>
          <p:cNvSpPr>
            <a:spLocks noChangeArrowheads="1"/>
          </p:cNvSpPr>
          <p:nvPr/>
        </p:nvSpPr>
        <p:spPr bwMode="auto">
          <a:xfrm>
            <a:off x="7045325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61" name="Oval 662"/>
          <p:cNvSpPr>
            <a:spLocks noChangeArrowheads="1"/>
          </p:cNvSpPr>
          <p:nvPr/>
        </p:nvSpPr>
        <p:spPr bwMode="auto">
          <a:xfrm>
            <a:off x="7189788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62" name="Oval 663"/>
          <p:cNvSpPr>
            <a:spLocks noChangeArrowheads="1"/>
          </p:cNvSpPr>
          <p:nvPr/>
        </p:nvSpPr>
        <p:spPr bwMode="auto">
          <a:xfrm>
            <a:off x="7334250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63" name="Oval 664"/>
          <p:cNvSpPr>
            <a:spLocks noChangeArrowheads="1"/>
          </p:cNvSpPr>
          <p:nvPr/>
        </p:nvSpPr>
        <p:spPr bwMode="auto">
          <a:xfrm>
            <a:off x="7477125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64" name="Oval 665"/>
          <p:cNvSpPr>
            <a:spLocks noChangeArrowheads="1"/>
          </p:cNvSpPr>
          <p:nvPr/>
        </p:nvSpPr>
        <p:spPr bwMode="auto">
          <a:xfrm>
            <a:off x="7621588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65" name="Oval 666"/>
          <p:cNvSpPr>
            <a:spLocks noChangeArrowheads="1"/>
          </p:cNvSpPr>
          <p:nvPr/>
        </p:nvSpPr>
        <p:spPr bwMode="auto">
          <a:xfrm>
            <a:off x="7766050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66" name="Oval 667"/>
          <p:cNvSpPr>
            <a:spLocks noChangeArrowheads="1"/>
          </p:cNvSpPr>
          <p:nvPr/>
        </p:nvSpPr>
        <p:spPr bwMode="auto">
          <a:xfrm>
            <a:off x="7910513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67" name="Oval 668"/>
          <p:cNvSpPr>
            <a:spLocks noChangeArrowheads="1"/>
          </p:cNvSpPr>
          <p:nvPr/>
        </p:nvSpPr>
        <p:spPr bwMode="auto">
          <a:xfrm>
            <a:off x="8053388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68" name="Oval 669"/>
          <p:cNvSpPr>
            <a:spLocks noChangeArrowheads="1"/>
          </p:cNvSpPr>
          <p:nvPr/>
        </p:nvSpPr>
        <p:spPr bwMode="auto">
          <a:xfrm>
            <a:off x="8197850" y="2733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69" name="Oval 670"/>
          <p:cNvSpPr>
            <a:spLocks noChangeArrowheads="1"/>
          </p:cNvSpPr>
          <p:nvPr/>
        </p:nvSpPr>
        <p:spPr bwMode="auto">
          <a:xfrm>
            <a:off x="6902450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70" name="Oval 671"/>
          <p:cNvSpPr>
            <a:spLocks noChangeArrowheads="1"/>
          </p:cNvSpPr>
          <p:nvPr/>
        </p:nvSpPr>
        <p:spPr bwMode="auto">
          <a:xfrm>
            <a:off x="7045325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71" name="Oval 672"/>
          <p:cNvSpPr>
            <a:spLocks noChangeArrowheads="1"/>
          </p:cNvSpPr>
          <p:nvPr/>
        </p:nvSpPr>
        <p:spPr bwMode="auto">
          <a:xfrm>
            <a:off x="7189788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72" name="Oval 673"/>
          <p:cNvSpPr>
            <a:spLocks noChangeArrowheads="1"/>
          </p:cNvSpPr>
          <p:nvPr/>
        </p:nvSpPr>
        <p:spPr bwMode="auto">
          <a:xfrm>
            <a:off x="7334250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73" name="Oval 674"/>
          <p:cNvSpPr>
            <a:spLocks noChangeArrowheads="1"/>
          </p:cNvSpPr>
          <p:nvPr/>
        </p:nvSpPr>
        <p:spPr bwMode="auto">
          <a:xfrm>
            <a:off x="7477125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74" name="Oval 675"/>
          <p:cNvSpPr>
            <a:spLocks noChangeArrowheads="1"/>
          </p:cNvSpPr>
          <p:nvPr/>
        </p:nvSpPr>
        <p:spPr bwMode="auto">
          <a:xfrm>
            <a:off x="7621588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75" name="Oval 676"/>
          <p:cNvSpPr>
            <a:spLocks noChangeArrowheads="1"/>
          </p:cNvSpPr>
          <p:nvPr/>
        </p:nvSpPr>
        <p:spPr bwMode="auto">
          <a:xfrm>
            <a:off x="7766050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76" name="Oval 677"/>
          <p:cNvSpPr>
            <a:spLocks noChangeArrowheads="1"/>
          </p:cNvSpPr>
          <p:nvPr/>
        </p:nvSpPr>
        <p:spPr bwMode="auto">
          <a:xfrm>
            <a:off x="7910513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77" name="Oval 678"/>
          <p:cNvSpPr>
            <a:spLocks noChangeArrowheads="1"/>
          </p:cNvSpPr>
          <p:nvPr/>
        </p:nvSpPr>
        <p:spPr bwMode="auto">
          <a:xfrm>
            <a:off x="8053388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78" name="Oval 679"/>
          <p:cNvSpPr>
            <a:spLocks noChangeArrowheads="1"/>
          </p:cNvSpPr>
          <p:nvPr/>
        </p:nvSpPr>
        <p:spPr bwMode="auto">
          <a:xfrm>
            <a:off x="8197850" y="2878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79" name="Oval 680"/>
          <p:cNvSpPr>
            <a:spLocks noChangeArrowheads="1"/>
          </p:cNvSpPr>
          <p:nvPr/>
        </p:nvSpPr>
        <p:spPr bwMode="auto">
          <a:xfrm>
            <a:off x="690245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80" name="Oval 681"/>
          <p:cNvSpPr>
            <a:spLocks noChangeArrowheads="1"/>
          </p:cNvSpPr>
          <p:nvPr/>
        </p:nvSpPr>
        <p:spPr bwMode="auto">
          <a:xfrm>
            <a:off x="704532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81" name="Oval 682"/>
          <p:cNvSpPr>
            <a:spLocks noChangeArrowheads="1"/>
          </p:cNvSpPr>
          <p:nvPr/>
        </p:nvSpPr>
        <p:spPr bwMode="auto">
          <a:xfrm>
            <a:off x="718978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82" name="Oval 683"/>
          <p:cNvSpPr>
            <a:spLocks noChangeArrowheads="1"/>
          </p:cNvSpPr>
          <p:nvPr/>
        </p:nvSpPr>
        <p:spPr bwMode="auto">
          <a:xfrm>
            <a:off x="733425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83" name="Oval 684"/>
          <p:cNvSpPr>
            <a:spLocks noChangeArrowheads="1"/>
          </p:cNvSpPr>
          <p:nvPr/>
        </p:nvSpPr>
        <p:spPr bwMode="auto">
          <a:xfrm>
            <a:off x="747712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84" name="Oval 685"/>
          <p:cNvSpPr>
            <a:spLocks noChangeArrowheads="1"/>
          </p:cNvSpPr>
          <p:nvPr/>
        </p:nvSpPr>
        <p:spPr bwMode="auto">
          <a:xfrm>
            <a:off x="762158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85" name="Oval 686"/>
          <p:cNvSpPr>
            <a:spLocks noChangeArrowheads="1"/>
          </p:cNvSpPr>
          <p:nvPr/>
        </p:nvSpPr>
        <p:spPr bwMode="auto">
          <a:xfrm>
            <a:off x="776605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86" name="Oval 687"/>
          <p:cNvSpPr>
            <a:spLocks noChangeArrowheads="1"/>
          </p:cNvSpPr>
          <p:nvPr/>
        </p:nvSpPr>
        <p:spPr bwMode="auto">
          <a:xfrm>
            <a:off x="7910513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87" name="Oval 688"/>
          <p:cNvSpPr>
            <a:spLocks noChangeArrowheads="1"/>
          </p:cNvSpPr>
          <p:nvPr/>
        </p:nvSpPr>
        <p:spPr bwMode="auto">
          <a:xfrm>
            <a:off x="805338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88" name="Oval 689"/>
          <p:cNvSpPr>
            <a:spLocks noChangeArrowheads="1"/>
          </p:cNvSpPr>
          <p:nvPr/>
        </p:nvSpPr>
        <p:spPr bwMode="auto">
          <a:xfrm>
            <a:off x="819785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89" name="Oval 690"/>
          <p:cNvSpPr>
            <a:spLocks noChangeArrowheads="1"/>
          </p:cNvSpPr>
          <p:nvPr/>
        </p:nvSpPr>
        <p:spPr bwMode="auto">
          <a:xfrm>
            <a:off x="6902450" y="31670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90" name="Oval 691"/>
          <p:cNvSpPr>
            <a:spLocks noChangeArrowheads="1"/>
          </p:cNvSpPr>
          <p:nvPr/>
        </p:nvSpPr>
        <p:spPr bwMode="auto">
          <a:xfrm>
            <a:off x="7045325" y="31670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91" name="Oval 692"/>
          <p:cNvSpPr>
            <a:spLocks noChangeArrowheads="1"/>
          </p:cNvSpPr>
          <p:nvPr/>
        </p:nvSpPr>
        <p:spPr bwMode="auto">
          <a:xfrm>
            <a:off x="7189788" y="31670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92" name="Oval 693"/>
          <p:cNvSpPr>
            <a:spLocks noChangeArrowheads="1"/>
          </p:cNvSpPr>
          <p:nvPr/>
        </p:nvSpPr>
        <p:spPr bwMode="auto">
          <a:xfrm>
            <a:off x="7334250" y="31670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93" name="Oval 694"/>
          <p:cNvSpPr>
            <a:spLocks noChangeArrowheads="1"/>
          </p:cNvSpPr>
          <p:nvPr/>
        </p:nvSpPr>
        <p:spPr bwMode="auto">
          <a:xfrm>
            <a:off x="7477125" y="31670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94" name="Oval 695"/>
          <p:cNvSpPr>
            <a:spLocks noChangeArrowheads="1"/>
          </p:cNvSpPr>
          <p:nvPr/>
        </p:nvSpPr>
        <p:spPr bwMode="auto">
          <a:xfrm>
            <a:off x="7621588" y="31670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95" name="Oval 696"/>
          <p:cNvSpPr>
            <a:spLocks noChangeArrowheads="1"/>
          </p:cNvSpPr>
          <p:nvPr/>
        </p:nvSpPr>
        <p:spPr bwMode="auto">
          <a:xfrm>
            <a:off x="7766050" y="31670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96" name="Oval 697"/>
          <p:cNvSpPr>
            <a:spLocks noChangeArrowheads="1"/>
          </p:cNvSpPr>
          <p:nvPr/>
        </p:nvSpPr>
        <p:spPr bwMode="auto">
          <a:xfrm>
            <a:off x="7910513" y="31670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97" name="Oval 698"/>
          <p:cNvSpPr>
            <a:spLocks noChangeArrowheads="1"/>
          </p:cNvSpPr>
          <p:nvPr/>
        </p:nvSpPr>
        <p:spPr bwMode="auto">
          <a:xfrm>
            <a:off x="8053388" y="31670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98" name="Oval 699"/>
          <p:cNvSpPr>
            <a:spLocks noChangeArrowheads="1"/>
          </p:cNvSpPr>
          <p:nvPr/>
        </p:nvSpPr>
        <p:spPr bwMode="auto">
          <a:xfrm>
            <a:off x="8197850" y="31670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499" name="Oval 700"/>
          <p:cNvSpPr>
            <a:spLocks noChangeArrowheads="1"/>
          </p:cNvSpPr>
          <p:nvPr/>
        </p:nvSpPr>
        <p:spPr bwMode="auto">
          <a:xfrm>
            <a:off x="6902450" y="33115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00" name="Oval 701"/>
          <p:cNvSpPr>
            <a:spLocks noChangeArrowheads="1"/>
          </p:cNvSpPr>
          <p:nvPr/>
        </p:nvSpPr>
        <p:spPr bwMode="auto">
          <a:xfrm>
            <a:off x="7045325" y="33115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01" name="Oval 702"/>
          <p:cNvSpPr>
            <a:spLocks noChangeArrowheads="1"/>
          </p:cNvSpPr>
          <p:nvPr/>
        </p:nvSpPr>
        <p:spPr bwMode="auto">
          <a:xfrm>
            <a:off x="7189788" y="33115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02" name="Oval 703"/>
          <p:cNvSpPr>
            <a:spLocks noChangeArrowheads="1"/>
          </p:cNvSpPr>
          <p:nvPr/>
        </p:nvSpPr>
        <p:spPr bwMode="auto">
          <a:xfrm>
            <a:off x="7334250" y="33115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03" name="Oval 704"/>
          <p:cNvSpPr>
            <a:spLocks noChangeArrowheads="1"/>
          </p:cNvSpPr>
          <p:nvPr/>
        </p:nvSpPr>
        <p:spPr bwMode="auto">
          <a:xfrm>
            <a:off x="7477125" y="33115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04" name="Oval 705"/>
          <p:cNvSpPr>
            <a:spLocks noChangeArrowheads="1"/>
          </p:cNvSpPr>
          <p:nvPr/>
        </p:nvSpPr>
        <p:spPr bwMode="auto">
          <a:xfrm>
            <a:off x="7621588" y="33115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05" name="Oval 706"/>
          <p:cNvSpPr>
            <a:spLocks noChangeArrowheads="1"/>
          </p:cNvSpPr>
          <p:nvPr/>
        </p:nvSpPr>
        <p:spPr bwMode="auto">
          <a:xfrm>
            <a:off x="7766050" y="33115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06" name="Oval 707"/>
          <p:cNvSpPr>
            <a:spLocks noChangeArrowheads="1"/>
          </p:cNvSpPr>
          <p:nvPr/>
        </p:nvSpPr>
        <p:spPr bwMode="auto">
          <a:xfrm>
            <a:off x="7910513" y="33115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07" name="Oval 708"/>
          <p:cNvSpPr>
            <a:spLocks noChangeArrowheads="1"/>
          </p:cNvSpPr>
          <p:nvPr/>
        </p:nvSpPr>
        <p:spPr bwMode="auto">
          <a:xfrm>
            <a:off x="8053388" y="33115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08" name="Oval 709"/>
          <p:cNvSpPr>
            <a:spLocks noChangeArrowheads="1"/>
          </p:cNvSpPr>
          <p:nvPr/>
        </p:nvSpPr>
        <p:spPr bwMode="auto">
          <a:xfrm>
            <a:off x="8197850" y="33115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09" name="Oval 710"/>
          <p:cNvSpPr>
            <a:spLocks noChangeArrowheads="1"/>
          </p:cNvSpPr>
          <p:nvPr/>
        </p:nvSpPr>
        <p:spPr bwMode="auto">
          <a:xfrm>
            <a:off x="690245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10" name="Oval 711"/>
          <p:cNvSpPr>
            <a:spLocks noChangeArrowheads="1"/>
          </p:cNvSpPr>
          <p:nvPr/>
        </p:nvSpPr>
        <p:spPr bwMode="auto">
          <a:xfrm>
            <a:off x="704532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11" name="Oval 712"/>
          <p:cNvSpPr>
            <a:spLocks noChangeArrowheads="1"/>
          </p:cNvSpPr>
          <p:nvPr/>
        </p:nvSpPr>
        <p:spPr bwMode="auto">
          <a:xfrm>
            <a:off x="718978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12" name="Oval 713"/>
          <p:cNvSpPr>
            <a:spLocks noChangeArrowheads="1"/>
          </p:cNvSpPr>
          <p:nvPr/>
        </p:nvSpPr>
        <p:spPr bwMode="auto">
          <a:xfrm>
            <a:off x="733425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13" name="Oval 714"/>
          <p:cNvSpPr>
            <a:spLocks noChangeArrowheads="1"/>
          </p:cNvSpPr>
          <p:nvPr/>
        </p:nvSpPr>
        <p:spPr bwMode="auto">
          <a:xfrm>
            <a:off x="747712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14" name="Oval 715"/>
          <p:cNvSpPr>
            <a:spLocks noChangeArrowheads="1"/>
          </p:cNvSpPr>
          <p:nvPr/>
        </p:nvSpPr>
        <p:spPr bwMode="auto">
          <a:xfrm>
            <a:off x="762158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15" name="Oval 716"/>
          <p:cNvSpPr>
            <a:spLocks noChangeArrowheads="1"/>
          </p:cNvSpPr>
          <p:nvPr/>
        </p:nvSpPr>
        <p:spPr bwMode="auto">
          <a:xfrm>
            <a:off x="776605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16" name="Oval 717"/>
          <p:cNvSpPr>
            <a:spLocks noChangeArrowheads="1"/>
          </p:cNvSpPr>
          <p:nvPr/>
        </p:nvSpPr>
        <p:spPr bwMode="auto">
          <a:xfrm>
            <a:off x="7910513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17" name="Oval 718"/>
          <p:cNvSpPr>
            <a:spLocks noChangeArrowheads="1"/>
          </p:cNvSpPr>
          <p:nvPr/>
        </p:nvSpPr>
        <p:spPr bwMode="auto">
          <a:xfrm>
            <a:off x="805338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18" name="Oval 719"/>
          <p:cNvSpPr>
            <a:spLocks noChangeArrowheads="1"/>
          </p:cNvSpPr>
          <p:nvPr/>
        </p:nvSpPr>
        <p:spPr bwMode="auto">
          <a:xfrm>
            <a:off x="819785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19" name="Oval 720"/>
          <p:cNvSpPr>
            <a:spLocks noChangeArrowheads="1"/>
          </p:cNvSpPr>
          <p:nvPr/>
        </p:nvSpPr>
        <p:spPr bwMode="auto">
          <a:xfrm>
            <a:off x="690245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20" name="Oval 721"/>
          <p:cNvSpPr>
            <a:spLocks noChangeArrowheads="1"/>
          </p:cNvSpPr>
          <p:nvPr/>
        </p:nvSpPr>
        <p:spPr bwMode="auto">
          <a:xfrm>
            <a:off x="704532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21" name="Oval 722"/>
          <p:cNvSpPr>
            <a:spLocks noChangeArrowheads="1"/>
          </p:cNvSpPr>
          <p:nvPr/>
        </p:nvSpPr>
        <p:spPr bwMode="auto">
          <a:xfrm>
            <a:off x="718978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22" name="Oval 723"/>
          <p:cNvSpPr>
            <a:spLocks noChangeArrowheads="1"/>
          </p:cNvSpPr>
          <p:nvPr/>
        </p:nvSpPr>
        <p:spPr bwMode="auto">
          <a:xfrm>
            <a:off x="733425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23" name="Oval 724"/>
          <p:cNvSpPr>
            <a:spLocks noChangeArrowheads="1"/>
          </p:cNvSpPr>
          <p:nvPr/>
        </p:nvSpPr>
        <p:spPr bwMode="auto">
          <a:xfrm>
            <a:off x="747712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24" name="Oval 725"/>
          <p:cNvSpPr>
            <a:spLocks noChangeArrowheads="1"/>
          </p:cNvSpPr>
          <p:nvPr/>
        </p:nvSpPr>
        <p:spPr bwMode="auto">
          <a:xfrm>
            <a:off x="762158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25" name="Oval 726"/>
          <p:cNvSpPr>
            <a:spLocks noChangeArrowheads="1"/>
          </p:cNvSpPr>
          <p:nvPr/>
        </p:nvSpPr>
        <p:spPr bwMode="auto">
          <a:xfrm>
            <a:off x="776605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26" name="Oval 727"/>
          <p:cNvSpPr>
            <a:spLocks noChangeArrowheads="1"/>
          </p:cNvSpPr>
          <p:nvPr/>
        </p:nvSpPr>
        <p:spPr bwMode="auto">
          <a:xfrm>
            <a:off x="7910513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27" name="Oval 728"/>
          <p:cNvSpPr>
            <a:spLocks noChangeArrowheads="1"/>
          </p:cNvSpPr>
          <p:nvPr/>
        </p:nvSpPr>
        <p:spPr bwMode="auto">
          <a:xfrm>
            <a:off x="805338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28" name="Oval 729"/>
          <p:cNvSpPr>
            <a:spLocks noChangeArrowheads="1"/>
          </p:cNvSpPr>
          <p:nvPr/>
        </p:nvSpPr>
        <p:spPr bwMode="auto">
          <a:xfrm>
            <a:off x="819785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29" name="Oval 730"/>
          <p:cNvSpPr>
            <a:spLocks noChangeArrowheads="1"/>
          </p:cNvSpPr>
          <p:nvPr/>
        </p:nvSpPr>
        <p:spPr bwMode="auto">
          <a:xfrm>
            <a:off x="6902450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30" name="Oval 731"/>
          <p:cNvSpPr>
            <a:spLocks noChangeArrowheads="1"/>
          </p:cNvSpPr>
          <p:nvPr/>
        </p:nvSpPr>
        <p:spPr bwMode="auto">
          <a:xfrm>
            <a:off x="7045325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31" name="Oval 732"/>
          <p:cNvSpPr>
            <a:spLocks noChangeArrowheads="1"/>
          </p:cNvSpPr>
          <p:nvPr/>
        </p:nvSpPr>
        <p:spPr bwMode="auto">
          <a:xfrm>
            <a:off x="7189788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32" name="Oval 733"/>
          <p:cNvSpPr>
            <a:spLocks noChangeArrowheads="1"/>
          </p:cNvSpPr>
          <p:nvPr/>
        </p:nvSpPr>
        <p:spPr bwMode="auto">
          <a:xfrm>
            <a:off x="7334250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33" name="Oval 734"/>
          <p:cNvSpPr>
            <a:spLocks noChangeArrowheads="1"/>
          </p:cNvSpPr>
          <p:nvPr/>
        </p:nvSpPr>
        <p:spPr bwMode="auto">
          <a:xfrm>
            <a:off x="7477125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34" name="Oval 735"/>
          <p:cNvSpPr>
            <a:spLocks noChangeArrowheads="1"/>
          </p:cNvSpPr>
          <p:nvPr/>
        </p:nvSpPr>
        <p:spPr bwMode="auto">
          <a:xfrm>
            <a:off x="7621588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35" name="Oval 736"/>
          <p:cNvSpPr>
            <a:spLocks noChangeArrowheads="1"/>
          </p:cNvSpPr>
          <p:nvPr/>
        </p:nvSpPr>
        <p:spPr bwMode="auto">
          <a:xfrm>
            <a:off x="7766050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36" name="Oval 737"/>
          <p:cNvSpPr>
            <a:spLocks noChangeArrowheads="1"/>
          </p:cNvSpPr>
          <p:nvPr/>
        </p:nvSpPr>
        <p:spPr bwMode="auto">
          <a:xfrm>
            <a:off x="7910513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37" name="Oval 738"/>
          <p:cNvSpPr>
            <a:spLocks noChangeArrowheads="1"/>
          </p:cNvSpPr>
          <p:nvPr/>
        </p:nvSpPr>
        <p:spPr bwMode="auto">
          <a:xfrm>
            <a:off x="8053388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38" name="Oval 739"/>
          <p:cNvSpPr>
            <a:spLocks noChangeArrowheads="1"/>
          </p:cNvSpPr>
          <p:nvPr/>
        </p:nvSpPr>
        <p:spPr bwMode="auto">
          <a:xfrm>
            <a:off x="8197850" y="3741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39" name="Oval 740"/>
          <p:cNvSpPr>
            <a:spLocks noChangeArrowheads="1"/>
          </p:cNvSpPr>
          <p:nvPr/>
        </p:nvSpPr>
        <p:spPr bwMode="auto">
          <a:xfrm>
            <a:off x="690245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40" name="Oval 741"/>
          <p:cNvSpPr>
            <a:spLocks noChangeArrowheads="1"/>
          </p:cNvSpPr>
          <p:nvPr/>
        </p:nvSpPr>
        <p:spPr bwMode="auto">
          <a:xfrm>
            <a:off x="704532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41" name="Oval 742"/>
          <p:cNvSpPr>
            <a:spLocks noChangeArrowheads="1"/>
          </p:cNvSpPr>
          <p:nvPr/>
        </p:nvSpPr>
        <p:spPr bwMode="auto">
          <a:xfrm>
            <a:off x="718978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42" name="Oval 743"/>
          <p:cNvSpPr>
            <a:spLocks noChangeArrowheads="1"/>
          </p:cNvSpPr>
          <p:nvPr/>
        </p:nvSpPr>
        <p:spPr bwMode="auto">
          <a:xfrm>
            <a:off x="733425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43" name="Oval 744"/>
          <p:cNvSpPr>
            <a:spLocks noChangeArrowheads="1"/>
          </p:cNvSpPr>
          <p:nvPr/>
        </p:nvSpPr>
        <p:spPr bwMode="auto">
          <a:xfrm>
            <a:off x="747712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44" name="Oval 745"/>
          <p:cNvSpPr>
            <a:spLocks noChangeArrowheads="1"/>
          </p:cNvSpPr>
          <p:nvPr/>
        </p:nvSpPr>
        <p:spPr bwMode="auto">
          <a:xfrm>
            <a:off x="762158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45" name="Oval 746"/>
          <p:cNvSpPr>
            <a:spLocks noChangeArrowheads="1"/>
          </p:cNvSpPr>
          <p:nvPr/>
        </p:nvSpPr>
        <p:spPr bwMode="auto">
          <a:xfrm>
            <a:off x="776605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46" name="Oval 747"/>
          <p:cNvSpPr>
            <a:spLocks noChangeArrowheads="1"/>
          </p:cNvSpPr>
          <p:nvPr/>
        </p:nvSpPr>
        <p:spPr bwMode="auto">
          <a:xfrm>
            <a:off x="7910513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47" name="Oval 748"/>
          <p:cNvSpPr>
            <a:spLocks noChangeArrowheads="1"/>
          </p:cNvSpPr>
          <p:nvPr/>
        </p:nvSpPr>
        <p:spPr bwMode="auto">
          <a:xfrm>
            <a:off x="805338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48" name="Oval 749"/>
          <p:cNvSpPr>
            <a:spLocks noChangeArrowheads="1"/>
          </p:cNvSpPr>
          <p:nvPr/>
        </p:nvSpPr>
        <p:spPr bwMode="auto">
          <a:xfrm>
            <a:off x="819785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49" name="Oval 750"/>
          <p:cNvSpPr>
            <a:spLocks noChangeArrowheads="1"/>
          </p:cNvSpPr>
          <p:nvPr/>
        </p:nvSpPr>
        <p:spPr bwMode="auto">
          <a:xfrm>
            <a:off x="6902450" y="4030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50" name="Oval 751"/>
          <p:cNvSpPr>
            <a:spLocks noChangeArrowheads="1"/>
          </p:cNvSpPr>
          <p:nvPr/>
        </p:nvSpPr>
        <p:spPr bwMode="auto">
          <a:xfrm>
            <a:off x="7045325" y="4030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51" name="Oval 752"/>
          <p:cNvSpPr>
            <a:spLocks noChangeArrowheads="1"/>
          </p:cNvSpPr>
          <p:nvPr/>
        </p:nvSpPr>
        <p:spPr bwMode="auto">
          <a:xfrm>
            <a:off x="7189788" y="4030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52" name="Oval 753"/>
          <p:cNvSpPr>
            <a:spLocks noChangeArrowheads="1"/>
          </p:cNvSpPr>
          <p:nvPr/>
        </p:nvSpPr>
        <p:spPr bwMode="auto">
          <a:xfrm>
            <a:off x="7334250" y="4030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53" name="Oval 754"/>
          <p:cNvSpPr>
            <a:spLocks noChangeArrowheads="1"/>
          </p:cNvSpPr>
          <p:nvPr/>
        </p:nvSpPr>
        <p:spPr bwMode="auto">
          <a:xfrm>
            <a:off x="7477125" y="4030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54" name="Oval 755"/>
          <p:cNvSpPr>
            <a:spLocks noChangeArrowheads="1"/>
          </p:cNvSpPr>
          <p:nvPr/>
        </p:nvSpPr>
        <p:spPr bwMode="auto">
          <a:xfrm>
            <a:off x="7621588" y="4030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55" name="Oval 756"/>
          <p:cNvSpPr>
            <a:spLocks noChangeArrowheads="1"/>
          </p:cNvSpPr>
          <p:nvPr/>
        </p:nvSpPr>
        <p:spPr bwMode="auto">
          <a:xfrm>
            <a:off x="7766050" y="4030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56" name="Oval 757"/>
          <p:cNvSpPr>
            <a:spLocks noChangeArrowheads="1"/>
          </p:cNvSpPr>
          <p:nvPr/>
        </p:nvSpPr>
        <p:spPr bwMode="auto">
          <a:xfrm>
            <a:off x="7910513" y="4030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57" name="Oval 758"/>
          <p:cNvSpPr>
            <a:spLocks noChangeArrowheads="1"/>
          </p:cNvSpPr>
          <p:nvPr/>
        </p:nvSpPr>
        <p:spPr bwMode="auto">
          <a:xfrm>
            <a:off x="8053388" y="4030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58" name="Oval 759"/>
          <p:cNvSpPr>
            <a:spLocks noChangeArrowheads="1"/>
          </p:cNvSpPr>
          <p:nvPr/>
        </p:nvSpPr>
        <p:spPr bwMode="auto">
          <a:xfrm>
            <a:off x="8197850" y="4030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59" name="Oval 760"/>
          <p:cNvSpPr>
            <a:spLocks noChangeArrowheads="1"/>
          </p:cNvSpPr>
          <p:nvPr/>
        </p:nvSpPr>
        <p:spPr bwMode="auto">
          <a:xfrm>
            <a:off x="690245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60" name="Oval 761"/>
          <p:cNvSpPr>
            <a:spLocks noChangeArrowheads="1"/>
          </p:cNvSpPr>
          <p:nvPr/>
        </p:nvSpPr>
        <p:spPr bwMode="auto">
          <a:xfrm>
            <a:off x="704532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61" name="Oval 762"/>
          <p:cNvSpPr>
            <a:spLocks noChangeArrowheads="1"/>
          </p:cNvSpPr>
          <p:nvPr/>
        </p:nvSpPr>
        <p:spPr bwMode="auto">
          <a:xfrm>
            <a:off x="718978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62" name="Oval 763"/>
          <p:cNvSpPr>
            <a:spLocks noChangeArrowheads="1"/>
          </p:cNvSpPr>
          <p:nvPr/>
        </p:nvSpPr>
        <p:spPr bwMode="auto">
          <a:xfrm>
            <a:off x="733425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63" name="Oval 764"/>
          <p:cNvSpPr>
            <a:spLocks noChangeArrowheads="1"/>
          </p:cNvSpPr>
          <p:nvPr/>
        </p:nvSpPr>
        <p:spPr bwMode="auto">
          <a:xfrm>
            <a:off x="747712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64" name="Oval 765"/>
          <p:cNvSpPr>
            <a:spLocks noChangeArrowheads="1"/>
          </p:cNvSpPr>
          <p:nvPr/>
        </p:nvSpPr>
        <p:spPr bwMode="auto">
          <a:xfrm>
            <a:off x="762158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65" name="Oval 766"/>
          <p:cNvSpPr>
            <a:spLocks noChangeArrowheads="1"/>
          </p:cNvSpPr>
          <p:nvPr/>
        </p:nvSpPr>
        <p:spPr bwMode="auto">
          <a:xfrm>
            <a:off x="776605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66" name="Oval 767"/>
          <p:cNvSpPr>
            <a:spLocks noChangeArrowheads="1"/>
          </p:cNvSpPr>
          <p:nvPr/>
        </p:nvSpPr>
        <p:spPr bwMode="auto">
          <a:xfrm>
            <a:off x="7910513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67" name="Oval 768"/>
          <p:cNvSpPr>
            <a:spLocks noChangeArrowheads="1"/>
          </p:cNvSpPr>
          <p:nvPr/>
        </p:nvSpPr>
        <p:spPr bwMode="auto">
          <a:xfrm>
            <a:off x="805338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68" name="Oval 769"/>
          <p:cNvSpPr>
            <a:spLocks noChangeArrowheads="1"/>
          </p:cNvSpPr>
          <p:nvPr/>
        </p:nvSpPr>
        <p:spPr bwMode="auto">
          <a:xfrm>
            <a:off x="819785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69" name="Oval 770"/>
          <p:cNvSpPr>
            <a:spLocks noChangeArrowheads="1"/>
          </p:cNvSpPr>
          <p:nvPr/>
        </p:nvSpPr>
        <p:spPr bwMode="auto">
          <a:xfrm>
            <a:off x="690245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70" name="Oval 771"/>
          <p:cNvSpPr>
            <a:spLocks noChangeArrowheads="1"/>
          </p:cNvSpPr>
          <p:nvPr/>
        </p:nvSpPr>
        <p:spPr bwMode="auto">
          <a:xfrm>
            <a:off x="704532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71" name="Oval 772"/>
          <p:cNvSpPr>
            <a:spLocks noChangeArrowheads="1"/>
          </p:cNvSpPr>
          <p:nvPr/>
        </p:nvSpPr>
        <p:spPr bwMode="auto">
          <a:xfrm>
            <a:off x="718978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72" name="Oval 773"/>
          <p:cNvSpPr>
            <a:spLocks noChangeArrowheads="1"/>
          </p:cNvSpPr>
          <p:nvPr/>
        </p:nvSpPr>
        <p:spPr bwMode="auto">
          <a:xfrm>
            <a:off x="733425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73" name="Oval 774"/>
          <p:cNvSpPr>
            <a:spLocks noChangeArrowheads="1"/>
          </p:cNvSpPr>
          <p:nvPr/>
        </p:nvSpPr>
        <p:spPr bwMode="auto">
          <a:xfrm>
            <a:off x="747712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74" name="Oval 775"/>
          <p:cNvSpPr>
            <a:spLocks noChangeArrowheads="1"/>
          </p:cNvSpPr>
          <p:nvPr/>
        </p:nvSpPr>
        <p:spPr bwMode="auto">
          <a:xfrm>
            <a:off x="762158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75" name="Oval 776"/>
          <p:cNvSpPr>
            <a:spLocks noChangeArrowheads="1"/>
          </p:cNvSpPr>
          <p:nvPr/>
        </p:nvSpPr>
        <p:spPr bwMode="auto">
          <a:xfrm>
            <a:off x="776605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76" name="Oval 777"/>
          <p:cNvSpPr>
            <a:spLocks noChangeArrowheads="1"/>
          </p:cNvSpPr>
          <p:nvPr/>
        </p:nvSpPr>
        <p:spPr bwMode="auto">
          <a:xfrm>
            <a:off x="7910513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77" name="Oval 778"/>
          <p:cNvSpPr>
            <a:spLocks noChangeArrowheads="1"/>
          </p:cNvSpPr>
          <p:nvPr/>
        </p:nvSpPr>
        <p:spPr bwMode="auto">
          <a:xfrm>
            <a:off x="805338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78" name="Oval 779"/>
          <p:cNvSpPr>
            <a:spLocks noChangeArrowheads="1"/>
          </p:cNvSpPr>
          <p:nvPr/>
        </p:nvSpPr>
        <p:spPr bwMode="auto">
          <a:xfrm>
            <a:off x="819785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79" name="Oval 780"/>
          <p:cNvSpPr>
            <a:spLocks noChangeArrowheads="1"/>
          </p:cNvSpPr>
          <p:nvPr/>
        </p:nvSpPr>
        <p:spPr bwMode="auto">
          <a:xfrm>
            <a:off x="6902450" y="4464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80" name="Oval 781"/>
          <p:cNvSpPr>
            <a:spLocks noChangeArrowheads="1"/>
          </p:cNvSpPr>
          <p:nvPr/>
        </p:nvSpPr>
        <p:spPr bwMode="auto">
          <a:xfrm>
            <a:off x="7045325" y="4464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81" name="Oval 782"/>
          <p:cNvSpPr>
            <a:spLocks noChangeArrowheads="1"/>
          </p:cNvSpPr>
          <p:nvPr/>
        </p:nvSpPr>
        <p:spPr bwMode="auto">
          <a:xfrm>
            <a:off x="7189788" y="4464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82" name="Oval 783"/>
          <p:cNvSpPr>
            <a:spLocks noChangeArrowheads="1"/>
          </p:cNvSpPr>
          <p:nvPr/>
        </p:nvSpPr>
        <p:spPr bwMode="auto">
          <a:xfrm>
            <a:off x="7334250" y="4464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83" name="Oval 784"/>
          <p:cNvSpPr>
            <a:spLocks noChangeArrowheads="1"/>
          </p:cNvSpPr>
          <p:nvPr/>
        </p:nvSpPr>
        <p:spPr bwMode="auto">
          <a:xfrm>
            <a:off x="7477125" y="4464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84" name="Oval 785"/>
          <p:cNvSpPr>
            <a:spLocks noChangeArrowheads="1"/>
          </p:cNvSpPr>
          <p:nvPr/>
        </p:nvSpPr>
        <p:spPr bwMode="auto">
          <a:xfrm>
            <a:off x="7621588" y="4464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85" name="Oval 786"/>
          <p:cNvSpPr>
            <a:spLocks noChangeArrowheads="1"/>
          </p:cNvSpPr>
          <p:nvPr/>
        </p:nvSpPr>
        <p:spPr bwMode="auto">
          <a:xfrm>
            <a:off x="7766050" y="4464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86" name="Oval 787"/>
          <p:cNvSpPr>
            <a:spLocks noChangeArrowheads="1"/>
          </p:cNvSpPr>
          <p:nvPr/>
        </p:nvSpPr>
        <p:spPr bwMode="auto">
          <a:xfrm>
            <a:off x="7910513" y="4464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87" name="Oval 788"/>
          <p:cNvSpPr>
            <a:spLocks noChangeArrowheads="1"/>
          </p:cNvSpPr>
          <p:nvPr/>
        </p:nvSpPr>
        <p:spPr bwMode="auto">
          <a:xfrm>
            <a:off x="8053388" y="4464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88" name="Oval 789"/>
          <p:cNvSpPr>
            <a:spLocks noChangeArrowheads="1"/>
          </p:cNvSpPr>
          <p:nvPr/>
        </p:nvSpPr>
        <p:spPr bwMode="auto">
          <a:xfrm>
            <a:off x="8197850" y="4464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89" name="Oval 790"/>
          <p:cNvSpPr>
            <a:spLocks noChangeArrowheads="1"/>
          </p:cNvSpPr>
          <p:nvPr/>
        </p:nvSpPr>
        <p:spPr bwMode="auto">
          <a:xfrm>
            <a:off x="6902450" y="4608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90" name="Oval 791"/>
          <p:cNvSpPr>
            <a:spLocks noChangeArrowheads="1"/>
          </p:cNvSpPr>
          <p:nvPr/>
        </p:nvSpPr>
        <p:spPr bwMode="auto">
          <a:xfrm>
            <a:off x="7045325" y="4608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91" name="Oval 792"/>
          <p:cNvSpPr>
            <a:spLocks noChangeArrowheads="1"/>
          </p:cNvSpPr>
          <p:nvPr/>
        </p:nvSpPr>
        <p:spPr bwMode="auto">
          <a:xfrm>
            <a:off x="7189788" y="4608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92" name="Oval 793"/>
          <p:cNvSpPr>
            <a:spLocks noChangeArrowheads="1"/>
          </p:cNvSpPr>
          <p:nvPr/>
        </p:nvSpPr>
        <p:spPr bwMode="auto">
          <a:xfrm>
            <a:off x="7334250" y="4608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93" name="Oval 794"/>
          <p:cNvSpPr>
            <a:spLocks noChangeArrowheads="1"/>
          </p:cNvSpPr>
          <p:nvPr/>
        </p:nvSpPr>
        <p:spPr bwMode="auto">
          <a:xfrm>
            <a:off x="7477125" y="4608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94" name="Oval 795"/>
          <p:cNvSpPr>
            <a:spLocks noChangeArrowheads="1"/>
          </p:cNvSpPr>
          <p:nvPr/>
        </p:nvSpPr>
        <p:spPr bwMode="auto">
          <a:xfrm>
            <a:off x="7621588" y="4608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95" name="Oval 796"/>
          <p:cNvSpPr>
            <a:spLocks noChangeArrowheads="1"/>
          </p:cNvSpPr>
          <p:nvPr/>
        </p:nvSpPr>
        <p:spPr bwMode="auto">
          <a:xfrm>
            <a:off x="7766050" y="4608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96" name="Oval 797"/>
          <p:cNvSpPr>
            <a:spLocks noChangeArrowheads="1"/>
          </p:cNvSpPr>
          <p:nvPr/>
        </p:nvSpPr>
        <p:spPr bwMode="auto">
          <a:xfrm>
            <a:off x="7910513" y="4608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97" name="Oval 798"/>
          <p:cNvSpPr>
            <a:spLocks noChangeArrowheads="1"/>
          </p:cNvSpPr>
          <p:nvPr/>
        </p:nvSpPr>
        <p:spPr bwMode="auto">
          <a:xfrm>
            <a:off x="8053388" y="4608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98" name="Oval 799"/>
          <p:cNvSpPr>
            <a:spLocks noChangeArrowheads="1"/>
          </p:cNvSpPr>
          <p:nvPr/>
        </p:nvSpPr>
        <p:spPr bwMode="auto">
          <a:xfrm>
            <a:off x="8197850" y="4608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99" name="Oval 800"/>
          <p:cNvSpPr>
            <a:spLocks noChangeArrowheads="1"/>
          </p:cNvSpPr>
          <p:nvPr/>
        </p:nvSpPr>
        <p:spPr bwMode="auto">
          <a:xfrm>
            <a:off x="4741863" y="47498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00" name="Oval 802"/>
          <p:cNvSpPr>
            <a:spLocks noChangeArrowheads="1"/>
          </p:cNvSpPr>
          <p:nvPr/>
        </p:nvSpPr>
        <p:spPr bwMode="auto">
          <a:xfrm>
            <a:off x="4886325" y="4894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01" name="Oval 803"/>
          <p:cNvSpPr>
            <a:spLocks noChangeArrowheads="1"/>
          </p:cNvSpPr>
          <p:nvPr/>
        </p:nvSpPr>
        <p:spPr bwMode="auto">
          <a:xfrm>
            <a:off x="5029200" y="4894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02" name="Oval 804"/>
          <p:cNvSpPr>
            <a:spLocks noChangeArrowheads="1"/>
          </p:cNvSpPr>
          <p:nvPr/>
        </p:nvSpPr>
        <p:spPr bwMode="auto">
          <a:xfrm>
            <a:off x="5173663" y="4894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03" name="Oval 805"/>
          <p:cNvSpPr>
            <a:spLocks noChangeArrowheads="1"/>
          </p:cNvSpPr>
          <p:nvPr/>
        </p:nvSpPr>
        <p:spPr bwMode="auto">
          <a:xfrm>
            <a:off x="5318125" y="4894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04" name="Oval 806"/>
          <p:cNvSpPr>
            <a:spLocks noChangeArrowheads="1"/>
          </p:cNvSpPr>
          <p:nvPr/>
        </p:nvSpPr>
        <p:spPr bwMode="auto">
          <a:xfrm>
            <a:off x="5462588" y="4894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05" name="Oval 807"/>
          <p:cNvSpPr>
            <a:spLocks noChangeArrowheads="1"/>
          </p:cNvSpPr>
          <p:nvPr/>
        </p:nvSpPr>
        <p:spPr bwMode="auto">
          <a:xfrm>
            <a:off x="5605463" y="4894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06" name="Oval 808"/>
          <p:cNvSpPr>
            <a:spLocks noChangeArrowheads="1"/>
          </p:cNvSpPr>
          <p:nvPr/>
        </p:nvSpPr>
        <p:spPr bwMode="auto">
          <a:xfrm>
            <a:off x="5748338" y="4894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07" name="Oval 809"/>
          <p:cNvSpPr>
            <a:spLocks noChangeArrowheads="1"/>
          </p:cNvSpPr>
          <p:nvPr/>
        </p:nvSpPr>
        <p:spPr bwMode="auto">
          <a:xfrm>
            <a:off x="5892800" y="4894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08" name="Oval 810"/>
          <p:cNvSpPr>
            <a:spLocks noChangeArrowheads="1"/>
          </p:cNvSpPr>
          <p:nvPr/>
        </p:nvSpPr>
        <p:spPr bwMode="auto">
          <a:xfrm>
            <a:off x="6037263" y="4894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09" name="Oval 811"/>
          <p:cNvSpPr>
            <a:spLocks noChangeArrowheads="1"/>
          </p:cNvSpPr>
          <p:nvPr/>
        </p:nvSpPr>
        <p:spPr bwMode="auto">
          <a:xfrm>
            <a:off x="6181725" y="4894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10" name="Oval 812"/>
          <p:cNvSpPr>
            <a:spLocks noChangeArrowheads="1"/>
          </p:cNvSpPr>
          <p:nvPr/>
        </p:nvSpPr>
        <p:spPr bwMode="auto">
          <a:xfrm>
            <a:off x="6326188" y="4894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11" name="Oval 813"/>
          <p:cNvSpPr>
            <a:spLocks noChangeArrowheads="1"/>
          </p:cNvSpPr>
          <p:nvPr/>
        </p:nvSpPr>
        <p:spPr bwMode="auto">
          <a:xfrm>
            <a:off x="6469063" y="4894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12" name="Oval 814"/>
          <p:cNvSpPr>
            <a:spLocks noChangeArrowheads="1"/>
          </p:cNvSpPr>
          <p:nvPr/>
        </p:nvSpPr>
        <p:spPr bwMode="auto">
          <a:xfrm>
            <a:off x="6613525" y="4894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13" name="Oval 815"/>
          <p:cNvSpPr>
            <a:spLocks noChangeArrowheads="1"/>
          </p:cNvSpPr>
          <p:nvPr/>
        </p:nvSpPr>
        <p:spPr bwMode="auto">
          <a:xfrm>
            <a:off x="4741863" y="48974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14" name="Oval 816"/>
          <p:cNvSpPr>
            <a:spLocks noChangeArrowheads="1"/>
          </p:cNvSpPr>
          <p:nvPr/>
        </p:nvSpPr>
        <p:spPr bwMode="auto">
          <a:xfrm>
            <a:off x="6902450" y="48910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15" name="Oval 817"/>
          <p:cNvSpPr>
            <a:spLocks noChangeArrowheads="1"/>
          </p:cNvSpPr>
          <p:nvPr/>
        </p:nvSpPr>
        <p:spPr bwMode="auto">
          <a:xfrm>
            <a:off x="7045325" y="48910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16" name="Oval 818"/>
          <p:cNvSpPr>
            <a:spLocks noChangeArrowheads="1"/>
          </p:cNvSpPr>
          <p:nvPr/>
        </p:nvSpPr>
        <p:spPr bwMode="auto">
          <a:xfrm>
            <a:off x="7189788" y="48910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17" name="Oval 819"/>
          <p:cNvSpPr>
            <a:spLocks noChangeArrowheads="1"/>
          </p:cNvSpPr>
          <p:nvPr/>
        </p:nvSpPr>
        <p:spPr bwMode="auto">
          <a:xfrm>
            <a:off x="7334250" y="48910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18" name="Oval 820"/>
          <p:cNvSpPr>
            <a:spLocks noChangeArrowheads="1"/>
          </p:cNvSpPr>
          <p:nvPr/>
        </p:nvSpPr>
        <p:spPr bwMode="auto">
          <a:xfrm>
            <a:off x="7478713" y="48910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19" name="Oval 821"/>
          <p:cNvSpPr>
            <a:spLocks noChangeArrowheads="1"/>
          </p:cNvSpPr>
          <p:nvPr/>
        </p:nvSpPr>
        <p:spPr bwMode="auto">
          <a:xfrm>
            <a:off x="7621588" y="48910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20" name="Oval 822"/>
          <p:cNvSpPr>
            <a:spLocks noChangeArrowheads="1"/>
          </p:cNvSpPr>
          <p:nvPr/>
        </p:nvSpPr>
        <p:spPr bwMode="auto">
          <a:xfrm>
            <a:off x="7764463" y="48910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21" name="Oval 823"/>
          <p:cNvSpPr>
            <a:spLocks noChangeArrowheads="1"/>
          </p:cNvSpPr>
          <p:nvPr/>
        </p:nvSpPr>
        <p:spPr bwMode="auto">
          <a:xfrm>
            <a:off x="7908925" y="48910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22" name="Oval 824"/>
          <p:cNvSpPr>
            <a:spLocks noChangeArrowheads="1"/>
          </p:cNvSpPr>
          <p:nvPr/>
        </p:nvSpPr>
        <p:spPr bwMode="auto">
          <a:xfrm>
            <a:off x="8053388" y="48910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23" name="Oval 825"/>
          <p:cNvSpPr>
            <a:spLocks noChangeArrowheads="1"/>
          </p:cNvSpPr>
          <p:nvPr/>
        </p:nvSpPr>
        <p:spPr bwMode="auto">
          <a:xfrm>
            <a:off x="8197850" y="48910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24" name="Oval 829"/>
          <p:cNvSpPr>
            <a:spLocks noChangeArrowheads="1"/>
          </p:cNvSpPr>
          <p:nvPr/>
        </p:nvSpPr>
        <p:spPr bwMode="auto">
          <a:xfrm>
            <a:off x="6757988" y="4894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25" name="Oval 830"/>
          <p:cNvSpPr>
            <a:spLocks noChangeArrowheads="1"/>
          </p:cNvSpPr>
          <p:nvPr/>
        </p:nvSpPr>
        <p:spPr bwMode="auto">
          <a:xfrm>
            <a:off x="6902450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26" name="Oval 831"/>
          <p:cNvSpPr>
            <a:spLocks noChangeArrowheads="1"/>
          </p:cNvSpPr>
          <p:nvPr/>
        </p:nvSpPr>
        <p:spPr bwMode="auto">
          <a:xfrm>
            <a:off x="7045325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27" name="Oval 832"/>
          <p:cNvSpPr>
            <a:spLocks noChangeArrowheads="1"/>
          </p:cNvSpPr>
          <p:nvPr/>
        </p:nvSpPr>
        <p:spPr bwMode="auto">
          <a:xfrm>
            <a:off x="7189788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28" name="Oval 833"/>
          <p:cNvSpPr>
            <a:spLocks noChangeArrowheads="1"/>
          </p:cNvSpPr>
          <p:nvPr/>
        </p:nvSpPr>
        <p:spPr bwMode="auto">
          <a:xfrm>
            <a:off x="7334250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29" name="Oval 834"/>
          <p:cNvSpPr>
            <a:spLocks noChangeArrowheads="1"/>
          </p:cNvSpPr>
          <p:nvPr/>
        </p:nvSpPr>
        <p:spPr bwMode="auto">
          <a:xfrm>
            <a:off x="7478713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30" name="Oval 835"/>
          <p:cNvSpPr>
            <a:spLocks noChangeArrowheads="1"/>
          </p:cNvSpPr>
          <p:nvPr/>
        </p:nvSpPr>
        <p:spPr bwMode="auto">
          <a:xfrm>
            <a:off x="7621588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31" name="Oval 836"/>
          <p:cNvSpPr>
            <a:spLocks noChangeArrowheads="1"/>
          </p:cNvSpPr>
          <p:nvPr/>
        </p:nvSpPr>
        <p:spPr bwMode="auto">
          <a:xfrm>
            <a:off x="7764463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32" name="Oval 837"/>
          <p:cNvSpPr>
            <a:spLocks noChangeArrowheads="1"/>
          </p:cNvSpPr>
          <p:nvPr/>
        </p:nvSpPr>
        <p:spPr bwMode="auto">
          <a:xfrm>
            <a:off x="7908925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33" name="Oval 838"/>
          <p:cNvSpPr>
            <a:spLocks noChangeArrowheads="1"/>
          </p:cNvSpPr>
          <p:nvPr/>
        </p:nvSpPr>
        <p:spPr bwMode="auto">
          <a:xfrm>
            <a:off x="8053388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34" name="Oval 839"/>
          <p:cNvSpPr>
            <a:spLocks noChangeArrowheads="1"/>
          </p:cNvSpPr>
          <p:nvPr/>
        </p:nvSpPr>
        <p:spPr bwMode="auto">
          <a:xfrm>
            <a:off x="8197850" y="47466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35" name="Oval 840"/>
          <p:cNvSpPr>
            <a:spLocks noChangeArrowheads="1"/>
          </p:cNvSpPr>
          <p:nvPr/>
        </p:nvSpPr>
        <p:spPr bwMode="auto">
          <a:xfrm>
            <a:off x="6757988" y="47498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36" name="Oval 841"/>
          <p:cNvSpPr>
            <a:spLocks noChangeArrowheads="1"/>
          </p:cNvSpPr>
          <p:nvPr/>
        </p:nvSpPr>
        <p:spPr bwMode="auto">
          <a:xfrm>
            <a:off x="4886325" y="50339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37" name="Oval 842"/>
          <p:cNvSpPr>
            <a:spLocks noChangeArrowheads="1"/>
          </p:cNvSpPr>
          <p:nvPr/>
        </p:nvSpPr>
        <p:spPr bwMode="auto">
          <a:xfrm>
            <a:off x="5029200" y="50339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38" name="Oval 843"/>
          <p:cNvSpPr>
            <a:spLocks noChangeArrowheads="1"/>
          </p:cNvSpPr>
          <p:nvPr/>
        </p:nvSpPr>
        <p:spPr bwMode="auto">
          <a:xfrm>
            <a:off x="5173663" y="50339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39" name="Oval 844"/>
          <p:cNvSpPr>
            <a:spLocks noChangeArrowheads="1"/>
          </p:cNvSpPr>
          <p:nvPr/>
        </p:nvSpPr>
        <p:spPr bwMode="auto">
          <a:xfrm>
            <a:off x="5318125" y="50339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40" name="Oval 845"/>
          <p:cNvSpPr>
            <a:spLocks noChangeArrowheads="1"/>
          </p:cNvSpPr>
          <p:nvPr/>
        </p:nvSpPr>
        <p:spPr bwMode="auto">
          <a:xfrm>
            <a:off x="5462588" y="50339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41" name="Oval 846"/>
          <p:cNvSpPr>
            <a:spLocks noChangeArrowheads="1"/>
          </p:cNvSpPr>
          <p:nvPr/>
        </p:nvSpPr>
        <p:spPr bwMode="auto">
          <a:xfrm>
            <a:off x="5605463" y="50339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42" name="Oval 847"/>
          <p:cNvSpPr>
            <a:spLocks noChangeArrowheads="1"/>
          </p:cNvSpPr>
          <p:nvPr/>
        </p:nvSpPr>
        <p:spPr bwMode="auto">
          <a:xfrm>
            <a:off x="5748338" y="50339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43" name="Oval 848"/>
          <p:cNvSpPr>
            <a:spLocks noChangeArrowheads="1"/>
          </p:cNvSpPr>
          <p:nvPr/>
        </p:nvSpPr>
        <p:spPr bwMode="auto">
          <a:xfrm>
            <a:off x="5892800" y="50339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44" name="Oval 849"/>
          <p:cNvSpPr>
            <a:spLocks noChangeArrowheads="1"/>
          </p:cNvSpPr>
          <p:nvPr/>
        </p:nvSpPr>
        <p:spPr bwMode="auto">
          <a:xfrm>
            <a:off x="6037263" y="50339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45" name="Oval 850"/>
          <p:cNvSpPr>
            <a:spLocks noChangeArrowheads="1"/>
          </p:cNvSpPr>
          <p:nvPr/>
        </p:nvSpPr>
        <p:spPr bwMode="auto">
          <a:xfrm>
            <a:off x="6181725" y="50339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46" name="Oval 851"/>
          <p:cNvSpPr>
            <a:spLocks noChangeArrowheads="1"/>
          </p:cNvSpPr>
          <p:nvPr/>
        </p:nvSpPr>
        <p:spPr bwMode="auto">
          <a:xfrm>
            <a:off x="6326188" y="50339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47" name="Oval 852"/>
          <p:cNvSpPr>
            <a:spLocks noChangeArrowheads="1"/>
          </p:cNvSpPr>
          <p:nvPr/>
        </p:nvSpPr>
        <p:spPr bwMode="auto">
          <a:xfrm>
            <a:off x="6469063" y="50339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48" name="Oval 853"/>
          <p:cNvSpPr>
            <a:spLocks noChangeArrowheads="1"/>
          </p:cNvSpPr>
          <p:nvPr/>
        </p:nvSpPr>
        <p:spPr bwMode="auto">
          <a:xfrm>
            <a:off x="6613525" y="50339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49" name="Oval 854"/>
          <p:cNvSpPr>
            <a:spLocks noChangeArrowheads="1"/>
          </p:cNvSpPr>
          <p:nvPr/>
        </p:nvSpPr>
        <p:spPr bwMode="auto">
          <a:xfrm>
            <a:off x="4741863" y="50371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50" name="Oval 855"/>
          <p:cNvSpPr>
            <a:spLocks noChangeArrowheads="1"/>
          </p:cNvSpPr>
          <p:nvPr/>
        </p:nvSpPr>
        <p:spPr bwMode="auto">
          <a:xfrm>
            <a:off x="6902450" y="5030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51" name="Oval 856"/>
          <p:cNvSpPr>
            <a:spLocks noChangeArrowheads="1"/>
          </p:cNvSpPr>
          <p:nvPr/>
        </p:nvSpPr>
        <p:spPr bwMode="auto">
          <a:xfrm>
            <a:off x="7045325" y="5030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52" name="Oval 857"/>
          <p:cNvSpPr>
            <a:spLocks noChangeArrowheads="1"/>
          </p:cNvSpPr>
          <p:nvPr/>
        </p:nvSpPr>
        <p:spPr bwMode="auto">
          <a:xfrm>
            <a:off x="7189788" y="5030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53" name="Oval 858"/>
          <p:cNvSpPr>
            <a:spLocks noChangeArrowheads="1"/>
          </p:cNvSpPr>
          <p:nvPr/>
        </p:nvSpPr>
        <p:spPr bwMode="auto">
          <a:xfrm>
            <a:off x="7334250" y="5030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54" name="Oval 859"/>
          <p:cNvSpPr>
            <a:spLocks noChangeArrowheads="1"/>
          </p:cNvSpPr>
          <p:nvPr/>
        </p:nvSpPr>
        <p:spPr bwMode="auto">
          <a:xfrm>
            <a:off x="7478713" y="5030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55" name="Oval 860"/>
          <p:cNvSpPr>
            <a:spLocks noChangeArrowheads="1"/>
          </p:cNvSpPr>
          <p:nvPr/>
        </p:nvSpPr>
        <p:spPr bwMode="auto">
          <a:xfrm>
            <a:off x="7621588" y="5030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56" name="Oval 861"/>
          <p:cNvSpPr>
            <a:spLocks noChangeArrowheads="1"/>
          </p:cNvSpPr>
          <p:nvPr/>
        </p:nvSpPr>
        <p:spPr bwMode="auto">
          <a:xfrm>
            <a:off x="7764463" y="5030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57" name="Oval 862"/>
          <p:cNvSpPr>
            <a:spLocks noChangeArrowheads="1"/>
          </p:cNvSpPr>
          <p:nvPr/>
        </p:nvSpPr>
        <p:spPr bwMode="auto">
          <a:xfrm>
            <a:off x="7908925" y="5030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58" name="Oval 863"/>
          <p:cNvSpPr>
            <a:spLocks noChangeArrowheads="1"/>
          </p:cNvSpPr>
          <p:nvPr/>
        </p:nvSpPr>
        <p:spPr bwMode="auto">
          <a:xfrm>
            <a:off x="8053388" y="5030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59" name="Oval 864"/>
          <p:cNvSpPr>
            <a:spLocks noChangeArrowheads="1"/>
          </p:cNvSpPr>
          <p:nvPr/>
        </p:nvSpPr>
        <p:spPr bwMode="auto">
          <a:xfrm>
            <a:off x="8197850" y="5030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60" name="Oval 865"/>
          <p:cNvSpPr>
            <a:spLocks noChangeArrowheads="1"/>
          </p:cNvSpPr>
          <p:nvPr/>
        </p:nvSpPr>
        <p:spPr bwMode="auto">
          <a:xfrm>
            <a:off x="6757988" y="50339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61" name="Oval 866"/>
          <p:cNvSpPr>
            <a:spLocks noChangeArrowheads="1"/>
          </p:cNvSpPr>
          <p:nvPr/>
        </p:nvSpPr>
        <p:spPr bwMode="auto">
          <a:xfrm>
            <a:off x="4886325" y="51784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62" name="Oval 867"/>
          <p:cNvSpPr>
            <a:spLocks noChangeArrowheads="1"/>
          </p:cNvSpPr>
          <p:nvPr/>
        </p:nvSpPr>
        <p:spPr bwMode="auto">
          <a:xfrm>
            <a:off x="5029200" y="51784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63" name="Oval 868"/>
          <p:cNvSpPr>
            <a:spLocks noChangeArrowheads="1"/>
          </p:cNvSpPr>
          <p:nvPr/>
        </p:nvSpPr>
        <p:spPr bwMode="auto">
          <a:xfrm>
            <a:off x="5173663" y="51784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64" name="Oval 869"/>
          <p:cNvSpPr>
            <a:spLocks noChangeArrowheads="1"/>
          </p:cNvSpPr>
          <p:nvPr/>
        </p:nvSpPr>
        <p:spPr bwMode="auto">
          <a:xfrm>
            <a:off x="5318125" y="51784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65" name="Oval 870"/>
          <p:cNvSpPr>
            <a:spLocks noChangeArrowheads="1"/>
          </p:cNvSpPr>
          <p:nvPr/>
        </p:nvSpPr>
        <p:spPr bwMode="auto">
          <a:xfrm>
            <a:off x="5462588" y="51784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66" name="Oval 871"/>
          <p:cNvSpPr>
            <a:spLocks noChangeArrowheads="1"/>
          </p:cNvSpPr>
          <p:nvPr/>
        </p:nvSpPr>
        <p:spPr bwMode="auto">
          <a:xfrm>
            <a:off x="5605463" y="51784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67" name="Oval 872"/>
          <p:cNvSpPr>
            <a:spLocks noChangeArrowheads="1"/>
          </p:cNvSpPr>
          <p:nvPr/>
        </p:nvSpPr>
        <p:spPr bwMode="auto">
          <a:xfrm>
            <a:off x="5748338" y="51784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68" name="Oval 873"/>
          <p:cNvSpPr>
            <a:spLocks noChangeArrowheads="1"/>
          </p:cNvSpPr>
          <p:nvPr/>
        </p:nvSpPr>
        <p:spPr bwMode="auto">
          <a:xfrm>
            <a:off x="5892800" y="51784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69" name="Oval 874"/>
          <p:cNvSpPr>
            <a:spLocks noChangeArrowheads="1"/>
          </p:cNvSpPr>
          <p:nvPr/>
        </p:nvSpPr>
        <p:spPr bwMode="auto">
          <a:xfrm>
            <a:off x="6037263" y="51784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70" name="Oval 875"/>
          <p:cNvSpPr>
            <a:spLocks noChangeArrowheads="1"/>
          </p:cNvSpPr>
          <p:nvPr/>
        </p:nvSpPr>
        <p:spPr bwMode="auto">
          <a:xfrm>
            <a:off x="6181725" y="51784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71" name="Oval 876"/>
          <p:cNvSpPr>
            <a:spLocks noChangeArrowheads="1"/>
          </p:cNvSpPr>
          <p:nvPr/>
        </p:nvSpPr>
        <p:spPr bwMode="auto">
          <a:xfrm>
            <a:off x="6326188" y="51784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72" name="Oval 877"/>
          <p:cNvSpPr>
            <a:spLocks noChangeArrowheads="1"/>
          </p:cNvSpPr>
          <p:nvPr/>
        </p:nvSpPr>
        <p:spPr bwMode="auto">
          <a:xfrm>
            <a:off x="6469063" y="51784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73" name="Oval 878"/>
          <p:cNvSpPr>
            <a:spLocks noChangeArrowheads="1"/>
          </p:cNvSpPr>
          <p:nvPr/>
        </p:nvSpPr>
        <p:spPr bwMode="auto">
          <a:xfrm>
            <a:off x="6613525" y="51784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74" name="Oval 879"/>
          <p:cNvSpPr>
            <a:spLocks noChangeArrowheads="1"/>
          </p:cNvSpPr>
          <p:nvPr/>
        </p:nvSpPr>
        <p:spPr bwMode="auto">
          <a:xfrm>
            <a:off x="4741863" y="5181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75" name="Oval 880"/>
          <p:cNvSpPr>
            <a:spLocks noChangeArrowheads="1"/>
          </p:cNvSpPr>
          <p:nvPr/>
        </p:nvSpPr>
        <p:spPr bwMode="auto">
          <a:xfrm>
            <a:off x="6902450" y="5175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76" name="Oval 881"/>
          <p:cNvSpPr>
            <a:spLocks noChangeArrowheads="1"/>
          </p:cNvSpPr>
          <p:nvPr/>
        </p:nvSpPr>
        <p:spPr bwMode="auto">
          <a:xfrm>
            <a:off x="7045325" y="5175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77" name="Oval 882"/>
          <p:cNvSpPr>
            <a:spLocks noChangeArrowheads="1"/>
          </p:cNvSpPr>
          <p:nvPr/>
        </p:nvSpPr>
        <p:spPr bwMode="auto">
          <a:xfrm>
            <a:off x="7189788" y="5175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78" name="Oval 883"/>
          <p:cNvSpPr>
            <a:spLocks noChangeArrowheads="1"/>
          </p:cNvSpPr>
          <p:nvPr/>
        </p:nvSpPr>
        <p:spPr bwMode="auto">
          <a:xfrm>
            <a:off x="7334250" y="5175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79" name="Oval 884"/>
          <p:cNvSpPr>
            <a:spLocks noChangeArrowheads="1"/>
          </p:cNvSpPr>
          <p:nvPr/>
        </p:nvSpPr>
        <p:spPr bwMode="auto">
          <a:xfrm>
            <a:off x="7478713" y="5175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80" name="Oval 885"/>
          <p:cNvSpPr>
            <a:spLocks noChangeArrowheads="1"/>
          </p:cNvSpPr>
          <p:nvPr/>
        </p:nvSpPr>
        <p:spPr bwMode="auto">
          <a:xfrm>
            <a:off x="7621588" y="5175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81" name="Oval 886"/>
          <p:cNvSpPr>
            <a:spLocks noChangeArrowheads="1"/>
          </p:cNvSpPr>
          <p:nvPr/>
        </p:nvSpPr>
        <p:spPr bwMode="auto">
          <a:xfrm>
            <a:off x="7764463" y="5175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82" name="Oval 887"/>
          <p:cNvSpPr>
            <a:spLocks noChangeArrowheads="1"/>
          </p:cNvSpPr>
          <p:nvPr/>
        </p:nvSpPr>
        <p:spPr bwMode="auto">
          <a:xfrm>
            <a:off x="7908925" y="5175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83" name="Oval 888"/>
          <p:cNvSpPr>
            <a:spLocks noChangeArrowheads="1"/>
          </p:cNvSpPr>
          <p:nvPr/>
        </p:nvSpPr>
        <p:spPr bwMode="auto">
          <a:xfrm>
            <a:off x="8053388" y="5175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84" name="Oval 889"/>
          <p:cNvSpPr>
            <a:spLocks noChangeArrowheads="1"/>
          </p:cNvSpPr>
          <p:nvPr/>
        </p:nvSpPr>
        <p:spPr bwMode="auto">
          <a:xfrm>
            <a:off x="8197850" y="5175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85" name="Oval 890"/>
          <p:cNvSpPr>
            <a:spLocks noChangeArrowheads="1"/>
          </p:cNvSpPr>
          <p:nvPr/>
        </p:nvSpPr>
        <p:spPr bwMode="auto">
          <a:xfrm>
            <a:off x="6757988" y="51784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86" name="Oval 891"/>
          <p:cNvSpPr>
            <a:spLocks noChangeArrowheads="1"/>
          </p:cNvSpPr>
          <p:nvPr/>
        </p:nvSpPr>
        <p:spPr bwMode="auto">
          <a:xfrm>
            <a:off x="4886325" y="5322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87" name="Oval 892"/>
          <p:cNvSpPr>
            <a:spLocks noChangeArrowheads="1"/>
          </p:cNvSpPr>
          <p:nvPr/>
        </p:nvSpPr>
        <p:spPr bwMode="auto">
          <a:xfrm>
            <a:off x="5029200" y="5322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88" name="Oval 893"/>
          <p:cNvSpPr>
            <a:spLocks noChangeArrowheads="1"/>
          </p:cNvSpPr>
          <p:nvPr/>
        </p:nvSpPr>
        <p:spPr bwMode="auto">
          <a:xfrm>
            <a:off x="5173663" y="5322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89" name="Oval 894"/>
          <p:cNvSpPr>
            <a:spLocks noChangeArrowheads="1"/>
          </p:cNvSpPr>
          <p:nvPr/>
        </p:nvSpPr>
        <p:spPr bwMode="auto">
          <a:xfrm>
            <a:off x="5318125" y="5322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90" name="Oval 895"/>
          <p:cNvSpPr>
            <a:spLocks noChangeArrowheads="1"/>
          </p:cNvSpPr>
          <p:nvPr/>
        </p:nvSpPr>
        <p:spPr bwMode="auto">
          <a:xfrm>
            <a:off x="5462588" y="5322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91" name="Oval 896"/>
          <p:cNvSpPr>
            <a:spLocks noChangeArrowheads="1"/>
          </p:cNvSpPr>
          <p:nvPr/>
        </p:nvSpPr>
        <p:spPr bwMode="auto">
          <a:xfrm>
            <a:off x="5605463" y="5322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92" name="Oval 897"/>
          <p:cNvSpPr>
            <a:spLocks noChangeArrowheads="1"/>
          </p:cNvSpPr>
          <p:nvPr/>
        </p:nvSpPr>
        <p:spPr bwMode="auto">
          <a:xfrm>
            <a:off x="5748338" y="5322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93" name="Oval 898"/>
          <p:cNvSpPr>
            <a:spLocks noChangeArrowheads="1"/>
          </p:cNvSpPr>
          <p:nvPr/>
        </p:nvSpPr>
        <p:spPr bwMode="auto">
          <a:xfrm>
            <a:off x="5892800" y="5322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94" name="Oval 899"/>
          <p:cNvSpPr>
            <a:spLocks noChangeArrowheads="1"/>
          </p:cNvSpPr>
          <p:nvPr/>
        </p:nvSpPr>
        <p:spPr bwMode="auto">
          <a:xfrm>
            <a:off x="6037263" y="5322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95" name="Oval 900"/>
          <p:cNvSpPr>
            <a:spLocks noChangeArrowheads="1"/>
          </p:cNvSpPr>
          <p:nvPr/>
        </p:nvSpPr>
        <p:spPr bwMode="auto">
          <a:xfrm>
            <a:off x="6181725" y="5322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96" name="Oval 901"/>
          <p:cNvSpPr>
            <a:spLocks noChangeArrowheads="1"/>
          </p:cNvSpPr>
          <p:nvPr/>
        </p:nvSpPr>
        <p:spPr bwMode="auto">
          <a:xfrm>
            <a:off x="6326188" y="5322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97" name="Oval 902"/>
          <p:cNvSpPr>
            <a:spLocks noChangeArrowheads="1"/>
          </p:cNvSpPr>
          <p:nvPr/>
        </p:nvSpPr>
        <p:spPr bwMode="auto">
          <a:xfrm>
            <a:off x="6469063" y="5322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98" name="Oval 903"/>
          <p:cNvSpPr>
            <a:spLocks noChangeArrowheads="1"/>
          </p:cNvSpPr>
          <p:nvPr/>
        </p:nvSpPr>
        <p:spPr bwMode="auto">
          <a:xfrm>
            <a:off x="6613525" y="5322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99" name="Oval 904"/>
          <p:cNvSpPr>
            <a:spLocks noChangeArrowheads="1"/>
          </p:cNvSpPr>
          <p:nvPr/>
        </p:nvSpPr>
        <p:spPr bwMode="auto">
          <a:xfrm>
            <a:off x="4741863" y="53260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00" name="Oval 905"/>
          <p:cNvSpPr>
            <a:spLocks noChangeArrowheads="1"/>
          </p:cNvSpPr>
          <p:nvPr/>
        </p:nvSpPr>
        <p:spPr bwMode="auto">
          <a:xfrm>
            <a:off x="6902450" y="5319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01" name="Oval 906"/>
          <p:cNvSpPr>
            <a:spLocks noChangeArrowheads="1"/>
          </p:cNvSpPr>
          <p:nvPr/>
        </p:nvSpPr>
        <p:spPr bwMode="auto">
          <a:xfrm>
            <a:off x="7045325" y="5319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02" name="Oval 907"/>
          <p:cNvSpPr>
            <a:spLocks noChangeArrowheads="1"/>
          </p:cNvSpPr>
          <p:nvPr/>
        </p:nvSpPr>
        <p:spPr bwMode="auto">
          <a:xfrm>
            <a:off x="7189788" y="5319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03" name="Oval 908"/>
          <p:cNvSpPr>
            <a:spLocks noChangeArrowheads="1"/>
          </p:cNvSpPr>
          <p:nvPr/>
        </p:nvSpPr>
        <p:spPr bwMode="auto">
          <a:xfrm>
            <a:off x="7334250" y="5319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04" name="Oval 909"/>
          <p:cNvSpPr>
            <a:spLocks noChangeArrowheads="1"/>
          </p:cNvSpPr>
          <p:nvPr/>
        </p:nvSpPr>
        <p:spPr bwMode="auto">
          <a:xfrm>
            <a:off x="7478713" y="5319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05" name="Oval 910"/>
          <p:cNvSpPr>
            <a:spLocks noChangeArrowheads="1"/>
          </p:cNvSpPr>
          <p:nvPr/>
        </p:nvSpPr>
        <p:spPr bwMode="auto">
          <a:xfrm>
            <a:off x="7621588" y="5319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06" name="Oval 911"/>
          <p:cNvSpPr>
            <a:spLocks noChangeArrowheads="1"/>
          </p:cNvSpPr>
          <p:nvPr/>
        </p:nvSpPr>
        <p:spPr bwMode="auto">
          <a:xfrm>
            <a:off x="7764463" y="5319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07" name="Oval 912"/>
          <p:cNvSpPr>
            <a:spLocks noChangeArrowheads="1"/>
          </p:cNvSpPr>
          <p:nvPr/>
        </p:nvSpPr>
        <p:spPr bwMode="auto">
          <a:xfrm>
            <a:off x="7908925" y="5319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08" name="Oval 913"/>
          <p:cNvSpPr>
            <a:spLocks noChangeArrowheads="1"/>
          </p:cNvSpPr>
          <p:nvPr/>
        </p:nvSpPr>
        <p:spPr bwMode="auto">
          <a:xfrm>
            <a:off x="8053388" y="5319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09" name="Oval 914"/>
          <p:cNvSpPr>
            <a:spLocks noChangeArrowheads="1"/>
          </p:cNvSpPr>
          <p:nvPr/>
        </p:nvSpPr>
        <p:spPr bwMode="auto">
          <a:xfrm>
            <a:off x="8197850" y="5319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10" name="Oval 915"/>
          <p:cNvSpPr>
            <a:spLocks noChangeArrowheads="1"/>
          </p:cNvSpPr>
          <p:nvPr/>
        </p:nvSpPr>
        <p:spPr bwMode="auto">
          <a:xfrm>
            <a:off x="6757988" y="53228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11" name="Oval 916"/>
          <p:cNvSpPr>
            <a:spLocks noChangeArrowheads="1"/>
          </p:cNvSpPr>
          <p:nvPr/>
        </p:nvSpPr>
        <p:spPr bwMode="auto">
          <a:xfrm>
            <a:off x="4886325" y="5467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12" name="Oval 917"/>
          <p:cNvSpPr>
            <a:spLocks noChangeArrowheads="1"/>
          </p:cNvSpPr>
          <p:nvPr/>
        </p:nvSpPr>
        <p:spPr bwMode="auto">
          <a:xfrm>
            <a:off x="5029200" y="5467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13" name="Oval 918"/>
          <p:cNvSpPr>
            <a:spLocks noChangeArrowheads="1"/>
          </p:cNvSpPr>
          <p:nvPr/>
        </p:nvSpPr>
        <p:spPr bwMode="auto">
          <a:xfrm>
            <a:off x="5173663" y="5467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14" name="Oval 919"/>
          <p:cNvSpPr>
            <a:spLocks noChangeArrowheads="1"/>
          </p:cNvSpPr>
          <p:nvPr/>
        </p:nvSpPr>
        <p:spPr bwMode="auto">
          <a:xfrm>
            <a:off x="5318125" y="5467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15" name="Oval 920"/>
          <p:cNvSpPr>
            <a:spLocks noChangeArrowheads="1"/>
          </p:cNvSpPr>
          <p:nvPr/>
        </p:nvSpPr>
        <p:spPr bwMode="auto">
          <a:xfrm>
            <a:off x="5462588" y="5467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16" name="Oval 921"/>
          <p:cNvSpPr>
            <a:spLocks noChangeArrowheads="1"/>
          </p:cNvSpPr>
          <p:nvPr/>
        </p:nvSpPr>
        <p:spPr bwMode="auto">
          <a:xfrm>
            <a:off x="5605463" y="5467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17" name="Oval 922"/>
          <p:cNvSpPr>
            <a:spLocks noChangeArrowheads="1"/>
          </p:cNvSpPr>
          <p:nvPr/>
        </p:nvSpPr>
        <p:spPr bwMode="auto">
          <a:xfrm>
            <a:off x="5748338" y="5467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18" name="Oval 923"/>
          <p:cNvSpPr>
            <a:spLocks noChangeArrowheads="1"/>
          </p:cNvSpPr>
          <p:nvPr/>
        </p:nvSpPr>
        <p:spPr bwMode="auto">
          <a:xfrm>
            <a:off x="5892800" y="5467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19" name="Oval 924"/>
          <p:cNvSpPr>
            <a:spLocks noChangeArrowheads="1"/>
          </p:cNvSpPr>
          <p:nvPr/>
        </p:nvSpPr>
        <p:spPr bwMode="auto">
          <a:xfrm>
            <a:off x="6037263" y="5467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20" name="Oval 925"/>
          <p:cNvSpPr>
            <a:spLocks noChangeArrowheads="1"/>
          </p:cNvSpPr>
          <p:nvPr/>
        </p:nvSpPr>
        <p:spPr bwMode="auto">
          <a:xfrm>
            <a:off x="6181725" y="5467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21" name="Oval 926"/>
          <p:cNvSpPr>
            <a:spLocks noChangeArrowheads="1"/>
          </p:cNvSpPr>
          <p:nvPr/>
        </p:nvSpPr>
        <p:spPr bwMode="auto">
          <a:xfrm>
            <a:off x="6326188" y="5467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22" name="Oval 927"/>
          <p:cNvSpPr>
            <a:spLocks noChangeArrowheads="1"/>
          </p:cNvSpPr>
          <p:nvPr/>
        </p:nvSpPr>
        <p:spPr bwMode="auto">
          <a:xfrm>
            <a:off x="6469063" y="5467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23" name="Oval 928"/>
          <p:cNvSpPr>
            <a:spLocks noChangeArrowheads="1"/>
          </p:cNvSpPr>
          <p:nvPr/>
        </p:nvSpPr>
        <p:spPr bwMode="auto">
          <a:xfrm>
            <a:off x="6613525" y="5467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24" name="Oval 929"/>
          <p:cNvSpPr>
            <a:spLocks noChangeArrowheads="1"/>
          </p:cNvSpPr>
          <p:nvPr/>
        </p:nvSpPr>
        <p:spPr bwMode="auto">
          <a:xfrm>
            <a:off x="4741863" y="54705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25" name="Oval 930"/>
          <p:cNvSpPr>
            <a:spLocks noChangeArrowheads="1"/>
          </p:cNvSpPr>
          <p:nvPr/>
        </p:nvSpPr>
        <p:spPr bwMode="auto">
          <a:xfrm>
            <a:off x="6902450" y="5464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26" name="Oval 931"/>
          <p:cNvSpPr>
            <a:spLocks noChangeArrowheads="1"/>
          </p:cNvSpPr>
          <p:nvPr/>
        </p:nvSpPr>
        <p:spPr bwMode="auto">
          <a:xfrm>
            <a:off x="7045325" y="5464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27" name="Oval 932"/>
          <p:cNvSpPr>
            <a:spLocks noChangeArrowheads="1"/>
          </p:cNvSpPr>
          <p:nvPr/>
        </p:nvSpPr>
        <p:spPr bwMode="auto">
          <a:xfrm>
            <a:off x="7189788" y="5464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28" name="Oval 933"/>
          <p:cNvSpPr>
            <a:spLocks noChangeArrowheads="1"/>
          </p:cNvSpPr>
          <p:nvPr/>
        </p:nvSpPr>
        <p:spPr bwMode="auto">
          <a:xfrm>
            <a:off x="7334250" y="5464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29" name="Oval 934"/>
          <p:cNvSpPr>
            <a:spLocks noChangeArrowheads="1"/>
          </p:cNvSpPr>
          <p:nvPr/>
        </p:nvSpPr>
        <p:spPr bwMode="auto">
          <a:xfrm>
            <a:off x="7478713" y="5464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30" name="Oval 935"/>
          <p:cNvSpPr>
            <a:spLocks noChangeArrowheads="1"/>
          </p:cNvSpPr>
          <p:nvPr/>
        </p:nvSpPr>
        <p:spPr bwMode="auto">
          <a:xfrm>
            <a:off x="7621588" y="5464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31" name="Oval 936"/>
          <p:cNvSpPr>
            <a:spLocks noChangeArrowheads="1"/>
          </p:cNvSpPr>
          <p:nvPr/>
        </p:nvSpPr>
        <p:spPr bwMode="auto">
          <a:xfrm>
            <a:off x="7764463" y="5464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32" name="Oval 937"/>
          <p:cNvSpPr>
            <a:spLocks noChangeArrowheads="1"/>
          </p:cNvSpPr>
          <p:nvPr/>
        </p:nvSpPr>
        <p:spPr bwMode="auto">
          <a:xfrm>
            <a:off x="7908925" y="5464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33" name="Oval 938"/>
          <p:cNvSpPr>
            <a:spLocks noChangeArrowheads="1"/>
          </p:cNvSpPr>
          <p:nvPr/>
        </p:nvSpPr>
        <p:spPr bwMode="auto">
          <a:xfrm>
            <a:off x="8053388" y="5464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34" name="Oval 939"/>
          <p:cNvSpPr>
            <a:spLocks noChangeArrowheads="1"/>
          </p:cNvSpPr>
          <p:nvPr/>
        </p:nvSpPr>
        <p:spPr bwMode="auto">
          <a:xfrm>
            <a:off x="8197850" y="5464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35" name="Oval 940"/>
          <p:cNvSpPr>
            <a:spLocks noChangeArrowheads="1"/>
          </p:cNvSpPr>
          <p:nvPr/>
        </p:nvSpPr>
        <p:spPr bwMode="auto">
          <a:xfrm>
            <a:off x="6757988" y="5467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36" name="Text Box 941"/>
          <p:cNvSpPr txBox="1">
            <a:spLocks noChangeArrowheads="1"/>
          </p:cNvSpPr>
          <p:nvPr/>
        </p:nvSpPr>
        <p:spPr bwMode="auto">
          <a:xfrm>
            <a:off x="4427538" y="5408613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30</a:t>
            </a:r>
          </a:p>
        </p:txBody>
      </p:sp>
      <p:sp>
        <p:nvSpPr>
          <p:cNvPr id="9737" name="テキスト ボックス 1"/>
          <p:cNvSpPr txBox="1">
            <a:spLocks noChangeArrowheads="1"/>
          </p:cNvSpPr>
          <p:nvPr/>
        </p:nvSpPr>
        <p:spPr bwMode="auto">
          <a:xfrm>
            <a:off x="679450" y="444500"/>
            <a:ext cx="139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/>
              <a:t>ICB-93W</a:t>
            </a:r>
            <a:endParaRPr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 rot="-5400000">
            <a:off x="4066381" y="2994819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 rot="16200000" flipH="1">
            <a:off x="4643438" y="-1755775"/>
            <a:ext cx="0" cy="60483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rot="16200000" flipH="1">
            <a:off x="4643438" y="-1035050"/>
            <a:ext cx="0" cy="60483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rot="16200000" flipH="1">
            <a:off x="4643438" y="404812"/>
            <a:ext cx="0" cy="60483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rot="16200000" flipH="1">
            <a:off x="4642644" y="1124744"/>
            <a:ext cx="1587" cy="60483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rot="-5400000">
            <a:off x="3347244" y="2994819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rot="-5400000">
            <a:off x="1186656" y="2994819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rot="-5400000">
            <a:off x="1907381" y="2994819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rot="-5400000">
            <a:off x="2626519" y="2994819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rot="16200000" flipV="1">
            <a:off x="466725" y="2994025"/>
            <a:ext cx="3455988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rot="-5400000">
            <a:off x="-108744" y="2994819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rot="16200000" flipH="1">
            <a:off x="4643438" y="-315913"/>
            <a:ext cx="0" cy="60483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4" name="Text Box 15"/>
          <p:cNvSpPr txBox="1">
            <a:spLocks noChangeArrowheads="1"/>
          </p:cNvSpPr>
          <p:nvPr/>
        </p:nvSpPr>
        <p:spPr bwMode="auto">
          <a:xfrm>
            <a:off x="1476375" y="4797425"/>
            <a:ext cx="63563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1                  5                       10                     15                     20                      25                     30                      35                     40           43</a:t>
            </a:r>
          </a:p>
        </p:txBody>
      </p:sp>
      <p:sp>
        <p:nvSpPr>
          <p:cNvPr id="10255" name="Line 16"/>
          <p:cNvSpPr>
            <a:spLocks noChangeShapeType="1"/>
          </p:cNvSpPr>
          <p:nvPr/>
        </p:nvSpPr>
        <p:spPr bwMode="auto">
          <a:xfrm rot="16200000" flipH="1">
            <a:off x="4643438" y="1700212"/>
            <a:ext cx="0" cy="60483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6" name="Oval 20"/>
          <p:cNvSpPr>
            <a:spLocks noChangeArrowheads="1"/>
          </p:cNvSpPr>
          <p:nvPr/>
        </p:nvSpPr>
        <p:spPr bwMode="auto">
          <a:xfrm rot="-5400000">
            <a:off x="2145506" y="468074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57" name="Oval 21"/>
          <p:cNvSpPr>
            <a:spLocks noChangeArrowheads="1"/>
          </p:cNvSpPr>
          <p:nvPr/>
        </p:nvSpPr>
        <p:spPr bwMode="auto">
          <a:xfrm rot="-5400000">
            <a:off x="2293144" y="468074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58" name="Oval 22"/>
          <p:cNvSpPr>
            <a:spLocks noChangeArrowheads="1"/>
          </p:cNvSpPr>
          <p:nvPr/>
        </p:nvSpPr>
        <p:spPr bwMode="auto">
          <a:xfrm rot="-5400000">
            <a:off x="2437606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59" name="Oval 23"/>
          <p:cNvSpPr>
            <a:spLocks noChangeArrowheads="1"/>
          </p:cNvSpPr>
          <p:nvPr/>
        </p:nvSpPr>
        <p:spPr bwMode="auto">
          <a:xfrm rot="-5400000">
            <a:off x="2580481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0" name="Oval 24"/>
          <p:cNvSpPr>
            <a:spLocks noChangeArrowheads="1"/>
          </p:cNvSpPr>
          <p:nvPr/>
        </p:nvSpPr>
        <p:spPr bwMode="auto">
          <a:xfrm rot="-5400000">
            <a:off x="2723356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1" name="Oval 25"/>
          <p:cNvSpPr>
            <a:spLocks noChangeArrowheads="1"/>
          </p:cNvSpPr>
          <p:nvPr/>
        </p:nvSpPr>
        <p:spPr bwMode="auto">
          <a:xfrm rot="-5400000">
            <a:off x="2866231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2" name="Oval 26"/>
          <p:cNvSpPr>
            <a:spLocks noChangeArrowheads="1"/>
          </p:cNvSpPr>
          <p:nvPr/>
        </p:nvSpPr>
        <p:spPr bwMode="auto">
          <a:xfrm rot="-5400000">
            <a:off x="3012281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3" name="Oval 27"/>
          <p:cNvSpPr>
            <a:spLocks noChangeArrowheads="1"/>
          </p:cNvSpPr>
          <p:nvPr/>
        </p:nvSpPr>
        <p:spPr bwMode="auto">
          <a:xfrm rot="-5400000">
            <a:off x="3156744" y="46791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4" name="Oval 28"/>
          <p:cNvSpPr>
            <a:spLocks noChangeArrowheads="1"/>
          </p:cNvSpPr>
          <p:nvPr/>
        </p:nvSpPr>
        <p:spPr bwMode="auto">
          <a:xfrm rot="-5400000">
            <a:off x="3299619" y="46791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5" name="Oval 29"/>
          <p:cNvSpPr>
            <a:spLocks noChangeArrowheads="1"/>
          </p:cNvSpPr>
          <p:nvPr/>
        </p:nvSpPr>
        <p:spPr bwMode="auto">
          <a:xfrm rot="-5400000">
            <a:off x="3442494" y="46791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6" name="Oval 30"/>
          <p:cNvSpPr>
            <a:spLocks noChangeArrowheads="1"/>
          </p:cNvSpPr>
          <p:nvPr/>
        </p:nvSpPr>
        <p:spPr bwMode="auto">
          <a:xfrm rot="-5400000">
            <a:off x="3585369" y="46791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7" name="Oval 31"/>
          <p:cNvSpPr>
            <a:spLocks noChangeArrowheads="1"/>
          </p:cNvSpPr>
          <p:nvPr/>
        </p:nvSpPr>
        <p:spPr bwMode="auto">
          <a:xfrm rot="-5400000">
            <a:off x="3733006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8" name="Oval 32"/>
          <p:cNvSpPr>
            <a:spLocks noChangeArrowheads="1"/>
          </p:cNvSpPr>
          <p:nvPr/>
        </p:nvSpPr>
        <p:spPr bwMode="auto">
          <a:xfrm rot="-5400000">
            <a:off x="3877469" y="46791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9" name="Oval 33"/>
          <p:cNvSpPr>
            <a:spLocks noChangeArrowheads="1"/>
          </p:cNvSpPr>
          <p:nvPr/>
        </p:nvSpPr>
        <p:spPr bwMode="auto">
          <a:xfrm rot="-5400000">
            <a:off x="4020344" y="46791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70" name="Oval 34"/>
          <p:cNvSpPr>
            <a:spLocks noChangeArrowheads="1"/>
          </p:cNvSpPr>
          <p:nvPr/>
        </p:nvSpPr>
        <p:spPr bwMode="auto">
          <a:xfrm rot="-5400000">
            <a:off x="4163219" y="46791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71" name="Oval 35"/>
          <p:cNvSpPr>
            <a:spLocks noChangeArrowheads="1"/>
          </p:cNvSpPr>
          <p:nvPr/>
        </p:nvSpPr>
        <p:spPr bwMode="auto">
          <a:xfrm rot="-5400000">
            <a:off x="4306094" y="46791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72" name="Oval 38"/>
          <p:cNvSpPr>
            <a:spLocks noChangeArrowheads="1"/>
          </p:cNvSpPr>
          <p:nvPr/>
        </p:nvSpPr>
        <p:spPr bwMode="auto">
          <a:xfrm rot="-5400000">
            <a:off x="4452144" y="46791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73" name="Oval 39"/>
          <p:cNvSpPr>
            <a:spLocks noChangeArrowheads="1"/>
          </p:cNvSpPr>
          <p:nvPr/>
        </p:nvSpPr>
        <p:spPr bwMode="auto">
          <a:xfrm rot="-5400000">
            <a:off x="4596606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74" name="Oval 40"/>
          <p:cNvSpPr>
            <a:spLocks noChangeArrowheads="1"/>
          </p:cNvSpPr>
          <p:nvPr/>
        </p:nvSpPr>
        <p:spPr bwMode="auto">
          <a:xfrm rot="-5400000">
            <a:off x="4739481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75" name="Oval 41"/>
          <p:cNvSpPr>
            <a:spLocks noChangeArrowheads="1"/>
          </p:cNvSpPr>
          <p:nvPr/>
        </p:nvSpPr>
        <p:spPr bwMode="auto">
          <a:xfrm rot="-5400000">
            <a:off x="4882356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76" name="Oval 44"/>
          <p:cNvSpPr>
            <a:spLocks noChangeArrowheads="1"/>
          </p:cNvSpPr>
          <p:nvPr/>
        </p:nvSpPr>
        <p:spPr bwMode="auto">
          <a:xfrm rot="-5400000">
            <a:off x="1572419" y="45362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77" name="Oval 45"/>
          <p:cNvSpPr>
            <a:spLocks noChangeArrowheads="1"/>
          </p:cNvSpPr>
          <p:nvPr/>
        </p:nvSpPr>
        <p:spPr bwMode="auto">
          <a:xfrm rot="-5400000">
            <a:off x="1716881" y="45362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78" name="Oval 46"/>
          <p:cNvSpPr>
            <a:spLocks noChangeArrowheads="1"/>
          </p:cNvSpPr>
          <p:nvPr/>
        </p:nvSpPr>
        <p:spPr bwMode="auto">
          <a:xfrm rot="-5400000">
            <a:off x="1859756" y="45362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79" name="Oval 47"/>
          <p:cNvSpPr>
            <a:spLocks noChangeArrowheads="1"/>
          </p:cNvSpPr>
          <p:nvPr/>
        </p:nvSpPr>
        <p:spPr bwMode="auto">
          <a:xfrm rot="-5400000">
            <a:off x="2002631" y="45362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80" name="Oval 48"/>
          <p:cNvSpPr>
            <a:spLocks noChangeArrowheads="1"/>
          </p:cNvSpPr>
          <p:nvPr/>
        </p:nvSpPr>
        <p:spPr bwMode="auto">
          <a:xfrm rot="-5400000">
            <a:off x="2145506" y="45362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81" name="Oval 49"/>
          <p:cNvSpPr>
            <a:spLocks noChangeArrowheads="1"/>
          </p:cNvSpPr>
          <p:nvPr/>
        </p:nvSpPr>
        <p:spPr bwMode="auto">
          <a:xfrm rot="-5400000">
            <a:off x="2293144" y="45362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82" name="Oval 50"/>
          <p:cNvSpPr>
            <a:spLocks noChangeArrowheads="1"/>
          </p:cNvSpPr>
          <p:nvPr/>
        </p:nvSpPr>
        <p:spPr bwMode="auto">
          <a:xfrm rot="-5400000">
            <a:off x="2437606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83" name="Oval 51"/>
          <p:cNvSpPr>
            <a:spLocks noChangeArrowheads="1"/>
          </p:cNvSpPr>
          <p:nvPr/>
        </p:nvSpPr>
        <p:spPr bwMode="auto">
          <a:xfrm rot="-5400000">
            <a:off x="2580481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84" name="Oval 52"/>
          <p:cNvSpPr>
            <a:spLocks noChangeArrowheads="1"/>
          </p:cNvSpPr>
          <p:nvPr/>
        </p:nvSpPr>
        <p:spPr bwMode="auto">
          <a:xfrm rot="-5400000">
            <a:off x="2723356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85" name="Oval 53"/>
          <p:cNvSpPr>
            <a:spLocks noChangeArrowheads="1"/>
          </p:cNvSpPr>
          <p:nvPr/>
        </p:nvSpPr>
        <p:spPr bwMode="auto">
          <a:xfrm rot="-5400000">
            <a:off x="2866231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86" name="Oval 54"/>
          <p:cNvSpPr>
            <a:spLocks noChangeArrowheads="1"/>
          </p:cNvSpPr>
          <p:nvPr/>
        </p:nvSpPr>
        <p:spPr bwMode="auto">
          <a:xfrm rot="-5400000">
            <a:off x="3012281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87" name="Oval 55"/>
          <p:cNvSpPr>
            <a:spLocks noChangeArrowheads="1"/>
          </p:cNvSpPr>
          <p:nvPr/>
        </p:nvSpPr>
        <p:spPr bwMode="auto">
          <a:xfrm rot="-5400000">
            <a:off x="3156744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88" name="Oval 56"/>
          <p:cNvSpPr>
            <a:spLocks noChangeArrowheads="1"/>
          </p:cNvSpPr>
          <p:nvPr/>
        </p:nvSpPr>
        <p:spPr bwMode="auto">
          <a:xfrm rot="-5400000">
            <a:off x="3299619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89" name="Oval 57"/>
          <p:cNvSpPr>
            <a:spLocks noChangeArrowheads="1"/>
          </p:cNvSpPr>
          <p:nvPr/>
        </p:nvSpPr>
        <p:spPr bwMode="auto">
          <a:xfrm rot="-5400000">
            <a:off x="3442494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0" name="Oval 58"/>
          <p:cNvSpPr>
            <a:spLocks noChangeArrowheads="1"/>
          </p:cNvSpPr>
          <p:nvPr/>
        </p:nvSpPr>
        <p:spPr bwMode="auto">
          <a:xfrm rot="-5400000">
            <a:off x="3585369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1" name="Oval 59"/>
          <p:cNvSpPr>
            <a:spLocks noChangeArrowheads="1"/>
          </p:cNvSpPr>
          <p:nvPr/>
        </p:nvSpPr>
        <p:spPr bwMode="auto">
          <a:xfrm rot="-5400000">
            <a:off x="3733006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2" name="Oval 60"/>
          <p:cNvSpPr>
            <a:spLocks noChangeArrowheads="1"/>
          </p:cNvSpPr>
          <p:nvPr/>
        </p:nvSpPr>
        <p:spPr bwMode="auto">
          <a:xfrm rot="-5400000">
            <a:off x="3877469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3" name="Oval 61"/>
          <p:cNvSpPr>
            <a:spLocks noChangeArrowheads="1"/>
          </p:cNvSpPr>
          <p:nvPr/>
        </p:nvSpPr>
        <p:spPr bwMode="auto">
          <a:xfrm rot="-5400000">
            <a:off x="4020344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4" name="Oval 62"/>
          <p:cNvSpPr>
            <a:spLocks noChangeArrowheads="1"/>
          </p:cNvSpPr>
          <p:nvPr/>
        </p:nvSpPr>
        <p:spPr bwMode="auto">
          <a:xfrm rot="-5400000">
            <a:off x="4163219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5" name="Oval 63"/>
          <p:cNvSpPr>
            <a:spLocks noChangeArrowheads="1"/>
          </p:cNvSpPr>
          <p:nvPr/>
        </p:nvSpPr>
        <p:spPr bwMode="auto">
          <a:xfrm rot="-5400000">
            <a:off x="4306094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6" name="Oval 64"/>
          <p:cNvSpPr>
            <a:spLocks noChangeArrowheads="1"/>
          </p:cNvSpPr>
          <p:nvPr/>
        </p:nvSpPr>
        <p:spPr bwMode="auto">
          <a:xfrm rot="-5400000">
            <a:off x="4452144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7" name="Oval 65"/>
          <p:cNvSpPr>
            <a:spLocks noChangeArrowheads="1"/>
          </p:cNvSpPr>
          <p:nvPr/>
        </p:nvSpPr>
        <p:spPr bwMode="auto">
          <a:xfrm rot="-5400000">
            <a:off x="4596606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8" name="Oval 66"/>
          <p:cNvSpPr>
            <a:spLocks noChangeArrowheads="1"/>
          </p:cNvSpPr>
          <p:nvPr/>
        </p:nvSpPr>
        <p:spPr bwMode="auto">
          <a:xfrm rot="-5400000">
            <a:off x="4739481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9" name="Oval 67"/>
          <p:cNvSpPr>
            <a:spLocks noChangeArrowheads="1"/>
          </p:cNvSpPr>
          <p:nvPr/>
        </p:nvSpPr>
        <p:spPr bwMode="auto">
          <a:xfrm rot="-5400000">
            <a:off x="4882356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00" name="Oval 68"/>
          <p:cNvSpPr>
            <a:spLocks noChangeArrowheads="1"/>
          </p:cNvSpPr>
          <p:nvPr/>
        </p:nvSpPr>
        <p:spPr bwMode="auto">
          <a:xfrm rot="-5400000">
            <a:off x="5025231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01" name="Oval 69"/>
          <p:cNvSpPr>
            <a:spLocks noChangeArrowheads="1"/>
          </p:cNvSpPr>
          <p:nvPr/>
        </p:nvSpPr>
        <p:spPr bwMode="auto">
          <a:xfrm rot="-5400000">
            <a:off x="1572419" y="43934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02" name="Oval 70"/>
          <p:cNvSpPr>
            <a:spLocks noChangeArrowheads="1"/>
          </p:cNvSpPr>
          <p:nvPr/>
        </p:nvSpPr>
        <p:spPr bwMode="auto">
          <a:xfrm rot="-5400000">
            <a:off x="1716881" y="43934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03" name="Oval 71"/>
          <p:cNvSpPr>
            <a:spLocks noChangeArrowheads="1"/>
          </p:cNvSpPr>
          <p:nvPr/>
        </p:nvSpPr>
        <p:spPr bwMode="auto">
          <a:xfrm rot="-5400000">
            <a:off x="1859756" y="43934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04" name="Oval 72"/>
          <p:cNvSpPr>
            <a:spLocks noChangeArrowheads="1"/>
          </p:cNvSpPr>
          <p:nvPr/>
        </p:nvSpPr>
        <p:spPr bwMode="auto">
          <a:xfrm rot="-5400000">
            <a:off x="2002631" y="43934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05" name="Oval 73"/>
          <p:cNvSpPr>
            <a:spLocks noChangeArrowheads="1"/>
          </p:cNvSpPr>
          <p:nvPr/>
        </p:nvSpPr>
        <p:spPr bwMode="auto">
          <a:xfrm rot="-5400000">
            <a:off x="2145506" y="43934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06" name="Oval 74"/>
          <p:cNvSpPr>
            <a:spLocks noChangeArrowheads="1"/>
          </p:cNvSpPr>
          <p:nvPr/>
        </p:nvSpPr>
        <p:spPr bwMode="auto">
          <a:xfrm rot="-5400000">
            <a:off x="2293144" y="43934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07" name="Oval 75"/>
          <p:cNvSpPr>
            <a:spLocks noChangeArrowheads="1"/>
          </p:cNvSpPr>
          <p:nvPr/>
        </p:nvSpPr>
        <p:spPr bwMode="auto">
          <a:xfrm rot="-5400000">
            <a:off x="2437606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08" name="Oval 76"/>
          <p:cNvSpPr>
            <a:spLocks noChangeArrowheads="1"/>
          </p:cNvSpPr>
          <p:nvPr/>
        </p:nvSpPr>
        <p:spPr bwMode="auto">
          <a:xfrm rot="-5400000">
            <a:off x="2580481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09" name="Oval 77"/>
          <p:cNvSpPr>
            <a:spLocks noChangeArrowheads="1"/>
          </p:cNvSpPr>
          <p:nvPr/>
        </p:nvSpPr>
        <p:spPr bwMode="auto">
          <a:xfrm rot="-5400000">
            <a:off x="2723356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0" name="Oval 78"/>
          <p:cNvSpPr>
            <a:spLocks noChangeArrowheads="1"/>
          </p:cNvSpPr>
          <p:nvPr/>
        </p:nvSpPr>
        <p:spPr bwMode="auto">
          <a:xfrm rot="-5400000">
            <a:off x="2866231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1" name="Oval 79"/>
          <p:cNvSpPr>
            <a:spLocks noChangeArrowheads="1"/>
          </p:cNvSpPr>
          <p:nvPr/>
        </p:nvSpPr>
        <p:spPr bwMode="auto">
          <a:xfrm rot="-5400000">
            <a:off x="3012281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2" name="Oval 80"/>
          <p:cNvSpPr>
            <a:spLocks noChangeArrowheads="1"/>
          </p:cNvSpPr>
          <p:nvPr/>
        </p:nvSpPr>
        <p:spPr bwMode="auto">
          <a:xfrm rot="-5400000">
            <a:off x="3156744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3" name="Oval 81"/>
          <p:cNvSpPr>
            <a:spLocks noChangeArrowheads="1"/>
          </p:cNvSpPr>
          <p:nvPr/>
        </p:nvSpPr>
        <p:spPr bwMode="auto">
          <a:xfrm rot="-5400000">
            <a:off x="3299619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4" name="Oval 82"/>
          <p:cNvSpPr>
            <a:spLocks noChangeArrowheads="1"/>
          </p:cNvSpPr>
          <p:nvPr/>
        </p:nvSpPr>
        <p:spPr bwMode="auto">
          <a:xfrm rot="-5400000">
            <a:off x="3442494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5" name="Oval 83"/>
          <p:cNvSpPr>
            <a:spLocks noChangeArrowheads="1"/>
          </p:cNvSpPr>
          <p:nvPr/>
        </p:nvSpPr>
        <p:spPr bwMode="auto">
          <a:xfrm rot="-5400000">
            <a:off x="3585369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6" name="Oval 84"/>
          <p:cNvSpPr>
            <a:spLocks noChangeArrowheads="1"/>
          </p:cNvSpPr>
          <p:nvPr/>
        </p:nvSpPr>
        <p:spPr bwMode="auto">
          <a:xfrm rot="-5400000">
            <a:off x="3733006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7" name="Oval 85"/>
          <p:cNvSpPr>
            <a:spLocks noChangeArrowheads="1"/>
          </p:cNvSpPr>
          <p:nvPr/>
        </p:nvSpPr>
        <p:spPr bwMode="auto">
          <a:xfrm rot="-5400000">
            <a:off x="3877469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8" name="Oval 86"/>
          <p:cNvSpPr>
            <a:spLocks noChangeArrowheads="1"/>
          </p:cNvSpPr>
          <p:nvPr/>
        </p:nvSpPr>
        <p:spPr bwMode="auto">
          <a:xfrm rot="-5400000">
            <a:off x="4020344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9" name="Oval 87"/>
          <p:cNvSpPr>
            <a:spLocks noChangeArrowheads="1"/>
          </p:cNvSpPr>
          <p:nvPr/>
        </p:nvSpPr>
        <p:spPr bwMode="auto">
          <a:xfrm rot="-5400000">
            <a:off x="4163219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0" name="Oval 88"/>
          <p:cNvSpPr>
            <a:spLocks noChangeArrowheads="1"/>
          </p:cNvSpPr>
          <p:nvPr/>
        </p:nvSpPr>
        <p:spPr bwMode="auto">
          <a:xfrm rot="-5400000">
            <a:off x="4306094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1" name="Oval 89"/>
          <p:cNvSpPr>
            <a:spLocks noChangeArrowheads="1"/>
          </p:cNvSpPr>
          <p:nvPr/>
        </p:nvSpPr>
        <p:spPr bwMode="auto">
          <a:xfrm rot="-5400000">
            <a:off x="4452144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2" name="Oval 90"/>
          <p:cNvSpPr>
            <a:spLocks noChangeArrowheads="1"/>
          </p:cNvSpPr>
          <p:nvPr/>
        </p:nvSpPr>
        <p:spPr bwMode="auto">
          <a:xfrm rot="-5400000">
            <a:off x="4596606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3" name="Oval 91"/>
          <p:cNvSpPr>
            <a:spLocks noChangeArrowheads="1"/>
          </p:cNvSpPr>
          <p:nvPr/>
        </p:nvSpPr>
        <p:spPr bwMode="auto">
          <a:xfrm rot="-5400000">
            <a:off x="4739481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4" name="Oval 92"/>
          <p:cNvSpPr>
            <a:spLocks noChangeArrowheads="1"/>
          </p:cNvSpPr>
          <p:nvPr/>
        </p:nvSpPr>
        <p:spPr bwMode="auto">
          <a:xfrm rot="-5400000">
            <a:off x="4882356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5" name="Oval 93"/>
          <p:cNvSpPr>
            <a:spLocks noChangeArrowheads="1"/>
          </p:cNvSpPr>
          <p:nvPr/>
        </p:nvSpPr>
        <p:spPr bwMode="auto">
          <a:xfrm rot="-5400000">
            <a:off x="5025231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6" name="Oval 94"/>
          <p:cNvSpPr>
            <a:spLocks noChangeArrowheads="1"/>
          </p:cNvSpPr>
          <p:nvPr/>
        </p:nvSpPr>
        <p:spPr bwMode="auto">
          <a:xfrm rot="-5400000">
            <a:off x="1572419" y="424894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7" name="Oval 95"/>
          <p:cNvSpPr>
            <a:spLocks noChangeArrowheads="1"/>
          </p:cNvSpPr>
          <p:nvPr/>
        </p:nvSpPr>
        <p:spPr bwMode="auto">
          <a:xfrm rot="-5400000">
            <a:off x="1716881" y="424894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8" name="Oval 96"/>
          <p:cNvSpPr>
            <a:spLocks noChangeArrowheads="1"/>
          </p:cNvSpPr>
          <p:nvPr/>
        </p:nvSpPr>
        <p:spPr bwMode="auto">
          <a:xfrm rot="-5400000">
            <a:off x="1859756" y="424894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9" name="Oval 97"/>
          <p:cNvSpPr>
            <a:spLocks noChangeArrowheads="1"/>
          </p:cNvSpPr>
          <p:nvPr/>
        </p:nvSpPr>
        <p:spPr bwMode="auto">
          <a:xfrm rot="-5400000">
            <a:off x="2002631" y="424894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30" name="Oval 98"/>
          <p:cNvSpPr>
            <a:spLocks noChangeArrowheads="1"/>
          </p:cNvSpPr>
          <p:nvPr/>
        </p:nvSpPr>
        <p:spPr bwMode="auto">
          <a:xfrm rot="-5400000">
            <a:off x="2145506" y="424894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31" name="Oval 99"/>
          <p:cNvSpPr>
            <a:spLocks noChangeArrowheads="1"/>
          </p:cNvSpPr>
          <p:nvPr/>
        </p:nvSpPr>
        <p:spPr bwMode="auto">
          <a:xfrm rot="-5400000">
            <a:off x="2293144" y="424894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32" name="Oval 100"/>
          <p:cNvSpPr>
            <a:spLocks noChangeArrowheads="1"/>
          </p:cNvSpPr>
          <p:nvPr/>
        </p:nvSpPr>
        <p:spPr bwMode="auto">
          <a:xfrm rot="-5400000">
            <a:off x="2437606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33" name="Oval 101"/>
          <p:cNvSpPr>
            <a:spLocks noChangeArrowheads="1"/>
          </p:cNvSpPr>
          <p:nvPr/>
        </p:nvSpPr>
        <p:spPr bwMode="auto">
          <a:xfrm rot="-5400000">
            <a:off x="2580481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34" name="Oval 102"/>
          <p:cNvSpPr>
            <a:spLocks noChangeArrowheads="1"/>
          </p:cNvSpPr>
          <p:nvPr/>
        </p:nvSpPr>
        <p:spPr bwMode="auto">
          <a:xfrm rot="-5400000">
            <a:off x="2723356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35" name="Oval 103"/>
          <p:cNvSpPr>
            <a:spLocks noChangeArrowheads="1"/>
          </p:cNvSpPr>
          <p:nvPr/>
        </p:nvSpPr>
        <p:spPr bwMode="auto">
          <a:xfrm rot="-5400000">
            <a:off x="2866231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36" name="Oval 104"/>
          <p:cNvSpPr>
            <a:spLocks noChangeArrowheads="1"/>
          </p:cNvSpPr>
          <p:nvPr/>
        </p:nvSpPr>
        <p:spPr bwMode="auto">
          <a:xfrm rot="-5400000">
            <a:off x="3012281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37" name="Oval 105"/>
          <p:cNvSpPr>
            <a:spLocks noChangeArrowheads="1"/>
          </p:cNvSpPr>
          <p:nvPr/>
        </p:nvSpPr>
        <p:spPr bwMode="auto">
          <a:xfrm rot="-5400000">
            <a:off x="3156744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38" name="Oval 106"/>
          <p:cNvSpPr>
            <a:spLocks noChangeArrowheads="1"/>
          </p:cNvSpPr>
          <p:nvPr/>
        </p:nvSpPr>
        <p:spPr bwMode="auto">
          <a:xfrm rot="-5400000">
            <a:off x="3299619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39" name="Oval 107"/>
          <p:cNvSpPr>
            <a:spLocks noChangeArrowheads="1"/>
          </p:cNvSpPr>
          <p:nvPr/>
        </p:nvSpPr>
        <p:spPr bwMode="auto">
          <a:xfrm rot="-5400000">
            <a:off x="3442494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40" name="Oval 108"/>
          <p:cNvSpPr>
            <a:spLocks noChangeArrowheads="1"/>
          </p:cNvSpPr>
          <p:nvPr/>
        </p:nvSpPr>
        <p:spPr bwMode="auto">
          <a:xfrm rot="-5400000">
            <a:off x="3585369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41" name="Oval 109"/>
          <p:cNvSpPr>
            <a:spLocks noChangeArrowheads="1"/>
          </p:cNvSpPr>
          <p:nvPr/>
        </p:nvSpPr>
        <p:spPr bwMode="auto">
          <a:xfrm rot="-5400000">
            <a:off x="3733006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42" name="Oval 110"/>
          <p:cNvSpPr>
            <a:spLocks noChangeArrowheads="1"/>
          </p:cNvSpPr>
          <p:nvPr/>
        </p:nvSpPr>
        <p:spPr bwMode="auto">
          <a:xfrm rot="-5400000">
            <a:off x="3877469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43" name="Oval 111"/>
          <p:cNvSpPr>
            <a:spLocks noChangeArrowheads="1"/>
          </p:cNvSpPr>
          <p:nvPr/>
        </p:nvSpPr>
        <p:spPr bwMode="auto">
          <a:xfrm rot="-5400000">
            <a:off x="4020344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44" name="Oval 112"/>
          <p:cNvSpPr>
            <a:spLocks noChangeArrowheads="1"/>
          </p:cNvSpPr>
          <p:nvPr/>
        </p:nvSpPr>
        <p:spPr bwMode="auto">
          <a:xfrm rot="-5400000">
            <a:off x="4163219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45" name="Oval 113"/>
          <p:cNvSpPr>
            <a:spLocks noChangeArrowheads="1"/>
          </p:cNvSpPr>
          <p:nvPr/>
        </p:nvSpPr>
        <p:spPr bwMode="auto">
          <a:xfrm rot="-5400000">
            <a:off x="4306094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46" name="Oval 114"/>
          <p:cNvSpPr>
            <a:spLocks noChangeArrowheads="1"/>
          </p:cNvSpPr>
          <p:nvPr/>
        </p:nvSpPr>
        <p:spPr bwMode="auto">
          <a:xfrm rot="-5400000">
            <a:off x="4452144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47" name="Oval 115"/>
          <p:cNvSpPr>
            <a:spLocks noChangeArrowheads="1"/>
          </p:cNvSpPr>
          <p:nvPr/>
        </p:nvSpPr>
        <p:spPr bwMode="auto">
          <a:xfrm rot="-5400000">
            <a:off x="4596606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48" name="Oval 116"/>
          <p:cNvSpPr>
            <a:spLocks noChangeArrowheads="1"/>
          </p:cNvSpPr>
          <p:nvPr/>
        </p:nvSpPr>
        <p:spPr bwMode="auto">
          <a:xfrm rot="-5400000">
            <a:off x="4739481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49" name="Oval 117"/>
          <p:cNvSpPr>
            <a:spLocks noChangeArrowheads="1"/>
          </p:cNvSpPr>
          <p:nvPr/>
        </p:nvSpPr>
        <p:spPr bwMode="auto">
          <a:xfrm rot="-5400000">
            <a:off x="4882356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50" name="Oval 118"/>
          <p:cNvSpPr>
            <a:spLocks noChangeArrowheads="1"/>
          </p:cNvSpPr>
          <p:nvPr/>
        </p:nvSpPr>
        <p:spPr bwMode="auto">
          <a:xfrm rot="-5400000">
            <a:off x="5025231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51" name="Oval 119"/>
          <p:cNvSpPr>
            <a:spLocks noChangeArrowheads="1"/>
          </p:cNvSpPr>
          <p:nvPr/>
        </p:nvSpPr>
        <p:spPr bwMode="auto">
          <a:xfrm rot="-5400000">
            <a:off x="1572419" y="41044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52" name="Oval 120"/>
          <p:cNvSpPr>
            <a:spLocks noChangeArrowheads="1"/>
          </p:cNvSpPr>
          <p:nvPr/>
        </p:nvSpPr>
        <p:spPr bwMode="auto">
          <a:xfrm rot="-5400000">
            <a:off x="1716881" y="41044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53" name="Oval 121"/>
          <p:cNvSpPr>
            <a:spLocks noChangeArrowheads="1"/>
          </p:cNvSpPr>
          <p:nvPr/>
        </p:nvSpPr>
        <p:spPr bwMode="auto">
          <a:xfrm rot="-5400000">
            <a:off x="1859756" y="41044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54" name="Oval 122"/>
          <p:cNvSpPr>
            <a:spLocks noChangeArrowheads="1"/>
          </p:cNvSpPr>
          <p:nvPr/>
        </p:nvSpPr>
        <p:spPr bwMode="auto">
          <a:xfrm rot="-5400000">
            <a:off x="2002631" y="41044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55" name="Oval 123"/>
          <p:cNvSpPr>
            <a:spLocks noChangeArrowheads="1"/>
          </p:cNvSpPr>
          <p:nvPr/>
        </p:nvSpPr>
        <p:spPr bwMode="auto">
          <a:xfrm rot="-5400000">
            <a:off x="2145506" y="41044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56" name="Oval 124"/>
          <p:cNvSpPr>
            <a:spLocks noChangeArrowheads="1"/>
          </p:cNvSpPr>
          <p:nvPr/>
        </p:nvSpPr>
        <p:spPr bwMode="auto">
          <a:xfrm rot="-5400000">
            <a:off x="2293144" y="41044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57" name="Oval 125"/>
          <p:cNvSpPr>
            <a:spLocks noChangeArrowheads="1"/>
          </p:cNvSpPr>
          <p:nvPr/>
        </p:nvSpPr>
        <p:spPr bwMode="auto">
          <a:xfrm rot="-5400000">
            <a:off x="2437606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58" name="Oval 126"/>
          <p:cNvSpPr>
            <a:spLocks noChangeArrowheads="1"/>
          </p:cNvSpPr>
          <p:nvPr/>
        </p:nvSpPr>
        <p:spPr bwMode="auto">
          <a:xfrm rot="-5400000">
            <a:off x="2580481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59" name="Oval 127"/>
          <p:cNvSpPr>
            <a:spLocks noChangeArrowheads="1"/>
          </p:cNvSpPr>
          <p:nvPr/>
        </p:nvSpPr>
        <p:spPr bwMode="auto">
          <a:xfrm rot="-5400000">
            <a:off x="2723356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60" name="Oval 128"/>
          <p:cNvSpPr>
            <a:spLocks noChangeArrowheads="1"/>
          </p:cNvSpPr>
          <p:nvPr/>
        </p:nvSpPr>
        <p:spPr bwMode="auto">
          <a:xfrm rot="-5400000">
            <a:off x="2866231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61" name="Oval 129"/>
          <p:cNvSpPr>
            <a:spLocks noChangeArrowheads="1"/>
          </p:cNvSpPr>
          <p:nvPr/>
        </p:nvSpPr>
        <p:spPr bwMode="auto">
          <a:xfrm rot="-5400000">
            <a:off x="3012281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62" name="Oval 130"/>
          <p:cNvSpPr>
            <a:spLocks noChangeArrowheads="1"/>
          </p:cNvSpPr>
          <p:nvPr/>
        </p:nvSpPr>
        <p:spPr bwMode="auto">
          <a:xfrm rot="-5400000">
            <a:off x="3156744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63" name="Oval 131"/>
          <p:cNvSpPr>
            <a:spLocks noChangeArrowheads="1"/>
          </p:cNvSpPr>
          <p:nvPr/>
        </p:nvSpPr>
        <p:spPr bwMode="auto">
          <a:xfrm rot="-5400000">
            <a:off x="3299619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64" name="Oval 132"/>
          <p:cNvSpPr>
            <a:spLocks noChangeArrowheads="1"/>
          </p:cNvSpPr>
          <p:nvPr/>
        </p:nvSpPr>
        <p:spPr bwMode="auto">
          <a:xfrm rot="-5400000">
            <a:off x="3442494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65" name="Oval 133"/>
          <p:cNvSpPr>
            <a:spLocks noChangeArrowheads="1"/>
          </p:cNvSpPr>
          <p:nvPr/>
        </p:nvSpPr>
        <p:spPr bwMode="auto">
          <a:xfrm rot="-5400000">
            <a:off x="3585369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66" name="Oval 134"/>
          <p:cNvSpPr>
            <a:spLocks noChangeArrowheads="1"/>
          </p:cNvSpPr>
          <p:nvPr/>
        </p:nvSpPr>
        <p:spPr bwMode="auto">
          <a:xfrm rot="-5400000">
            <a:off x="3733006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67" name="Oval 135"/>
          <p:cNvSpPr>
            <a:spLocks noChangeArrowheads="1"/>
          </p:cNvSpPr>
          <p:nvPr/>
        </p:nvSpPr>
        <p:spPr bwMode="auto">
          <a:xfrm rot="-5400000">
            <a:off x="3877469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68" name="Oval 136"/>
          <p:cNvSpPr>
            <a:spLocks noChangeArrowheads="1"/>
          </p:cNvSpPr>
          <p:nvPr/>
        </p:nvSpPr>
        <p:spPr bwMode="auto">
          <a:xfrm rot="-5400000">
            <a:off x="4020344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69" name="Oval 137"/>
          <p:cNvSpPr>
            <a:spLocks noChangeArrowheads="1"/>
          </p:cNvSpPr>
          <p:nvPr/>
        </p:nvSpPr>
        <p:spPr bwMode="auto">
          <a:xfrm rot="-5400000">
            <a:off x="4163219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70" name="Oval 138"/>
          <p:cNvSpPr>
            <a:spLocks noChangeArrowheads="1"/>
          </p:cNvSpPr>
          <p:nvPr/>
        </p:nvSpPr>
        <p:spPr bwMode="auto">
          <a:xfrm rot="-5400000">
            <a:off x="4306094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71" name="Oval 139"/>
          <p:cNvSpPr>
            <a:spLocks noChangeArrowheads="1"/>
          </p:cNvSpPr>
          <p:nvPr/>
        </p:nvSpPr>
        <p:spPr bwMode="auto">
          <a:xfrm rot="-5400000">
            <a:off x="4452144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72" name="Oval 140"/>
          <p:cNvSpPr>
            <a:spLocks noChangeArrowheads="1"/>
          </p:cNvSpPr>
          <p:nvPr/>
        </p:nvSpPr>
        <p:spPr bwMode="auto">
          <a:xfrm rot="-5400000">
            <a:off x="4596606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73" name="Oval 141"/>
          <p:cNvSpPr>
            <a:spLocks noChangeArrowheads="1"/>
          </p:cNvSpPr>
          <p:nvPr/>
        </p:nvSpPr>
        <p:spPr bwMode="auto">
          <a:xfrm rot="-5400000">
            <a:off x="4739481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74" name="Oval 142"/>
          <p:cNvSpPr>
            <a:spLocks noChangeArrowheads="1"/>
          </p:cNvSpPr>
          <p:nvPr/>
        </p:nvSpPr>
        <p:spPr bwMode="auto">
          <a:xfrm rot="-5400000">
            <a:off x="4882356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75" name="Oval 143"/>
          <p:cNvSpPr>
            <a:spLocks noChangeArrowheads="1"/>
          </p:cNvSpPr>
          <p:nvPr/>
        </p:nvSpPr>
        <p:spPr bwMode="auto">
          <a:xfrm rot="-5400000">
            <a:off x="5025231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76" name="Text Box 144"/>
          <p:cNvSpPr txBox="1">
            <a:spLocks noChangeAspect="1" noChangeArrowheads="1"/>
          </p:cNvSpPr>
          <p:nvPr/>
        </p:nvSpPr>
        <p:spPr bwMode="auto">
          <a:xfrm>
            <a:off x="1316038" y="1135063"/>
            <a:ext cx="277812" cy="352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Y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X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W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V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U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T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S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R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Q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P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O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N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M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L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K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J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I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H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G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F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E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D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C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B</a:t>
            </a:r>
          </a:p>
          <a:p>
            <a:pPr algn="ctr" eaLnBrk="1" hangingPunct="1">
              <a:lnSpc>
                <a:spcPct val="106000"/>
              </a:lnSpc>
            </a:pPr>
            <a:r>
              <a:rPr lang="en-US" altLang="ja-JP" sz="900"/>
              <a:t>A</a:t>
            </a:r>
          </a:p>
        </p:txBody>
      </p:sp>
      <p:sp>
        <p:nvSpPr>
          <p:cNvPr id="10377" name="Oval 145"/>
          <p:cNvSpPr>
            <a:spLocks noChangeArrowheads="1"/>
          </p:cNvSpPr>
          <p:nvPr/>
        </p:nvSpPr>
        <p:spPr bwMode="auto">
          <a:xfrm rot="-5400000">
            <a:off x="1716881" y="39600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78" name="Oval 146"/>
          <p:cNvSpPr>
            <a:spLocks noChangeArrowheads="1"/>
          </p:cNvSpPr>
          <p:nvPr/>
        </p:nvSpPr>
        <p:spPr bwMode="auto">
          <a:xfrm rot="-5400000">
            <a:off x="1859756" y="39600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79" name="Oval 147"/>
          <p:cNvSpPr>
            <a:spLocks noChangeArrowheads="1"/>
          </p:cNvSpPr>
          <p:nvPr/>
        </p:nvSpPr>
        <p:spPr bwMode="auto">
          <a:xfrm rot="-5400000">
            <a:off x="2002631" y="39600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80" name="Oval 148"/>
          <p:cNvSpPr>
            <a:spLocks noChangeArrowheads="1"/>
          </p:cNvSpPr>
          <p:nvPr/>
        </p:nvSpPr>
        <p:spPr bwMode="auto">
          <a:xfrm rot="-5400000">
            <a:off x="2145506" y="39600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81" name="Oval 149"/>
          <p:cNvSpPr>
            <a:spLocks noChangeArrowheads="1"/>
          </p:cNvSpPr>
          <p:nvPr/>
        </p:nvSpPr>
        <p:spPr bwMode="auto">
          <a:xfrm rot="-5400000">
            <a:off x="2293144" y="39600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82" name="Oval 150"/>
          <p:cNvSpPr>
            <a:spLocks noChangeArrowheads="1"/>
          </p:cNvSpPr>
          <p:nvPr/>
        </p:nvSpPr>
        <p:spPr bwMode="auto">
          <a:xfrm rot="-5400000">
            <a:off x="2437606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83" name="Oval 151"/>
          <p:cNvSpPr>
            <a:spLocks noChangeArrowheads="1"/>
          </p:cNvSpPr>
          <p:nvPr/>
        </p:nvSpPr>
        <p:spPr bwMode="auto">
          <a:xfrm rot="-5400000">
            <a:off x="2580481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84" name="Oval 152"/>
          <p:cNvSpPr>
            <a:spLocks noChangeArrowheads="1"/>
          </p:cNvSpPr>
          <p:nvPr/>
        </p:nvSpPr>
        <p:spPr bwMode="auto">
          <a:xfrm rot="-5400000">
            <a:off x="2723356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85" name="Oval 153"/>
          <p:cNvSpPr>
            <a:spLocks noChangeArrowheads="1"/>
          </p:cNvSpPr>
          <p:nvPr/>
        </p:nvSpPr>
        <p:spPr bwMode="auto">
          <a:xfrm rot="-5400000">
            <a:off x="2866231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86" name="Oval 154"/>
          <p:cNvSpPr>
            <a:spLocks noChangeArrowheads="1"/>
          </p:cNvSpPr>
          <p:nvPr/>
        </p:nvSpPr>
        <p:spPr bwMode="auto">
          <a:xfrm rot="-5400000">
            <a:off x="3012281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87" name="Oval 155"/>
          <p:cNvSpPr>
            <a:spLocks noChangeArrowheads="1"/>
          </p:cNvSpPr>
          <p:nvPr/>
        </p:nvSpPr>
        <p:spPr bwMode="auto">
          <a:xfrm rot="-5400000">
            <a:off x="3156744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88" name="Oval 156"/>
          <p:cNvSpPr>
            <a:spLocks noChangeArrowheads="1"/>
          </p:cNvSpPr>
          <p:nvPr/>
        </p:nvSpPr>
        <p:spPr bwMode="auto">
          <a:xfrm rot="-5400000">
            <a:off x="3299619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89" name="Oval 157"/>
          <p:cNvSpPr>
            <a:spLocks noChangeArrowheads="1"/>
          </p:cNvSpPr>
          <p:nvPr/>
        </p:nvSpPr>
        <p:spPr bwMode="auto">
          <a:xfrm rot="-5400000">
            <a:off x="3442494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90" name="Oval 158"/>
          <p:cNvSpPr>
            <a:spLocks noChangeArrowheads="1"/>
          </p:cNvSpPr>
          <p:nvPr/>
        </p:nvSpPr>
        <p:spPr bwMode="auto">
          <a:xfrm rot="-5400000">
            <a:off x="3585369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91" name="Oval 159"/>
          <p:cNvSpPr>
            <a:spLocks noChangeArrowheads="1"/>
          </p:cNvSpPr>
          <p:nvPr/>
        </p:nvSpPr>
        <p:spPr bwMode="auto">
          <a:xfrm rot="-5400000">
            <a:off x="3733006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92" name="Oval 160"/>
          <p:cNvSpPr>
            <a:spLocks noChangeArrowheads="1"/>
          </p:cNvSpPr>
          <p:nvPr/>
        </p:nvSpPr>
        <p:spPr bwMode="auto">
          <a:xfrm rot="-5400000">
            <a:off x="3877469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93" name="Oval 161"/>
          <p:cNvSpPr>
            <a:spLocks noChangeArrowheads="1"/>
          </p:cNvSpPr>
          <p:nvPr/>
        </p:nvSpPr>
        <p:spPr bwMode="auto">
          <a:xfrm rot="-5400000">
            <a:off x="4020344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94" name="Oval 162"/>
          <p:cNvSpPr>
            <a:spLocks noChangeArrowheads="1"/>
          </p:cNvSpPr>
          <p:nvPr/>
        </p:nvSpPr>
        <p:spPr bwMode="auto">
          <a:xfrm rot="-5400000">
            <a:off x="4163219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95" name="Oval 163"/>
          <p:cNvSpPr>
            <a:spLocks noChangeArrowheads="1"/>
          </p:cNvSpPr>
          <p:nvPr/>
        </p:nvSpPr>
        <p:spPr bwMode="auto">
          <a:xfrm rot="-5400000">
            <a:off x="4306094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96" name="Oval 164"/>
          <p:cNvSpPr>
            <a:spLocks noChangeArrowheads="1"/>
          </p:cNvSpPr>
          <p:nvPr/>
        </p:nvSpPr>
        <p:spPr bwMode="auto">
          <a:xfrm rot="-5400000">
            <a:off x="4452144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97" name="Oval 165"/>
          <p:cNvSpPr>
            <a:spLocks noChangeArrowheads="1"/>
          </p:cNvSpPr>
          <p:nvPr/>
        </p:nvSpPr>
        <p:spPr bwMode="auto">
          <a:xfrm rot="-5400000">
            <a:off x="4596606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98" name="Oval 166"/>
          <p:cNvSpPr>
            <a:spLocks noChangeArrowheads="1"/>
          </p:cNvSpPr>
          <p:nvPr/>
        </p:nvSpPr>
        <p:spPr bwMode="auto">
          <a:xfrm rot="-5400000">
            <a:off x="4739481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99" name="Oval 167"/>
          <p:cNvSpPr>
            <a:spLocks noChangeArrowheads="1"/>
          </p:cNvSpPr>
          <p:nvPr/>
        </p:nvSpPr>
        <p:spPr bwMode="auto">
          <a:xfrm rot="-5400000">
            <a:off x="4882356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00" name="Oval 168"/>
          <p:cNvSpPr>
            <a:spLocks noChangeArrowheads="1"/>
          </p:cNvSpPr>
          <p:nvPr/>
        </p:nvSpPr>
        <p:spPr bwMode="auto">
          <a:xfrm rot="-5400000">
            <a:off x="5025231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01" name="Oval 169"/>
          <p:cNvSpPr>
            <a:spLocks noChangeArrowheads="1"/>
          </p:cNvSpPr>
          <p:nvPr/>
        </p:nvSpPr>
        <p:spPr bwMode="auto">
          <a:xfrm rot="-5400000">
            <a:off x="1572419" y="381714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02" name="Oval 170"/>
          <p:cNvSpPr>
            <a:spLocks noChangeArrowheads="1"/>
          </p:cNvSpPr>
          <p:nvPr/>
        </p:nvSpPr>
        <p:spPr bwMode="auto">
          <a:xfrm rot="-5400000">
            <a:off x="1716881" y="381714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03" name="Oval 171"/>
          <p:cNvSpPr>
            <a:spLocks noChangeArrowheads="1"/>
          </p:cNvSpPr>
          <p:nvPr/>
        </p:nvSpPr>
        <p:spPr bwMode="auto">
          <a:xfrm rot="-5400000">
            <a:off x="1859756" y="381714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04" name="Oval 172"/>
          <p:cNvSpPr>
            <a:spLocks noChangeArrowheads="1"/>
          </p:cNvSpPr>
          <p:nvPr/>
        </p:nvSpPr>
        <p:spPr bwMode="auto">
          <a:xfrm rot="-5400000">
            <a:off x="2002631" y="381714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05" name="Oval 173"/>
          <p:cNvSpPr>
            <a:spLocks noChangeArrowheads="1"/>
          </p:cNvSpPr>
          <p:nvPr/>
        </p:nvSpPr>
        <p:spPr bwMode="auto">
          <a:xfrm rot="-5400000">
            <a:off x="2145506" y="381714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06" name="Oval 174"/>
          <p:cNvSpPr>
            <a:spLocks noChangeArrowheads="1"/>
          </p:cNvSpPr>
          <p:nvPr/>
        </p:nvSpPr>
        <p:spPr bwMode="auto">
          <a:xfrm rot="-5400000">
            <a:off x="2293144" y="381714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07" name="Oval 175"/>
          <p:cNvSpPr>
            <a:spLocks noChangeArrowheads="1"/>
          </p:cNvSpPr>
          <p:nvPr/>
        </p:nvSpPr>
        <p:spPr bwMode="auto">
          <a:xfrm rot="-5400000">
            <a:off x="2437606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08" name="Oval 176"/>
          <p:cNvSpPr>
            <a:spLocks noChangeArrowheads="1"/>
          </p:cNvSpPr>
          <p:nvPr/>
        </p:nvSpPr>
        <p:spPr bwMode="auto">
          <a:xfrm rot="-5400000">
            <a:off x="2580481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09" name="Oval 177"/>
          <p:cNvSpPr>
            <a:spLocks noChangeArrowheads="1"/>
          </p:cNvSpPr>
          <p:nvPr/>
        </p:nvSpPr>
        <p:spPr bwMode="auto">
          <a:xfrm rot="-5400000">
            <a:off x="2723356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10" name="Oval 178"/>
          <p:cNvSpPr>
            <a:spLocks noChangeArrowheads="1"/>
          </p:cNvSpPr>
          <p:nvPr/>
        </p:nvSpPr>
        <p:spPr bwMode="auto">
          <a:xfrm rot="-5400000">
            <a:off x="2866231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11" name="Oval 179"/>
          <p:cNvSpPr>
            <a:spLocks noChangeArrowheads="1"/>
          </p:cNvSpPr>
          <p:nvPr/>
        </p:nvSpPr>
        <p:spPr bwMode="auto">
          <a:xfrm rot="-5400000">
            <a:off x="3012281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12" name="Oval 180"/>
          <p:cNvSpPr>
            <a:spLocks noChangeArrowheads="1"/>
          </p:cNvSpPr>
          <p:nvPr/>
        </p:nvSpPr>
        <p:spPr bwMode="auto">
          <a:xfrm rot="-5400000">
            <a:off x="3156744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13" name="Oval 181"/>
          <p:cNvSpPr>
            <a:spLocks noChangeArrowheads="1"/>
          </p:cNvSpPr>
          <p:nvPr/>
        </p:nvSpPr>
        <p:spPr bwMode="auto">
          <a:xfrm rot="-5400000">
            <a:off x="3299619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14" name="Oval 182"/>
          <p:cNvSpPr>
            <a:spLocks noChangeArrowheads="1"/>
          </p:cNvSpPr>
          <p:nvPr/>
        </p:nvSpPr>
        <p:spPr bwMode="auto">
          <a:xfrm rot="-5400000">
            <a:off x="3442494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15" name="Oval 183"/>
          <p:cNvSpPr>
            <a:spLocks noChangeArrowheads="1"/>
          </p:cNvSpPr>
          <p:nvPr/>
        </p:nvSpPr>
        <p:spPr bwMode="auto">
          <a:xfrm rot="-5400000">
            <a:off x="3585369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16" name="Oval 184"/>
          <p:cNvSpPr>
            <a:spLocks noChangeArrowheads="1"/>
          </p:cNvSpPr>
          <p:nvPr/>
        </p:nvSpPr>
        <p:spPr bwMode="auto">
          <a:xfrm rot="-5400000">
            <a:off x="3733006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17" name="Oval 185"/>
          <p:cNvSpPr>
            <a:spLocks noChangeArrowheads="1"/>
          </p:cNvSpPr>
          <p:nvPr/>
        </p:nvSpPr>
        <p:spPr bwMode="auto">
          <a:xfrm rot="-5400000">
            <a:off x="3877469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18" name="Oval 186"/>
          <p:cNvSpPr>
            <a:spLocks noChangeArrowheads="1"/>
          </p:cNvSpPr>
          <p:nvPr/>
        </p:nvSpPr>
        <p:spPr bwMode="auto">
          <a:xfrm rot="-5400000">
            <a:off x="4020344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19" name="Oval 187"/>
          <p:cNvSpPr>
            <a:spLocks noChangeArrowheads="1"/>
          </p:cNvSpPr>
          <p:nvPr/>
        </p:nvSpPr>
        <p:spPr bwMode="auto">
          <a:xfrm rot="-5400000">
            <a:off x="4163219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20" name="Oval 188"/>
          <p:cNvSpPr>
            <a:spLocks noChangeArrowheads="1"/>
          </p:cNvSpPr>
          <p:nvPr/>
        </p:nvSpPr>
        <p:spPr bwMode="auto">
          <a:xfrm rot="-5400000">
            <a:off x="4306094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21" name="Oval 189"/>
          <p:cNvSpPr>
            <a:spLocks noChangeArrowheads="1"/>
          </p:cNvSpPr>
          <p:nvPr/>
        </p:nvSpPr>
        <p:spPr bwMode="auto">
          <a:xfrm rot="-5400000">
            <a:off x="4452144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22" name="Oval 190"/>
          <p:cNvSpPr>
            <a:spLocks noChangeArrowheads="1"/>
          </p:cNvSpPr>
          <p:nvPr/>
        </p:nvSpPr>
        <p:spPr bwMode="auto">
          <a:xfrm rot="-5400000">
            <a:off x="4596606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23" name="Oval 191"/>
          <p:cNvSpPr>
            <a:spLocks noChangeArrowheads="1"/>
          </p:cNvSpPr>
          <p:nvPr/>
        </p:nvSpPr>
        <p:spPr bwMode="auto">
          <a:xfrm rot="-5400000">
            <a:off x="4739481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24" name="Oval 192"/>
          <p:cNvSpPr>
            <a:spLocks noChangeArrowheads="1"/>
          </p:cNvSpPr>
          <p:nvPr/>
        </p:nvSpPr>
        <p:spPr bwMode="auto">
          <a:xfrm rot="-5400000">
            <a:off x="4882356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25" name="Oval 193"/>
          <p:cNvSpPr>
            <a:spLocks noChangeArrowheads="1"/>
          </p:cNvSpPr>
          <p:nvPr/>
        </p:nvSpPr>
        <p:spPr bwMode="auto">
          <a:xfrm rot="-5400000">
            <a:off x="5025231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26" name="Oval 194"/>
          <p:cNvSpPr>
            <a:spLocks noChangeArrowheads="1"/>
          </p:cNvSpPr>
          <p:nvPr/>
        </p:nvSpPr>
        <p:spPr bwMode="auto">
          <a:xfrm rot="-5400000">
            <a:off x="1572419" y="36742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27" name="Oval 195"/>
          <p:cNvSpPr>
            <a:spLocks noChangeArrowheads="1"/>
          </p:cNvSpPr>
          <p:nvPr/>
        </p:nvSpPr>
        <p:spPr bwMode="auto">
          <a:xfrm rot="-5400000">
            <a:off x="1716881" y="36742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28" name="Oval 196"/>
          <p:cNvSpPr>
            <a:spLocks noChangeArrowheads="1"/>
          </p:cNvSpPr>
          <p:nvPr/>
        </p:nvSpPr>
        <p:spPr bwMode="auto">
          <a:xfrm rot="-5400000">
            <a:off x="1859756" y="36742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29" name="Oval 197"/>
          <p:cNvSpPr>
            <a:spLocks noChangeArrowheads="1"/>
          </p:cNvSpPr>
          <p:nvPr/>
        </p:nvSpPr>
        <p:spPr bwMode="auto">
          <a:xfrm rot="-5400000">
            <a:off x="2002631" y="36742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30" name="Oval 198"/>
          <p:cNvSpPr>
            <a:spLocks noChangeArrowheads="1"/>
          </p:cNvSpPr>
          <p:nvPr/>
        </p:nvSpPr>
        <p:spPr bwMode="auto">
          <a:xfrm rot="-5400000">
            <a:off x="2145506" y="36742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31" name="Oval 199"/>
          <p:cNvSpPr>
            <a:spLocks noChangeArrowheads="1"/>
          </p:cNvSpPr>
          <p:nvPr/>
        </p:nvSpPr>
        <p:spPr bwMode="auto">
          <a:xfrm rot="-5400000">
            <a:off x="2293144" y="36742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32" name="Oval 200"/>
          <p:cNvSpPr>
            <a:spLocks noChangeArrowheads="1"/>
          </p:cNvSpPr>
          <p:nvPr/>
        </p:nvSpPr>
        <p:spPr bwMode="auto">
          <a:xfrm rot="-5400000">
            <a:off x="2437606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33" name="Oval 201"/>
          <p:cNvSpPr>
            <a:spLocks noChangeArrowheads="1"/>
          </p:cNvSpPr>
          <p:nvPr/>
        </p:nvSpPr>
        <p:spPr bwMode="auto">
          <a:xfrm rot="-5400000">
            <a:off x="2580481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34" name="Oval 202"/>
          <p:cNvSpPr>
            <a:spLocks noChangeArrowheads="1"/>
          </p:cNvSpPr>
          <p:nvPr/>
        </p:nvSpPr>
        <p:spPr bwMode="auto">
          <a:xfrm rot="-5400000">
            <a:off x="2723356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35" name="Oval 203"/>
          <p:cNvSpPr>
            <a:spLocks noChangeArrowheads="1"/>
          </p:cNvSpPr>
          <p:nvPr/>
        </p:nvSpPr>
        <p:spPr bwMode="auto">
          <a:xfrm rot="-5400000">
            <a:off x="2866231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36" name="Oval 204"/>
          <p:cNvSpPr>
            <a:spLocks noChangeArrowheads="1"/>
          </p:cNvSpPr>
          <p:nvPr/>
        </p:nvSpPr>
        <p:spPr bwMode="auto">
          <a:xfrm rot="-5400000">
            <a:off x="3012281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37" name="Oval 205"/>
          <p:cNvSpPr>
            <a:spLocks noChangeArrowheads="1"/>
          </p:cNvSpPr>
          <p:nvPr/>
        </p:nvSpPr>
        <p:spPr bwMode="auto">
          <a:xfrm rot="-5400000">
            <a:off x="3156744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38" name="Oval 206"/>
          <p:cNvSpPr>
            <a:spLocks noChangeArrowheads="1"/>
          </p:cNvSpPr>
          <p:nvPr/>
        </p:nvSpPr>
        <p:spPr bwMode="auto">
          <a:xfrm rot="-5400000">
            <a:off x="3299619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39" name="Oval 207"/>
          <p:cNvSpPr>
            <a:spLocks noChangeArrowheads="1"/>
          </p:cNvSpPr>
          <p:nvPr/>
        </p:nvSpPr>
        <p:spPr bwMode="auto">
          <a:xfrm rot="-5400000">
            <a:off x="3442494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40" name="Oval 208"/>
          <p:cNvSpPr>
            <a:spLocks noChangeArrowheads="1"/>
          </p:cNvSpPr>
          <p:nvPr/>
        </p:nvSpPr>
        <p:spPr bwMode="auto">
          <a:xfrm rot="-5400000">
            <a:off x="3585369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41" name="Oval 209"/>
          <p:cNvSpPr>
            <a:spLocks noChangeArrowheads="1"/>
          </p:cNvSpPr>
          <p:nvPr/>
        </p:nvSpPr>
        <p:spPr bwMode="auto">
          <a:xfrm rot="-5400000">
            <a:off x="3733006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42" name="Oval 210"/>
          <p:cNvSpPr>
            <a:spLocks noChangeArrowheads="1"/>
          </p:cNvSpPr>
          <p:nvPr/>
        </p:nvSpPr>
        <p:spPr bwMode="auto">
          <a:xfrm rot="-5400000">
            <a:off x="3877469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43" name="Oval 211"/>
          <p:cNvSpPr>
            <a:spLocks noChangeArrowheads="1"/>
          </p:cNvSpPr>
          <p:nvPr/>
        </p:nvSpPr>
        <p:spPr bwMode="auto">
          <a:xfrm rot="-5400000">
            <a:off x="4020344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44" name="Oval 212"/>
          <p:cNvSpPr>
            <a:spLocks noChangeArrowheads="1"/>
          </p:cNvSpPr>
          <p:nvPr/>
        </p:nvSpPr>
        <p:spPr bwMode="auto">
          <a:xfrm rot="-5400000">
            <a:off x="4163219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45" name="Oval 213"/>
          <p:cNvSpPr>
            <a:spLocks noChangeArrowheads="1"/>
          </p:cNvSpPr>
          <p:nvPr/>
        </p:nvSpPr>
        <p:spPr bwMode="auto">
          <a:xfrm rot="-5400000">
            <a:off x="4306094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46" name="Oval 214"/>
          <p:cNvSpPr>
            <a:spLocks noChangeArrowheads="1"/>
          </p:cNvSpPr>
          <p:nvPr/>
        </p:nvSpPr>
        <p:spPr bwMode="auto">
          <a:xfrm rot="-5400000">
            <a:off x="4452144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47" name="Oval 215"/>
          <p:cNvSpPr>
            <a:spLocks noChangeArrowheads="1"/>
          </p:cNvSpPr>
          <p:nvPr/>
        </p:nvSpPr>
        <p:spPr bwMode="auto">
          <a:xfrm rot="-5400000">
            <a:off x="4596606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48" name="Oval 216"/>
          <p:cNvSpPr>
            <a:spLocks noChangeArrowheads="1"/>
          </p:cNvSpPr>
          <p:nvPr/>
        </p:nvSpPr>
        <p:spPr bwMode="auto">
          <a:xfrm rot="-5400000">
            <a:off x="4739481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49" name="Oval 217"/>
          <p:cNvSpPr>
            <a:spLocks noChangeArrowheads="1"/>
          </p:cNvSpPr>
          <p:nvPr/>
        </p:nvSpPr>
        <p:spPr bwMode="auto">
          <a:xfrm rot="-5400000">
            <a:off x="4882356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50" name="Oval 218"/>
          <p:cNvSpPr>
            <a:spLocks noChangeArrowheads="1"/>
          </p:cNvSpPr>
          <p:nvPr/>
        </p:nvSpPr>
        <p:spPr bwMode="auto">
          <a:xfrm rot="-5400000">
            <a:off x="5025231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51" name="Oval 219"/>
          <p:cNvSpPr>
            <a:spLocks noChangeArrowheads="1"/>
          </p:cNvSpPr>
          <p:nvPr/>
        </p:nvSpPr>
        <p:spPr bwMode="auto">
          <a:xfrm rot="-5400000">
            <a:off x="1572419" y="35298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52" name="Oval 220"/>
          <p:cNvSpPr>
            <a:spLocks noChangeArrowheads="1"/>
          </p:cNvSpPr>
          <p:nvPr/>
        </p:nvSpPr>
        <p:spPr bwMode="auto">
          <a:xfrm rot="-5400000">
            <a:off x="1716881" y="35298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53" name="Oval 221"/>
          <p:cNvSpPr>
            <a:spLocks noChangeArrowheads="1"/>
          </p:cNvSpPr>
          <p:nvPr/>
        </p:nvSpPr>
        <p:spPr bwMode="auto">
          <a:xfrm rot="-5400000">
            <a:off x="1859756" y="35298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54" name="Oval 222"/>
          <p:cNvSpPr>
            <a:spLocks noChangeArrowheads="1"/>
          </p:cNvSpPr>
          <p:nvPr/>
        </p:nvSpPr>
        <p:spPr bwMode="auto">
          <a:xfrm rot="-5400000">
            <a:off x="2002631" y="35298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55" name="Oval 223"/>
          <p:cNvSpPr>
            <a:spLocks noChangeArrowheads="1"/>
          </p:cNvSpPr>
          <p:nvPr/>
        </p:nvSpPr>
        <p:spPr bwMode="auto">
          <a:xfrm rot="-5400000">
            <a:off x="2145506" y="35298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56" name="Oval 224"/>
          <p:cNvSpPr>
            <a:spLocks noChangeArrowheads="1"/>
          </p:cNvSpPr>
          <p:nvPr/>
        </p:nvSpPr>
        <p:spPr bwMode="auto">
          <a:xfrm rot="-5400000">
            <a:off x="2293144" y="35298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57" name="Oval 225"/>
          <p:cNvSpPr>
            <a:spLocks noChangeArrowheads="1"/>
          </p:cNvSpPr>
          <p:nvPr/>
        </p:nvSpPr>
        <p:spPr bwMode="auto">
          <a:xfrm rot="-5400000">
            <a:off x="2437606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58" name="Oval 226"/>
          <p:cNvSpPr>
            <a:spLocks noChangeArrowheads="1"/>
          </p:cNvSpPr>
          <p:nvPr/>
        </p:nvSpPr>
        <p:spPr bwMode="auto">
          <a:xfrm rot="-5400000">
            <a:off x="2580481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59" name="Oval 227"/>
          <p:cNvSpPr>
            <a:spLocks noChangeArrowheads="1"/>
          </p:cNvSpPr>
          <p:nvPr/>
        </p:nvSpPr>
        <p:spPr bwMode="auto">
          <a:xfrm rot="-5400000">
            <a:off x="2723356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60" name="Oval 228"/>
          <p:cNvSpPr>
            <a:spLocks noChangeArrowheads="1"/>
          </p:cNvSpPr>
          <p:nvPr/>
        </p:nvSpPr>
        <p:spPr bwMode="auto">
          <a:xfrm rot="-5400000">
            <a:off x="2866231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61" name="Oval 229"/>
          <p:cNvSpPr>
            <a:spLocks noChangeArrowheads="1"/>
          </p:cNvSpPr>
          <p:nvPr/>
        </p:nvSpPr>
        <p:spPr bwMode="auto">
          <a:xfrm rot="-5400000">
            <a:off x="3012281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62" name="Oval 230"/>
          <p:cNvSpPr>
            <a:spLocks noChangeArrowheads="1"/>
          </p:cNvSpPr>
          <p:nvPr/>
        </p:nvSpPr>
        <p:spPr bwMode="auto">
          <a:xfrm rot="-5400000">
            <a:off x="3156744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63" name="Oval 231"/>
          <p:cNvSpPr>
            <a:spLocks noChangeArrowheads="1"/>
          </p:cNvSpPr>
          <p:nvPr/>
        </p:nvSpPr>
        <p:spPr bwMode="auto">
          <a:xfrm rot="-5400000">
            <a:off x="3299619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64" name="Oval 232"/>
          <p:cNvSpPr>
            <a:spLocks noChangeArrowheads="1"/>
          </p:cNvSpPr>
          <p:nvPr/>
        </p:nvSpPr>
        <p:spPr bwMode="auto">
          <a:xfrm rot="-5400000">
            <a:off x="3442494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65" name="Oval 233"/>
          <p:cNvSpPr>
            <a:spLocks noChangeArrowheads="1"/>
          </p:cNvSpPr>
          <p:nvPr/>
        </p:nvSpPr>
        <p:spPr bwMode="auto">
          <a:xfrm rot="-5400000">
            <a:off x="3585369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66" name="Oval 234"/>
          <p:cNvSpPr>
            <a:spLocks noChangeArrowheads="1"/>
          </p:cNvSpPr>
          <p:nvPr/>
        </p:nvSpPr>
        <p:spPr bwMode="auto">
          <a:xfrm rot="-5400000">
            <a:off x="3733006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67" name="Oval 235"/>
          <p:cNvSpPr>
            <a:spLocks noChangeArrowheads="1"/>
          </p:cNvSpPr>
          <p:nvPr/>
        </p:nvSpPr>
        <p:spPr bwMode="auto">
          <a:xfrm rot="-5400000">
            <a:off x="3877469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68" name="Oval 236"/>
          <p:cNvSpPr>
            <a:spLocks noChangeArrowheads="1"/>
          </p:cNvSpPr>
          <p:nvPr/>
        </p:nvSpPr>
        <p:spPr bwMode="auto">
          <a:xfrm rot="-5400000">
            <a:off x="4020344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69" name="Oval 237"/>
          <p:cNvSpPr>
            <a:spLocks noChangeArrowheads="1"/>
          </p:cNvSpPr>
          <p:nvPr/>
        </p:nvSpPr>
        <p:spPr bwMode="auto">
          <a:xfrm rot="-5400000">
            <a:off x="4163219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70" name="Oval 238"/>
          <p:cNvSpPr>
            <a:spLocks noChangeArrowheads="1"/>
          </p:cNvSpPr>
          <p:nvPr/>
        </p:nvSpPr>
        <p:spPr bwMode="auto">
          <a:xfrm rot="-5400000">
            <a:off x="4306094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71" name="Oval 239"/>
          <p:cNvSpPr>
            <a:spLocks noChangeArrowheads="1"/>
          </p:cNvSpPr>
          <p:nvPr/>
        </p:nvSpPr>
        <p:spPr bwMode="auto">
          <a:xfrm rot="-5400000">
            <a:off x="4452144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72" name="Oval 240"/>
          <p:cNvSpPr>
            <a:spLocks noChangeArrowheads="1"/>
          </p:cNvSpPr>
          <p:nvPr/>
        </p:nvSpPr>
        <p:spPr bwMode="auto">
          <a:xfrm rot="-5400000">
            <a:off x="4596606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73" name="Oval 241"/>
          <p:cNvSpPr>
            <a:spLocks noChangeArrowheads="1"/>
          </p:cNvSpPr>
          <p:nvPr/>
        </p:nvSpPr>
        <p:spPr bwMode="auto">
          <a:xfrm rot="-5400000">
            <a:off x="4739481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74" name="Oval 242"/>
          <p:cNvSpPr>
            <a:spLocks noChangeArrowheads="1"/>
          </p:cNvSpPr>
          <p:nvPr/>
        </p:nvSpPr>
        <p:spPr bwMode="auto">
          <a:xfrm rot="-5400000">
            <a:off x="4882356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75" name="Oval 243"/>
          <p:cNvSpPr>
            <a:spLocks noChangeArrowheads="1"/>
          </p:cNvSpPr>
          <p:nvPr/>
        </p:nvSpPr>
        <p:spPr bwMode="auto">
          <a:xfrm rot="-5400000">
            <a:off x="5025231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76" name="Oval 244"/>
          <p:cNvSpPr>
            <a:spLocks noChangeArrowheads="1"/>
          </p:cNvSpPr>
          <p:nvPr/>
        </p:nvSpPr>
        <p:spPr bwMode="auto">
          <a:xfrm rot="-5400000">
            <a:off x="1572419" y="338534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77" name="Oval 245"/>
          <p:cNvSpPr>
            <a:spLocks noChangeArrowheads="1"/>
          </p:cNvSpPr>
          <p:nvPr/>
        </p:nvSpPr>
        <p:spPr bwMode="auto">
          <a:xfrm rot="-5400000">
            <a:off x="1716881" y="338534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78" name="Oval 246"/>
          <p:cNvSpPr>
            <a:spLocks noChangeArrowheads="1"/>
          </p:cNvSpPr>
          <p:nvPr/>
        </p:nvSpPr>
        <p:spPr bwMode="auto">
          <a:xfrm rot="-5400000">
            <a:off x="1859756" y="338534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79" name="Oval 247"/>
          <p:cNvSpPr>
            <a:spLocks noChangeArrowheads="1"/>
          </p:cNvSpPr>
          <p:nvPr/>
        </p:nvSpPr>
        <p:spPr bwMode="auto">
          <a:xfrm rot="-5400000">
            <a:off x="2002631" y="338534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80" name="Oval 248"/>
          <p:cNvSpPr>
            <a:spLocks noChangeArrowheads="1"/>
          </p:cNvSpPr>
          <p:nvPr/>
        </p:nvSpPr>
        <p:spPr bwMode="auto">
          <a:xfrm rot="-5400000">
            <a:off x="2145506" y="338534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81" name="Oval 249"/>
          <p:cNvSpPr>
            <a:spLocks noChangeArrowheads="1"/>
          </p:cNvSpPr>
          <p:nvPr/>
        </p:nvSpPr>
        <p:spPr bwMode="auto">
          <a:xfrm rot="-5400000">
            <a:off x="2293144" y="338534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82" name="Oval 250"/>
          <p:cNvSpPr>
            <a:spLocks noChangeArrowheads="1"/>
          </p:cNvSpPr>
          <p:nvPr/>
        </p:nvSpPr>
        <p:spPr bwMode="auto">
          <a:xfrm rot="-5400000">
            <a:off x="2437606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83" name="Oval 251"/>
          <p:cNvSpPr>
            <a:spLocks noChangeArrowheads="1"/>
          </p:cNvSpPr>
          <p:nvPr/>
        </p:nvSpPr>
        <p:spPr bwMode="auto">
          <a:xfrm rot="-5400000">
            <a:off x="2580481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84" name="Oval 252"/>
          <p:cNvSpPr>
            <a:spLocks noChangeArrowheads="1"/>
          </p:cNvSpPr>
          <p:nvPr/>
        </p:nvSpPr>
        <p:spPr bwMode="auto">
          <a:xfrm rot="-5400000">
            <a:off x="2723356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85" name="Oval 253"/>
          <p:cNvSpPr>
            <a:spLocks noChangeArrowheads="1"/>
          </p:cNvSpPr>
          <p:nvPr/>
        </p:nvSpPr>
        <p:spPr bwMode="auto">
          <a:xfrm rot="-5400000">
            <a:off x="2866231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86" name="Oval 254"/>
          <p:cNvSpPr>
            <a:spLocks noChangeArrowheads="1"/>
          </p:cNvSpPr>
          <p:nvPr/>
        </p:nvSpPr>
        <p:spPr bwMode="auto">
          <a:xfrm rot="-5400000">
            <a:off x="3012281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87" name="Oval 255"/>
          <p:cNvSpPr>
            <a:spLocks noChangeArrowheads="1"/>
          </p:cNvSpPr>
          <p:nvPr/>
        </p:nvSpPr>
        <p:spPr bwMode="auto">
          <a:xfrm rot="-5400000">
            <a:off x="3156744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88" name="Oval 256"/>
          <p:cNvSpPr>
            <a:spLocks noChangeArrowheads="1"/>
          </p:cNvSpPr>
          <p:nvPr/>
        </p:nvSpPr>
        <p:spPr bwMode="auto">
          <a:xfrm rot="-5400000">
            <a:off x="3299619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89" name="Oval 257"/>
          <p:cNvSpPr>
            <a:spLocks noChangeArrowheads="1"/>
          </p:cNvSpPr>
          <p:nvPr/>
        </p:nvSpPr>
        <p:spPr bwMode="auto">
          <a:xfrm rot="-5400000">
            <a:off x="3442494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90" name="Oval 258"/>
          <p:cNvSpPr>
            <a:spLocks noChangeArrowheads="1"/>
          </p:cNvSpPr>
          <p:nvPr/>
        </p:nvSpPr>
        <p:spPr bwMode="auto">
          <a:xfrm rot="-5400000">
            <a:off x="3585369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91" name="Oval 259"/>
          <p:cNvSpPr>
            <a:spLocks noChangeArrowheads="1"/>
          </p:cNvSpPr>
          <p:nvPr/>
        </p:nvSpPr>
        <p:spPr bwMode="auto">
          <a:xfrm rot="-5400000">
            <a:off x="3733006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92" name="Oval 260"/>
          <p:cNvSpPr>
            <a:spLocks noChangeArrowheads="1"/>
          </p:cNvSpPr>
          <p:nvPr/>
        </p:nvSpPr>
        <p:spPr bwMode="auto">
          <a:xfrm rot="-5400000">
            <a:off x="3877469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93" name="Oval 261"/>
          <p:cNvSpPr>
            <a:spLocks noChangeArrowheads="1"/>
          </p:cNvSpPr>
          <p:nvPr/>
        </p:nvSpPr>
        <p:spPr bwMode="auto">
          <a:xfrm rot="-5400000">
            <a:off x="4020344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94" name="Oval 262"/>
          <p:cNvSpPr>
            <a:spLocks noChangeArrowheads="1"/>
          </p:cNvSpPr>
          <p:nvPr/>
        </p:nvSpPr>
        <p:spPr bwMode="auto">
          <a:xfrm rot="-5400000">
            <a:off x="4163219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95" name="Oval 263"/>
          <p:cNvSpPr>
            <a:spLocks noChangeArrowheads="1"/>
          </p:cNvSpPr>
          <p:nvPr/>
        </p:nvSpPr>
        <p:spPr bwMode="auto">
          <a:xfrm rot="-5400000">
            <a:off x="4306094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96" name="Oval 264"/>
          <p:cNvSpPr>
            <a:spLocks noChangeArrowheads="1"/>
          </p:cNvSpPr>
          <p:nvPr/>
        </p:nvSpPr>
        <p:spPr bwMode="auto">
          <a:xfrm rot="-5400000">
            <a:off x="4452144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97" name="Oval 265"/>
          <p:cNvSpPr>
            <a:spLocks noChangeArrowheads="1"/>
          </p:cNvSpPr>
          <p:nvPr/>
        </p:nvSpPr>
        <p:spPr bwMode="auto">
          <a:xfrm rot="-5400000">
            <a:off x="4596606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98" name="Oval 266"/>
          <p:cNvSpPr>
            <a:spLocks noChangeArrowheads="1"/>
          </p:cNvSpPr>
          <p:nvPr/>
        </p:nvSpPr>
        <p:spPr bwMode="auto">
          <a:xfrm rot="-5400000">
            <a:off x="4739481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499" name="Oval 267"/>
          <p:cNvSpPr>
            <a:spLocks noChangeArrowheads="1"/>
          </p:cNvSpPr>
          <p:nvPr/>
        </p:nvSpPr>
        <p:spPr bwMode="auto">
          <a:xfrm rot="-5400000">
            <a:off x="4882356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00" name="Oval 268"/>
          <p:cNvSpPr>
            <a:spLocks noChangeArrowheads="1"/>
          </p:cNvSpPr>
          <p:nvPr/>
        </p:nvSpPr>
        <p:spPr bwMode="auto">
          <a:xfrm rot="-5400000">
            <a:off x="5025231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01" name="Oval 269"/>
          <p:cNvSpPr>
            <a:spLocks noChangeArrowheads="1"/>
          </p:cNvSpPr>
          <p:nvPr/>
        </p:nvSpPr>
        <p:spPr bwMode="auto">
          <a:xfrm rot="-5400000">
            <a:off x="1716881" y="32408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02" name="Oval 270"/>
          <p:cNvSpPr>
            <a:spLocks noChangeArrowheads="1"/>
          </p:cNvSpPr>
          <p:nvPr/>
        </p:nvSpPr>
        <p:spPr bwMode="auto">
          <a:xfrm rot="-5400000">
            <a:off x="1859756" y="32408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03" name="Oval 271"/>
          <p:cNvSpPr>
            <a:spLocks noChangeArrowheads="1"/>
          </p:cNvSpPr>
          <p:nvPr/>
        </p:nvSpPr>
        <p:spPr bwMode="auto">
          <a:xfrm rot="-5400000">
            <a:off x="2002631" y="32408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04" name="Oval 272"/>
          <p:cNvSpPr>
            <a:spLocks noChangeArrowheads="1"/>
          </p:cNvSpPr>
          <p:nvPr/>
        </p:nvSpPr>
        <p:spPr bwMode="auto">
          <a:xfrm rot="-5400000">
            <a:off x="2145506" y="32408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05" name="Oval 273"/>
          <p:cNvSpPr>
            <a:spLocks noChangeArrowheads="1"/>
          </p:cNvSpPr>
          <p:nvPr/>
        </p:nvSpPr>
        <p:spPr bwMode="auto">
          <a:xfrm rot="-5400000">
            <a:off x="2293144" y="32408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06" name="Oval 274"/>
          <p:cNvSpPr>
            <a:spLocks noChangeArrowheads="1"/>
          </p:cNvSpPr>
          <p:nvPr/>
        </p:nvSpPr>
        <p:spPr bwMode="auto">
          <a:xfrm rot="-5400000">
            <a:off x="2437606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07" name="Oval 275"/>
          <p:cNvSpPr>
            <a:spLocks noChangeArrowheads="1"/>
          </p:cNvSpPr>
          <p:nvPr/>
        </p:nvSpPr>
        <p:spPr bwMode="auto">
          <a:xfrm rot="-5400000">
            <a:off x="2580481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08" name="Oval 276"/>
          <p:cNvSpPr>
            <a:spLocks noChangeArrowheads="1"/>
          </p:cNvSpPr>
          <p:nvPr/>
        </p:nvSpPr>
        <p:spPr bwMode="auto">
          <a:xfrm rot="-5400000">
            <a:off x="2723356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09" name="Oval 277"/>
          <p:cNvSpPr>
            <a:spLocks noChangeArrowheads="1"/>
          </p:cNvSpPr>
          <p:nvPr/>
        </p:nvSpPr>
        <p:spPr bwMode="auto">
          <a:xfrm rot="-5400000">
            <a:off x="2866231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10" name="Oval 278"/>
          <p:cNvSpPr>
            <a:spLocks noChangeArrowheads="1"/>
          </p:cNvSpPr>
          <p:nvPr/>
        </p:nvSpPr>
        <p:spPr bwMode="auto">
          <a:xfrm rot="-5400000">
            <a:off x="3012281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11" name="Oval 279"/>
          <p:cNvSpPr>
            <a:spLocks noChangeArrowheads="1"/>
          </p:cNvSpPr>
          <p:nvPr/>
        </p:nvSpPr>
        <p:spPr bwMode="auto">
          <a:xfrm rot="-5400000">
            <a:off x="3156744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12" name="Oval 280"/>
          <p:cNvSpPr>
            <a:spLocks noChangeArrowheads="1"/>
          </p:cNvSpPr>
          <p:nvPr/>
        </p:nvSpPr>
        <p:spPr bwMode="auto">
          <a:xfrm rot="-5400000">
            <a:off x="3299619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13" name="Oval 281"/>
          <p:cNvSpPr>
            <a:spLocks noChangeArrowheads="1"/>
          </p:cNvSpPr>
          <p:nvPr/>
        </p:nvSpPr>
        <p:spPr bwMode="auto">
          <a:xfrm rot="-5400000">
            <a:off x="3442494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14" name="Oval 282"/>
          <p:cNvSpPr>
            <a:spLocks noChangeArrowheads="1"/>
          </p:cNvSpPr>
          <p:nvPr/>
        </p:nvSpPr>
        <p:spPr bwMode="auto">
          <a:xfrm rot="-5400000">
            <a:off x="3585369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15" name="Oval 283"/>
          <p:cNvSpPr>
            <a:spLocks noChangeArrowheads="1"/>
          </p:cNvSpPr>
          <p:nvPr/>
        </p:nvSpPr>
        <p:spPr bwMode="auto">
          <a:xfrm rot="-5400000">
            <a:off x="3733006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16" name="Oval 284"/>
          <p:cNvSpPr>
            <a:spLocks noChangeArrowheads="1"/>
          </p:cNvSpPr>
          <p:nvPr/>
        </p:nvSpPr>
        <p:spPr bwMode="auto">
          <a:xfrm rot="-5400000">
            <a:off x="3877469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17" name="Oval 285"/>
          <p:cNvSpPr>
            <a:spLocks noChangeArrowheads="1"/>
          </p:cNvSpPr>
          <p:nvPr/>
        </p:nvSpPr>
        <p:spPr bwMode="auto">
          <a:xfrm rot="-5400000">
            <a:off x="4020344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18" name="Oval 286"/>
          <p:cNvSpPr>
            <a:spLocks noChangeArrowheads="1"/>
          </p:cNvSpPr>
          <p:nvPr/>
        </p:nvSpPr>
        <p:spPr bwMode="auto">
          <a:xfrm rot="-5400000">
            <a:off x="4163219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19" name="Oval 287"/>
          <p:cNvSpPr>
            <a:spLocks noChangeArrowheads="1"/>
          </p:cNvSpPr>
          <p:nvPr/>
        </p:nvSpPr>
        <p:spPr bwMode="auto">
          <a:xfrm rot="-5400000">
            <a:off x="4306094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20" name="Oval 288"/>
          <p:cNvSpPr>
            <a:spLocks noChangeArrowheads="1"/>
          </p:cNvSpPr>
          <p:nvPr/>
        </p:nvSpPr>
        <p:spPr bwMode="auto">
          <a:xfrm rot="-5400000">
            <a:off x="4452144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21" name="Oval 289"/>
          <p:cNvSpPr>
            <a:spLocks noChangeArrowheads="1"/>
          </p:cNvSpPr>
          <p:nvPr/>
        </p:nvSpPr>
        <p:spPr bwMode="auto">
          <a:xfrm rot="-5400000">
            <a:off x="4596606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22" name="Oval 290"/>
          <p:cNvSpPr>
            <a:spLocks noChangeArrowheads="1"/>
          </p:cNvSpPr>
          <p:nvPr/>
        </p:nvSpPr>
        <p:spPr bwMode="auto">
          <a:xfrm rot="-5400000">
            <a:off x="4739481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23" name="Oval 291"/>
          <p:cNvSpPr>
            <a:spLocks noChangeArrowheads="1"/>
          </p:cNvSpPr>
          <p:nvPr/>
        </p:nvSpPr>
        <p:spPr bwMode="auto">
          <a:xfrm rot="-5400000">
            <a:off x="4882356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24" name="Oval 292"/>
          <p:cNvSpPr>
            <a:spLocks noChangeArrowheads="1"/>
          </p:cNvSpPr>
          <p:nvPr/>
        </p:nvSpPr>
        <p:spPr bwMode="auto">
          <a:xfrm rot="-5400000">
            <a:off x="5025231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25" name="Oval 293"/>
          <p:cNvSpPr>
            <a:spLocks noChangeArrowheads="1"/>
          </p:cNvSpPr>
          <p:nvPr/>
        </p:nvSpPr>
        <p:spPr bwMode="auto">
          <a:xfrm rot="-5400000">
            <a:off x="1572419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26" name="Oval 294"/>
          <p:cNvSpPr>
            <a:spLocks noChangeArrowheads="1"/>
          </p:cNvSpPr>
          <p:nvPr/>
        </p:nvSpPr>
        <p:spPr bwMode="auto">
          <a:xfrm rot="-5400000">
            <a:off x="1716881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27" name="Oval 295"/>
          <p:cNvSpPr>
            <a:spLocks noChangeArrowheads="1"/>
          </p:cNvSpPr>
          <p:nvPr/>
        </p:nvSpPr>
        <p:spPr bwMode="auto">
          <a:xfrm rot="-5400000">
            <a:off x="1859756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28" name="Oval 296"/>
          <p:cNvSpPr>
            <a:spLocks noChangeArrowheads="1"/>
          </p:cNvSpPr>
          <p:nvPr/>
        </p:nvSpPr>
        <p:spPr bwMode="auto">
          <a:xfrm rot="-5400000">
            <a:off x="2002631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29" name="Oval 297"/>
          <p:cNvSpPr>
            <a:spLocks noChangeArrowheads="1"/>
          </p:cNvSpPr>
          <p:nvPr/>
        </p:nvSpPr>
        <p:spPr bwMode="auto">
          <a:xfrm rot="-5400000">
            <a:off x="2145506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30" name="Oval 298"/>
          <p:cNvSpPr>
            <a:spLocks noChangeArrowheads="1"/>
          </p:cNvSpPr>
          <p:nvPr/>
        </p:nvSpPr>
        <p:spPr bwMode="auto">
          <a:xfrm rot="-5400000">
            <a:off x="2293144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31" name="Oval 299"/>
          <p:cNvSpPr>
            <a:spLocks noChangeArrowheads="1"/>
          </p:cNvSpPr>
          <p:nvPr/>
        </p:nvSpPr>
        <p:spPr bwMode="auto">
          <a:xfrm rot="-5400000">
            <a:off x="2437606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32" name="Oval 300"/>
          <p:cNvSpPr>
            <a:spLocks noChangeArrowheads="1"/>
          </p:cNvSpPr>
          <p:nvPr/>
        </p:nvSpPr>
        <p:spPr bwMode="auto">
          <a:xfrm rot="-5400000">
            <a:off x="2580481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33" name="Oval 301"/>
          <p:cNvSpPr>
            <a:spLocks noChangeArrowheads="1"/>
          </p:cNvSpPr>
          <p:nvPr/>
        </p:nvSpPr>
        <p:spPr bwMode="auto">
          <a:xfrm rot="-5400000">
            <a:off x="2723356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34" name="Oval 302"/>
          <p:cNvSpPr>
            <a:spLocks noChangeArrowheads="1"/>
          </p:cNvSpPr>
          <p:nvPr/>
        </p:nvSpPr>
        <p:spPr bwMode="auto">
          <a:xfrm rot="-5400000">
            <a:off x="2866231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35" name="Oval 303"/>
          <p:cNvSpPr>
            <a:spLocks noChangeArrowheads="1"/>
          </p:cNvSpPr>
          <p:nvPr/>
        </p:nvSpPr>
        <p:spPr bwMode="auto">
          <a:xfrm rot="-5400000">
            <a:off x="3012281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36" name="Oval 304"/>
          <p:cNvSpPr>
            <a:spLocks noChangeArrowheads="1"/>
          </p:cNvSpPr>
          <p:nvPr/>
        </p:nvSpPr>
        <p:spPr bwMode="auto">
          <a:xfrm rot="-5400000">
            <a:off x="3156744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37" name="Oval 305"/>
          <p:cNvSpPr>
            <a:spLocks noChangeArrowheads="1"/>
          </p:cNvSpPr>
          <p:nvPr/>
        </p:nvSpPr>
        <p:spPr bwMode="auto">
          <a:xfrm rot="-5400000">
            <a:off x="3299619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38" name="Oval 306"/>
          <p:cNvSpPr>
            <a:spLocks noChangeArrowheads="1"/>
          </p:cNvSpPr>
          <p:nvPr/>
        </p:nvSpPr>
        <p:spPr bwMode="auto">
          <a:xfrm rot="-5400000">
            <a:off x="3442494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39" name="Oval 307"/>
          <p:cNvSpPr>
            <a:spLocks noChangeArrowheads="1"/>
          </p:cNvSpPr>
          <p:nvPr/>
        </p:nvSpPr>
        <p:spPr bwMode="auto">
          <a:xfrm rot="-5400000">
            <a:off x="3585369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40" name="Oval 308"/>
          <p:cNvSpPr>
            <a:spLocks noChangeArrowheads="1"/>
          </p:cNvSpPr>
          <p:nvPr/>
        </p:nvSpPr>
        <p:spPr bwMode="auto">
          <a:xfrm rot="-5400000">
            <a:off x="3733006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41" name="Oval 309"/>
          <p:cNvSpPr>
            <a:spLocks noChangeArrowheads="1"/>
          </p:cNvSpPr>
          <p:nvPr/>
        </p:nvSpPr>
        <p:spPr bwMode="auto">
          <a:xfrm rot="-5400000">
            <a:off x="3877469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42" name="Oval 310"/>
          <p:cNvSpPr>
            <a:spLocks noChangeArrowheads="1"/>
          </p:cNvSpPr>
          <p:nvPr/>
        </p:nvSpPr>
        <p:spPr bwMode="auto">
          <a:xfrm rot="-5400000">
            <a:off x="4020344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43" name="Oval 311"/>
          <p:cNvSpPr>
            <a:spLocks noChangeArrowheads="1"/>
          </p:cNvSpPr>
          <p:nvPr/>
        </p:nvSpPr>
        <p:spPr bwMode="auto">
          <a:xfrm rot="-5400000">
            <a:off x="4163219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44" name="Oval 312"/>
          <p:cNvSpPr>
            <a:spLocks noChangeArrowheads="1"/>
          </p:cNvSpPr>
          <p:nvPr/>
        </p:nvSpPr>
        <p:spPr bwMode="auto">
          <a:xfrm rot="-5400000">
            <a:off x="4306094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45" name="Oval 313"/>
          <p:cNvSpPr>
            <a:spLocks noChangeArrowheads="1"/>
          </p:cNvSpPr>
          <p:nvPr/>
        </p:nvSpPr>
        <p:spPr bwMode="auto">
          <a:xfrm rot="-5400000">
            <a:off x="4452144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46" name="Oval 314"/>
          <p:cNvSpPr>
            <a:spLocks noChangeArrowheads="1"/>
          </p:cNvSpPr>
          <p:nvPr/>
        </p:nvSpPr>
        <p:spPr bwMode="auto">
          <a:xfrm rot="-5400000">
            <a:off x="4596606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47" name="Oval 315"/>
          <p:cNvSpPr>
            <a:spLocks noChangeArrowheads="1"/>
          </p:cNvSpPr>
          <p:nvPr/>
        </p:nvSpPr>
        <p:spPr bwMode="auto">
          <a:xfrm rot="-5400000">
            <a:off x="4739481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48" name="Oval 316"/>
          <p:cNvSpPr>
            <a:spLocks noChangeArrowheads="1"/>
          </p:cNvSpPr>
          <p:nvPr/>
        </p:nvSpPr>
        <p:spPr bwMode="auto">
          <a:xfrm rot="-5400000">
            <a:off x="4882356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49" name="Oval 317"/>
          <p:cNvSpPr>
            <a:spLocks noChangeArrowheads="1"/>
          </p:cNvSpPr>
          <p:nvPr/>
        </p:nvSpPr>
        <p:spPr bwMode="auto">
          <a:xfrm rot="-5400000">
            <a:off x="5025231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50" name="Oval 318"/>
          <p:cNvSpPr>
            <a:spLocks noChangeArrowheads="1"/>
          </p:cNvSpPr>
          <p:nvPr/>
        </p:nvSpPr>
        <p:spPr bwMode="auto">
          <a:xfrm rot="-5400000">
            <a:off x="1572419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51" name="Oval 319"/>
          <p:cNvSpPr>
            <a:spLocks noChangeArrowheads="1"/>
          </p:cNvSpPr>
          <p:nvPr/>
        </p:nvSpPr>
        <p:spPr bwMode="auto">
          <a:xfrm rot="-5400000">
            <a:off x="1716881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52" name="Oval 320"/>
          <p:cNvSpPr>
            <a:spLocks noChangeArrowheads="1"/>
          </p:cNvSpPr>
          <p:nvPr/>
        </p:nvSpPr>
        <p:spPr bwMode="auto">
          <a:xfrm rot="-5400000">
            <a:off x="1859756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53" name="Oval 321"/>
          <p:cNvSpPr>
            <a:spLocks noChangeArrowheads="1"/>
          </p:cNvSpPr>
          <p:nvPr/>
        </p:nvSpPr>
        <p:spPr bwMode="auto">
          <a:xfrm rot="-5400000">
            <a:off x="2002631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54" name="Oval 322"/>
          <p:cNvSpPr>
            <a:spLocks noChangeArrowheads="1"/>
          </p:cNvSpPr>
          <p:nvPr/>
        </p:nvSpPr>
        <p:spPr bwMode="auto">
          <a:xfrm rot="-5400000">
            <a:off x="2145506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55" name="Oval 323"/>
          <p:cNvSpPr>
            <a:spLocks noChangeArrowheads="1"/>
          </p:cNvSpPr>
          <p:nvPr/>
        </p:nvSpPr>
        <p:spPr bwMode="auto">
          <a:xfrm rot="-5400000">
            <a:off x="2293144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56" name="Oval 324"/>
          <p:cNvSpPr>
            <a:spLocks noChangeArrowheads="1"/>
          </p:cNvSpPr>
          <p:nvPr/>
        </p:nvSpPr>
        <p:spPr bwMode="auto">
          <a:xfrm rot="-5400000">
            <a:off x="2437606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57" name="Oval 325"/>
          <p:cNvSpPr>
            <a:spLocks noChangeArrowheads="1"/>
          </p:cNvSpPr>
          <p:nvPr/>
        </p:nvSpPr>
        <p:spPr bwMode="auto">
          <a:xfrm rot="-5400000">
            <a:off x="2580481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58" name="Oval 326"/>
          <p:cNvSpPr>
            <a:spLocks noChangeArrowheads="1"/>
          </p:cNvSpPr>
          <p:nvPr/>
        </p:nvSpPr>
        <p:spPr bwMode="auto">
          <a:xfrm rot="-5400000">
            <a:off x="2723356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59" name="Oval 327"/>
          <p:cNvSpPr>
            <a:spLocks noChangeArrowheads="1"/>
          </p:cNvSpPr>
          <p:nvPr/>
        </p:nvSpPr>
        <p:spPr bwMode="auto">
          <a:xfrm rot="-5400000">
            <a:off x="2866231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60" name="Oval 328"/>
          <p:cNvSpPr>
            <a:spLocks noChangeArrowheads="1"/>
          </p:cNvSpPr>
          <p:nvPr/>
        </p:nvSpPr>
        <p:spPr bwMode="auto">
          <a:xfrm rot="-5400000">
            <a:off x="3012281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61" name="Oval 329"/>
          <p:cNvSpPr>
            <a:spLocks noChangeArrowheads="1"/>
          </p:cNvSpPr>
          <p:nvPr/>
        </p:nvSpPr>
        <p:spPr bwMode="auto">
          <a:xfrm rot="-5400000">
            <a:off x="3156744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62" name="Oval 330"/>
          <p:cNvSpPr>
            <a:spLocks noChangeArrowheads="1"/>
          </p:cNvSpPr>
          <p:nvPr/>
        </p:nvSpPr>
        <p:spPr bwMode="auto">
          <a:xfrm rot="-5400000">
            <a:off x="3299619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63" name="Oval 331"/>
          <p:cNvSpPr>
            <a:spLocks noChangeArrowheads="1"/>
          </p:cNvSpPr>
          <p:nvPr/>
        </p:nvSpPr>
        <p:spPr bwMode="auto">
          <a:xfrm rot="-5400000">
            <a:off x="3442494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64" name="Oval 332"/>
          <p:cNvSpPr>
            <a:spLocks noChangeArrowheads="1"/>
          </p:cNvSpPr>
          <p:nvPr/>
        </p:nvSpPr>
        <p:spPr bwMode="auto">
          <a:xfrm rot="-5400000">
            <a:off x="3585369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65" name="Oval 333"/>
          <p:cNvSpPr>
            <a:spLocks noChangeArrowheads="1"/>
          </p:cNvSpPr>
          <p:nvPr/>
        </p:nvSpPr>
        <p:spPr bwMode="auto">
          <a:xfrm rot="-5400000">
            <a:off x="3733006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66" name="Oval 334"/>
          <p:cNvSpPr>
            <a:spLocks noChangeArrowheads="1"/>
          </p:cNvSpPr>
          <p:nvPr/>
        </p:nvSpPr>
        <p:spPr bwMode="auto">
          <a:xfrm rot="-5400000">
            <a:off x="3877469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67" name="Oval 335"/>
          <p:cNvSpPr>
            <a:spLocks noChangeArrowheads="1"/>
          </p:cNvSpPr>
          <p:nvPr/>
        </p:nvSpPr>
        <p:spPr bwMode="auto">
          <a:xfrm rot="-5400000">
            <a:off x="4020344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68" name="Oval 336"/>
          <p:cNvSpPr>
            <a:spLocks noChangeArrowheads="1"/>
          </p:cNvSpPr>
          <p:nvPr/>
        </p:nvSpPr>
        <p:spPr bwMode="auto">
          <a:xfrm rot="-5400000">
            <a:off x="4163219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69" name="Oval 337"/>
          <p:cNvSpPr>
            <a:spLocks noChangeArrowheads="1"/>
          </p:cNvSpPr>
          <p:nvPr/>
        </p:nvSpPr>
        <p:spPr bwMode="auto">
          <a:xfrm rot="-5400000">
            <a:off x="4306094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70" name="Oval 338"/>
          <p:cNvSpPr>
            <a:spLocks noChangeArrowheads="1"/>
          </p:cNvSpPr>
          <p:nvPr/>
        </p:nvSpPr>
        <p:spPr bwMode="auto">
          <a:xfrm rot="-5400000">
            <a:off x="4452144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71" name="Oval 339"/>
          <p:cNvSpPr>
            <a:spLocks noChangeArrowheads="1"/>
          </p:cNvSpPr>
          <p:nvPr/>
        </p:nvSpPr>
        <p:spPr bwMode="auto">
          <a:xfrm rot="-5400000">
            <a:off x="4596606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72" name="Oval 340"/>
          <p:cNvSpPr>
            <a:spLocks noChangeArrowheads="1"/>
          </p:cNvSpPr>
          <p:nvPr/>
        </p:nvSpPr>
        <p:spPr bwMode="auto">
          <a:xfrm rot="-5400000">
            <a:off x="4739481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73" name="Oval 341"/>
          <p:cNvSpPr>
            <a:spLocks noChangeArrowheads="1"/>
          </p:cNvSpPr>
          <p:nvPr/>
        </p:nvSpPr>
        <p:spPr bwMode="auto">
          <a:xfrm rot="-5400000">
            <a:off x="4882356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74" name="Oval 342"/>
          <p:cNvSpPr>
            <a:spLocks noChangeArrowheads="1"/>
          </p:cNvSpPr>
          <p:nvPr/>
        </p:nvSpPr>
        <p:spPr bwMode="auto">
          <a:xfrm rot="-5400000">
            <a:off x="5025231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75" name="Oval 343"/>
          <p:cNvSpPr>
            <a:spLocks noChangeArrowheads="1"/>
          </p:cNvSpPr>
          <p:nvPr/>
        </p:nvSpPr>
        <p:spPr bwMode="auto">
          <a:xfrm rot="-5400000">
            <a:off x="1572419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76" name="Oval 344"/>
          <p:cNvSpPr>
            <a:spLocks noChangeArrowheads="1"/>
          </p:cNvSpPr>
          <p:nvPr/>
        </p:nvSpPr>
        <p:spPr bwMode="auto">
          <a:xfrm rot="-5400000">
            <a:off x="1716881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77" name="Oval 345"/>
          <p:cNvSpPr>
            <a:spLocks noChangeArrowheads="1"/>
          </p:cNvSpPr>
          <p:nvPr/>
        </p:nvSpPr>
        <p:spPr bwMode="auto">
          <a:xfrm rot="-5400000">
            <a:off x="1859756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78" name="Oval 346"/>
          <p:cNvSpPr>
            <a:spLocks noChangeArrowheads="1"/>
          </p:cNvSpPr>
          <p:nvPr/>
        </p:nvSpPr>
        <p:spPr bwMode="auto">
          <a:xfrm rot="-5400000">
            <a:off x="2002631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79" name="Oval 347"/>
          <p:cNvSpPr>
            <a:spLocks noChangeArrowheads="1"/>
          </p:cNvSpPr>
          <p:nvPr/>
        </p:nvSpPr>
        <p:spPr bwMode="auto">
          <a:xfrm rot="-5400000">
            <a:off x="2145506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80" name="Oval 348"/>
          <p:cNvSpPr>
            <a:spLocks noChangeArrowheads="1"/>
          </p:cNvSpPr>
          <p:nvPr/>
        </p:nvSpPr>
        <p:spPr bwMode="auto">
          <a:xfrm rot="-5400000">
            <a:off x="2293144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81" name="Oval 349"/>
          <p:cNvSpPr>
            <a:spLocks noChangeArrowheads="1"/>
          </p:cNvSpPr>
          <p:nvPr/>
        </p:nvSpPr>
        <p:spPr bwMode="auto">
          <a:xfrm rot="-5400000">
            <a:off x="2437606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82" name="Oval 350"/>
          <p:cNvSpPr>
            <a:spLocks noChangeArrowheads="1"/>
          </p:cNvSpPr>
          <p:nvPr/>
        </p:nvSpPr>
        <p:spPr bwMode="auto">
          <a:xfrm rot="-5400000">
            <a:off x="2580481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83" name="Oval 351"/>
          <p:cNvSpPr>
            <a:spLocks noChangeArrowheads="1"/>
          </p:cNvSpPr>
          <p:nvPr/>
        </p:nvSpPr>
        <p:spPr bwMode="auto">
          <a:xfrm rot="-5400000">
            <a:off x="2723356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84" name="Oval 352"/>
          <p:cNvSpPr>
            <a:spLocks noChangeArrowheads="1"/>
          </p:cNvSpPr>
          <p:nvPr/>
        </p:nvSpPr>
        <p:spPr bwMode="auto">
          <a:xfrm rot="-5400000">
            <a:off x="2866231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85" name="Oval 353"/>
          <p:cNvSpPr>
            <a:spLocks noChangeArrowheads="1"/>
          </p:cNvSpPr>
          <p:nvPr/>
        </p:nvSpPr>
        <p:spPr bwMode="auto">
          <a:xfrm rot="-5400000">
            <a:off x="3012281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86" name="Oval 354"/>
          <p:cNvSpPr>
            <a:spLocks noChangeArrowheads="1"/>
          </p:cNvSpPr>
          <p:nvPr/>
        </p:nvSpPr>
        <p:spPr bwMode="auto">
          <a:xfrm rot="-5400000">
            <a:off x="3156744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87" name="Oval 355"/>
          <p:cNvSpPr>
            <a:spLocks noChangeArrowheads="1"/>
          </p:cNvSpPr>
          <p:nvPr/>
        </p:nvSpPr>
        <p:spPr bwMode="auto">
          <a:xfrm rot="-5400000">
            <a:off x="3299619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88" name="Oval 356"/>
          <p:cNvSpPr>
            <a:spLocks noChangeArrowheads="1"/>
          </p:cNvSpPr>
          <p:nvPr/>
        </p:nvSpPr>
        <p:spPr bwMode="auto">
          <a:xfrm rot="-5400000">
            <a:off x="3442494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89" name="Oval 357"/>
          <p:cNvSpPr>
            <a:spLocks noChangeArrowheads="1"/>
          </p:cNvSpPr>
          <p:nvPr/>
        </p:nvSpPr>
        <p:spPr bwMode="auto">
          <a:xfrm rot="-5400000">
            <a:off x="3585369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90" name="Oval 358"/>
          <p:cNvSpPr>
            <a:spLocks noChangeArrowheads="1"/>
          </p:cNvSpPr>
          <p:nvPr/>
        </p:nvSpPr>
        <p:spPr bwMode="auto">
          <a:xfrm rot="-5400000">
            <a:off x="3733006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91" name="Oval 359"/>
          <p:cNvSpPr>
            <a:spLocks noChangeArrowheads="1"/>
          </p:cNvSpPr>
          <p:nvPr/>
        </p:nvSpPr>
        <p:spPr bwMode="auto">
          <a:xfrm rot="-5400000">
            <a:off x="3877469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92" name="Oval 360"/>
          <p:cNvSpPr>
            <a:spLocks noChangeArrowheads="1"/>
          </p:cNvSpPr>
          <p:nvPr/>
        </p:nvSpPr>
        <p:spPr bwMode="auto">
          <a:xfrm rot="-5400000">
            <a:off x="4020344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93" name="Oval 361"/>
          <p:cNvSpPr>
            <a:spLocks noChangeArrowheads="1"/>
          </p:cNvSpPr>
          <p:nvPr/>
        </p:nvSpPr>
        <p:spPr bwMode="auto">
          <a:xfrm rot="-5400000">
            <a:off x="4163219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94" name="Oval 362"/>
          <p:cNvSpPr>
            <a:spLocks noChangeArrowheads="1"/>
          </p:cNvSpPr>
          <p:nvPr/>
        </p:nvSpPr>
        <p:spPr bwMode="auto">
          <a:xfrm rot="-5400000">
            <a:off x="4306094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95" name="Oval 363"/>
          <p:cNvSpPr>
            <a:spLocks noChangeArrowheads="1"/>
          </p:cNvSpPr>
          <p:nvPr/>
        </p:nvSpPr>
        <p:spPr bwMode="auto">
          <a:xfrm rot="-5400000">
            <a:off x="4452144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96" name="Oval 364"/>
          <p:cNvSpPr>
            <a:spLocks noChangeArrowheads="1"/>
          </p:cNvSpPr>
          <p:nvPr/>
        </p:nvSpPr>
        <p:spPr bwMode="auto">
          <a:xfrm rot="-5400000">
            <a:off x="4596606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97" name="Oval 365"/>
          <p:cNvSpPr>
            <a:spLocks noChangeArrowheads="1"/>
          </p:cNvSpPr>
          <p:nvPr/>
        </p:nvSpPr>
        <p:spPr bwMode="auto">
          <a:xfrm rot="-5400000">
            <a:off x="4739481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98" name="Oval 366"/>
          <p:cNvSpPr>
            <a:spLocks noChangeArrowheads="1"/>
          </p:cNvSpPr>
          <p:nvPr/>
        </p:nvSpPr>
        <p:spPr bwMode="auto">
          <a:xfrm rot="-5400000">
            <a:off x="4882356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599" name="Oval 367"/>
          <p:cNvSpPr>
            <a:spLocks noChangeArrowheads="1"/>
          </p:cNvSpPr>
          <p:nvPr/>
        </p:nvSpPr>
        <p:spPr bwMode="auto">
          <a:xfrm rot="-5400000">
            <a:off x="5025231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00" name="Oval 368"/>
          <p:cNvSpPr>
            <a:spLocks noChangeArrowheads="1"/>
          </p:cNvSpPr>
          <p:nvPr/>
        </p:nvSpPr>
        <p:spPr bwMode="auto">
          <a:xfrm rot="-5400000">
            <a:off x="1716881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01" name="Oval 369"/>
          <p:cNvSpPr>
            <a:spLocks noChangeArrowheads="1"/>
          </p:cNvSpPr>
          <p:nvPr/>
        </p:nvSpPr>
        <p:spPr bwMode="auto">
          <a:xfrm rot="-5400000">
            <a:off x="1859756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02" name="Oval 370"/>
          <p:cNvSpPr>
            <a:spLocks noChangeArrowheads="1"/>
          </p:cNvSpPr>
          <p:nvPr/>
        </p:nvSpPr>
        <p:spPr bwMode="auto">
          <a:xfrm rot="-5400000">
            <a:off x="2002631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03" name="Oval 371"/>
          <p:cNvSpPr>
            <a:spLocks noChangeArrowheads="1"/>
          </p:cNvSpPr>
          <p:nvPr/>
        </p:nvSpPr>
        <p:spPr bwMode="auto">
          <a:xfrm rot="-5400000">
            <a:off x="2145506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04" name="Oval 372"/>
          <p:cNvSpPr>
            <a:spLocks noChangeArrowheads="1"/>
          </p:cNvSpPr>
          <p:nvPr/>
        </p:nvSpPr>
        <p:spPr bwMode="auto">
          <a:xfrm rot="-5400000">
            <a:off x="2293144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05" name="Oval 373"/>
          <p:cNvSpPr>
            <a:spLocks noChangeArrowheads="1"/>
          </p:cNvSpPr>
          <p:nvPr/>
        </p:nvSpPr>
        <p:spPr bwMode="auto">
          <a:xfrm rot="-5400000">
            <a:off x="2437606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06" name="Oval 374"/>
          <p:cNvSpPr>
            <a:spLocks noChangeArrowheads="1"/>
          </p:cNvSpPr>
          <p:nvPr/>
        </p:nvSpPr>
        <p:spPr bwMode="auto">
          <a:xfrm rot="-5400000">
            <a:off x="2580481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07" name="Oval 375"/>
          <p:cNvSpPr>
            <a:spLocks noChangeArrowheads="1"/>
          </p:cNvSpPr>
          <p:nvPr/>
        </p:nvSpPr>
        <p:spPr bwMode="auto">
          <a:xfrm rot="-5400000">
            <a:off x="2723356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08" name="Oval 376"/>
          <p:cNvSpPr>
            <a:spLocks noChangeArrowheads="1"/>
          </p:cNvSpPr>
          <p:nvPr/>
        </p:nvSpPr>
        <p:spPr bwMode="auto">
          <a:xfrm rot="-5400000">
            <a:off x="2866231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09" name="Oval 377"/>
          <p:cNvSpPr>
            <a:spLocks noChangeArrowheads="1"/>
          </p:cNvSpPr>
          <p:nvPr/>
        </p:nvSpPr>
        <p:spPr bwMode="auto">
          <a:xfrm rot="-5400000">
            <a:off x="3012281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10" name="Oval 378"/>
          <p:cNvSpPr>
            <a:spLocks noChangeArrowheads="1"/>
          </p:cNvSpPr>
          <p:nvPr/>
        </p:nvSpPr>
        <p:spPr bwMode="auto">
          <a:xfrm rot="-5400000">
            <a:off x="3156744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11" name="Oval 379"/>
          <p:cNvSpPr>
            <a:spLocks noChangeArrowheads="1"/>
          </p:cNvSpPr>
          <p:nvPr/>
        </p:nvSpPr>
        <p:spPr bwMode="auto">
          <a:xfrm rot="-5400000">
            <a:off x="3299619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12" name="Oval 380"/>
          <p:cNvSpPr>
            <a:spLocks noChangeArrowheads="1"/>
          </p:cNvSpPr>
          <p:nvPr/>
        </p:nvSpPr>
        <p:spPr bwMode="auto">
          <a:xfrm rot="-5400000">
            <a:off x="3442494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13" name="Oval 381"/>
          <p:cNvSpPr>
            <a:spLocks noChangeArrowheads="1"/>
          </p:cNvSpPr>
          <p:nvPr/>
        </p:nvSpPr>
        <p:spPr bwMode="auto">
          <a:xfrm rot="-5400000">
            <a:off x="3585369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14" name="Oval 382"/>
          <p:cNvSpPr>
            <a:spLocks noChangeArrowheads="1"/>
          </p:cNvSpPr>
          <p:nvPr/>
        </p:nvSpPr>
        <p:spPr bwMode="auto">
          <a:xfrm rot="-5400000">
            <a:off x="3733006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15" name="Oval 383"/>
          <p:cNvSpPr>
            <a:spLocks noChangeArrowheads="1"/>
          </p:cNvSpPr>
          <p:nvPr/>
        </p:nvSpPr>
        <p:spPr bwMode="auto">
          <a:xfrm rot="-5400000">
            <a:off x="3877469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16" name="Oval 384"/>
          <p:cNvSpPr>
            <a:spLocks noChangeArrowheads="1"/>
          </p:cNvSpPr>
          <p:nvPr/>
        </p:nvSpPr>
        <p:spPr bwMode="auto">
          <a:xfrm rot="-5400000">
            <a:off x="4020344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17" name="Oval 385"/>
          <p:cNvSpPr>
            <a:spLocks noChangeArrowheads="1"/>
          </p:cNvSpPr>
          <p:nvPr/>
        </p:nvSpPr>
        <p:spPr bwMode="auto">
          <a:xfrm rot="-5400000">
            <a:off x="4163219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18" name="Oval 386"/>
          <p:cNvSpPr>
            <a:spLocks noChangeArrowheads="1"/>
          </p:cNvSpPr>
          <p:nvPr/>
        </p:nvSpPr>
        <p:spPr bwMode="auto">
          <a:xfrm rot="-5400000">
            <a:off x="4306094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19" name="Oval 387"/>
          <p:cNvSpPr>
            <a:spLocks noChangeArrowheads="1"/>
          </p:cNvSpPr>
          <p:nvPr/>
        </p:nvSpPr>
        <p:spPr bwMode="auto">
          <a:xfrm rot="-5400000">
            <a:off x="4452144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20" name="Oval 388"/>
          <p:cNvSpPr>
            <a:spLocks noChangeArrowheads="1"/>
          </p:cNvSpPr>
          <p:nvPr/>
        </p:nvSpPr>
        <p:spPr bwMode="auto">
          <a:xfrm rot="-5400000">
            <a:off x="4596606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21" name="Oval 389"/>
          <p:cNvSpPr>
            <a:spLocks noChangeArrowheads="1"/>
          </p:cNvSpPr>
          <p:nvPr/>
        </p:nvSpPr>
        <p:spPr bwMode="auto">
          <a:xfrm rot="-5400000">
            <a:off x="4739481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22" name="Oval 390"/>
          <p:cNvSpPr>
            <a:spLocks noChangeArrowheads="1"/>
          </p:cNvSpPr>
          <p:nvPr/>
        </p:nvSpPr>
        <p:spPr bwMode="auto">
          <a:xfrm rot="-5400000">
            <a:off x="4882356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23" name="Oval 391"/>
          <p:cNvSpPr>
            <a:spLocks noChangeArrowheads="1"/>
          </p:cNvSpPr>
          <p:nvPr/>
        </p:nvSpPr>
        <p:spPr bwMode="auto">
          <a:xfrm rot="-5400000">
            <a:off x="1572419" y="39600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24" name="Oval 392"/>
          <p:cNvSpPr>
            <a:spLocks noChangeArrowheads="1"/>
          </p:cNvSpPr>
          <p:nvPr/>
        </p:nvSpPr>
        <p:spPr bwMode="auto">
          <a:xfrm rot="-5400000">
            <a:off x="1572419" y="32408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25" name="Oval 394"/>
          <p:cNvSpPr>
            <a:spLocks noChangeArrowheads="1"/>
          </p:cNvSpPr>
          <p:nvPr/>
        </p:nvSpPr>
        <p:spPr bwMode="auto">
          <a:xfrm rot="-5400000">
            <a:off x="1572419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26" name="Oval 395"/>
          <p:cNvSpPr>
            <a:spLocks noChangeArrowheads="1"/>
          </p:cNvSpPr>
          <p:nvPr/>
        </p:nvSpPr>
        <p:spPr bwMode="auto">
          <a:xfrm rot="-5400000">
            <a:off x="1572419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27" name="Oval 396"/>
          <p:cNvSpPr>
            <a:spLocks noChangeArrowheads="1"/>
          </p:cNvSpPr>
          <p:nvPr/>
        </p:nvSpPr>
        <p:spPr bwMode="auto">
          <a:xfrm rot="-5400000">
            <a:off x="1572419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28" name="Oval 397"/>
          <p:cNvSpPr>
            <a:spLocks noChangeArrowheads="1"/>
          </p:cNvSpPr>
          <p:nvPr/>
        </p:nvSpPr>
        <p:spPr bwMode="auto">
          <a:xfrm rot="-5400000">
            <a:off x="1570831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29" name="Oval 398"/>
          <p:cNvSpPr>
            <a:spLocks noChangeArrowheads="1"/>
          </p:cNvSpPr>
          <p:nvPr/>
        </p:nvSpPr>
        <p:spPr bwMode="auto">
          <a:xfrm rot="-5400000">
            <a:off x="1570831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30" name="Oval 399"/>
          <p:cNvSpPr>
            <a:spLocks noChangeArrowheads="1"/>
          </p:cNvSpPr>
          <p:nvPr/>
        </p:nvSpPr>
        <p:spPr bwMode="auto">
          <a:xfrm rot="-5400000">
            <a:off x="1570831" y="1943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31" name="Oval 400"/>
          <p:cNvSpPr>
            <a:spLocks noChangeArrowheads="1"/>
          </p:cNvSpPr>
          <p:nvPr/>
        </p:nvSpPr>
        <p:spPr bwMode="auto">
          <a:xfrm rot="-5400000">
            <a:off x="1570831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32" name="Oval 401"/>
          <p:cNvSpPr>
            <a:spLocks noChangeArrowheads="1"/>
          </p:cNvSpPr>
          <p:nvPr/>
        </p:nvSpPr>
        <p:spPr bwMode="auto">
          <a:xfrm rot="-5400000">
            <a:off x="1570831" y="16549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33" name="Oval 402"/>
          <p:cNvSpPr>
            <a:spLocks noChangeArrowheads="1"/>
          </p:cNvSpPr>
          <p:nvPr/>
        </p:nvSpPr>
        <p:spPr bwMode="auto">
          <a:xfrm rot="-5400000">
            <a:off x="1570831" y="15105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34" name="Oval 403"/>
          <p:cNvSpPr>
            <a:spLocks noChangeArrowheads="1"/>
          </p:cNvSpPr>
          <p:nvPr/>
        </p:nvSpPr>
        <p:spPr bwMode="auto">
          <a:xfrm rot="-5400000">
            <a:off x="1570831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35" name="Oval 405"/>
          <p:cNvSpPr>
            <a:spLocks noChangeArrowheads="1"/>
          </p:cNvSpPr>
          <p:nvPr/>
        </p:nvSpPr>
        <p:spPr bwMode="auto">
          <a:xfrm rot="-5400000">
            <a:off x="1715294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36" name="Oval 406"/>
          <p:cNvSpPr>
            <a:spLocks noChangeArrowheads="1"/>
          </p:cNvSpPr>
          <p:nvPr/>
        </p:nvSpPr>
        <p:spPr bwMode="auto">
          <a:xfrm rot="-5400000">
            <a:off x="1715294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37" name="Oval 407"/>
          <p:cNvSpPr>
            <a:spLocks noChangeArrowheads="1"/>
          </p:cNvSpPr>
          <p:nvPr/>
        </p:nvSpPr>
        <p:spPr bwMode="auto">
          <a:xfrm rot="-5400000">
            <a:off x="1715294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38" name="Oval 408"/>
          <p:cNvSpPr>
            <a:spLocks noChangeArrowheads="1"/>
          </p:cNvSpPr>
          <p:nvPr/>
        </p:nvSpPr>
        <p:spPr bwMode="auto">
          <a:xfrm rot="-5400000">
            <a:off x="1715294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39" name="Oval 409"/>
          <p:cNvSpPr>
            <a:spLocks noChangeArrowheads="1"/>
          </p:cNvSpPr>
          <p:nvPr/>
        </p:nvSpPr>
        <p:spPr bwMode="auto">
          <a:xfrm rot="-5400000">
            <a:off x="1715294" y="1943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40" name="Oval 410"/>
          <p:cNvSpPr>
            <a:spLocks noChangeArrowheads="1"/>
          </p:cNvSpPr>
          <p:nvPr/>
        </p:nvSpPr>
        <p:spPr bwMode="auto">
          <a:xfrm rot="-5400000">
            <a:off x="1715294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41" name="Oval 411"/>
          <p:cNvSpPr>
            <a:spLocks noChangeArrowheads="1"/>
          </p:cNvSpPr>
          <p:nvPr/>
        </p:nvSpPr>
        <p:spPr bwMode="auto">
          <a:xfrm rot="-5400000">
            <a:off x="1713706" y="16549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42" name="Oval 412"/>
          <p:cNvSpPr>
            <a:spLocks noChangeArrowheads="1"/>
          </p:cNvSpPr>
          <p:nvPr/>
        </p:nvSpPr>
        <p:spPr bwMode="auto">
          <a:xfrm rot="-5400000">
            <a:off x="1713706" y="15105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43" name="Oval 413"/>
          <p:cNvSpPr>
            <a:spLocks noChangeArrowheads="1"/>
          </p:cNvSpPr>
          <p:nvPr/>
        </p:nvSpPr>
        <p:spPr bwMode="auto">
          <a:xfrm rot="-5400000">
            <a:off x="1713706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44" name="Oval 415"/>
          <p:cNvSpPr>
            <a:spLocks noChangeArrowheads="1"/>
          </p:cNvSpPr>
          <p:nvPr/>
        </p:nvSpPr>
        <p:spPr bwMode="auto">
          <a:xfrm rot="-5400000">
            <a:off x="1859756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45" name="Oval 416"/>
          <p:cNvSpPr>
            <a:spLocks noChangeArrowheads="1"/>
          </p:cNvSpPr>
          <p:nvPr/>
        </p:nvSpPr>
        <p:spPr bwMode="auto">
          <a:xfrm rot="-5400000">
            <a:off x="1859756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46" name="Oval 417"/>
          <p:cNvSpPr>
            <a:spLocks noChangeArrowheads="1"/>
          </p:cNvSpPr>
          <p:nvPr/>
        </p:nvSpPr>
        <p:spPr bwMode="auto">
          <a:xfrm rot="-5400000">
            <a:off x="1859756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47" name="Oval 418"/>
          <p:cNvSpPr>
            <a:spLocks noChangeArrowheads="1"/>
          </p:cNvSpPr>
          <p:nvPr/>
        </p:nvSpPr>
        <p:spPr bwMode="auto">
          <a:xfrm rot="-5400000">
            <a:off x="1859756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48" name="Oval 419"/>
          <p:cNvSpPr>
            <a:spLocks noChangeArrowheads="1"/>
          </p:cNvSpPr>
          <p:nvPr/>
        </p:nvSpPr>
        <p:spPr bwMode="auto">
          <a:xfrm rot="-5400000">
            <a:off x="1859756" y="1943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49" name="Oval 420"/>
          <p:cNvSpPr>
            <a:spLocks noChangeArrowheads="1"/>
          </p:cNvSpPr>
          <p:nvPr/>
        </p:nvSpPr>
        <p:spPr bwMode="auto">
          <a:xfrm rot="-5400000">
            <a:off x="1859756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50" name="Oval 421"/>
          <p:cNvSpPr>
            <a:spLocks noChangeArrowheads="1"/>
          </p:cNvSpPr>
          <p:nvPr/>
        </p:nvSpPr>
        <p:spPr bwMode="auto">
          <a:xfrm rot="-5400000">
            <a:off x="1858169" y="16549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51" name="Oval 422"/>
          <p:cNvSpPr>
            <a:spLocks noChangeArrowheads="1"/>
          </p:cNvSpPr>
          <p:nvPr/>
        </p:nvSpPr>
        <p:spPr bwMode="auto">
          <a:xfrm rot="-5400000">
            <a:off x="1858169" y="15105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52" name="Oval 423"/>
          <p:cNvSpPr>
            <a:spLocks noChangeArrowheads="1"/>
          </p:cNvSpPr>
          <p:nvPr/>
        </p:nvSpPr>
        <p:spPr bwMode="auto">
          <a:xfrm rot="-5400000">
            <a:off x="1858169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53" name="Oval 425"/>
          <p:cNvSpPr>
            <a:spLocks noChangeArrowheads="1"/>
          </p:cNvSpPr>
          <p:nvPr/>
        </p:nvSpPr>
        <p:spPr bwMode="auto">
          <a:xfrm rot="-5400000">
            <a:off x="2004219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54" name="Oval 426"/>
          <p:cNvSpPr>
            <a:spLocks noChangeArrowheads="1"/>
          </p:cNvSpPr>
          <p:nvPr/>
        </p:nvSpPr>
        <p:spPr bwMode="auto">
          <a:xfrm rot="-5400000">
            <a:off x="2004219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55" name="Oval 427"/>
          <p:cNvSpPr>
            <a:spLocks noChangeArrowheads="1"/>
          </p:cNvSpPr>
          <p:nvPr/>
        </p:nvSpPr>
        <p:spPr bwMode="auto">
          <a:xfrm rot="-5400000">
            <a:off x="2004219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56" name="Oval 428"/>
          <p:cNvSpPr>
            <a:spLocks noChangeArrowheads="1"/>
          </p:cNvSpPr>
          <p:nvPr/>
        </p:nvSpPr>
        <p:spPr bwMode="auto">
          <a:xfrm rot="-5400000">
            <a:off x="2004219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57" name="Oval 429"/>
          <p:cNvSpPr>
            <a:spLocks noChangeArrowheads="1"/>
          </p:cNvSpPr>
          <p:nvPr/>
        </p:nvSpPr>
        <p:spPr bwMode="auto">
          <a:xfrm rot="-5400000">
            <a:off x="2004219" y="1943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58" name="Oval 430"/>
          <p:cNvSpPr>
            <a:spLocks noChangeArrowheads="1"/>
          </p:cNvSpPr>
          <p:nvPr/>
        </p:nvSpPr>
        <p:spPr bwMode="auto">
          <a:xfrm rot="-5400000">
            <a:off x="2004219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59" name="Oval 431"/>
          <p:cNvSpPr>
            <a:spLocks noChangeArrowheads="1"/>
          </p:cNvSpPr>
          <p:nvPr/>
        </p:nvSpPr>
        <p:spPr bwMode="auto">
          <a:xfrm rot="-5400000">
            <a:off x="2002631" y="16549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60" name="Oval 432"/>
          <p:cNvSpPr>
            <a:spLocks noChangeArrowheads="1"/>
          </p:cNvSpPr>
          <p:nvPr/>
        </p:nvSpPr>
        <p:spPr bwMode="auto">
          <a:xfrm rot="-5400000">
            <a:off x="2002631" y="15105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61" name="Oval 433"/>
          <p:cNvSpPr>
            <a:spLocks noChangeArrowheads="1"/>
          </p:cNvSpPr>
          <p:nvPr/>
        </p:nvSpPr>
        <p:spPr bwMode="auto">
          <a:xfrm rot="-5400000">
            <a:off x="2002631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62" name="Oval 435"/>
          <p:cNvSpPr>
            <a:spLocks noChangeArrowheads="1"/>
          </p:cNvSpPr>
          <p:nvPr/>
        </p:nvSpPr>
        <p:spPr bwMode="auto">
          <a:xfrm rot="-5400000">
            <a:off x="2148681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63" name="Oval 436"/>
          <p:cNvSpPr>
            <a:spLocks noChangeArrowheads="1"/>
          </p:cNvSpPr>
          <p:nvPr/>
        </p:nvSpPr>
        <p:spPr bwMode="auto">
          <a:xfrm rot="-5400000">
            <a:off x="2148681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64" name="Oval 437"/>
          <p:cNvSpPr>
            <a:spLocks noChangeArrowheads="1"/>
          </p:cNvSpPr>
          <p:nvPr/>
        </p:nvSpPr>
        <p:spPr bwMode="auto">
          <a:xfrm rot="-5400000">
            <a:off x="2148681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65" name="Oval 438"/>
          <p:cNvSpPr>
            <a:spLocks noChangeArrowheads="1"/>
          </p:cNvSpPr>
          <p:nvPr/>
        </p:nvSpPr>
        <p:spPr bwMode="auto">
          <a:xfrm rot="-5400000">
            <a:off x="2148681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66" name="Oval 439"/>
          <p:cNvSpPr>
            <a:spLocks noChangeArrowheads="1"/>
          </p:cNvSpPr>
          <p:nvPr/>
        </p:nvSpPr>
        <p:spPr bwMode="auto">
          <a:xfrm rot="-5400000">
            <a:off x="2148681" y="1943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67" name="Oval 440"/>
          <p:cNvSpPr>
            <a:spLocks noChangeArrowheads="1"/>
          </p:cNvSpPr>
          <p:nvPr/>
        </p:nvSpPr>
        <p:spPr bwMode="auto">
          <a:xfrm rot="-5400000">
            <a:off x="2148681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68" name="Oval 441"/>
          <p:cNvSpPr>
            <a:spLocks noChangeArrowheads="1"/>
          </p:cNvSpPr>
          <p:nvPr/>
        </p:nvSpPr>
        <p:spPr bwMode="auto">
          <a:xfrm rot="-5400000">
            <a:off x="2147094" y="16549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69" name="Oval 442"/>
          <p:cNvSpPr>
            <a:spLocks noChangeArrowheads="1"/>
          </p:cNvSpPr>
          <p:nvPr/>
        </p:nvSpPr>
        <p:spPr bwMode="auto">
          <a:xfrm rot="-5400000">
            <a:off x="2147094" y="15105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70" name="Oval 443"/>
          <p:cNvSpPr>
            <a:spLocks noChangeArrowheads="1"/>
          </p:cNvSpPr>
          <p:nvPr/>
        </p:nvSpPr>
        <p:spPr bwMode="auto">
          <a:xfrm rot="-5400000">
            <a:off x="2147094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71" name="Oval 444"/>
          <p:cNvSpPr>
            <a:spLocks noChangeArrowheads="1"/>
          </p:cNvSpPr>
          <p:nvPr/>
        </p:nvSpPr>
        <p:spPr bwMode="auto">
          <a:xfrm rot="-5400000">
            <a:off x="2147094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72" name="Oval 445"/>
          <p:cNvSpPr>
            <a:spLocks noChangeArrowheads="1"/>
          </p:cNvSpPr>
          <p:nvPr/>
        </p:nvSpPr>
        <p:spPr bwMode="auto">
          <a:xfrm rot="-5400000">
            <a:off x="2293144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73" name="Oval 446"/>
          <p:cNvSpPr>
            <a:spLocks noChangeArrowheads="1"/>
          </p:cNvSpPr>
          <p:nvPr/>
        </p:nvSpPr>
        <p:spPr bwMode="auto">
          <a:xfrm rot="-5400000">
            <a:off x="2293144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74" name="Oval 447"/>
          <p:cNvSpPr>
            <a:spLocks noChangeArrowheads="1"/>
          </p:cNvSpPr>
          <p:nvPr/>
        </p:nvSpPr>
        <p:spPr bwMode="auto">
          <a:xfrm rot="-5400000">
            <a:off x="2293144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75" name="Oval 448"/>
          <p:cNvSpPr>
            <a:spLocks noChangeArrowheads="1"/>
          </p:cNvSpPr>
          <p:nvPr/>
        </p:nvSpPr>
        <p:spPr bwMode="auto">
          <a:xfrm rot="-5400000">
            <a:off x="2293144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76" name="Oval 449"/>
          <p:cNvSpPr>
            <a:spLocks noChangeArrowheads="1"/>
          </p:cNvSpPr>
          <p:nvPr/>
        </p:nvSpPr>
        <p:spPr bwMode="auto">
          <a:xfrm rot="-5400000">
            <a:off x="2293144" y="1943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77" name="Oval 450"/>
          <p:cNvSpPr>
            <a:spLocks noChangeArrowheads="1"/>
          </p:cNvSpPr>
          <p:nvPr/>
        </p:nvSpPr>
        <p:spPr bwMode="auto">
          <a:xfrm rot="-5400000">
            <a:off x="2293144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78" name="Oval 451"/>
          <p:cNvSpPr>
            <a:spLocks noChangeArrowheads="1"/>
          </p:cNvSpPr>
          <p:nvPr/>
        </p:nvSpPr>
        <p:spPr bwMode="auto">
          <a:xfrm rot="-5400000">
            <a:off x="2291556" y="16549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79" name="Oval 452"/>
          <p:cNvSpPr>
            <a:spLocks noChangeArrowheads="1"/>
          </p:cNvSpPr>
          <p:nvPr/>
        </p:nvSpPr>
        <p:spPr bwMode="auto">
          <a:xfrm rot="-5400000">
            <a:off x="2291556" y="15105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80" name="Oval 453"/>
          <p:cNvSpPr>
            <a:spLocks noChangeArrowheads="1"/>
          </p:cNvSpPr>
          <p:nvPr/>
        </p:nvSpPr>
        <p:spPr bwMode="auto">
          <a:xfrm rot="-5400000">
            <a:off x="2291556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81" name="Oval 454"/>
          <p:cNvSpPr>
            <a:spLocks noChangeArrowheads="1"/>
          </p:cNvSpPr>
          <p:nvPr/>
        </p:nvSpPr>
        <p:spPr bwMode="auto">
          <a:xfrm rot="-5400000">
            <a:off x="2291556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82" name="Oval 455"/>
          <p:cNvSpPr>
            <a:spLocks noChangeArrowheads="1"/>
          </p:cNvSpPr>
          <p:nvPr/>
        </p:nvSpPr>
        <p:spPr bwMode="auto">
          <a:xfrm rot="-5400000">
            <a:off x="2437606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83" name="Oval 456"/>
          <p:cNvSpPr>
            <a:spLocks noChangeArrowheads="1"/>
          </p:cNvSpPr>
          <p:nvPr/>
        </p:nvSpPr>
        <p:spPr bwMode="auto">
          <a:xfrm rot="-5400000">
            <a:off x="2437606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84" name="Oval 457"/>
          <p:cNvSpPr>
            <a:spLocks noChangeArrowheads="1"/>
          </p:cNvSpPr>
          <p:nvPr/>
        </p:nvSpPr>
        <p:spPr bwMode="auto">
          <a:xfrm rot="-5400000">
            <a:off x="2437606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85" name="Oval 458"/>
          <p:cNvSpPr>
            <a:spLocks noChangeArrowheads="1"/>
          </p:cNvSpPr>
          <p:nvPr/>
        </p:nvSpPr>
        <p:spPr bwMode="auto">
          <a:xfrm rot="-5400000">
            <a:off x="2437606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86" name="Oval 459"/>
          <p:cNvSpPr>
            <a:spLocks noChangeArrowheads="1"/>
          </p:cNvSpPr>
          <p:nvPr/>
        </p:nvSpPr>
        <p:spPr bwMode="auto">
          <a:xfrm rot="-5400000">
            <a:off x="2437606" y="1943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87" name="Oval 460"/>
          <p:cNvSpPr>
            <a:spLocks noChangeArrowheads="1"/>
          </p:cNvSpPr>
          <p:nvPr/>
        </p:nvSpPr>
        <p:spPr bwMode="auto">
          <a:xfrm rot="-5400000">
            <a:off x="2437606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88" name="Oval 461"/>
          <p:cNvSpPr>
            <a:spLocks noChangeArrowheads="1"/>
          </p:cNvSpPr>
          <p:nvPr/>
        </p:nvSpPr>
        <p:spPr bwMode="auto">
          <a:xfrm rot="-5400000">
            <a:off x="2436019" y="16549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89" name="Oval 462"/>
          <p:cNvSpPr>
            <a:spLocks noChangeArrowheads="1"/>
          </p:cNvSpPr>
          <p:nvPr/>
        </p:nvSpPr>
        <p:spPr bwMode="auto">
          <a:xfrm rot="-5400000">
            <a:off x="2436019" y="15105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90" name="Oval 463"/>
          <p:cNvSpPr>
            <a:spLocks noChangeArrowheads="1"/>
          </p:cNvSpPr>
          <p:nvPr/>
        </p:nvSpPr>
        <p:spPr bwMode="auto">
          <a:xfrm rot="-5400000">
            <a:off x="2436019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91" name="Oval 464"/>
          <p:cNvSpPr>
            <a:spLocks noChangeArrowheads="1"/>
          </p:cNvSpPr>
          <p:nvPr/>
        </p:nvSpPr>
        <p:spPr bwMode="auto">
          <a:xfrm rot="-5400000">
            <a:off x="2436019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92" name="Oval 465"/>
          <p:cNvSpPr>
            <a:spLocks noChangeArrowheads="1"/>
          </p:cNvSpPr>
          <p:nvPr/>
        </p:nvSpPr>
        <p:spPr bwMode="auto">
          <a:xfrm rot="-5400000">
            <a:off x="2582069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93" name="Oval 466"/>
          <p:cNvSpPr>
            <a:spLocks noChangeArrowheads="1"/>
          </p:cNvSpPr>
          <p:nvPr/>
        </p:nvSpPr>
        <p:spPr bwMode="auto">
          <a:xfrm rot="-5400000">
            <a:off x="2582069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94" name="Oval 467"/>
          <p:cNvSpPr>
            <a:spLocks noChangeArrowheads="1"/>
          </p:cNvSpPr>
          <p:nvPr/>
        </p:nvSpPr>
        <p:spPr bwMode="auto">
          <a:xfrm rot="-5400000">
            <a:off x="2582069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95" name="Oval 468"/>
          <p:cNvSpPr>
            <a:spLocks noChangeArrowheads="1"/>
          </p:cNvSpPr>
          <p:nvPr/>
        </p:nvSpPr>
        <p:spPr bwMode="auto">
          <a:xfrm rot="-5400000">
            <a:off x="2582069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96" name="Oval 469"/>
          <p:cNvSpPr>
            <a:spLocks noChangeArrowheads="1"/>
          </p:cNvSpPr>
          <p:nvPr/>
        </p:nvSpPr>
        <p:spPr bwMode="auto">
          <a:xfrm rot="-5400000">
            <a:off x="2582069" y="1943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97" name="Oval 470"/>
          <p:cNvSpPr>
            <a:spLocks noChangeArrowheads="1"/>
          </p:cNvSpPr>
          <p:nvPr/>
        </p:nvSpPr>
        <p:spPr bwMode="auto">
          <a:xfrm rot="-5400000">
            <a:off x="2582069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98" name="Oval 471"/>
          <p:cNvSpPr>
            <a:spLocks noChangeArrowheads="1"/>
          </p:cNvSpPr>
          <p:nvPr/>
        </p:nvSpPr>
        <p:spPr bwMode="auto">
          <a:xfrm rot="-5400000">
            <a:off x="2580481" y="16549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99" name="Oval 472"/>
          <p:cNvSpPr>
            <a:spLocks noChangeArrowheads="1"/>
          </p:cNvSpPr>
          <p:nvPr/>
        </p:nvSpPr>
        <p:spPr bwMode="auto">
          <a:xfrm rot="-5400000">
            <a:off x="2580481" y="15105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00" name="Oval 473"/>
          <p:cNvSpPr>
            <a:spLocks noChangeArrowheads="1"/>
          </p:cNvSpPr>
          <p:nvPr/>
        </p:nvSpPr>
        <p:spPr bwMode="auto">
          <a:xfrm rot="-5400000">
            <a:off x="2580481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01" name="Oval 474"/>
          <p:cNvSpPr>
            <a:spLocks noChangeArrowheads="1"/>
          </p:cNvSpPr>
          <p:nvPr/>
        </p:nvSpPr>
        <p:spPr bwMode="auto">
          <a:xfrm rot="-5400000">
            <a:off x="2580481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02" name="Oval 475"/>
          <p:cNvSpPr>
            <a:spLocks noChangeArrowheads="1"/>
          </p:cNvSpPr>
          <p:nvPr/>
        </p:nvSpPr>
        <p:spPr bwMode="auto">
          <a:xfrm rot="-5400000">
            <a:off x="2726531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03" name="Oval 476"/>
          <p:cNvSpPr>
            <a:spLocks noChangeArrowheads="1"/>
          </p:cNvSpPr>
          <p:nvPr/>
        </p:nvSpPr>
        <p:spPr bwMode="auto">
          <a:xfrm rot="-5400000">
            <a:off x="2726531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04" name="Oval 477"/>
          <p:cNvSpPr>
            <a:spLocks noChangeArrowheads="1"/>
          </p:cNvSpPr>
          <p:nvPr/>
        </p:nvSpPr>
        <p:spPr bwMode="auto">
          <a:xfrm rot="-5400000">
            <a:off x="2726531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05" name="Oval 478"/>
          <p:cNvSpPr>
            <a:spLocks noChangeArrowheads="1"/>
          </p:cNvSpPr>
          <p:nvPr/>
        </p:nvSpPr>
        <p:spPr bwMode="auto">
          <a:xfrm rot="-5400000">
            <a:off x="2726531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06" name="Oval 479"/>
          <p:cNvSpPr>
            <a:spLocks noChangeArrowheads="1"/>
          </p:cNvSpPr>
          <p:nvPr/>
        </p:nvSpPr>
        <p:spPr bwMode="auto">
          <a:xfrm rot="-5400000">
            <a:off x="2726531" y="1943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07" name="Oval 480"/>
          <p:cNvSpPr>
            <a:spLocks noChangeArrowheads="1"/>
          </p:cNvSpPr>
          <p:nvPr/>
        </p:nvSpPr>
        <p:spPr bwMode="auto">
          <a:xfrm rot="-5400000">
            <a:off x="2726531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08" name="Oval 481"/>
          <p:cNvSpPr>
            <a:spLocks noChangeArrowheads="1"/>
          </p:cNvSpPr>
          <p:nvPr/>
        </p:nvSpPr>
        <p:spPr bwMode="auto">
          <a:xfrm rot="-5400000">
            <a:off x="2724944" y="16549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09" name="Oval 482"/>
          <p:cNvSpPr>
            <a:spLocks noChangeArrowheads="1"/>
          </p:cNvSpPr>
          <p:nvPr/>
        </p:nvSpPr>
        <p:spPr bwMode="auto">
          <a:xfrm rot="-5400000">
            <a:off x="2724944" y="15105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10" name="Oval 483"/>
          <p:cNvSpPr>
            <a:spLocks noChangeArrowheads="1"/>
          </p:cNvSpPr>
          <p:nvPr/>
        </p:nvSpPr>
        <p:spPr bwMode="auto">
          <a:xfrm rot="-5400000">
            <a:off x="2724944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11" name="Oval 484"/>
          <p:cNvSpPr>
            <a:spLocks noChangeArrowheads="1"/>
          </p:cNvSpPr>
          <p:nvPr/>
        </p:nvSpPr>
        <p:spPr bwMode="auto">
          <a:xfrm rot="-5400000">
            <a:off x="2724944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12" name="Oval 485"/>
          <p:cNvSpPr>
            <a:spLocks noChangeArrowheads="1"/>
          </p:cNvSpPr>
          <p:nvPr/>
        </p:nvSpPr>
        <p:spPr bwMode="auto">
          <a:xfrm rot="-5400000">
            <a:off x="2870994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13" name="Oval 486"/>
          <p:cNvSpPr>
            <a:spLocks noChangeArrowheads="1"/>
          </p:cNvSpPr>
          <p:nvPr/>
        </p:nvSpPr>
        <p:spPr bwMode="auto">
          <a:xfrm rot="-5400000">
            <a:off x="2870994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14" name="Oval 487"/>
          <p:cNvSpPr>
            <a:spLocks noChangeArrowheads="1"/>
          </p:cNvSpPr>
          <p:nvPr/>
        </p:nvSpPr>
        <p:spPr bwMode="auto">
          <a:xfrm rot="-5400000">
            <a:off x="2870994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15" name="Oval 488"/>
          <p:cNvSpPr>
            <a:spLocks noChangeArrowheads="1"/>
          </p:cNvSpPr>
          <p:nvPr/>
        </p:nvSpPr>
        <p:spPr bwMode="auto">
          <a:xfrm rot="-5400000">
            <a:off x="2870994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16" name="Oval 489"/>
          <p:cNvSpPr>
            <a:spLocks noChangeArrowheads="1"/>
          </p:cNvSpPr>
          <p:nvPr/>
        </p:nvSpPr>
        <p:spPr bwMode="auto">
          <a:xfrm rot="-5400000">
            <a:off x="2870994" y="1943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17" name="Oval 490"/>
          <p:cNvSpPr>
            <a:spLocks noChangeArrowheads="1"/>
          </p:cNvSpPr>
          <p:nvPr/>
        </p:nvSpPr>
        <p:spPr bwMode="auto">
          <a:xfrm rot="-5400000">
            <a:off x="2870994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18" name="Oval 491"/>
          <p:cNvSpPr>
            <a:spLocks noChangeArrowheads="1"/>
          </p:cNvSpPr>
          <p:nvPr/>
        </p:nvSpPr>
        <p:spPr bwMode="auto">
          <a:xfrm rot="-5400000">
            <a:off x="2869406" y="16549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19" name="Oval 492"/>
          <p:cNvSpPr>
            <a:spLocks noChangeArrowheads="1"/>
          </p:cNvSpPr>
          <p:nvPr/>
        </p:nvSpPr>
        <p:spPr bwMode="auto">
          <a:xfrm rot="-5400000">
            <a:off x="2869406" y="15105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20" name="Oval 493"/>
          <p:cNvSpPr>
            <a:spLocks noChangeArrowheads="1"/>
          </p:cNvSpPr>
          <p:nvPr/>
        </p:nvSpPr>
        <p:spPr bwMode="auto">
          <a:xfrm rot="-5400000">
            <a:off x="2869406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21" name="Oval 494"/>
          <p:cNvSpPr>
            <a:spLocks noChangeArrowheads="1"/>
          </p:cNvSpPr>
          <p:nvPr/>
        </p:nvSpPr>
        <p:spPr bwMode="auto">
          <a:xfrm rot="-5400000">
            <a:off x="2869406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22" name="Oval 495"/>
          <p:cNvSpPr>
            <a:spLocks noChangeArrowheads="1"/>
          </p:cNvSpPr>
          <p:nvPr/>
        </p:nvSpPr>
        <p:spPr bwMode="auto">
          <a:xfrm rot="-5400000">
            <a:off x="3012281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23" name="Oval 496"/>
          <p:cNvSpPr>
            <a:spLocks noChangeArrowheads="1"/>
          </p:cNvSpPr>
          <p:nvPr/>
        </p:nvSpPr>
        <p:spPr bwMode="auto">
          <a:xfrm rot="-5400000">
            <a:off x="3012281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24" name="Oval 497"/>
          <p:cNvSpPr>
            <a:spLocks noChangeArrowheads="1"/>
          </p:cNvSpPr>
          <p:nvPr/>
        </p:nvSpPr>
        <p:spPr bwMode="auto">
          <a:xfrm rot="-5400000">
            <a:off x="3012281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25" name="Oval 498"/>
          <p:cNvSpPr>
            <a:spLocks noChangeArrowheads="1"/>
          </p:cNvSpPr>
          <p:nvPr/>
        </p:nvSpPr>
        <p:spPr bwMode="auto">
          <a:xfrm rot="-5400000">
            <a:off x="3012281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26" name="Oval 499"/>
          <p:cNvSpPr>
            <a:spLocks noChangeArrowheads="1"/>
          </p:cNvSpPr>
          <p:nvPr/>
        </p:nvSpPr>
        <p:spPr bwMode="auto">
          <a:xfrm rot="-5400000">
            <a:off x="3012281" y="1943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27" name="Oval 500"/>
          <p:cNvSpPr>
            <a:spLocks noChangeArrowheads="1"/>
          </p:cNvSpPr>
          <p:nvPr/>
        </p:nvSpPr>
        <p:spPr bwMode="auto">
          <a:xfrm rot="-5400000">
            <a:off x="3012281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28" name="Oval 501"/>
          <p:cNvSpPr>
            <a:spLocks noChangeArrowheads="1"/>
          </p:cNvSpPr>
          <p:nvPr/>
        </p:nvSpPr>
        <p:spPr bwMode="auto">
          <a:xfrm rot="-5400000">
            <a:off x="3010694" y="16549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29" name="Oval 502"/>
          <p:cNvSpPr>
            <a:spLocks noChangeArrowheads="1"/>
          </p:cNvSpPr>
          <p:nvPr/>
        </p:nvSpPr>
        <p:spPr bwMode="auto">
          <a:xfrm rot="-5400000">
            <a:off x="3010694" y="15105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30" name="Oval 503"/>
          <p:cNvSpPr>
            <a:spLocks noChangeArrowheads="1"/>
          </p:cNvSpPr>
          <p:nvPr/>
        </p:nvSpPr>
        <p:spPr bwMode="auto">
          <a:xfrm rot="-5400000">
            <a:off x="3010694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31" name="Oval 504"/>
          <p:cNvSpPr>
            <a:spLocks noChangeArrowheads="1"/>
          </p:cNvSpPr>
          <p:nvPr/>
        </p:nvSpPr>
        <p:spPr bwMode="auto">
          <a:xfrm rot="-5400000">
            <a:off x="3010694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32" name="Oval 505"/>
          <p:cNvSpPr>
            <a:spLocks noChangeArrowheads="1"/>
          </p:cNvSpPr>
          <p:nvPr/>
        </p:nvSpPr>
        <p:spPr bwMode="auto">
          <a:xfrm rot="-5400000">
            <a:off x="3156744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33" name="Oval 506"/>
          <p:cNvSpPr>
            <a:spLocks noChangeArrowheads="1"/>
          </p:cNvSpPr>
          <p:nvPr/>
        </p:nvSpPr>
        <p:spPr bwMode="auto">
          <a:xfrm rot="-5400000">
            <a:off x="3156744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34" name="Oval 507"/>
          <p:cNvSpPr>
            <a:spLocks noChangeArrowheads="1"/>
          </p:cNvSpPr>
          <p:nvPr/>
        </p:nvSpPr>
        <p:spPr bwMode="auto">
          <a:xfrm rot="-5400000">
            <a:off x="3156744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35" name="Oval 508"/>
          <p:cNvSpPr>
            <a:spLocks noChangeArrowheads="1"/>
          </p:cNvSpPr>
          <p:nvPr/>
        </p:nvSpPr>
        <p:spPr bwMode="auto">
          <a:xfrm rot="-5400000">
            <a:off x="3156744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36" name="Oval 509"/>
          <p:cNvSpPr>
            <a:spLocks noChangeArrowheads="1"/>
          </p:cNvSpPr>
          <p:nvPr/>
        </p:nvSpPr>
        <p:spPr bwMode="auto">
          <a:xfrm rot="-5400000">
            <a:off x="3156744" y="1943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37" name="Oval 510"/>
          <p:cNvSpPr>
            <a:spLocks noChangeArrowheads="1"/>
          </p:cNvSpPr>
          <p:nvPr/>
        </p:nvSpPr>
        <p:spPr bwMode="auto">
          <a:xfrm rot="-5400000">
            <a:off x="3156744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38" name="Oval 511"/>
          <p:cNvSpPr>
            <a:spLocks noChangeArrowheads="1"/>
          </p:cNvSpPr>
          <p:nvPr/>
        </p:nvSpPr>
        <p:spPr bwMode="auto">
          <a:xfrm rot="-5400000">
            <a:off x="3155156" y="16549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39" name="Oval 512"/>
          <p:cNvSpPr>
            <a:spLocks noChangeArrowheads="1"/>
          </p:cNvSpPr>
          <p:nvPr/>
        </p:nvSpPr>
        <p:spPr bwMode="auto">
          <a:xfrm rot="-5400000">
            <a:off x="3155156" y="15105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40" name="Oval 513"/>
          <p:cNvSpPr>
            <a:spLocks noChangeArrowheads="1"/>
          </p:cNvSpPr>
          <p:nvPr/>
        </p:nvSpPr>
        <p:spPr bwMode="auto">
          <a:xfrm rot="-5400000">
            <a:off x="3155156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41" name="Oval 514"/>
          <p:cNvSpPr>
            <a:spLocks noChangeArrowheads="1"/>
          </p:cNvSpPr>
          <p:nvPr/>
        </p:nvSpPr>
        <p:spPr bwMode="auto">
          <a:xfrm rot="-5400000">
            <a:off x="3155156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42" name="Oval 515"/>
          <p:cNvSpPr>
            <a:spLocks noChangeArrowheads="1"/>
          </p:cNvSpPr>
          <p:nvPr/>
        </p:nvSpPr>
        <p:spPr bwMode="auto">
          <a:xfrm rot="-5400000">
            <a:off x="3301206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43" name="Oval 516"/>
          <p:cNvSpPr>
            <a:spLocks noChangeArrowheads="1"/>
          </p:cNvSpPr>
          <p:nvPr/>
        </p:nvSpPr>
        <p:spPr bwMode="auto">
          <a:xfrm rot="-5400000">
            <a:off x="3301206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44" name="Oval 517"/>
          <p:cNvSpPr>
            <a:spLocks noChangeArrowheads="1"/>
          </p:cNvSpPr>
          <p:nvPr/>
        </p:nvSpPr>
        <p:spPr bwMode="auto">
          <a:xfrm rot="-5400000">
            <a:off x="3301206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45" name="Oval 518"/>
          <p:cNvSpPr>
            <a:spLocks noChangeArrowheads="1"/>
          </p:cNvSpPr>
          <p:nvPr/>
        </p:nvSpPr>
        <p:spPr bwMode="auto">
          <a:xfrm rot="-5400000">
            <a:off x="3301206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46" name="Oval 519"/>
          <p:cNvSpPr>
            <a:spLocks noChangeArrowheads="1"/>
          </p:cNvSpPr>
          <p:nvPr/>
        </p:nvSpPr>
        <p:spPr bwMode="auto">
          <a:xfrm rot="-5400000">
            <a:off x="3301206" y="1943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47" name="Oval 520"/>
          <p:cNvSpPr>
            <a:spLocks noChangeArrowheads="1"/>
          </p:cNvSpPr>
          <p:nvPr/>
        </p:nvSpPr>
        <p:spPr bwMode="auto">
          <a:xfrm rot="-5400000">
            <a:off x="3301206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48" name="Oval 521"/>
          <p:cNvSpPr>
            <a:spLocks noChangeArrowheads="1"/>
          </p:cNvSpPr>
          <p:nvPr/>
        </p:nvSpPr>
        <p:spPr bwMode="auto">
          <a:xfrm rot="-5400000">
            <a:off x="3301206" y="16549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49" name="Oval 522"/>
          <p:cNvSpPr>
            <a:spLocks noChangeArrowheads="1"/>
          </p:cNvSpPr>
          <p:nvPr/>
        </p:nvSpPr>
        <p:spPr bwMode="auto">
          <a:xfrm rot="-5400000">
            <a:off x="3301206" y="15105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50" name="Oval 523"/>
          <p:cNvSpPr>
            <a:spLocks noChangeArrowheads="1"/>
          </p:cNvSpPr>
          <p:nvPr/>
        </p:nvSpPr>
        <p:spPr bwMode="auto">
          <a:xfrm rot="-5400000">
            <a:off x="3301206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51" name="Oval 524"/>
          <p:cNvSpPr>
            <a:spLocks noChangeArrowheads="1"/>
          </p:cNvSpPr>
          <p:nvPr/>
        </p:nvSpPr>
        <p:spPr bwMode="auto">
          <a:xfrm rot="-5400000">
            <a:off x="3301206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52" name="Oval 525"/>
          <p:cNvSpPr>
            <a:spLocks noChangeArrowheads="1"/>
          </p:cNvSpPr>
          <p:nvPr/>
        </p:nvSpPr>
        <p:spPr bwMode="auto">
          <a:xfrm rot="-5400000">
            <a:off x="3445669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53" name="Oval 526"/>
          <p:cNvSpPr>
            <a:spLocks noChangeArrowheads="1"/>
          </p:cNvSpPr>
          <p:nvPr/>
        </p:nvSpPr>
        <p:spPr bwMode="auto">
          <a:xfrm rot="-5400000">
            <a:off x="3445669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54" name="Oval 527"/>
          <p:cNvSpPr>
            <a:spLocks noChangeArrowheads="1"/>
          </p:cNvSpPr>
          <p:nvPr/>
        </p:nvSpPr>
        <p:spPr bwMode="auto">
          <a:xfrm rot="-5400000">
            <a:off x="3445669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55" name="Oval 528"/>
          <p:cNvSpPr>
            <a:spLocks noChangeArrowheads="1"/>
          </p:cNvSpPr>
          <p:nvPr/>
        </p:nvSpPr>
        <p:spPr bwMode="auto">
          <a:xfrm rot="-5400000">
            <a:off x="3445669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56" name="Oval 529"/>
          <p:cNvSpPr>
            <a:spLocks noChangeArrowheads="1"/>
          </p:cNvSpPr>
          <p:nvPr/>
        </p:nvSpPr>
        <p:spPr bwMode="auto">
          <a:xfrm rot="-5400000">
            <a:off x="3445669" y="1943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57" name="Oval 530"/>
          <p:cNvSpPr>
            <a:spLocks noChangeArrowheads="1"/>
          </p:cNvSpPr>
          <p:nvPr/>
        </p:nvSpPr>
        <p:spPr bwMode="auto">
          <a:xfrm rot="-5400000">
            <a:off x="3445669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58" name="Oval 531"/>
          <p:cNvSpPr>
            <a:spLocks noChangeArrowheads="1"/>
          </p:cNvSpPr>
          <p:nvPr/>
        </p:nvSpPr>
        <p:spPr bwMode="auto">
          <a:xfrm rot="-5400000">
            <a:off x="3445669" y="16549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59" name="Oval 532"/>
          <p:cNvSpPr>
            <a:spLocks noChangeArrowheads="1"/>
          </p:cNvSpPr>
          <p:nvPr/>
        </p:nvSpPr>
        <p:spPr bwMode="auto">
          <a:xfrm rot="-5400000">
            <a:off x="3445669" y="15105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60" name="Oval 533"/>
          <p:cNvSpPr>
            <a:spLocks noChangeArrowheads="1"/>
          </p:cNvSpPr>
          <p:nvPr/>
        </p:nvSpPr>
        <p:spPr bwMode="auto">
          <a:xfrm rot="-5400000">
            <a:off x="3445669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61" name="Oval 534"/>
          <p:cNvSpPr>
            <a:spLocks noChangeArrowheads="1"/>
          </p:cNvSpPr>
          <p:nvPr/>
        </p:nvSpPr>
        <p:spPr bwMode="auto">
          <a:xfrm rot="-5400000">
            <a:off x="3445669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62" name="Oval 535"/>
          <p:cNvSpPr>
            <a:spLocks noChangeArrowheads="1"/>
          </p:cNvSpPr>
          <p:nvPr/>
        </p:nvSpPr>
        <p:spPr bwMode="auto">
          <a:xfrm rot="-5400000">
            <a:off x="3590131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63" name="Oval 536"/>
          <p:cNvSpPr>
            <a:spLocks noChangeArrowheads="1"/>
          </p:cNvSpPr>
          <p:nvPr/>
        </p:nvSpPr>
        <p:spPr bwMode="auto">
          <a:xfrm rot="-5400000">
            <a:off x="3590131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64" name="Oval 537"/>
          <p:cNvSpPr>
            <a:spLocks noChangeArrowheads="1"/>
          </p:cNvSpPr>
          <p:nvPr/>
        </p:nvSpPr>
        <p:spPr bwMode="auto">
          <a:xfrm rot="-5400000">
            <a:off x="3590131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65" name="Oval 538"/>
          <p:cNvSpPr>
            <a:spLocks noChangeArrowheads="1"/>
          </p:cNvSpPr>
          <p:nvPr/>
        </p:nvSpPr>
        <p:spPr bwMode="auto">
          <a:xfrm rot="-5400000">
            <a:off x="3590131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66" name="Oval 539"/>
          <p:cNvSpPr>
            <a:spLocks noChangeArrowheads="1"/>
          </p:cNvSpPr>
          <p:nvPr/>
        </p:nvSpPr>
        <p:spPr bwMode="auto">
          <a:xfrm rot="-5400000">
            <a:off x="3590131" y="1943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67" name="Oval 540"/>
          <p:cNvSpPr>
            <a:spLocks noChangeArrowheads="1"/>
          </p:cNvSpPr>
          <p:nvPr/>
        </p:nvSpPr>
        <p:spPr bwMode="auto">
          <a:xfrm rot="-5400000">
            <a:off x="3590131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68" name="Oval 541"/>
          <p:cNvSpPr>
            <a:spLocks noChangeArrowheads="1"/>
          </p:cNvSpPr>
          <p:nvPr/>
        </p:nvSpPr>
        <p:spPr bwMode="auto">
          <a:xfrm rot="-5400000">
            <a:off x="3590131" y="16549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69" name="Oval 542"/>
          <p:cNvSpPr>
            <a:spLocks noChangeArrowheads="1"/>
          </p:cNvSpPr>
          <p:nvPr/>
        </p:nvSpPr>
        <p:spPr bwMode="auto">
          <a:xfrm rot="-5400000">
            <a:off x="3590131" y="15105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70" name="Oval 543"/>
          <p:cNvSpPr>
            <a:spLocks noChangeArrowheads="1"/>
          </p:cNvSpPr>
          <p:nvPr/>
        </p:nvSpPr>
        <p:spPr bwMode="auto">
          <a:xfrm rot="-5400000">
            <a:off x="3590131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71" name="Oval 544"/>
          <p:cNvSpPr>
            <a:spLocks noChangeArrowheads="1"/>
          </p:cNvSpPr>
          <p:nvPr/>
        </p:nvSpPr>
        <p:spPr bwMode="auto">
          <a:xfrm rot="-5400000">
            <a:off x="3590131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72" name="Oval 545"/>
          <p:cNvSpPr>
            <a:spLocks noChangeArrowheads="1"/>
          </p:cNvSpPr>
          <p:nvPr/>
        </p:nvSpPr>
        <p:spPr bwMode="auto">
          <a:xfrm rot="-5400000">
            <a:off x="3734594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73" name="Oval 546"/>
          <p:cNvSpPr>
            <a:spLocks noChangeArrowheads="1"/>
          </p:cNvSpPr>
          <p:nvPr/>
        </p:nvSpPr>
        <p:spPr bwMode="auto">
          <a:xfrm rot="-5400000">
            <a:off x="3734594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74" name="Oval 547"/>
          <p:cNvSpPr>
            <a:spLocks noChangeArrowheads="1"/>
          </p:cNvSpPr>
          <p:nvPr/>
        </p:nvSpPr>
        <p:spPr bwMode="auto">
          <a:xfrm rot="-5400000">
            <a:off x="3734594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75" name="Oval 548"/>
          <p:cNvSpPr>
            <a:spLocks noChangeArrowheads="1"/>
          </p:cNvSpPr>
          <p:nvPr/>
        </p:nvSpPr>
        <p:spPr bwMode="auto">
          <a:xfrm rot="-5400000">
            <a:off x="3734594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76" name="Oval 549"/>
          <p:cNvSpPr>
            <a:spLocks noChangeArrowheads="1"/>
          </p:cNvSpPr>
          <p:nvPr/>
        </p:nvSpPr>
        <p:spPr bwMode="auto">
          <a:xfrm rot="-5400000">
            <a:off x="3734594" y="1943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77" name="Oval 550"/>
          <p:cNvSpPr>
            <a:spLocks noChangeArrowheads="1"/>
          </p:cNvSpPr>
          <p:nvPr/>
        </p:nvSpPr>
        <p:spPr bwMode="auto">
          <a:xfrm rot="-5400000">
            <a:off x="3734594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78" name="Oval 551"/>
          <p:cNvSpPr>
            <a:spLocks noChangeArrowheads="1"/>
          </p:cNvSpPr>
          <p:nvPr/>
        </p:nvSpPr>
        <p:spPr bwMode="auto">
          <a:xfrm rot="-5400000">
            <a:off x="3734594" y="16549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79" name="Oval 552"/>
          <p:cNvSpPr>
            <a:spLocks noChangeArrowheads="1"/>
          </p:cNvSpPr>
          <p:nvPr/>
        </p:nvSpPr>
        <p:spPr bwMode="auto">
          <a:xfrm rot="-5400000">
            <a:off x="3734594" y="15105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80" name="Oval 553"/>
          <p:cNvSpPr>
            <a:spLocks noChangeArrowheads="1"/>
          </p:cNvSpPr>
          <p:nvPr/>
        </p:nvSpPr>
        <p:spPr bwMode="auto">
          <a:xfrm rot="-5400000">
            <a:off x="3734594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81" name="Oval 554"/>
          <p:cNvSpPr>
            <a:spLocks noChangeArrowheads="1"/>
          </p:cNvSpPr>
          <p:nvPr/>
        </p:nvSpPr>
        <p:spPr bwMode="auto">
          <a:xfrm rot="-5400000">
            <a:off x="3734594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82" name="Oval 555"/>
          <p:cNvSpPr>
            <a:spLocks noChangeArrowheads="1"/>
          </p:cNvSpPr>
          <p:nvPr/>
        </p:nvSpPr>
        <p:spPr bwMode="auto">
          <a:xfrm rot="-5400000">
            <a:off x="3879056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83" name="Oval 556"/>
          <p:cNvSpPr>
            <a:spLocks noChangeArrowheads="1"/>
          </p:cNvSpPr>
          <p:nvPr/>
        </p:nvSpPr>
        <p:spPr bwMode="auto">
          <a:xfrm rot="-5400000">
            <a:off x="3879056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84" name="Oval 557"/>
          <p:cNvSpPr>
            <a:spLocks noChangeArrowheads="1"/>
          </p:cNvSpPr>
          <p:nvPr/>
        </p:nvSpPr>
        <p:spPr bwMode="auto">
          <a:xfrm rot="-5400000">
            <a:off x="3879056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85" name="Oval 558"/>
          <p:cNvSpPr>
            <a:spLocks noChangeArrowheads="1"/>
          </p:cNvSpPr>
          <p:nvPr/>
        </p:nvSpPr>
        <p:spPr bwMode="auto">
          <a:xfrm rot="-5400000">
            <a:off x="3879056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86" name="Oval 559"/>
          <p:cNvSpPr>
            <a:spLocks noChangeArrowheads="1"/>
          </p:cNvSpPr>
          <p:nvPr/>
        </p:nvSpPr>
        <p:spPr bwMode="auto">
          <a:xfrm rot="-5400000">
            <a:off x="3879056" y="1943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87" name="Oval 560"/>
          <p:cNvSpPr>
            <a:spLocks noChangeArrowheads="1"/>
          </p:cNvSpPr>
          <p:nvPr/>
        </p:nvSpPr>
        <p:spPr bwMode="auto">
          <a:xfrm rot="-5400000">
            <a:off x="3879056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88" name="Oval 561"/>
          <p:cNvSpPr>
            <a:spLocks noChangeArrowheads="1"/>
          </p:cNvSpPr>
          <p:nvPr/>
        </p:nvSpPr>
        <p:spPr bwMode="auto">
          <a:xfrm rot="-5400000">
            <a:off x="3879056" y="16549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89" name="Oval 562"/>
          <p:cNvSpPr>
            <a:spLocks noChangeArrowheads="1"/>
          </p:cNvSpPr>
          <p:nvPr/>
        </p:nvSpPr>
        <p:spPr bwMode="auto">
          <a:xfrm rot="-5400000">
            <a:off x="3879056" y="15105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90" name="Oval 563"/>
          <p:cNvSpPr>
            <a:spLocks noChangeArrowheads="1"/>
          </p:cNvSpPr>
          <p:nvPr/>
        </p:nvSpPr>
        <p:spPr bwMode="auto">
          <a:xfrm rot="-5400000">
            <a:off x="3879056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91" name="Oval 564"/>
          <p:cNvSpPr>
            <a:spLocks noChangeArrowheads="1"/>
          </p:cNvSpPr>
          <p:nvPr/>
        </p:nvSpPr>
        <p:spPr bwMode="auto">
          <a:xfrm rot="-5400000">
            <a:off x="3879056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92" name="Oval 565"/>
          <p:cNvSpPr>
            <a:spLocks noChangeArrowheads="1"/>
          </p:cNvSpPr>
          <p:nvPr/>
        </p:nvSpPr>
        <p:spPr bwMode="auto">
          <a:xfrm rot="-5400000">
            <a:off x="4020344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93" name="Oval 566"/>
          <p:cNvSpPr>
            <a:spLocks noChangeArrowheads="1"/>
          </p:cNvSpPr>
          <p:nvPr/>
        </p:nvSpPr>
        <p:spPr bwMode="auto">
          <a:xfrm rot="-5400000">
            <a:off x="4020344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94" name="Oval 567"/>
          <p:cNvSpPr>
            <a:spLocks noChangeArrowheads="1"/>
          </p:cNvSpPr>
          <p:nvPr/>
        </p:nvSpPr>
        <p:spPr bwMode="auto">
          <a:xfrm rot="-5400000">
            <a:off x="4020344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95" name="Oval 568"/>
          <p:cNvSpPr>
            <a:spLocks noChangeArrowheads="1"/>
          </p:cNvSpPr>
          <p:nvPr/>
        </p:nvSpPr>
        <p:spPr bwMode="auto">
          <a:xfrm rot="-5400000">
            <a:off x="4020344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96" name="Oval 569"/>
          <p:cNvSpPr>
            <a:spLocks noChangeArrowheads="1"/>
          </p:cNvSpPr>
          <p:nvPr/>
        </p:nvSpPr>
        <p:spPr bwMode="auto">
          <a:xfrm rot="-5400000">
            <a:off x="4020344" y="1943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97" name="Oval 570"/>
          <p:cNvSpPr>
            <a:spLocks noChangeArrowheads="1"/>
          </p:cNvSpPr>
          <p:nvPr/>
        </p:nvSpPr>
        <p:spPr bwMode="auto">
          <a:xfrm rot="-5400000">
            <a:off x="4020344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98" name="Oval 571"/>
          <p:cNvSpPr>
            <a:spLocks noChangeArrowheads="1"/>
          </p:cNvSpPr>
          <p:nvPr/>
        </p:nvSpPr>
        <p:spPr bwMode="auto">
          <a:xfrm rot="-5400000">
            <a:off x="4020344" y="16549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99" name="Oval 572"/>
          <p:cNvSpPr>
            <a:spLocks noChangeArrowheads="1"/>
          </p:cNvSpPr>
          <p:nvPr/>
        </p:nvSpPr>
        <p:spPr bwMode="auto">
          <a:xfrm rot="-5400000">
            <a:off x="4020344" y="15105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00" name="Oval 573"/>
          <p:cNvSpPr>
            <a:spLocks noChangeArrowheads="1"/>
          </p:cNvSpPr>
          <p:nvPr/>
        </p:nvSpPr>
        <p:spPr bwMode="auto">
          <a:xfrm rot="-5400000">
            <a:off x="4020344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01" name="Oval 574"/>
          <p:cNvSpPr>
            <a:spLocks noChangeArrowheads="1"/>
          </p:cNvSpPr>
          <p:nvPr/>
        </p:nvSpPr>
        <p:spPr bwMode="auto">
          <a:xfrm rot="-5400000">
            <a:off x="4020344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02" name="Oval 575"/>
          <p:cNvSpPr>
            <a:spLocks noChangeArrowheads="1"/>
          </p:cNvSpPr>
          <p:nvPr/>
        </p:nvSpPr>
        <p:spPr bwMode="auto">
          <a:xfrm rot="-5400000">
            <a:off x="4164806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03" name="Oval 576"/>
          <p:cNvSpPr>
            <a:spLocks noChangeArrowheads="1"/>
          </p:cNvSpPr>
          <p:nvPr/>
        </p:nvSpPr>
        <p:spPr bwMode="auto">
          <a:xfrm rot="-5400000">
            <a:off x="4164806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04" name="Oval 577"/>
          <p:cNvSpPr>
            <a:spLocks noChangeArrowheads="1"/>
          </p:cNvSpPr>
          <p:nvPr/>
        </p:nvSpPr>
        <p:spPr bwMode="auto">
          <a:xfrm rot="-5400000">
            <a:off x="4164806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05" name="Oval 578"/>
          <p:cNvSpPr>
            <a:spLocks noChangeArrowheads="1"/>
          </p:cNvSpPr>
          <p:nvPr/>
        </p:nvSpPr>
        <p:spPr bwMode="auto">
          <a:xfrm rot="-5400000">
            <a:off x="4164806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06" name="Oval 579"/>
          <p:cNvSpPr>
            <a:spLocks noChangeArrowheads="1"/>
          </p:cNvSpPr>
          <p:nvPr/>
        </p:nvSpPr>
        <p:spPr bwMode="auto">
          <a:xfrm rot="-5400000">
            <a:off x="4164806" y="1943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07" name="Oval 580"/>
          <p:cNvSpPr>
            <a:spLocks noChangeArrowheads="1"/>
          </p:cNvSpPr>
          <p:nvPr/>
        </p:nvSpPr>
        <p:spPr bwMode="auto">
          <a:xfrm rot="-5400000">
            <a:off x="4164806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08" name="Oval 581"/>
          <p:cNvSpPr>
            <a:spLocks noChangeArrowheads="1"/>
          </p:cNvSpPr>
          <p:nvPr/>
        </p:nvSpPr>
        <p:spPr bwMode="auto">
          <a:xfrm rot="-5400000">
            <a:off x="4164806" y="16549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09" name="Oval 582"/>
          <p:cNvSpPr>
            <a:spLocks noChangeArrowheads="1"/>
          </p:cNvSpPr>
          <p:nvPr/>
        </p:nvSpPr>
        <p:spPr bwMode="auto">
          <a:xfrm rot="-5400000">
            <a:off x="4164806" y="15105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10" name="Oval 583"/>
          <p:cNvSpPr>
            <a:spLocks noChangeArrowheads="1"/>
          </p:cNvSpPr>
          <p:nvPr/>
        </p:nvSpPr>
        <p:spPr bwMode="auto">
          <a:xfrm rot="-5400000">
            <a:off x="4164806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11" name="Oval 584"/>
          <p:cNvSpPr>
            <a:spLocks noChangeArrowheads="1"/>
          </p:cNvSpPr>
          <p:nvPr/>
        </p:nvSpPr>
        <p:spPr bwMode="auto">
          <a:xfrm rot="-5400000">
            <a:off x="4164806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12" name="Oval 585"/>
          <p:cNvSpPr>
            <a:spLocks noChangeArrowheads="1"/>
          </p:cNvSpPr>
          <p:nvPr/>
        </p:nvSpPr>
        <p:spPr bwMode="auto">
          <a:xfrm rot="-5400000">
            <a:off x="4309269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13" name="Oval 586"/>
          <p:cNvSpPr>
            <a:spLocks noChangeArrowheads="1"/>
          </p:cNvSpPr>
          <p:nvPr/>
        </p:nvSpPr>
        <p:spPr bwMode="auto">
          <a:xfrm rot="-5400000">
            <a:off x="4309269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14" name="Oval 587"/>
          <p:cNvSpPr>
            <a:spLocks noChangeArrowheads="1"/>
          </p:cNvSpPr>
          <p:nvPr/>
        </p:nvSpPr>
        <p:spPr bwMode="auto">
          <a:xfrm rot="-5400000">
            <a:off x="4309269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15" name="Oval 588"/>
          <p:cNvSpPr>
            <a:spLocks noChangeArrowheads="1"/>
          </p:cNvSpPr>
          <p:nvPr/>
        </p:nvSpPr>
        <p:spPr bwMode="auto">
          <a:xfrm rot="-5400000">
            <a:off x="4309269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16" name="Oval 589"/>
          <p:cNvSpPr>
            <a:spLocks noChangeArrowheads="1"/>
          </p:cNvSpPr>
          <p:nvPr/>
        </p:nvSpPr>
        <p:spPr bwMode="auto">
          <a:xfrm rot="-5400000">
            <a:off x="4309269" y="1943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17" name="Oval 590"/>
          <p:cNvSpPr>
            <a:spLocks noChangeArrowheads="1"/>
          </p:cNvSpPr>
          <p:nvPr/>
        </p:nvSpPr>
        <p:spPr bwMode="auto">
          <a:xfrm rot="-5400000">
            <a:off x="4309269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18" name="Oval 591"/>
          <p:cNvSpPr>
            <a:spLocks noChangeArrowheads="1"/>
          </p:cNvSpPr>
          <p:nvPr/>
        </p:nvSpPr>
        <p:spPr bwMode="auto">
          <a:xfrm rot="-5400000">
            <a:off x="4309269" y="16549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19" name="Oval 592"/>
          <p:cNvSpPr>
            <a:spLocks noChangeArrowheads="1"/>
          </p:cNvSpPr>
          <p:nvPr/>
        </p:nvSpPr>
        <p:spPr bwMode="auto">
          <a:xfrm rot="-5400000">
            <a:off x="4309269" y="15105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20" name="Oval 593"/>
          <p:cNvSpPr>
            <a:spLocks noChangeArrowheads="1"/>
          </p:cNvSpPr>
          <p:nvPr/>
        </p:nvSpPr>
        <p:spPr bwMode="auto">
          <a:xfrm rot="-5400000">
            <a:off x="4309269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21" name="Oval 594"/>
          <p:cNvSpPr>
            <a:spLocks noChangeArrowheads="1"/>
          </p:cNvSpPr>
          <p:nvPr/>
        </p:nvSpPr>
        <p:spPr bwMode="auto">
          <a:xfrm rot="-5400000">
            <a:off x="4309269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22" name="Oval 595"/>
          <p:cNvSpPr>
            <a:spLocks noChangeArrowheads="1"/>
          </p:cNvSpPr>
          <p:nvPr/>
        </p:nvSpPr>
        <p:spPr bwMode="auto">
          <a:xfrm rot="-5400000">
            <a:off x="4453731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23" name="Oval 596"/>
          <p:cNvSpPr>
            <a:spLocks noChangeArrowheads="1"/>
          </p:cNvSpPr>
          <p:nvPr/>
        </p:nvSpPr>
        <p:spPr bwMode="auto">
          <a:xfrm rot="-5400000">
            <a:off x="4453731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24" name="Oval 597"/>
          <p:cNvSpPr>
            <a:spLocks noChangeArrowheads="1"/>
          </p:cNvSpPr>
          <p:nvPr/>
        </p:nvSpPr>
        <p:spPr bwMode="auto">
          <a:xfrm rot="-5400000">
            <a:off x="4453731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25" name="Oval 598"/>
          <p:cNvSpPr>
            <a:spLocks noChangeArrowheads="1"/>
          </p:cNvSpPr>
          <p:nvPr/>
        </p:nvSpPr>
        <p:spPr bwMode="auto">
          <a:xfrm rot="-5400000">
            <a:off x="4453731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26" name="Oval 599"/>
          <p:cNvSpPr>
            <a:spLocks noChangeArrowheads="1"/>
          </p:cNvSpPr>
          <p:nvPr/>
        </p:nvSpPr>
        <p:spPr bwMode="auto">
          <a:xfrm rot="-5400000">
            <a:off x="4453731" y="1943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27" name="Oval 600"/>
          <p:cNvSpPr>
            <a:spLocks noChangeArrowheads="1"/>
          </p:cNvSpPr>
          <p:nvPr/>
        </p:nvSpPr>
        <p:spPr bwMode="auto">
          <a:xfrm rot="-5400000">
            <a:off x="4453731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28" name="Oval 601"/>
          <p:cNvSpPr>
            <a:spLocks noChangeArrowheads="1"/>
          </p:cNvSpPr>
          <p:nvPr/>
        </p:nvSpPr>
        <p:spPr bwMode="auto">
          <a:xfrm rot="-5400000">
            <a:off x="4453731" y="16549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29" name="Oval 602"/>
          <p:cNvSpPr>
            <a:spLocks noChangeArrowheads="1"/>
          </p:cNvSpPr>
          <p:nvPr/>
        </p:nvSpPr>
        <p:spPr bwMode="auto">
          <a:xfrm rot="-5400000">
            <a:off x="4453731" y="15105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30" name="Oval 603"/>
          <p:cNvSpPr>
            <a:spLocks noChangeArrowheads="1"/>
          </p:cNvSpPr>
          <p:nvPr/>
        </p:nvSpPr>
        <p:spPr bwMode="auto">
          <a:xfrm rot="-5400000">
            <a:off x="4453731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31" name="Oval 604"/>
          <p:cNvSpPr>
            <a:spLocks noChangeArrowheads="1"/>
          </p:cNvSpPr>
          <p:nvPr/>
        </p:nvSpPr>
        <p:spPr bwMode="auto">
          <a:xfrm rot="-5400000">
            <a:off x="4453731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32" name="Oval 605"/>
          <p:cNvSpPr>
            <a:spLocks noChangeArrowheads="1"/>
          </p:cNvSpPr>
          <p:nvPr/>
        </p:nvSpPr>
        <p:spPr bwMode="auto">
          <a:xfrm rot="-5400000">
            <a:off x="4598194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33" name="Oval 606"/>
          <p:cNvSpPr>
            <a:spLocks noChangeArrowheads="1"/>
          </p:cNvSpPr>
          <p:nvPr/>
        </p:nvSpPr>
        <p:spPr bwMode="auto">
          <a:xfrm rot="-5400000">
            <a:off x="4598194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34" name="Oval 607"/>
          <p:cNvSpPr>
            <a:spLocks noChangeArrowheads="1"/>
          </p:cNvSpPr>
          <p:nvPr/>
        </p:nvSpPr>
        <p:spPr bwMode="auto">
          <a:xfrm rot="-5400000">
            <a:off x="4598194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35" name="Oval 608"/>
          <p:cNvSpPr>
            <a:spLocks noChangeArrowheads="1"/>
          </p:cNvSpPr>
          <p:nvPr/>
        </p:nvSpPr>
        <p:spPr bwMode="auto">
          <a:xfrm rot="-5400000">
            <a:off x="4598194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36" name="Oval 609"/>
          <p:cNvSpPr>
            <a:spLocks noChangeArrowheads="1"/>
          </p:cNvSpPr>
          <p:nvPr/>
        </p:nvSpPr>
        <p:spPr bwMode="auto">
          <a:xfrm rot="-5400000">
            <a:off x="4598194" y="1943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37" name="Oval 610"/>
          <p:cNvSpPr>
            <a:spLocks noChangeArrowheads="1"/>
          </p:cNvSpPr>
          <p:nvPr/>
        </p:nvSpPr>
        <p:spPr bwMode="auto">
          <a:xfrm rot="-5400000">
            <a:off x="4598194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38" name="Oval 611"/>
          <p:cNvSpPr>
            <a:spLocks noChangeArrowheads="1"/>
          </p:cNvSpPr>
          <p:nvPr/>
        </p:nvSpPr>
        <p:spPr bwMode="auto">
          <a:xfrm rot="-5400000">
            <a:off x="4598194" y="16549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39" name="Oval 612"/>
          <p:cNvSpPr>
            <a:spLocks noChangeArrowheads="1"/>
          </p:cNvSpPr>
          <p:nvPr/>
        </p:nvSpPr>
        <p:spPr bwMode="auto">
          <a:xfrm rot="-5400000">
            <a:off x="4598194" y="15105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40" name="Oval 613"/>
          <p:cNvSpPr>
            <a:spLocks noChangeArrowheads="1"/>
          </p:cNvSpPr>
          <p:nvPr/>
        </p:nvSpPr>
        <p:spPr bwMode="auto">
          <a:xfrm rot="-5400000">
            <a:off x="4598194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41" name="Oval 614"/>
          <p:cNvSpPr>
            <a:spLocks noChangeArrowheads="1"/>
          </p:cNvSpPr>
          <p:nvPr/>
        </p:nvSpPr>
        <p:spPr bwMode="auto">
          <a:xfrm rot="-5400000">
            <a:off x="4598194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42" name="Oval 615"/>
          <p:cNvSpPr>
            <a:spLocks noChangeArrowheads="1"/>
          </p:cNvSpPr>
          <p:nvPr/>
        </p:nvSpPr>
        <p:spPr bwMode="auto">
          <a:xfrm rot="-5400000">
            <a:off x="4742656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43" name="Oval 616"/>
          <p:cNvSpPr>
            <a:spLocks noChangeArrowheads="1"/>
          </p:cNvSpPr>
          <p:nvPr/>
        </p:nvSpPr>
        <p:spPr bwMode="auto">
          <a:xfrm rot="-5400000">
            <a:off x="4742656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44" name="Oval 617"/>
          <p:cNvSpPr>
            <a:spLocks noChangeArrowheads="1"/>
          </p:cNvSpPr>
          <p:nvPr/>
        </p:nvSpPr>
        <p:spPr bwMode="auto">
          <a:xfrm rot="-5400000">
            <a:off x="4742656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45" name="Oval 618"/>
          <p:cNvSpPr>
            <a:spLocks noChangeArrowheads="1"/>
          </p:cNvSpPr>
          <p:nvPr/>
        </p:nvSpPr>
        <p:spPr bwMode="auto">
          <a:xfrm rot="-5400000">
            <a:off x="4742656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46" name="Oval 619"/>
          <p:cNvSpPr>
            <a:spLocks noChangeArrowheads="1"/>
          </p:cNvSpPr>
          <p:nvPr/>
        </p:nvSpPr>
        <p:spPr bwMode="auto">
          <a:xfrm rot="-5400000">
            <a:off x="4742656" y="1943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47" name="Oval 620"/>
          <p:cNvSpPr>
            <a:spLocks noChangeArrowheads="1"/>
          </p:cNvSpPr>
          <p:nvPr/>
        </p:nvSpPr>
        <p:spPr bwMode="auto">
          <a:xfrm rot="-5400000">
            <a:off x="4742656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48" name="Oval 621"/>
          <p:cNvSpPr>
            <a:spLocks noChangeArrowheads="1"/>
          </p:cNvSpPr>
          <p:nvPr/>
        </p:nvSpPr>
        <p:spPr bwMode="auto">
          <a:xfrm rot="-5400000">
            <a:off x="4742656" y="16549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49" name="Oval 622"/>
          <p:cNvSpPr>
            <a:spLocks noChangeArrowheads="1"/>
          </p:cNvSpPr>
          <p:nvPr/>
        </p:nvSpPr>
        <p:spPr bwMode="auto">
          <a:xfrm rot="-5400000">
            <a:off x="4742656" y="15105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50" name="Oval 623"/>
          <p:cNvSpPr>
            <a:spLocks noChangeArrowheads="1"/>
          </p:cNvSpPr>
          <p:nvPr/>
        </p:nvSpPr>
        <p:spPr bwMode="auto">
          <a:xfrm rot="-5400000">
            <a:off x="4742656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51" name="Oval 624"/>
          <p:cNvSpPr>
            <a:spLocks noChangeArrowheads="1"/>
          </p:cNvSpPr>
          <p:nvPr/>
        </p:nvSpPr>
        <p:spPr bwMode="auto">
          <a:xfrm rot="-5400000">
            <a:off x="4742656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52" name="Oval 625"/>
          <p:cNvSpPr>
            <a:spLocks noChangeArrowheads="1"/>
          </p:cNvSpPr>
          <p:nvPr/>
        </p:nvSpPr>
        <p:spPr bwMode="auto">
          <a:xfrm rot="-5400000">
            <a:off x="4887119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53" name="Oval 626"/>
          <p:cNvSpPr>
            <a:spLocks noChangeArrowheads="1"/>
          </p:cNvSpPr>
          <p:nvPr/>
        </p:nvSpPr>
        <p:spPr bwMode="auto">
          <a:xfrm rot="-5400000">
            <a:off x="4887119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54" name="Oval 627"/>
          <p:cNvSpPr>
            <a:spLocks noChangeArrowheads="1"/>
          </p:cNvSpPr>
          <p:nvPr/>
        </p:nvSpPr>
        <p:spPr bwMode="auto">
          <a:xfrm rot="-5400000">
            <a:off x="4887119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55" name="Oval 628"/>
          <p:cNvSpPr>
            <a:spLocks noChangeArrowheads="1"/>
          </p:cNvSpPr>
          <p:nvPr/>
        </p:nvSpPr>
        <p:spPr bwMode="auto">
          <a:xfrm rot="-5400000">
            <a:off x="4887119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56" name="Oval 629"/>
          <p:cNvSpPr>
            <a:spLocks noChangeArrowheads="1"/>
          </p:cNvSpPr>
          <p:nvPr/>
        </p:nvSpPr>
        <p:spPr bwMode="auto">
          <a:xfrm rot="-5400000">
            <a:off x="4887119" y="1943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57" name="Oval 630"/>
          <p:cNvSpPr>
            <a:spLocks noChangeArrowheads="1"/>
          </p:cNvSpPr>
          <p:nvPr/>
        </p:nvSpPr>
        <p:spPr bwMode="auto">
          <a:xfrm rot="-5400000">
            <a:off x="4887119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58" name="Oval 631"/>
          <p:cNvSpPr>
            <a:spLocks noChangeArrowheads="1"/>
          </p:cNvSpPr>
          <p:nvPr/>
        </p:nvSpPr>
        <p:spPr bwMode="auto">
          <a:xfrm rot="-5400000">
            <a:off x="4887119" y="16549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59" name="Oval 632"/>
          <p:cNvSpPr>
            <a:spLocks noChangeArrowheads="1"/>
          </p:cNvSpPr>
          <p:nvPr/>
        </p:nvSpPr>
        <p:spPr bwMode="auto">
          <a:xfrm rot="-5400000">
            <a:off x="4887119" y="15105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60" name="Oval 633"/>
          <p:cNvSpPr>
            <a:spLocks noChangeArrowheads="1"/>
          </p:cNvSpPr>
          <p:nvPr/>
        </p:nvSpPr>
        <p:spPr bwMode="auto">
          <a:xfrm rot="-5400000">
            <a:off x="4887119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61" name="Oval 634"/>
          <p:cNvSpPr>
            <a:spLocks noChangeArrowheads="1"/>
          </p:cNvSpPr>
          <p:nvPr/>
        </p:nvSpPr>
        <p:spPr bwMode="auto">
          <a:xfrm rot="-5400000">
            <a:off x="4887119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62" name="Oval 635"/>
          <p:cNvSpPr>
            <a:spLocks noChangeArrowheads="1"/>
          </p:cNvSpPr>
          <p:nvPr/>
        </p:nvSpPr>
        <p:spPr bwMode="auto">
          <a:xfrm rot="-5400000">
            <a:off x="5028406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63" name="Oval 636"/>
          <p:cNvSpPr>
            <a:spLocks noChangeArrowheads="1"/>
          </p:cNvSpPr>
          <p:nvPr/>
        </p:nvSpPr>
        <p:spPr bwMode="auto">
          <a:xfrm rot="-5400000">
            <a:off x="5172869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64" name="Oval 637"/>
          <p:cNvSpPr>
            <a:spLocks noChangeArrowheads="1"/>
          </p:cNvSpPr>
          <p:nvPr/>
        </p:nvSpPr>
        <p:spPr bwMode="auto">
          <a:xfrm rot="-5400000">
            <a:off x="5172869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65" name="Oval 638"/>
          <p:cNvSpPr>
            <a:spLocks noChangeArrowheads="1"/>
          </p:cNvSpPr>
          <p:nvPr/>
        </p:nvSpPr>
        <p:spPr bwMode="auto">
          <a:xfrm rot="-5400000">
            <a:off x="5172869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66" name="Oval 639"/>
          <p:cNvSpPr>
            <a:spLocks noChangeArrowheads="1"/>
          </p:cNvSpPr>
          <p:nvPr/>
        </p:nvSpPr>
        <p:spPr bwMode="auto">
          <a:xfrm rot="-5400000">
            <a:off x="5172869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67" name="Oval 640"/>
          <p:cNvSpPr>
            <a:spLocks noChangeArrowheads="1"/>
          </p:cNvSpPr>
          <p:nvPr/>
        </p:nvSpPr>
        <p:spPr bwMode="auto">
          <a:xfrm rot="-5400000">
            <a:off x="5172869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68" name="Oval 641"/>
          <p:cNvSpPr>
            <a:spLocks noChangeArrowheads="1"/>
          </p:cNvSpPr>
          <p:nvPr/>
        </p:nvSpPr>
        <p:spPr bwMode="auto">
          <a:xfrm rot="-5400000">
            <a:off x="5172869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69" name="Oval 642"/>
          <p:cNvSpPr>
            <a:spLocks noChangeArrowheads="1"/>
          </p:cNvSpPr>
          <p:nvPr/>
        </p:nvSpPr>
        <p:spPr bwMode="auto">
          <a:xfrm rot="-5400000">
            <a:off x="5172869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70" name="Oval 643"/>
          <p:cNvSpPr>
            <a:spLocks noChangeArrowheads="1"/>
          </p:cNvSpPr>
          <p:nvPr/>
        </p:nvSpPr>
        <p:spPr bwMode="auto">
          <a:xfrm rot="-5400000">
            <a:off x="5172869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71" name="Oval 644"/>
          <p:cNvSpPr>
            <a:spLocks noChangeArrowheads="1"/>
          </p:cNvSpPr>
          <p:nvPr/>
        </p:nvSpPr>
        <p:spPr bwMode="auto">
          <a:xfrm rot="-5400000">
            <a:off x="5172869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72" name="Oval 645"/>
          <p:cNvSpPr>
            <a:spLocks noChangeArrowheads="1"/>
          </p:cNvSpPr>
          <p:nvPr/>
        </p:nvSpPr>
        <p:spPr bwMode="auto">
          <a:xfrm rot="-5400000">
            <a:off x="5172869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73" name="Oval 646"/>
          <p:cNvSpPr>
            <a:spLocks noChangeArrowheads="1"/>
          </p:cNvSpPr>
          <p:nvPr/>
        </p:nvSpPr>
        <p:spPr bwMode="auto">
          <a:xfrm rot="-5400000">
            <a:off x="5172869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74" name="Oval 647"/>
          <p:cNvSpPr>
            <a:spLocks noChangeArrowheads="1"/>
          </p:cNvSpPr>
          <p:nvPr/>
        </p:nvSpPr>
        <p:spPr bwMode="auto">
          <a:xfrm rot="-5400000">
            <a:off x="5172869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75" name="Oval 648"/>
          <p:cNvSpPr>
            <a:spLocks noChangeArrowheads="1"/>
          </p:cNvSpPr>
          <p:nvPr/>
        </p:nvSpPr>
        <p:spPr bwMode="auto">
          <a:xfrm rot="-5400000">
            <a:off x="5172869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76" name="Oval 649"/>
          <p:cNvSpPr>
            <a:spLocks noChangeArrowheads="1"/>
          </p:cNvSpPr>
          <p:nvPr/>
        </p:nvSpPr>
        <p:spPr bwMode="auto">
          <a:xfrm rot="-5400000">
            <a:off x="5176044" y="46791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77" name="Oval 650"/>
          <p:cNvSpPr>
            <a:spLocks noChangeArrowheads="1"/>
          </p:cNvSpPr>
          <p:nvPr/>
        </p:nvSpPr>
        <p:spPr bwMode="auto">
          <a:xfrm rot="-5400000">
            <a:off x="5169694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78" name="Oval 651"/>
          <p:cNvSpPr>
            <a:spLocks noChangeArrowheads="1"/>
          </p:cNvSpPr>
          <p:nvPr/>
        </p:nvSpPr>
        <p:spPr bwMode="auto">
          <a:xfrm rot="-5400000">
            <a:off x="5169694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79" name="Oval 652"/>
          <p:cNvSpPr>
            <a:spLocks noChangeArrowheads="1"/>
          </p:cNvSpPr>
          <p:nvPr/>
        </p:nvSpPr>
        <p:spPr bwMode="auto">
          <a:xfrm rot="-5400000">
            <a:off x="5169694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80" name="Oval 653"/>
          <p:cNvSpPr>
            <a:spLocks noChangeArrowheads="1"/>
          </p:cNvSpPr>
          <p:nvPr/>
        </p:nvSpPr>
        <p:spPr bwMode="auto">
          <a:xfrm rot="-5400000">
            <a:off x="5169694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81" name="Oval 654"/>
          <p:cNvSpPr>
            <a:spLocks noChangeArrowheads="1"/>
          </p:cNvSpPr>
          <p:nvPr/>
        </p:nvSpPr>
        <p:spPr bwMode="auto">
          <a:xfrm rot="-5400000">
            <a:off x="5169694" y="19423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82" name="Oval 655"/>
          <p:cNvSpPr>
            <a:spLocks noChangeArrowheads="1"/>
          </p:cNvSpPr>
          <p:nvPr/>
        </p:nvSpPr>
        <p:spPr bwMode="auto">
          <a:xfrm rot="-5400000">
            <a:off x="5169694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83" name="Oval 656"/>
          <p:cNvSpPr>
            <a:spLocks noChangeArrowheads="1"/>
          </p:cNvSpPr>
          <p:nvPr/>
        </p:nvSpPr>
        <p:spPr bwMode="auto">
          <a:xfrm rot="-5400000">
            <a:off x="5169694" y="1656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84" name="Oval 657"/>
          <p:cNvSpPr>
            <a:spLocks noChangeArrowheads="1"/>
          </p:cNvSpPr>
          <p:nvPr/>
        </p:nvSpPr>
        <p:spPr bwMode="auto">
          <a:xfrm rot="-5400000">
            <a:off x="5169694" y="15120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85" name="Oval 658"/>
          <p:cNvSpPr>
            <a:spLocks noChangeArrowheads="1"/>
          </p:cNvSpPr>
          <p:nvPr/>
        </p:nvSpPr>
        <p:spPr bwMode="auto">
          <a:xfrm rot="-5400000">
            <a:off x="5169694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86" name="Oval 659"/>
          <p:cNvSpPr>
            <a:spLocks noChangeArrowheads="1"/>
          </p:cNvSpPr>
          <p:nvPr/>
        </p:nvSpPr>
        <p:spPr bwMode="auto">
          <a:xfrm rot="-5400000">
            <a:off x="5169694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87" name="Oval 660"/>
          <p:cNvSpPr>
            <a:spLocks noChangeArrowheads="1"/>
          </p:cNvSpPr>
          <p:nvPr/>
        </p:nvSpPr>
        <p:spPr bwMode="auto">
          <a:xfrm rot="-5400000">
            <a:off x="5172869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88" name="Oval 661"/>
          <p:cNvSpPr>
            <a:spLocks noChangeArrowheads="1"/>
          </p:cNvSpPr>
          <p:nvPr/>
        </p:nvSpPr>
        <p:spPr bwMode="auto">
          <a:xfrm rot="-5400000">
            <a:off x="5025231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89" name="Oval 662"/>
          <p:cNvSpPr>
            <a:spLocks noChangeArrowheads="1"/>
          </p:cNvSpPr>
          <p:nvPr/>
        </p:nvSpPr>
        <p:spPr bwMode="auto">
          <a:xfrm rot="-5400000">
            <a:off x="5025231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90" name="Oval 663"/>
          <p:cNvSpPr>
            <a:spLocks noChangeArrowheads="1"/>
          </p:cNvSpPr>
          <p:nvPr/>
        </p:nvSpPr>
        <p:spPr bwMode="auto">
          <a:xfrm rot="-5400000">
            <a:off x="5025231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91" name="Oval 664"/>
          <p:cNvSpPr>
            <a:spLocks noChangeArrowheads="1"/>
          </p:cNvSpPr>
          <p:nvPr/>
        </p:nvSpPr>
        <p:spPr bwMode="auto">
          <a:xfrm rot="-5400000">
            <a:off x="5025231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92" name="Oval 665"/>
          <p:cNvSpPr>
            <a:spLocks noChangeArrowheads="1"/>
          </p:cNvSpPr>
          <p:nvPr/>
        </p:nvSpPr>
        <p:spPr bwMode="auto">
          <a:xfrm rot="-5400000">
            <a:off x="5025231" y="19423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93" name="Oval 666"/>
          <p:cNvSpPr>
            <a:spLocks noChangeArrowheads="1"/>
          </p:cNvSpPr>
          <p:nvPr/>
        </p:nvSpPr>
        <p:spPr bwMode="auto">
          <a:xfrm rot="-5400000">
            <a:off x="5025231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94" name="Oval 667"/>
          <p:cNvSpPr>
            <a:spLocks noChangeArrowheads="1"/>
          </p:cNvSpPr>
          <p:nvPr/>
        </p:nvSpPr>
        <p:spPr bwMode="auto">
          <a:xfrm rot="-5400000">
            <a:off x="5025231" y="1656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95" name="Oval 668"/>
          <p:cNvSpPr>
            <a:spLocks noChangeArrowheads="1"/>
          </p:cNvSpPr>
          <p:nvPr/>
        </p:nvSpPr>
        <p:spPr bwMode="auto">
          <a:xfrm rot="-5400000">
            <a:off x="5025231" y="15120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96" name="Oval 669"/>
          <p:cNvSpPr>
            <a:spLocks noChangeArrowheads="1"/>
          </p:cNvSpPr>
          <p:nvPr/>
        </p:nvSpPr>
        <p:spPr bwMode="auto">
          <a:xfrm rot="-5400000">
            <a:off x="5025231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97" name="Oval 670"/>
          <p:cNvSpPr>
            <a:spLocks noChangeArrowheads="1"/>
          </p:cNvSpPr>
          <p:nvPr/>
        </p:nvSpPr>
        <p:spPr bwMode="auto">
          <a:xfrm rot="-5400000">
            <a:off x="5025231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98" name="Oval 671"/>
          <p:cNvSpPr>
            <a:spLocks noChangeArrowheads="1"/>
          </p:cNvSpPr>
          <p:nvPr/>
        </p:nvSpPr>
        <p:spPr bwMode="auto">
          <a:xfrm rot="-5400000">
            <a:off x="5028406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899" name="Oval 672"/>
          <p:cNvSpPr>
            <a:spLocks noChangeArrowheads="1"/>
          </p:cNvSpPr>
          <p:nvPr/>
        </p:nvSpPr>
        <p:spPr bwMode="auto">
          <a:xfrm rot="-5400000">
            <a:off x="5312569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00" name="Oval 673"/>
          <p:cNvSpPr>
            <a:spLocks noChangeArrowheads="1"/>
          </p:cNvSpPr>
          <p:nvPr/>
        </p:nvSpPr>
        <p:spPr bwMode="auto">
          <a:xfrm rot="-5400000">
            <a:off x="5312569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01" name="Oval 674"/>
          <p:cNvSpPr>
            <a:spLocks noChangeArrowheads="1"/>
          </p:cNvSpPr>
          <p:nvPr/>
        </p:nvSpPr>
        <p:spPr bwMode="auto">
          <a:xfrm rot="-5400000">
            <a:off x="5312569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02" name="Oval 675"/>
          <p:cNvSpPr>
            <a:spLocks noChangeArrowheads="1"/>
          </p:cNvSpPr>
          <p:nvPr/>
        </p:nvSpPr>
        <p:spPr bwMode="auto">
          <a:xfrm rot="-5400000">
            <a:off x="5312569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03" name="Oval 676"/>
          <p:cNvSpPr>
            <a:spLocks noChangeArrowheads="1"/>
          </p:cNvSpPr>
          <p:nvPr/>
        </p:nvSpPr>
        <p:spPr bwMode="auto">
          <a:xfrm rot="-5400000">
            <a:off x="5312569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04" name="Oval 677"/>
          <p:cNvSpPr>
            <a:spLocks noChangeArrowheads="1"/>
          </p:cNvSpPr>
          <p:nvPr/>
        </p:nvSpPr>
        <p:spPr bwMode="auto">
          <a:xfrm rot="-5400000">
            <a:off x="5312569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05" name="Oval 678"/>
          <p:cNvSpPr>
            <a:spLocks noChangeArrowheads="1"/>
          </p:cNvSpPr>
          <p:nvPr/>
        </p:nvSpPr>
        <p:spPr bwMode="auto">
          <a:xfrm rot="-5400000">
            <a:off x="5312569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06" name="Oval 679"/>
          <p:cNvSpPr>
            <a:spLocks noChangeArrowheads="1"/>
          </p:cNvSpPr>
          <p:nvPr/>
        </p:nvSpPr>
        <p:spPr bwMode="auto">
          <a:xfrm rot="-5400000">
            <a:off x="5312569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07" name="Oval 680"/>
          <p:cNvSpPr>
            <a:spLocks noChangeArrowheads="1"/>
          </p:cNvSpPr>
          <p:nvPr/>
        </p:nvSpPr>
        <p:spPr bwMode="auto">
          <a:xfrm rot="-5400000">
            <a:off x="5312569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08" name="Oval 681"/>
          <p:cNvSpPr>
            <a:spLocks noChangeArrowheads="1"/>
          </p:cNvSpPr>
          <p:nvPr/>
        </p:nvSpPr>
        <p:spPr bwMode="auto">
          <a:xfrm rot="-5400000">
            <a:off x="5312569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09" name="Oval 682"/>
          <p:cNvSpPr>
            <a:spLocks noChangeArrowheads="1"/>
          </p:cNvSpPr>
          <p:nvPr/>
        </p:nvSpPr>
        <p:spPr bwMode="auto">
          <a:xfrm rot="-5400000">
            <a:off x="5312569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10" name="Oval 683"/>
          <p:cNvSpPr>
            <a:spLocks noChangeArrowheads="1"/>
          </p:cNvSpPr>
          <p:nvPr/>
        </p:nvSpPr>
        <p:spPr bwMode="auto">
          <a:xfrm rot="-5400000">
            <a:off x="5312569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11" name="Oval 684"/>
          <p:cNvSpPr>
            <a:spLocks noChangeArrowheads="1"/>
          </p:cNvSpPr>
          <p:nvPr/>
        </p:nvSpPr>
        <p:spPr bwMode="auto">
          <a:xfrm rot="-5400000">
            <a:off x="5312569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12" name="Oval 685"/>
          <p:cNvSpPr>
            <a:spLocks noChangeArrowheads="1"/>
          </p:cNvSpPr>
          <p:nvPr/>
        </p:nvSpPr>
        <p:spPr bwMode="auto">
          <a:xfrm rot="-5400000">
            <a:off x="5315744" y="46791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13" name="Oval 686"/>
          <p:cNvSpPr>
            <a:spLocks noChangeArrowheads="1"/>
          </p:cNvSpPr>
          <p:nvPr/>
        </p:nvSpPr>
        <p:spPr bwMode="auto">
          <a:xfrm rot="-5400000">
            <a:off x="5309394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14" name="Oval 687"/>
          <p:cNvSpPr>
            <a:spLocks noChangeArrowheads="1"/>
          </p:cNvSpPr>
          <p:nvPr/>
        </p:nvSpPr>
        <p:spPr bwMode="auto">
          <a:xfrm rot="-5400000">
            <a:off x="5309394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15" name="Oval 688"/>
          <p:cNvSpPr>
            <a:spLocks noChangeArrowheads="1"/>
          </p:cNvSpPr>
          <p:nvPr/>
        </p:nvSpPr>
        <p:spPr bwMode="auto">
          <a:xfrm rot="-5400000">
            <a:off x="5309394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16" name="Oval 689"/>
          <p:cNvSpPr>
            <a:spLocks noChangeArrowheads="1"/>
          </p:cNvSpPr>
          <p:nvPr/>
        </p:nvSpPr>
        <p:spPr bwMode="auto">
          <a:xfrm rot="-5400000">
            <a:off x="5309394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17" name="Oval 690"/>
          <p:cNvSpPr>
            <a:spLocks noChangeArrowheads="1"/>
          </p:cNvSpPr>
          <p:nvPr/>
        </p:nvSpPr>
        <p:spPr bwMode="auto">
          <a:xfrm rot="-5400000">
            <a:off x="5309394" y="19423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18" name="Oval 691"/>
          <p:cNvSpPr>
            <a:spLocks noChangeArrowheads="1"/>
          </p:cNvSpPr>
          <p:nvPr/>
        </p:nvSpPr>
        <p:spPr bwMode="auto">
          <a:xfrm rot="-5400000">
            <a:off x="5309394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19" name="Oval 692"/>
          <p:cNvSpPr>
            <a:spLocks noChangeArrowheads="1"/>
          </p:cNvSpPr>
          <p:nvPr/>
        </p:nvSpPr>
        <p:spPr bwMode="auto">
          <a:xfrm rot="-5400000">
            <a:off x="5309394" y="1656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20" name="Oval 693"/>
          <p:cNvSpPr>
            <a:spLocks noChangeArrowheads="1"/>
          </p:cNvSpPr>
          <p:nvPr/>
        </p:nvSpPr>
        <p:spPr bwMode="auto">
          <a:xfrm rot="-5400000">
            <a:off x="5309394" y="15120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21" name="Oval 694"/>
          <p:cNvSpPr>
            <a:spLocks noChangeArrowheads="1"/>
          </p:cNvSpPr>
          <p:nvPr/>
        </p:nvSpPr>
        <p:spPr bwMode="auto">
          <a:xfrm rot="-5400000">
            <a:off x="5309394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22" name="Oval 695"/>
          <p:cNvSpPr>
            <a:spLocks noChangeArrowheads="1"/>
          </p:cNvSpPr>
          <p:nvPr/>
        </p:nvSpPr>
        <p:spPr bwMode="auto">
          <a:xfrm rot="-5400000">
            <a:off x="5309394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23" name="Oval 696"/>
          <p:cNvSpPr>
            <a:spLocks noChangeArrowheads="1"/>
          </p:cNvSpPr>
          <p:nvPr/>
        </p:nvSpPr>
        <p:spPr bwMode="auto">
          <a:xfrm rot="-5400000">
            <a:off x="5312569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24" name="Oval 697"/>
          <p:cNvSpPr>
            <a:spLocks noChangeArrowheads="1"/>
          </p:cNvSpPr>
          <p:nvPr/>
        </p:nvSpPr>
        <p:spPr bwMode="auto">
          <a:xfrm rot="-5400000">
            <a:off x="5457031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25" name="Oval 698"/>
          <p:cNvSpPr>
            <a:spLocks noChangeArrowheads="1"/>
          </p:cNvSpPr>
          <p:nvPr/>
        </p:nvSpPr>
        <p:spPr bwMode="auto">
          <a:xfrm rot="-5400000">
            <a:off x="5457031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26" name="Oval 699"/>
          <p:cNvSpPr>
            <a:spLocks noChangeArrowheads="1"/>
          </p:cNvSpPr>
          <p:nvPr/>
        </p:nvSpPr>
        <p:spPr bwMode="auto">
          <a:xfrm rot="-5400000">
            <a:off x="5457031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27" name="Oval 700"/>
          <p:cNvSpPr>
            <a:spLocks noChangeArrowheads="1"/>
          </p:cNvSpPr>
          <p:nvPr/>
        </p:nvSpPr>
        <p:spPr bwMode="auto">
          <a:xfrm rot="-5400000">
            <a:off x="5457031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28" name="Oval 701"/>
          <p:cNvSpPr>
            <a:spLocks noChangeArrowheads="1"/>
          </p:cNvSpPr>
          <p:nvPr/>
        </p:nvSpPr>
        <p:spPr bwMode="auto">
          <a:xfrm rot="-5400000">
            <a:off x="5457031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29" name="Oval 702"/>
          <p:cNvSpPr>
            <a:spLocks noChangeArrowheads="1"/>
          </p:cNvSpPr>
          <p:nvPr/>
        </p:nvSpPr>
        <p:spPr bwMode="auto">
          <a:xfrm rot="-5400000">
            <a:off x="5457031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30" name="Oval 703"/>
          <p:cNvSpPr>
            <a:spLocks noChangeArrowheads="1"/>
          </p:cNvSpPr>
          <p:nvPr/>
        </p:nvSpPr>
        <p:spPr bwMode="auto">
          <a:xfrm rot="-5400000">
            <a:off x="5457031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31" name="Oval 704"/>
          <p:cNvSpPr>
            <a:spLocks noChangeArrowheads="1"/>
          </p:cNvSpPr>
          <p:nvPr/>
        </p:nvSpPr>
        <p:spPr bwMode="auto">
          <a:xfrm rot="-5400000">
            <a:off x="5457031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32" name="Oval 705"/>
          <p:cNvSpPr>
            <a:spLocks noChangeArrowheads="1"/>
          </p:cNvSpPr>
          <p:nvPr/>
        </p:nvSpPr>
        <p:spPr bwMode="auto">
          <a:xfrm rot="-5400000">
            <a:off x="5457031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33" name="Oval 706"/>
          <p:cNvSpPr>
            <a:spLocks noChangeArrowheads="1"/>
          </p:cNvSpPr>
          <p:nvPr/>
        </p:nvSpPr>
        <p:spPr bwMode="auto">
          <a:xfrm rot="-5400000">
            <a:off x="5457031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34" name="Oval 707"/>
          <p:cNvSpPr>
            <a:spLocks noChangeArrowheads="1"/>
          </p:cNvSpPr>
          <p:nvPr/>
        </p:nvSpPr>
        <p:spPr bwMode="auto">
          <a:xfrm rot="-5400000">
            <a:off x="5457031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35" name="Oval 708"/>
          <p:cNvSpPr>
            <a:spLocks noChangeArrowheads="1"/>
          </p:cNvSpPr>
          <p:nvPr/>
        </p:nvSpPr>
        <p:spPr bwMode="auto">
          <a:xfrm rot="-5400000">
            <a:off x="5457031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36" name="Oval 709"/>
          <p:cNvSpPr>
            <a:spLocks noChangeArrowheads="1"/>
          </p:cNvSpPr>
          <p:nvPr/>
        </p:nvSpPr>
        <p:spPr bwMode="auto">
          <a:xfrm rot="-5400000">
            <a:off x="5457031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37" name="Oval 710"/>
          <p:cNvSpPr>
            <a:spLocks noChangeArrowheads="1"/>
          </p:cNvSpPr>
          <p:nvPr/>
        </p:nvSpPr>
        <p:spPr bwMode="auto">
          <a:xfrm rot="-5400000">
            <a:off x="5460206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38" name="Oval 711"/>
          <p:cNvSpPr>
            <a:spLocks noChangeArrowheads="1"/>
          </p:cNvSpPr>
          <p:nvPr/>
        </p:nvSpPr>
        <p:spPr bwMode="auto">
          <a:xfrm rot="-5400000">
            <a:off x="5453856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39" name="Oval 712"/>
          <p:cNvSpPr>
            <a:spLocks noChangeArrowheads="1"/>
          </p:cNvSpPr>
          <p:nvPr/>
        </p:nvSpPr>
        <p:spPr bwMode="auto">
          <a:xfrm rot="-5400000">
            <a:off x="5453856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40" name="Oval 713"/>
          <p:cNvSpPr>
            <a:spLocks noChangeArrowheads="1"/>
          </p:cNvSpPr>
          <p:nvPr/>
        </p:nvSpPr>
        <p:spPr bwMode="auto">
          <a:xfrm rot="-5400000">
            <a:off x="5453856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41" name="Oval 714"/>
          <p:cNvSpPr>
            <a:spLocks noChangeArrowheads="1"/>
          </p:cNvSpPr>
          <p:nvPr/>
        </p:nvSpPr>
        <p:spPr bwMode="auto">
          <a:xfrm rot="-5400000">
            <a:off x="5453856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42" name="Oval 715"/>
          <p:cNvSpPr>
            <a:spLocks noChangeArrowheads="1"/>
          </p:cNvSpPr>
          <p:nvPr/>
        </p:nvSpPr>
        <p:spPr bwMode="auto">
          <a:xfrm rot="-5400000">
            <a:off x="5453856" y="19423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43" name="Oval 716"/>
          <p:cNvSpPr>
            <a:spLocks noChangeArrowheads="1"/>
          </p:cNvSpPr>
          <p:nvPr/>
        </p:nvSpPr>
        <p:spPr bwMode="auto">
          <a:xfrm rot="-5400000">
            <a:off x="5453856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44" name="Oval 717"/>
          <p:cNvSpPr>
            <a:spLocks noChangeArrowheads="1"/>
          </p:cNvSpPr>
          <p:nvPr/>
        </p:nvSpPr>
        <p:spPr bwMode="auto">
          <a:xfrm rot="-5400000">
            <a:off x="5453856" y="1656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45" name="Oval 718"/>
          <p:cNvSpPr>
            <a:spLocks noChangeArrowheads="1"/>
          </p:cNvSpPr>
          <p:nvPr/>
        </p:nvSpPr>
        <p:spPr bwMode="auto">
          <a:xfrm rot="-5400000">
            <a:off x="5453856" y="15120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46" name="Oval 719"/>
          <p:cNvSpPr>
            <a:spLocks noChangeArrowheads="1"/>
          </p:cNvSpPr>
          <p:nvPr/>
        </p:nvSpPr>
        <p:spPr bwMode="auto">
          <a:xfrm rot="-5400000">
            <a:off x="5453856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47" name="Oval 720"/>
          <p:cNvSpPr>
            <a:spLocks noChangeArrowheads="1"/>
          </p:cNvSpPr>
          <p:nvPr/>
        </p:nvSpPr>
        <p:spPr bwMode="auto">
          <a:xfrm rot="-5400000">
            <a:off x="5453856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48" name="Oval 721"/>
          <p:cNvSpPr>
            <a:spLocks noChangeArrowheads="1"/>
          </p:cNvSpPr>
          <p:nvPr/>
        </p:nvSpPr>
        <p:spPr bwMode="auto">
          <a:xfrm rot="-5400000">
            <a:off x="5457031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49" name="Oval 722"/>
          <p:cNvSpPr>
            <a:spLocks noChangeArrowheads="1"/>
          </p:cNvSpPr>
          <p:nvPr/>
        </p:nvSpPr>
        <p:spPr bwMode="auto">
          <a:xfrm rot="-5400000">
            <a:off x="5601494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50" name="Oval 723"/>
          <p:cNvSpPr>
            <a:spLocks noChangeArrowheads="1"/>
          </p:cNvSpPr>
          <p:nvPr/>
        </p:nvSpPr>
        <p:spPr bwMode="auto">
          <a:xfrm rot="-5400000">
            <a:off x="5601494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51" name="Oval 724"/>
          <p:cNvSpPr>
            <a:spLocks noChangeArrowheads="1"/>
          </p:cNvSpPr>
          <p:nvPr/>
        </p:nvSpPr>
        <p:spPr bwMode="auto">
          <a:xfrm rot="-5400000">
            <a:off x="5601494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52" name="Oval 725"/>
          <p:cNvSpPr>
            <a:spLocks noChangeArrowheads="1"/>
          </p:cNvSpPr>
          <p:nvPr/>
        </p:nvSpPr>
        <p:spPr bwMode="auto">
          <a:xfrm rot="-5400000">
            <a:off x="5601494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53" name="Oval 726"/>
          <p:cNvSpPr>
            <a:spLocks noChangeArrowheads="1"/>
          </p:cNvSpPr>
          <p:nvPr/>
        </p:nvSpPr>
        <p:spPr bwMode="auto">
          <a:xfrm rot="-5400000">
            <a:off x="5601494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54" name="Oval 727"/>
          <p:cNvSpPr>
            <a:spLocks noChangeArrowheads="1"/>
          </p:cNvSpPr>
          <p:nvPr/>
        </p:nvSpPr>
        <p:spPr bwMode="auto">
          <a:xfrm rot="-5400000">
            <a:off x="5601494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55" name="Oval 728"/>
          <p:cNvSpPr>
            <a:spLocks noChangeArrowheads="1"/>
          </p:cNvSpPr>
          <p:nvPr/>
        </p:nvSpPr>
        <p:spPr bwMode="auto">
          <a:xfrm rot="-5400000">
            <a:off x="5601494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56" name="Oval 729"/>
          <p:cNvSpPr>
            <a:spLocks noChangeArrowheads="1"/>
          </p:cNvSpPr>
          <p:nvPr/>
        </p:nvSpPr>
        <p:spPr bwMode="auto">
          <a:xfrm rot="-5400000">
            <a:off x="5601494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57" name="Oval 730"/>
          <p:cNvSpPr>
            <a:spLocks noChangeArrowheads="1"/>
          </p:cNvSpPr>
          <p:nvPr/>
        </p:nvSpPr>
        <p:spPr bwMode="auto">
          <a:xfrm rot="-5400000">
            <a:off x="5601494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58" name="Oval 731"/>
          <p:cNvSpPr>
            <a:spLocks noChangeArrowheads="1"/>
          </p:cNvSpPr>
          <p:nvPr/>
        </p:nvSpPr>
        <p:spPr bwMode="auto">
          <a:xfrm rot="-5400000">
            <a:off x="5601494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59" name="Oval 732"/>
          <p:cNvSpPr>
            <a:spLocks noChangeArrowheads="1"/>
          </p:cNvSpPr>
          <p:nvPr/>
        </p:nvSpPr>
        <p:spPr bwMode="auto">
          <a:xfrm rot="-5400000">
            <a:off x="5601494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60" name="Oval 733"/>
          <p:cNvSpPr>
            <a:spLocks noChangeArrowheads="1"/>
          </p:cNvSpPr>
          <p:nvPr/>
        </p:nvSpPr>
        <p:spPr bwMode="auto">
          <a:xfrm rot="-5400000">
            <a:off x="5601494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61" name="Oval 734"/>
          <p:cNvSpPr>
            <a:spLocks noChangeArrowheads="1"/>
          </p:cNvSpPr>
          <p:nvPr/>
        </p:nvSpPr>
        <p:spPr bwMode="auto">
          <a:xfrm rot="-5400000">
            <a:off x="5601494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62" name="Oval 735"/>
          <p:cNvSpPr>
            <a:spLocks noChangeArrowheads="1"/>
          </p:cNvSpPr>
          <p:nvPr/>
        </p:nvSpPr>
        <p:spPr bwMode="auto">
          <a:xfrm rot="-5400000">
            <a:off x="5604669" y="46791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63" name="Oval 736"/>
          <p:cNvSpPr>
            <a:spLocks noChangeArrowheads="1"/>
          </p:cNvSpPr>
          <p:nvPr/>
        </p:nvSpPr>
        <p:spPr bwMode="auto">
          <a:xfrm rot="-5400000">
            <a:off x="5598319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64" name="Oval 737"/>
          <p:cNvSpPr>
            <a:spLocks noChangeArrowheads="1"/>
          </p:cNvSpPr>
          <p:nvPr/>
        </p:nvSpPr>
        <p:spPr bwMode="auto">
          <a:xfrm rot="-5400000">
            <a:off x="5598319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65" name="Oval 738"/>
          <p:cNvSpPr>
            <a:spLocks noChangeArrowheads="1"/>
          </p:cNvSpPr>
          <p:nvPr/>
        </p:nvSpPr>
        <p:spPr bwMode="auto">
          <a:xfrm rot="-5400000">
            <a:off x="5598319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66" name="Oval 739"/>
          <p:cNvSpPr>
            <a:spLocks noChangeArrowheads="1"/>
          </p:cNvSpPr>
          <p:nvPr/>
        </p:nvSpPr>
        <p:spPr bwMode="auto">
          <a:xfrm rot="-5400000">
            <a:off x="5598319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67" name="Oval 740"/>
          <p:cNvSpPr>
            <a:spLocks noChangeArrowheads="1"/>
          </p:cNvSpPr>
          <p:nvPr/>
        </p:nvSpPr>
        <p:spPr bwMode="auto">
          <a:xfrm rot="-5400000">
            <a:off x="5598319" y="19423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68" name="Oval 741"/>
          <p:cNvSpPr>
            <a:spLocks noChangeArrowheads="1"/>
          </p:cNvSpPr>
          <p:nvPr/>
        </p:nvSpPr>
        <p:spPr bwMode="auto">
          <a:xfrm rot="-5400000">
            <a:off x="5598319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69" name="Oval 742"/>
          <p:cNvSpPr>
            <a:spLocks noChangeArrowheads="1"/>
          </p:cNvSpPr>
          <p:nvPr/>
        </p:nvSpPr>
        <p:spPr bwMode="auto">
          <a:xfrm rot="-5400000">
            <a:off x="5598319" y="1656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70" name="Oval 743"/>
          <p:cNvSpPr>
            <a:spLocks noChangeArrowheads="1"/>
          </p:cNvSpPr>
          <p:nvPr/>
        </p:nvSpPr>
        <p:spPr bwMode="auto">
          <a:xfrm rot="-5400000">
            <a:off x="5598319" y="15120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71" name="Oval 744"/>
          <p:cNvSpPr>
            <a:spLocks noChangeArrowheads="1"/>
          </p:cNvSpPr>
          <p:nvPr/>
        </p:nvSpPr>
        <p:spPr bwMode="auto">
          <a:xfrm rot="-5400000">
            <a:off x="5598319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72" name="Oval 745"/>
          <p:cNvSpPr>
            <a:spLocks noChangeArrowheads="1"/>
          </p:cNvSpPr>
          <p:nvPr/>
        </p:nvSpPr>
        <p:spPr bwMode="auto">
          <a:xfrm rot="-5400000">
            <a:off x="5598319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73" name="Oval 746"/>
          <p:cNvSpPr>
            <a:spLocks noChangeArrowheads="1"/>
          </p:cNvSpPr>
          <p:nvPr/>
        </p:nvSpPr>
        <p:spPr bwMode="auto">
          <a:xfrm rot="-5400000">
            <a:off x="5601494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74" name="Oval 747"/>
          <p:cNvSpPr>
            <a:spLocks noChangeArrowheads="1"/>
          </p:cNvSpPr>
          <p:nvPr/>
        </p:nvSpPr>
        <p:spPr bwMode="auto">
          <a:xfrm rot="-5400000">
            <a:off x="5745956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75" name="Oval 748"/>
          <p:cNvSpPr>
            <a:spLocks noChangeArrowheads="1"/>
          </p:cNvSpPr>
          <p:nvPr/>
        </p:nvSpPr>
        <p:spPr bwMode="auto">
          <a:xfrm rot="-5400000">
            <a:off x="5745956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76" name="Oval 749"/>
          <p:cNvSpPr>
            <a:spLocks noChangeArrowheads="1"/>
          </p:cNvSpPr>
          <p:nvPr/>
        </p:nvSpPr>
        <p:spPr bwMode="auto">
          <a:xfrm rot="-5400000">
            <a:off x="5745956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77" name="Oval 750"/>
          <p:cNvSpPr>
            <a:spLocks noChangeArrowheads="1"/>
          </p:cNvSpPr>
          <p:nvPr/>
        </p:nvSpPr>
        <p:spPr bwMode="auto">
          <a:xfrm rot="-5400000">
            <a:off x="5745956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78" name="Oval 751"/>
          <p:cNvSpPr>
            <a:spLocks noChangeArrowheads="1"/>
          </p:cNvSpPr>
          <p:nvPr/>
        </p:nvSpPr>
        <p:spPr bwMode="auto">
          <a:xfrm rot="-5400000">
            <a:off x="5745956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79" name="Oval 752"/>
          <p:cNvSpPr>
            <a:spLocks noChangeArrowheads="1"/>
          </p:cNvSpPr>
          <p:nvPr/>
        </p:nvSpPr>
        <p:spPr bwMode="auto">
          <a:xfrm rot="-5400000">
            <a:off x="5745956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80" name="Oval 753"/>
          <p:cNvSpPr>
            <a:spLocks noChangeArrowheads="1"/>
          </p:cNvSpPr>
          <p:nvPr/>
        </p:nvSpPr>
        <p:spPr bwMode="auto">
          <a:xfrm rot="-5400000">
            <a:off x="5745956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81" name="Oval 754"/>
          <p:cNvSpPr>
            <a:spLocks noChangeArrowheads="1"/>
          </p:cNvSpPr>
          <p:nvPr/>
        </p:nvSpPr>
        <p:spPr bwMode="auto">
          <a:xfrm rot="-5400000">
            <a:off x="5745956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82" name="Oval 755"/>
          <p:cNvSpPr>
            <a:spLocks noChangeArrowheads="1"/>
          </p:cNvSpPr>
          <p:nvPr/>
        </p:nvSpPr>
        <p:spPr bwMode="auto">
          <a:xfrm rot="-5400000">
            <a:off x="5745956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83" name="Oval 756"/>
          <p:cNvSpPr>
            <a:spLocks noChangeArrowheads="1"/>
          </p:cNvSpPr>
          <p:nvPr/>
        </p:nvSpPr>
        <p:spPr bwMode="auto">
          <a:xfrm rot="-5400000">
            <a:off x="5745956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84" name="Oval 757"/>
          <p:cNvSpPr>
            <a:spLocks noChangeArrowheads="1"/>
          </p:cNvSpPr>
          <p:nvPr/>
        </p:nvSpPr>
        <p:spPr bwMode="auto">
          <a:xfrm rot="-5400000">
            <a:off x="5745956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85" name="Oval 758"/>
          <p:cNvSpPr>
            <a:spLocks noChangeArrowheads="1"/>
          </p:cNvSpPr>
          <p:nvPr/>
        </p:nvSpPr>
        <p:spPr bwMode="auto">
          <a:xfrm rot="-5400000">
            <a:off x="5745956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86" name="Oval 759"/>
          <p:cNvSpPr>
            <a:spLocks noChangeArrowheads="1"/>
          </p:cNvSpPr>
          <p:nvPr/>
        </p:nvSpPr>
        <p:spPr bwMode="auto">
          <a:xfrm rot="-5400000">
            <a:off x="5745956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87" name="Oval 760"/>
          <p:cNvSpPr>
            <a:spLocks noChangeArrowheads="1"/>
          </p:cNvSpPr>
          <p:nvPr/>
        </p:nvSpPr>
        <p:spPr bwMode="auto">
          <a:xfrm rot="-5400000">
            <a:off x="5749131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88" name="Oval 761"/>
          <p:cNvSpPr>
            <a:spLocks noChangeArrowheads="1"/>
          </p:cNvSpPr>
          <p:nvPr/>
        </p:nvSpPr>
        <p:spPr bwMode="auto">
          <a:xfrm rot="-5400000">
            <a:off x="5742781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89" name="Oval 762"/>
          <p:cNvSpPr>
            <a:spLocks noChangeArrowheads="1"/>
          </p:cNvSpPr>
          <p:nvPr/>
        </p:nvSpPr>
        <p:spPr bwMode="auto">
          <a:xfrm rot="-5400000">
            <a:off x="5742781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90" name="Oval 763"/>
          <p:cNvSpPr>
            <a:spLocks noChangeArrowheads="1"/>
          </p:cNvSpPr>
          <p:nvPr/>
        </p:nvSpPr>
        <p:spPr bwMode="auto">
          <a:xfrm rot="-5400000">
            <a:off x="5742781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91" name="Oval 764"/>
          <p:cNvSpPr>
            <a:spLocks noChangeArrowheads="1"/>
          </p:cNvSpPr>
          <p:nvPr/>
        </p:nvSpPr>
        <p:spPr bwMode="auto">
          <a:xfrm rot="-5400000">
            <a:off x="5742781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92" name="Oval 765"/>
          <p:cNvSpPr>
            <a:spLocks noChangeArrowheads="1"/>
          </p:cNvSpPr>
          <p:nvPr/>
        </p:nvSpPr>
        <p:spPr bwMode="auto">
          <a:xfrm rot="-5400000">
            <a:off x="5742781" y="19423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93" name="Oval 766"/>
          <p:cNvSpPr>
            <a:spLocks noChangeArrowheads="1"/>
          </p:cNvSpPr>
          <p:nvPr/>
        </p:nvSpPr>
        <p:spPr bwMode="auto">
          <a:xfrm rot="-5400000">
            <a:off x="5742781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94" name="Oval 767"/>
          <p:cNvSpPr>
            <a:spLocks noChangeArrowheads="1"/>
          </p:cNvSpPr>
          <p:nvPr/>
        </p:nvSpPr>
        <p:spPr bwMode="auto">
          <a:xfrm rot="-5400000">
            <a:off x="5742781" y="1656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95" name="Oval 768"/>
          <p:cNvSpPr>
            <a:spLocks noChangeArrowheads="1"/>
          </p:cNvSpPr>
          <p:nvPr/>
        </p:nvSpPr>
        <p:spPr bwMode="auto">
          <a:xfrm rot="-5400000">
            <a:off x="5742781" y="15120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96" name="Oval 769"/>
          <p:cNvSpPr>
            <a:spLocks noChangeArrowheads="1"/>
          </p:cNvSpPr>
          <p:nvPr/>
        </p:nvSpPr>
        <p:spPr bwMode="auto">
          <a:xfrm rot="-5400000">
            <a:off x="5742781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97" name="Oval 770"/>
          <p:cNvSpPr>
            <a:spLocks noChangeArrowheads="1"/>
          </p:cNvSpPr>
          <p:nvPr/>
        </p:nvSpPr>
        <p:spPr bwMode="auto">
          <a:xfrm rot="-5400000">
            <a:off x="5742781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98" name="Oval 771"/>
          <p:cNvSpPr>
            <a:spLocks noChangeArrowheads="1"/>
          </p:cNvSpPr>
          <p:nvPr/>
        </p:nvSpPr>
        <p:spPr bwMode="auto">
          <a:xfrm rot="-5400000">
            <a:off x="5745956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999" name="Line 900"/>
          <p:cNvSpPr>
            <a:spLocks noChangeShapeType="1"/>
          </p:cNvSpPr>
          <p:nvPr/>
        </p:nvSpPr>
        <p:spPr bwMode="auto">
          <a:xfrm rot="-5400000">
            <a:off x="4790281" y="2994819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000" name="Oval 901"/>
          <p:cNvSpPr>
            <a:spLocks noChangeArrowheads="1"/>
          </p:cNvSpPr>
          <p:nvPr/>
        </p:nvSpPr>
        <p:spPr bwMode="auto">
          <a:xfrm rot="-5400000">
            <a:off x="5896769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01" name="Oval 902"/>
          <p:cNvSpPr>
            <a:spLocks noChangeArrowheads="1"/>
          </p:cNvSpPr>
          <p:nvPr/>
        </p:nvSpPr>
        <p:spPr bwMode="auto">
          <a:xfrm rot="-5400000">
            <a:off x="5896769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02" name="Oval 903"/>
          <p:cNvSpPr>
            <a:spLocks noChangeArrowheads="1"/>
          </p:cNvSpPr>
          <p:nvPr/>
        </p:nvSpPr>
        <p:spPr bwMode="auto">
          <a:xfrm rot="-5400000">
            <a:off x="5896769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03" name="Oval 904"/>
          <p:cNvSpPr>
            <a:spLocks noChangeArrowheads="1"/>
          </p:cNvSpPr>
          <p:nvPr/>
        </p:nvSpPr>
        <p:spPr bwMode="auto">
          <a:xfrm rot="-5400000">
            <a:off x="5896769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04" name="Oval 905"/>
          <p:cNvSpPr>
            <a:spLocks noChangeArrowheads="1"/>
          </p:cNvSpPr>
          <p:nvPr/>
        </p:nvSpPr>
        <p:spPr bwMode="auto">
          <a:xfrm rot="-5400000">
            <a:off x="5896769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05" name="Oval 906"/>
          <p:cNvSpPr>
            <a:spLocks noChangeArrowheads="1"/>
          </p:cNvSpPr>
          <p:nvPr/>
        </p:nvSpPr>
        <p:spPr bwMode="auto">
          <a:xfrm rot="-5400000">
            <a:off x="5896769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06" name="Oval 907"/>
          <p:cNvSpPr>
            <a:spLocks noChangeArrowheads="1"/>
          </p:cNvSpPr>
          <p:nvPr/>
        </p:nvSpPr>
        <p:spPr bwMode="auto">
          <a:xfrm rot="-5400000">
            <a:off x="5896769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07" name="Oval 908"/>
          <p:cNvSpPr>
            <a:spLocks noChangeArrowheads="1"/>
          </p:cNvSpPr>
          <p:nvPr/>
        </p:nvSpPr>
        <p:spPr bwMode="auto">
          <a:xfrm rot="-5400000">
            <a:off x="5896769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08" name="Oval 909"/>
          <p:cNvSpPr>
            <a:spLocks noChangeArrowheads="1"/>
          </p:cNvSpPr>
          <p:nvPr/>
        </p:nvSpPr>
        <p:spPr bwMode="auto">
          <a:xfrm rot="-5400000">
            <a:off x="5896769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09" name="Oval 910"/>
          <p:cNvSpPr>
            <a:spLocks noChangeArrowheads="1"/>
          </p:cNvSpPr>
          <p:nvPr/>
        </p:nvSpPr>
        <p:spPr bwMode="auto">
          <a:xfrm rot="-5400000">
            <a:off x="5896769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10" name="Oval 911"/>
          <p:cNvSpPr>
            <a:spLocks noChangeArrowheads="1"/>
          </p:cNvSpPr>
          <p:nvPr/>
        </p:nvSpPr>
        <p:spPr bwMode="auto">
          <a:xfrm rot="-5400000">
            <a:off x="5896769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11" name="Oval 912"/>
          <p:cNvSpPr>
            <a:spLocks noChangeArrowheads="1"/>
          </p:cNvSpPr>
          <p:nvPr/>
        </p:nvSpPr>
        <p:spPr bwMode="auto">
          <a:xfrm rot="-5400000">
            <a:off x="5896769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12" name="Oval 913"/>
          <p:cNvSpPr>
            <a:spLocks noChangeArrowheads="1"/>
          </p:cNvSpPr>
          <p:nvPr/>
        </p:nvSpPr>
        <p:spPr bwMode="auto">
          <a:xfrm rot="-5400000">
            <a:off x="5896769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13" name="Oval 914"/>
          <p:cNvSpPr>
            <a:spLocks noChangeArrowheads="1"/>
          </p:cNvSpPr>
          <p:nvPr/>
        </p:nvSpPr>
        <p:spPr bwMode="auto">
          <a:xfrm rot="-5400000">
            <a:off x="5899944" y="46791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14" name="Oval 915"/>
          <p:cNvSpPr>
            <a:spLocks noChangeArrowheads="1"/>
          </p:cNvSpPr>
          <p:nvPr/>
        </p:nvSpPr>
        <p:spPr bwMode="auto">
          <a:xfrm rot="-5400000">
            <a:off x="5893594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15" name="Oval 916"/>
          <p:cNvSpPr>
            <a:spLocks noChangeArrowheads="1"/>
          </p:cNvSpPr>
          <p:nvPr/>
        </p:nvSpPr>
        <p:spPr bwMode="auto">
          <a:xfrm rot="-5400000">
            <a:off x="5893594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16" name="Oval 917"/>
          <p:cNvSpPr>
            <a:spLocks noChangeArrowheads="1"/>
          </p:cNvSpPr>
          <p:nvPr/>
        </p:nvSpPr>
        <p:spPr bwMode="auto">
          <a:xfrm rot="-5400000">
            <a:off x="5893594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17" name="Oval 918"/>
          <p:cNvSpPr>
            <a:spLocks noChangeArrowheads="1"/>
          </p:cNvSpPr>
          <p:nvPr/>
        </p:nvSpPr>
        <p:spPr bwMode="auto">
          <a:xfrm rot="-5400000">
            <a:off x="5893594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18" name="Oval 919"/>
          <p:cNvSpPr>
            <a:spLocks noChangeArrowheads="1"/>
          </p:cNvSpPr>
          <p:nvPr/>
        </p:nvSpPr>
        <p:spPr bwMode="auto">
          <a:xfrm rot="-5400000">
            <a:off x="5893594" y="19423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19" name="Oval 920"/>
          <p:cNvSpPr>
            <a:spLocks noChangeArrowheads="1"/>
          </p:cNvSpPr>
          <p:nvPr/>
        </p:nvSpPr>
        <p:spPr bwMode="auto">
          <a:xfrm rot="-5400000">
            <a:off x="5893594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20" name="Oval 921"/>
          <p:cNvSpPr>
            <a:spLocks noChangeArrowheads="1"/>
          </p:cNvSpPr>
          <p:nvPr/>
        </p:nvSpPr>
        <p:spPr bwMode="auto">
          <a:xfrm rot="-5400000">
            <a:off x="5893594" y="1656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21" name="Oval 922"/>
          <p:cNvSpPr>
            <a:spLocks noChangeArrowheads="1"/>
          </p:cNvSpPr>
          <p:nvPr/>
        </p:nvSpPr>
        <p:spPr bwMode="auto">
          <a:xfrm rot="-5400000">
            <a:off x="5893594" y="15120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22" name="Oval 923"/>
          <p:cNvSpPr>
            <a:spLocks noChangeArrowheads="1"/>
          </p:cNvSpPr>
          <p:nvPr/>
        </p:nvSpPr>
        <p:spPr bwMode="auto">
          <a:xfrm rot="-5400000">
            <a:off x="5893594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23" name="Oval 924"/>
          <p:cNvSpPr>
            <a:spLocks noChangeArrowheads="1"/>
          </p:cNvSpPr>
          <p:nvPr/>
        </p:nvSpPr>
        <p:spPr bwMode="auto">
          <a:xfrm rot="-5400000">
            <a:off x="5893594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24" name="Oval 925"/>
          <p:cNvSpPr>
            <a:spLocks noChangeArrowheads="1"/>
          </p:cNvSpPr>
          <p:nvPr/>
        </p:nvSpPr>
        <p:spPr bwMode="auto">
          <a:xfrm rot="-5400000">
            <a:off x="5896769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25" name="Oval 926"/>
          <p:cNvSpPr>
            <a:spLocks noChangeArrowheads="1"/>
          </p:cNvSpPr>
          <p:nvPr/>
        </p:nvSpPr>
        <p:spPr bwMode="auto">
          <a:xfrm rot="-5400000">
            <a:off x="6036469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26" name="Oval 927"/>
          <p:cNvSpPr>
            <a:spLocks noChangeArrowheads="1"/>
          </p:cNvSpPr>
          <p:nvPr/>
        </p:nvSpPr>
        <p:spPr bwMode="auto">
          <a:xfrm rot="-5400000">
            <a:off x="6036469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27" name="Oval 928"/>
          <p:cNvSpPr>
            <a:spLocks noChangeArrowheads="1"/>
          </p:cNvSpPr>
          <p:nvPr/>
        </p:nvSpPr>
        <p:spPr bwMode="auto">
          <a:xfrm rot="-5400000">
            <a:off x="6036469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28" name="Oval 929"/>
          <p:cNvSpPr>
            <a:spLocks noChangeArrowheads="1"/>
          </p:cNvSpPr>
          <p:nvPr/>
        </p:nvSpPr>
        <p:spPr bwMode="auto">
          <a:xfrm rot="-5400000">
            <a:off x="6036469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29" name="Oval 930"/>
          <p:cNvSpPr>
            <a:spLocks noChangeArrowheads="1"/>
          </p:cNvSpPr>
          <p:nvPr/>
        </p:nvSpPr>
        <p:spPr bwMode="auto">
          <a:xfrm rot="-5400000">
            <a:off x="6036469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30" name="Oval 931"/>
          <p:cNvSpPr>
            <a:spLocks noChangeArrowheads="1"/>
          </p:cNvSpPr>
          <p:nvPr/>
        </p:nvSpPr>
        <p:spPr bwMode="auto">
          <a:xfrm rot="-5400000">
            <a:off x="6036469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31" name="Oval 932"/>
          <p:cNvSpPr>
            <a:spLocks noChangeArrowheads="1"/>
          </p:cNvSpPr>
          <p:nvPr/>
        </p:nvSpPr>
        <p:spPr bwMode="auto">
          <a:xfrm rot="-5400000">
            <a:off x="6036469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32" name="Oval 933"/>
          <p:cNvSpPr>
            <a:spLocks noChangeArrowheads="1"/>
          </p:cNvSpPr>
          <p:nvPr/>
        </p:nvSpPr>
        <p:spPr bwMode="auto">
          <a:xfrm rot="-5400000">
            <a:off x="6036469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33" name="Oval 934"/>
          <p:cNvSpPr>
            <a:spLocks noChangeArrowheads="1"/>
          </p:cNvSpPr>
          <p:nvPr/>
        </p:nvSpPr>
        <p:spPr bwMode="auto">
          <a:xfrm rot="-5400000">
            <a:off x="6036469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34" name="Oval 935"/>
          <p:cNvSpPr>
            <a:spLocks noChangeArrowheads="1"/>
          </p:cNvSpPr>
          <p:nvPr/>
        </p:nvSpPr>
        <p:spPr bwMode="auto">
          <a:xfrm rot="-5400000">
            <a:off x="6036469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35" name="Oval 936"/>
          <p:cNvSpPr>
            <a:spLocks noChangeArrowheads="1"/>
          </p:cNvSpPr>
          <p:nvPr/>
        </p:nvSpPr>
        <p:spPr bwMode="auto">
          <a:xfrm rot="-5400000">
            <a:off x="6036469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36" name="Oval 937"/>
          <p:cNvSpPr>
            <a:spLocks noChangeArrowheads="1"/>
          </p:cNvSpPr>
          <p:nvPr/>
        </p:nvSpPr>
        <p:spPr bwMode="auto">
          <a:xfrm rot="-5400000">
            <a:off x="6036469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37" name="Oval 938"/>
          <p:cNvSpPr>
            <a:spLocks noChangeArrowheads="1"/>
          </p:cNvSpPr>
          <p:nvPr/>
        </p:nvSpPr>
        <p:spPr bwMode="auto">
          <a:xfrm rot="-5400000">
            <a:off x="6036469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38" name="Oval 939"/>
          <p:cNvSpPr>
            <a:spLocks noChangeArrowheads="1"/>
          </p:cNvSpPr>
          <p:nvPr/>
        </p:nvSpPr>
        <p:spPr bwMode="auto">
          <a:xfrm rot="-5400000">
            <a:off x="6039644" y="46791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39" name="Oval 940"/>
          <p:cNvSpPr>
            <a:spLocks noChangeArrowheads="1"/>
          </p:cNvSpPr>
          <p:nvPr/>
        </p:nvSpPr>
        <p:spPr bwMode="auto">
          <a:xfrm rot="-5400000">
            <a:off x="6033294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40" name="Oval 941"/>
          <p:cNvSpPr>
            <a:spLocks noChangeArrowheads="1"/>
          </p:cNvSpPr>
          <p:nvPr/>
        </p:nvSpPr>
        <p:spPr bwMode="auto">
          <a:xfrm rot="-5400000">
            <a:off x="6033294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41" name="Oval 942"/>
          <p:cNvSpPr>
            <a:spLocks noChangeArrowheads="1"/>
          </p:cNvSpPr>
          <p:nvPr/>
        </p:nvSpPr>
        <p:spPr bwMode="auto">
          <a:xfrm rot="-5400000">
            <a:off x="6033294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42" name="Oval 943"/>
          <p:cNvSpPr>
            <a:spLocks noChangeArrowheads="1"/>
          </p:cNvSpPr>
          <p:nvPr/>
        </p:nvSpPr>
        <p:spPr bwMode="auto">
          <a:xfrm rot="-5400000">
            <a:off x="6033294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43" name="Oval 944"/>
          <p:cNvSpPr>
            <a:spLocks noChangeArrowheads="1"/>
          </p:cNvSpPr>
          <p:nvPr/>
        </p:nvSpPr>
        <p:spPr bwMode="auto">
          <a:xfrm rot="-5400000">
            <a:off x="6033294" y="19423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44" name="Oval 945"/>
          <p:cNvSpPr>
            <a:spLocks noChangeArrowheads="1"/>
          </p:cNvSpPr>
          <p:nvPr/>
        </p:nvSpPr>
        <p:spPr bwMode="auto">
          <a:xfrm rot="-5400000">
            <a:off x="6033294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45" name="Oval 946"/>
          <p:cNvSpPr>
            <a:spLocks noChangeArrowheads="1"/>
          </p:cNvSpPr>
          <p:nvPr/>
        </p:nvSpPr>
        <p:spPr bwMode="auto">
          <a:xfrm rot="-5400000">
            <a:off x="6033294" y="1656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46" name="Oval 947"/>
          <p:cNvSpPr>
            <a:spLocks noChangeArrowheads="1"/>
          </p:cNvSpPr>
          <p:nvPr/>
        </p:nvSpPr>
        <p:spPr bwMode="auto">
          <a:xfrm rot="-5400000">
            <a:off x="6033294" y="15120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47" name="Oval 948"/>
          <p:cNvSpPr>
            <a:spLocks noChangeArrowheads="1"/>
          </p:cNvSpPr>
          <p:nvPr/>
        </p:nvSpPr>
        <p:spPr bwMode="auto">
          <a:xfrm rot="-5400000">
            <a:off x="6033294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48" name="Oval 949"/>
          <p:cNvSpPr>
            <a:spLocks noChangeArrowheads="1"/>
          </p:cNvSpPr>
          <p:nvPr/>
        </p:nvSpPr>
        <p:spPr bwMode="auto">
          <a:xfrm rot="-5400000">
            <a:off x="6033294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49" name="Oval 950"/>
          <p:cNvSpPr>
            <a:spLocks noChangeArrowheads="1"/>
          </p:cNvSpPr>
          <p:nvPr/>
        </p:nvSpPr>
        <p:spPr bwMode="auto">
          <a:xfrm rot="-5400000">
            <a:off x="6036469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50" name="Oval 951"/>
          <p:cNvSpPr>
            <a:spLocks noChangeArrowheads="1"/>
          </p:cNvSpPr>
          <p:nvPr/>
        </p:nvSpPr>
        <p:spPr bwMode="auto">
          <a:xfrm rot="-5400000">
            <a:off x="6180931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51" name="Oval 952"/>
          <p:cNvSpPr>
            <a:spLocks noChangeArrowheads="1"/>
          </p:cNvSpPr>
          <p:nvPr/>
        </p:nvSpPr>
        <p:spPr bwMode="auto">
          <a:xfrm rot="-5400000">
            <a:off x="6180931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52" name="Oval 953"/>
          <p:cNvSpPr>
            <a:spLocks noChangeArrowheads="1"/>
          </p:cNvSpPr>
          <p:nvPr/>
        </p:nvSpPr>
        <p:spPr bwMode="auto">
          <a:xfrm rot="-5400000">
            <a:off x="6180931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53" name="Oval 954"/>
          <p:cNvSpPr>
            <a:spLocks noChangeArrowheads="1"/>
          </p:cNvSpPr>
          <p:nvPr/>
        </p:nvSpPr>
        <p:spPr bwMode="auto">
          <a:xfrm rot="-5400000">
            <a:off x="6180931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54" name="Oval 955"/>
          <p:cNvSpPr>
            <a:spLocks noChangeArrowheads="1"/>
          </p:cNvSpPr>
          <p:nvPr/>
        </p:nvSpPr>
        <p:spPr bwMode="auto">
          <a:xfrm rot="-5400000">
            <a:off x="6180931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55" name="Oval 956"/>
          <p:cNvSpPr>
            <a:spLocks noChangeArrowheads="1"/>
          </p:cNvSpPr>
          <p:nvPr/>
        </p:nvSpPr>
        <p:spPr bwMode="auto">
          <a:xfrm rot="-5400000">
            <a:off x="6180931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56" name="Oval 957"/>
          <p:cNvSpPr>
            <a:spLocks noChangeArrowheads="1"/>
          </p:cNvSpPr>
          <p:nvPr/>
        </p:nvSpPr>
        <p:spPr bwMode="auto">
          <a:xfrm rot="-5400000">
            <a:off x="6180931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57" name="Oval 958"/>
          <p:cNvSpPr>
            <a:spLocks noChangeArrowheads="1"/>
          </p:cNvSpPr>
          <p:nvPr/>
        </p:nvSpPr>
        <p:spPr bwMode="auto">
          <a:xfrm rot="-5400000">
            <a:off x="6180931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58" name="Oval 959"/>
          <p:cNvSpPr>
            <a:spLocks noChangeArrowheads="1"/>
          </p:cNvSpPr>
          <p:nvPr/>
        </p:nvSpPr>
        <p:spPr bwMode="auto">
          <a:xfrm rot="-5400000">
            <a:off x="6180931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59" name="Oval 960"/>
          <p:cNvSpPr>
            <a:spLocks noChangeArrowheads="1"/>
          </p:cNvSpPr>
          <p:nvPr/>
        </p:nvSpPr>
        <p:spPr bwMode="auto">
          <a:xfrm rot="-5400000">
            <a:off x="6180931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60" name="Oval 961"/>
          <p:cNvSpPr>
            <a:spLocks noChangeArrowheads="1"/>
          </p:cNvSpPr>
          <p:nvPr/>
        </p:nvSpPr>
        <p:spPr bwMode="auto">
          <a:xfrm rot="-5400000">
            <a:off x="6180931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61" name="Oval 962"/>
          <p:cNvSpPr>
            <a:spLocks noChangeArrowheads="1"/>
          </p:cNvSpPr>
          <p:nvPr/>
        </p:nvSpPr>
        <p:spPr bwMode="auto">
          <a:xfrm rot="-5400000">
            <a:off x="6180931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62" name="Oval 963"/>
          <p:cNvSpPr>
            <a:spLocks noChangeArrowheads="1"/>
          </p:cNvSpPr>
          <p:nvPr/>
        </p:nvSpPr>
        <p:spPr bwMode="auto">
          <a:xfrm rot="-5400000">
            <a:off x="6180931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63" name="Oval 964"/>
          <p:cNvSpPr>
            <a:spLocks noChangeArrowheads="1"/>
          </p:cNvSpPr>
          <p:nvPr/>
        </p:nvSpPr>
        <p:spPr bwMode="auto">
          <a:xfrm rot="-5400000">
            <a:off x="6184106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64" name="Oval 965"/>
          <p:cNvSpPr>
            <a:spLocks noChangeArrowheads="1"/>
          </p:cNvSpPr>
          <p:nvPr/>
        </p:nvSpPr>
        <p:spPr bwMode="auto">
          <a:xfrm rot="-5400000">
            <a:off x="6177756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65" name="Oval 966"/>
          <p:cNvSpPr>
            <a:spLocks noChangeArrowheads="1"/>
          </p:cNvSpPr>
          <p:nvPr/>
        </p:nvSpPr>
        <p:spPr bwMode="auto">
          <a:xfrm rot="-5400000">
            <a:off x="6177756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66" name="Oval 967"/>
          <p:cNvSpPr>
            <a:spLocks noChangeArrowheads="1"/>
          </p:cNvSpPr>
          <p:nvPr/>
        </p:nvSpPr>
        <p:spPr bwMode="auto">
          <a:xfrm rot="-5400000">
            <a:off x="6177756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67" name="Oval 968"/>
          <p:cNvSpPr>
            <a:spLocks noChangeArrowheads="1"/>
          </p:cNvSpPr>
          <p:nvPr/>
        </p:nvSpPr>
        <p:spPr bwMode="auto">
          <a:xfrm rot="-5400000">
            <a:off x="6177756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68" name="Oval 969"/>
          <p:cNvSpPr>
            <a:spLocks noChangeArrowheads="1"/>
          </p:cNvSpPr>
          <p:nvPr/>
        </p:nvSpPr>
        <p:spPr bwMode="auto">
          <a:xfrm rot="-5400000">
            <a:off x="6177756" y="19423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69" name="Oval 970"/>
          <p:cNvSpPr>
            <a:spLocks noChangeArrowheads="1"/>
          </p:cNvSpPr>
          <p:nvPr/>
        </p:nvSpPr>
        <p:spPr bwMode="auto">
          <a:xfrm rot="-5400000">
            <a:off x="6177756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70" name="Oval 971"/>
          <p:cNvSpPr>
            <a:spLocks noChangeArrowheads="1"/>
          </p:cNvSpPr>
          <p:nvPr/>
        </p:nvSpPr>
        <p:spPr bwMode="auto">
          <a:xfrm rot="-5400000">
            <a:off x="6177756" y="1656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71" name="Oval 972"/>
          <p:cNvSpPr>
            <a:spLocks noChangeArrowheads="1"/>
          </p:cNvSpPr>
          <p:nvPr/>
        </p:nvSpPr>
        <p:spPr bwMode="auto">
          <a:xfrm rot="-5400000">
            <a:off x="6177756" y="15120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72" name="Oval 973"/>
          <p:cNvSpPr>
            <a:spLocks noChangeArrowheads="1"/>
          </p:cNvSpPr>
          <p:nvPr/>
        </p:nvSpPr>
        <p:spPr bwMode="auto">
          <a:xfrm rot="-5400000">
            <a:off x="6177756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73" name="Oval 974"/>
          <p:cNvSpPr>
            <a:spLocks noChangeArrowheads="1"/>
          </p:cNvSpPr>
          <p:nvPr/>
        </p:nvSpPr>
        <p:spPr bwMode="auto">
          <a:xfrm rot="-5400000">
            <a:off x="6177756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74" name="Oval 975"/>
          <p:cNvSpPr>
            <a:spLocks noChangeArrowheads="1"/>
          </p:cNvSpPr>
          <p:nvPr/>
        </p:nvSpPr>
        <p:spPr bwMode="auto">
          <a:xfrm rot="-5400000">
            <a:off x="6180931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75" name="Oval 976"/>
          <p:cNvSpPr>
            <a:spLocks noChangeArrowheads="1"/>
          </p:cNvSpPr>
          <p:nvPr/>
        </p:nvSpPr>
        <p:spPr bwMode="auto">
          <a:xfrm rot="-5400000">
            <a:off x="6325394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76" name="Oval 977"/>
          <p:cNvSpPr>
            <a:spLocks noChangeArrowheads="1"/>
          </p:cNvSpPr>
          <p:nvPr/>
        </p:nvSpPr>
        <p:spPr bwMode="auto">
          <a:xfrm rot="-5400000">
            <a:off x="6325394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77" name="Oval 978"/>
          <p:cNvSpPr>
            <a:spLocks noChangeArrowheads="1"/>
          </p:cNvSpPr>
          <p:nvPr/>
        </p:nvSpPr>
        <p:spPr bwMode="auto">
          <a:xfrm rot="-5400000">
            <a:off x="6325394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78" name="Oval 979"/>
          <p:cNvSpPr>
            <a:spLocks noChangeArrowheads="1"/>
          </p:cNvSpPr>
          <p:nvPr/>
        </p:nvSpPr>
        <p:spPr bwMode="auto">
          <a:xfrm rot="-5400000">
            <a:off x="6325394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79" name="Oval 980"/>
          <p:cNvSpPr>
            <a:spLocks noChangeArrowheads="1"/>
          </p:cNvSpPr>
          <p:nvPr/>
        </p:nvSpPr>
        <p:spPr bwMode="auto">
          <a:xfrm rot="-5400000">
            <a:off x="6325394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80" name="Oval 981"/>
          <p:cNvSpPr>
            <a:spLocks noChangeArrowheads="1"/>
          </p:cNvSpPr>
          <p:nvPr/>
        </p:nvSpPr>
        <p:spPr bwMode="auto">
          <a:xfrm rot="-5400000">
            <a:off x="6325394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81" name="Oval 982"/>
          <p:cNvSpPr>
            <a:spLocks noChangeArrowheads="1"/>
          </p:cNvSpPr>
          <p:nvPr/>
        </p:nvSpPr>
        <p:spPr bwMode="auto">
          <a:xfrm rot="-5400000">
            <a:off x="6325394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82" name="Oval 983"/>
          <p:cNvSpPr>
            <a:spLocks noChangeArrowheads="1"/>
          </p:cNvSpPr>
          <p:nvPr/>
        </p:nvSpPr>
        <p:spPr bwMode="auto">
          <a:xfrm rot="-5400000">
            <a:off x="6325394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83" name="Oval 984"/>
          <p:cNvSpPr>
            <a:spLocks noChangeArrowheads="1"/>
          </p:cNvSpPr>
          <p:nvPr/>
        </p:nvSpPr>
        <p:spPr bwMode="auto">
          <a:xfrm rot="-5400000">
            <a:off x="6325394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84" name="Oval 985"/>
          <p:cNvSpPr>
            <a:spLocks noChangeArrowheads="1"/>
          </p:cNvSpPr>
          <p:nvPr/>
        </p:nvSpPr>
        <p:spPr bwMode="auto">
          <a:xfrm rot="-5400000">
            <a:off x="6325394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85" name="Oval 986"/>
          <p:cNvSpPr>
            <a:spLocks noChangeArrowheads="1"/>
          </p:cNvSpPr>
          <p:nvPr/>
        </p:nvSpPr>
        <p:spPr bwMode="auto">
          <a:xfrm rot="-5400000">
            <a:off x="6325394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86" name="Oval 987"/>
          <p:cNvSpPr>
            <a:spLocks noChangeArrowheads="1"/>
          </p:cNvSpPr>
          <p:nvPr/>
        </p:nvSpPr>
        <p:spPr bwMode="auto">
          <a:xfrm rot="-5400000">
            <a:off x="6325394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87" name="Oval 988"/>
          <p:cNvSpPr>
            <a:spLocks noChangeArrowheads="1"/>
          </p:cNvSpPr>
          <p:nvPr/>
        </p:nvSpPr>
        <p:spPr bwMode="auto">
          <a:xfrm rot="-5400000">
            <a:off x="6325394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88" name="Oval 989"/>
          <p:cNvSpPr>
            <a:spLocks noChangeArrowheads="1"/>
          </p:cNvSpPr>
          <p:nvPr/>
        </p:nvSpPr>
        <p:spPr bwMode="auto">
          <a:xfrm rot="-5400000">
            <a:off x="6328569" y="46791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89" name="Oval 990"/>
          <p:cNvSpPr>
            <a:spLocks noChangeArrowheads="1"/>
          </p:cNvSpPr>
          <p:nvPr/>
        </p:nvSpPr>
        <p:spPr bwMode="auto">
          <a:xfrm rot="-5400000">
            <a:off x="6322219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90" name="Oval 991"/>
          <p:cNvSpPr>
            <a:spLocks noChangeArrowheads="1"/>
          </p:cNvSpPr>
          <p:nvPr/>
        </p:nvSpPr>
        <p:spPr bwMode="auto">
          <a:xfrm rot="-5400000">
            <a:off x="6322219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91" name="Oval 992"/>
          <p:cNvSpPr>
            <a:spLocks noChangeArrowheads="1"/>
          </p:cNvSpPr>
          <p:nvPr/>
        </p:nvSpPr>
        <p:spPr bwMode="auto">
          <a:xfrm rot="-5400000">
            <a:off x="6322219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92" name="Oval 993"/>
          <p:cNvSpPr>
            <a:spLocks noChangeArrowheads="1"/>
          </p:cNvSpPr>
          <p:nvPr/>
        </p:nvSpPr>
        <p:spPr bwMode="auto">
          <a:xfrm rot="-5400000">
            <a:off x="6322219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93" name="Oval 994"/>
          <p:cNvSpPr>
            <a:spLocks noChangeArrowheads="1"/>
          </p:cNvSpPr>
          <p:nvPr/>
        </p:nvSpPr>
        <p:spPr bwMode="auto">
          <a:xfrm rot="-5400000">
            <a:off x="6322219" y="19423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94" name="Oval 995"/>
          <p:cNvSpPr>
            <a:spLocks noChangeArrowheads="1"/>
          </p:cNvSpPr>
          <p:nvPr/>
        </p:nvSpPr>
        <p:spPr bwMode="auto">
          <a:xfrm rot="-5400000">
            <a:off x="6322219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95" name="Oval 996"/>
          <p:cNvSpPr>
            <a:spLocks noChangeArrowheads="1"/>
          </p:cNvSpPr>
          <p:nvPr/>
        </p:nvSpPr>
        <p:spPr bwMode="auto">
          <a:xfrm rot="-5400000">
            <a:off x="6322219" y="1656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96" name="Oval 997"/>
          <p:cNvSpPr>
            <a:spLocks noChangeArrowheads="1"/>
          </p:cNvSpPr>
          <p:nvPr/>
        </p:nvSpPr>
        <p:spPr bwMode="auto">
          <a:xfrm rot="-5400000">
            <a:off x="6322219" y="15120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97" name="Oval 998"/>
          <p:cNvSpPr>
            <a:spLocks noChangeArrowheads="1"/>
          </p:cNvSpPr>
          <p:nvPr/>
        </p:nvSpPr>
        <p:spPr bwMode="auto">
          <a:xfrm rot="-5400000">
            <a:off x="6322219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98" name="Oval 999"/>
          <p:cNvSpPr>
            <a:spLocks noChangeArrowheads="1"/>
          </p:cNvSpPr>
          <p:nvPr/>
        </p:nvSpPr>
        <p:spPr bwMode="auto">
          <a:xfrm rot="-5400000">
            <a:off x="6322219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099" name="Oval 1000"/>
          <p:cNvSpPr>
            <a:spLocks noChangeArrowheads="1"/>
          </p:cNvSpPr>
          <p:nvPr/>
        </p:nvSpPr>
        <p:spPr bwMode="auto">
          <a:xfrm rot="-5400000">
            <a:off x="6325394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00" name="Oval 1001"/>
          <p:cNvSpPr>
            <a:spLocks noChangeArrowheads="1"/>
          </p:cNvSpPr>
          <p:nvPr/>
        </p:nvSpPr>
        <p:spPr bwMode="auto">
          <a:xfrm rot="-5400000">
            <a:off x="6469856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01" name="Oval 1002"/>
          <p:cNvSpPr>
            <a:spLocks noChangeArrowheads="1"/>
          </p:cNvSpPr>
          <p:nvPr/>
        </p:nvSpPr>
        <p:spPr bwMode="auto">
          <a:xfrm rot="-5400000">
            <a:off x="6469856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02" name="Oval 1003"/>
          <p:cNvSpPr>
            <a:spLocks noChangeArrowheads="1"/>
          </p:cNvSpPr>
          <p:nvPr/>
        </p:nvSpPr>
        <p:spPr bwMode="auto">
          <a:xfrm rot="-5400000">
            <a:off x="6469856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03" name="Oval 1004"/>
          <p:cNvSpPr>
            <a:spLocks noChangeArrowheads="1"/>
          </p:cNvSpPr>
          <p:nvPr/>
        </p:nvSpPr>
        <p:spPr bwMode="auto">
          <a:xfrm rot="-5400000">
            <a:off x="6469856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04" name="Oval 1005"/>
          <p:cNvSpPr>
            <a:spLocks noChangeArrowheads="1"/>
          </p:cNvSpPr>
          <p:nvPr/>
        </p:nvSpPr>
        <p:spPr bwMode="auto">
          <a:xfrm rot="-5400000">
            <a:off x="6469856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05" name="Oval 1006"/>
          <p:cNvSpPr>
            <a:spLocks noChangeArrowheads="1"/>
          </p:cNvSpPr>
          <p:nvPr/>
        </p:nvSpPr>
        <p:spPr bwMode="auto">
          <a:xfrm rot="-5400000">
            <a:off x="6469856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06" name="Oval 1007"/>
          <p:cNvSpPr>
            <a:spLocks noChangeArrowheads="1"/>
          </p:cNvSpPr>
          <p:nvPr/>
        </p:nvSpPr>
        <p:spPr bwMode="auto">
          <a:xfrm rot="-5400000">
            <a:off x="6469856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07" name="Oval 1008"/>
          <p:cNvSpPr>
            <a:spLocks noChangeArrowheads="1"/>
          </p:cNvSpPr>
          <p:nvPr/>
        </p:nvSpPr>
        <p:spPr bwMode="auto">
          <a:xfrm rot="-5400000">
            <a:off x="6469856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08" name="Oval 1009"/>
          <p:cNvSpPr>
            <a:spLocks noChangeArrowheads="1"/>
          </p:cNvSpPr>
          <p:nvPr/>
        </p:nvSpPr>
        <p:spPr bwMode="auto">
          <a:xfrm rot="-5400000">
            <a:off x="6469856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09" name="Oval 1010"/>
          <p:cNvSpPr>
            <a:spLocks noChangeArrowheads="1"/>
          </p:cNvSpPr>
          <p:nvPr/>
        </p:nvSpPr>
        <p:spPr bwMode="auto">
          <a:xfrm rot="-5400000">
            <a:off x="6469856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10" name="Oval 1011"/>
          <p:cNvSpPr>
            <a:spLocks noChangeArrowheads="1"/>
          </p:cNvSpPr>
          <p:nvPr/>
        </p:nvSpPr>
        <p:spPr bwMode="auto">
          <a:xfrm rot="-5400000">
            <a:off x="6469856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11" name="Oval 1012"/>
          <p:cNvSpPr>
            <a:spLocks noChangeArrowheads="1"/>
          </p:cNvSpPr>
          <p:nvPr/>
        </p:nvSpPr>
        <p:spPr bwMode="auto">
          <a:xfrm rot="-5400000">
            <a:off x="6469856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12" name="Oval 1013"/>
          <p:cNvSpPr>
            <a:spLocks noChangeArrowheads="1"/>
          </p:cNvSpPr>
          <p:nvPr/>
        </p:nvSpPr>
        <p:spPr bwMode="auto">
          <a:xfrm rot="-5400000">
            <a:off x="6469856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13" name="Oval 1014"/>
          <p:cNvSpPr>
            <a:spLocks noChangeArrowheads="1"/>
          </p:cNvSpPr>
          <p:nvPr/>
        </p:nvSpPr>
        <p:spPr bwMode="auto">
          <a:xfrm rot="-5400000">
            <a:off x="6473031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14" name="Oval 1015"/>
          <p:cNvSpPr>
            <a:spLocks noChangeArrowheads="1"/>
          </p:cNvSpPr>
          <p:nvPr/>
        </p:nvSpPr>
        <p:spPr bwMode="auto">
          <a:xfrm rot="-5400000">
            <a:off x="6466681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15" name="Oval 1016"/>
          <p:cNvSpPr>
            <a:spLocks noChangeArrowheads="1"/>
          </p:cNvSpPr>
          <p:nvPr/>
        </p:nvSpPr>
        <p:spPr bwMode="auto">
          <a:xfrm rot="-5400000">
            <a:off x="6466681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16" name="Oval 1017"/>
          <p:cNvSpPr>
            <a:spLocks noChangeArrowheads="1"/>
          </p:cNvSpPr>
          <p:nvPr/>
        </p:nvSpPr>
        <p:spPr bwMode="auto">
          <a:xfrm rot="-5400000">
            <a:off x="6466681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17" name="Oval 1018"/>
          <p:cNvSpPr>
            <a:spLocks noChangeArrowheads="1"/>
          </p:cNvSpPr>
          <p:nvPr/>
        </p:nvSpPr>
        <p:spPr bwMode="auto">
          <a:xfrm rot="-5400000">
            <a:off x="6466681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18" name="Oval 1019"/>
          <p:cNvSpPr>
            <a:spLocks noChangeArrowheads="1"/>
          </p:cNvSpPr>
          <p:nvPr/>
        </p:nvSpPr>
        <p:spPr bwMode="auto">
          <a:xfrm rot="-5400000">
            <a:off x="6466681" y="19423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19" name="Oval 1020"/>
          <p:cNvSpPr>
            <a:spLocks noChangeArrowheads="1"/>
          </p:cNvSpPr>
          <p:nvPr/>
        </p:nvSpPr>
        <p:spPr bwMode="auto">
          <a:xfrm rot="-5400000">
            <a:off x="6466681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20" name="Oval 1021"/>
          <p:cNvSpPr>
            <a:spLocks noChangeArrowheads="1"/>
          </p:cNvSpPr>
          <p:nvPr/>
        </p:nvSpPr>
        <p:spPr bwMode="auto">
          <a:xfrm rot="-5400000">
            <a:off x="6466681" y="1656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21" name="Oval 1022"/>
          <p:cNvSpPr>
            <a:spLocks noChangeArrowheads="1"/>
          </p:cNvSpPr>
          <p:nvPr/>
        </p:nvSpPr>
        <p:spPr bwMode="auto">
          <a:xfrm rot="-5400000">
            <a:off x="6466681" y="15120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22" name="Oval 1023"/>
          <p:cNvSpPr>
            <a:spLocks noChangeArrowheads="1"/>
          </p:cNvSpPr>
          <p:nvPr/>
        </p:nvSpPr>
        <p:spPr bwMode="auto">
          <a:xfrm rot="-5400000">
            <a:off x="6466681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23" name="Oval 1024"/>
          <p:cNvSpPr>
            <a:spLocks noChangeArrowheads="1"/>
          </p:cNvSpPr>
          <p:nvPr/>
        </p:nvSpPr>
        <p:spPr bwMode="auto">
          <a:xfrm rot="-5400000">
            <a:off x="6466681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24" name="Oval 1025"/>
          <p:cNvSpPr>
            <a:spLocks noChangeArrowheads="1"/>
          </p:cNvSpPr>
          <p:nvPr/>
        </p:nvSpPr>
        <p:spPr bwMode="auto">
          <a:xfrm rot="-5400000">
            <a:off x="6469856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25" name="Line 1026"/>
          <p:cNvSpPr>
            <a:spLocks noChangeShapeType="1"/>
          </p:cNvSpPr>
          <p:nvPr/>
        </p:nvSpPr>
        <p:spPr bwMode="auto">
          <a:xfrm rot="-5400000">
            <a:off x="5945981" y="2994819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126" name="Oval 1027"/>
          <p:cNvSpPr>
            <a:spLocks noChangeArrowheads="1"/>
          </p:cNvSpPr>
          <p:nvPr/>
        </p:nvSpPr>
        <p:spPr bwMode="auto">
          <a:xfrm rot="-5400000">
            <a:off x="7336631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27" name="Oval 1028"/>
          <p:cNvSpPr>
            <a:spLocks noChangeArrowheads="1"/>
          </p:cNvSpPr>
          <p:nvPr/>
        </p:nvSpPr>
        <p:spPr bwMode="auto">
          <a:xfrm rot="-5400000">
            <a:off x="7336631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28" name="Oval 1029"/>
          <p:cNvSpPr>
            <a:spLocks noChangeArrowheads="1"/>
          </p:cNvSpPr>
          <p:nvPr/>
        </p:nvSpPr>
        <p:spPr bwMode="auto">
          <a:xfrm rot="-5400000">
            <a:off x="7336631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29" name="Oval 1030"/>
          <p:cNvSpPr>
            <a:spLocks noChangeArrowheads="1"/>
          </p:cNvSpPr>
          <p:nvPr/>
        </p:nvSpPr>
        <p:spPr bwMode="auto">
          <a:xfrm rot="-5400000">
            <a:off x="7336631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30" name="Oval 1031"/>
          <p:cNvSpPr>
            <a:spLocks noChangeArrowheads="1"/>
          </p:cNvSpPr>
          <p:nvPr/>
        </p:nvSpPr>
        <p:spPr bwMode="auto">
          <a:xfrm rot="-5400000">
            <a:off x="7336631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31" name="Oval 1032"/>
          <p:cNvSpPr>
            <a:spLocks noChangeArrowheads="1"/>
          </p:cNvSpPr>
          <p:nvPr/>
        </p:nvSpPr>
        <p:spPr bwMode="auto">
          <a:xfrm rot="-5400000">
            <a:off x="7336631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32" name="Oval 1033"/>
          <p:cNvSpPr>
            <a:spLocks noChangeArrowheads="1"/>
          </p:cNvSpPr>
          <p:nvPr/>
        </p:nvSpPr>
        <p:spPr bwMode="auto">
          <a:xfrm rot="-5400000">
            <a:off x="7336631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33" name="Oval 1034"/>
          <p:cNvSpPr>
            <a:spLocks noChangeArrowheads="1"/>
          </p:cNvSpPr>
          <p:nvPr/>
        </p:nvSpPr>
        <p:spPr bwMode="auto">
          <a:xfrm rot="-5400000">
            <a:off x="7336631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34" name="Oval 1035"/>
          <p:cNvSpPr>
            <a:spLocks noChangeArrowheads="1"/>
          </p:cNvSpPr>
          <p:nvPr/>
        </p:nvSpPr>
        <p:spPr bwMode="auto">
          <a:xfrm rot="-5400000">
            <a:off x="7336631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35" name="Oval 1036"/>
          <p:cNvSpPr>
            <a:spLocks noChangeArrowheads="1"/>
          </p:cNvSpPr>
          <p:nvPr/>
        </p:nvSpPr>
        <p:spPr bwMode="auto">
          <a:xfrm rot="-5400000">
            <a:off x="7336631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36" name="Oval 1037"/>
          <p:cNvSpPr>
            <a:spLocks noChangeArrowheads="1"/>
          </p:cNvSpPr>
          <p:nvPr/>
        </p:nvSpPr>
        <p:spPr bwMode="auto">
          <a:xfrm rot="-5400000">
            <a:off x="7336631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37" name="Oval 1038"/>
          <p:cNvSpPr>
            <a:spLocks noChangeArrowheads="1"/>
          </p:cNvSpPr>
          <p:nvPr/>
        </p:nvSpPr>
        <p:spPr bwMode="auto">
          <a:xfrm rot="-5400000">
            <a:off x="7336631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38" name="Oval 1039"/>
          <p:cNvSpPr>
            <a:spLocks noChangeArrowheads="1"/>
          </p:cNvSpPr>
          <p:nvPr/>
        </p:nvSpPr>
        <p:spPr bwMode="auto">
          <a:xfrm rot="-5400000">
            <a:off x="7336631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39" name="Oval 1041"/>
          <p:cNvSpPr>
            <a:spLocks noChangeArrowheads="1"/>
          </p:cNvSpPr>
          <p:nvPr/>
        </p:nvSpPr>
        <p:spPr bwMode="auto">
          <a:xfrm rot="-5400000">
            <a:off x="7333456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40" name="Oval 1042"/>
          <p:cNvSpPr>
            <a:spLocks noChangeArrowheads="1"/>
          </p:cNvSpPr>
          <p:nvPr/>
        </p:nvSpPr>
        <p:spPr bwMode="auto">
          <a:xfrm rot="-5400000">
            <a:off x="7333456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41" name="Oval 1043"/>
          <p:cNvSpPr>
            <a:spLocks noChangeArrowheads="1"/>
          </p:cNvSpPr>
          <p:nvPr/>
        </p:nvSpPr>
        <p:spPr bwMode="auto">
          <a:xfrm rot="-5400000">
            <a:off x="7333456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42" name="Oval 1044"/>
          <p:cNvSpPr>
            <a:spLocks noChangeArrowheads="1"/>
          </p:cNvSpPr>
          <p:nvPr/>
        </p:nvSpPr>
        <p:spPr bwMode="auto">
          <a:xfrm rot="-5400000">
            <a:off x="7333456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43" name="Oval 1045"/>
          <p:cNvSpPr>
            <a:spLocks noChangeArrowheads="1"/>
          </p:cNvSpPr>
          <p:nvPr/>
        </p:nvSpPr>
        <p:spPr bwMode="auto">
          <a:xfrm rot="-5400000">
            <a:off x="7333456" y="19423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44" name="Oval 1046"/>
          <p:cNvSpPr>
            <a:spLocks noChangeArrowheads="1"/>
          </p:cNvSpPr>
          <p:nvPr/>
        </p:nvSpPr>
        <p:spPr bwMode="auto">
          <a:xfrm rot="-5400000">
            <a:off x="7333456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45" name="Oval 1047"/>
          <p:cNvSpPr>
            <a:spLocks noChangeArrowheads="1"/>
          </p:cNvSpPr>
          <p:nvPr/>
        </p:nvSpPr>
        <p:spPr bwMode="auto">
          <a:xfrm rot="-5400000">
            <a:off x="7333456" y="1656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46" name="Oval 1048"/>
          <p:cNvSpPr>
            <a:spLocks noChangeArrowheads="1"/>
          </p:cNvSpPr>
          <p:nvPr/>
        </p:nvSpPr>
        <p:spPr bwMode="auto">
          <a:xfrm rot="-5400000">
            <a:off x="7333456" y="15120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47" name="Oval 1049"/>
          <p:cNvSpPr>
            <a:spLocks noChangeArrowheads="1"/>
          </p:cNvSpPr>
          <p:nvPr/>
        </p:nvSpPr>
        <p:spPr bwMode="auto">
          <a:xfrm rot="-5400000">
            <a:off x="7333456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48" name="Oval 1051"/>
          <p:cNvSpPr>
            <a:spLocks noChangeArrowheads="1"/>
          </p:cNvSpPr>
          <p:nvPr/>
        </p:nvSpPr>
        <p:spPr bwMode="auto">
          <a:xfrm rot="-5400000">
            <a:off x="7336631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49" name="Oval 1052"/>
          <p:cNvSpPr>
            <a:spLocks noChangeArrowheads="1"/>
          </p:cNvSpPr>
          <p:nvPr/>
        </p:nvSpPr>
        <p:spPr bwMode="auto">
          <a:xfrm rot="-5400000">
            <a:off x="7481094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50" name="Oval 1053"/>
          <p:cNvSpPr>
            <a:spLocks noChangeArrowheads="1"/>
          </p:cNvSpPr>
          <p:nvPr/>
        </p:nvSpPr>
        <p:spPr bwMode="auto">
          <a:xfrm rot="-5400000">
            <a:off x="7481094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51" name="Oval 1054"/>
          <p:cNvSpPr>
            <a:spLocks noChangeArrowheads="1"/>
          </p:cNvSpPr>
          <p:nvPr/>
        </p:nvSpPr>
        <p:spPr bwMode="auto">
          <a:xfrm rot="-5400000">
            <a:off x="7481094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52" name="Oval 1055"/>
          <p:cNvSpPr>
            <a:spLocks noChangeArrowheads="1"/>
          </p:cNvSpPr>
          <p:nvPr/>
        </p:nvSpPr>
        <p:spPr bwMode="auto">
          <a:xfrm rot="-5400000">
            <a:off x="7481094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53" name="Oval 1056"/>
          <p:cNvSpPr>
            <a:spLocks noChangeArrowheads="1"/>
          </p:cNvSpPr>
          <p:nvPr/>
        </p:nvSpPr>
        <p:spPr bwMode="auto">
          <a:xfrm rot="-5400000">
            <a:off x="7481094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54" name="Oval 1057"/>
          <p:cNvSpPr>
            <a:spLocks noChangeArrowheads="1"/>
          </p:cNvSpPr>
          <p:nvPr/>
        </p:nvSpPr>
        <p:spPr bwMode="auto">
          <a:xfrm rot="-5400000">
            <a:off x="7481094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55" name="Oval 1058"/>
          <p:cNvSpPr>
            <a:spLocks noChangeArrowheads="1"/>
          </p:cNvSpPr>
          <p:nvPr/>
        </p:nvSpPr>
        <p:spPr bwMode="auto">
          <a:xfrm rot="-5400000">
            <a:off x="7481094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56" name="Oval 1059"/>
          <p:cNvSpPr>
            <a:spLocks noChangeArrowheads="1"/>
          </p:cNvSpPr>
          <p:nvPr/>
        </p:nvSpPr>
        <p:spPr bwMode="auto">
          <a:xfrm rot="-5400000">
            <a:off x="7481094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57" name="Oval 1060"/>
          <p:cNvSpPr>
            <a:spLocks noChangeArrowheads="1"/>
          </p:cNvSpPr>
          <p:nvPr/>
        </p:nvSpPr>
        <p:spPr bwMode="auto">
          <a:xfrm rot="-5400000">
            <a:off x="7481094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58" name="Oval 1061"/>
          <p:cNvSpPr>
            <a:spLocks noChangeArrowheads="1"/>
          </p:cNvSpPr>
          <p:nvPr/>
        </p:nvSpPr>
        <p:spPr bwMode="auto">
          <a:xfrm rot="-5400000">
            <a:off x="7481094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59" name="Oval 1062"/>
          <p:cNvSpPr>
            <a:spLocks noChangeArrowheads="1"/>
          </p:cNvSpPr>
          <p:nvPr/>
        </p:nvSpPr>
        <p:spPr bwMode="auto">
          <a:xfrm rot="-5400000">
            <a:off x="7481094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60" name="Oval 1063"/>
          <p:cNvSpPr>
            <a:spLocks noChangeArrowheads="1"/>
          </p:cNvSpPr>
          <p:nvPr/>
        </p:nvSpPr>
        <p:spPr bwMode="auto">
          <a:xfrm rot="-5400000">
            <a:off x="7481094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61" name="Oval 1064"/>
          <p:cNvSpPr>
            <a:spLocks noChangeArrowheads="1"/>
          </p:cNvSpPr>
          <p:nvPr/>
        </p:nvSpPr>
        <p:spPr bwMode="auto">
          <a:xfrm rot="-5400000">
            <a:off x="7481094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62" name="Oval 1066"/>
          <p:cNvSpPr>
            <a:spLocks noChangeArrowheads="1"/>
          </p:cNvSpPr>
          <p:nvPr/>
        </p:nvSpPr>
        <p:spPr bwMode="auto">
          <a:xfrm rot="-5400000">
            <a:off x="7477919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63" name="Oval 1067"/>
          <p:cNvSpPr>
            <a:spLocks noChangeArrowheads="1"/>
          </p:cNvSpPr>
          <p:nvPr/>
        </p:nvSpPr>
        <p:spPr bwMode="auto">
          <a:xfrm rot="-5400000">
            <a:off x="7477919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64" name="Oval 1068"/>
          <p:cNvSpPr>
            <a:spLocks noChangeArrowheads="1"/>
          </p:cNvSpPr>
          <p:nvPr/>
        </p:nvSpPr>
        <p:spPr bwMode="auto">
          <a:xfrm rot="-5400000">
            <a:off x="7477919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65" name="Oval 1069"/>
          <p:cNvSpPr>
            <a:spLocks noChangeArrowheads="1"/>
          </p:cNvSpPr>
          <p:nvPr/>
        </p:nvSpPr>
        <p:spPr bwMode="auto">
          <a:xfrm rot="-5400000">
            <a:off x="7477919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66" name="Oval 1070"/>
          <p:cNvSpPr>
            <a:spLocks noChangeArrowheads="1"/>
          </p:cNvSpPr>
          <p:nvPr/>
        </p:nvSpPr>
        <p:spPr bwMode="auto">
          <a:xfrm rot="-5400000">
            <a:off x="7477919" y="19423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67" name="Oval 1071"/>
          <p:cNvSpPr>
            <a:spLocks noChangeArrowheads="1"/>
          </p:cNvSpPr>
          <p:nvPr/>
        </p:nvSpPr>
        <p:spPr bwMode="auto">
          <a:xfrm rot="-5400000">
            <a:off x="7477919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68" name="Oval 1072"/>
          <p:cNvSpPr>
            <a:spLocks noChangeArrowheads="1"/>
          </p:cNvSpPr>
          <p:nvPr/>
        </p:nvSpPr>
        <p:spPr bwMode="auto">
          <a:xfrm rot="-5400000">
            <a:off x="7477919" y="1656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69" name="Oval 1073"/>
          <p:cNvSpPr>
            <a:spLocks noChangeArrowheads="1"/>
          </p:cNvSpPr>
          <p:nvPr/>
        </p:nvSpPr>
        <p:spPr bwMode="auto">
          <a:xfrm rot="-5400000">
            <a:off x="7477919" y="15120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70" name="Oval 1074"/>
          <p:cNvSpPr>
            <a:spLocks noChangeArrowheads="1"/>
          </p:cNvSpPr>
          <p:nvPr/>
        </p:nvSpPr>
        <p:spPr bwMode="auto">
          <a:xfrm rot="-5400000">
            <a:off x="7477919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71" name="Oval 1076"/>
          <p:cNvSpPr>
            <a:spLocks noChangeArrowheads="1"/>
          </p:cNvSpPr>
          <p:nvPr/>
        </p:nvSpPr>
        <p:spPr bwMode="auto">
          <a:xfrm rot="-5400000">
            <a:off x="7481094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72" name="Oval 1077"/>
          <p:cNvSpPr>
            <a:spLocks noChangeArrowheads="1"/>
          </p:cNvSpPr>
          <p:nvPr/>
        </p:nvSpPr>
        <p:spPr bwMode="auto">
          <a:xfrm rot="-5400000">
            <a:off x="7625556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73" name="Oval 1078"/>
          <p:cNvSpPr>
            <a:spLocks noChangeArrowheads="1"/>
          </p:cNvSpPr>
          <p:nvPr/>
        </p:nvSpPr>
        <p:spPr bwMode="auto">
          <a:xfrm rot="-5400000">
            <a:off x="7625556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74" name="Oval 1079"/>
          <p:cNvSpPr>
            <a:spLocks noChangeArrowheads="1"/>
          </p:cNvSpPr>
          <p:nvPr/>
        </p:nvSpPr>
        <p:spPr bwMode="auto">
          <a:xfrm rot="-5400000">
            <a:off x="7625556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75" name="Oval 1080"/>
          <p:cNvSpPr>
            <a:spLocks noChangeArrowheads="1"/>
          </p:cNvSpPr>
          <p:nvPr/>
        </p:nvSpPr>
        <p:spPr bwMode="auto">
          <a:xfrm rot="-5400000">
            <a:off x="7625556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76" name="Oval 1081"/>
          <p:cNvSpPr>
            <a:spLocks noChangeArrowheads="1"/>
          </p:cNvSpPr>
          <p:nvPr/>
        </p:nvSpPr>
        <p:spPr bwMode="auto">
          <a:xfrm rot="-5400000">
            <a:off x="7625556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77" name="Oval 1082"/>
          <p:cNvSpPr>
            <a:spLocks noChangeArrowheads="1"/>
          </p:cNvSpPr>
          <p:nvPr/>
        </p:nvSpPr>
        <p:spPr bwMode="auto">
          <a:xfrm rot="-5400000">
            <a:off x="7625556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78" name="Oval 1083"/>
          <p:cNvSpPr>
            <a:spLocks noChangeArrowheads="1"/>
          </p:cNvSpPr>
          <p:nvPr/>
        </p:nvSpPr>
        <p:spPr bwMode="auto">
          <a:xfrm rot="-5400000">
            <a:off x="7625556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79" name="Oval 1084"/>
          <p:cNvSpPr>
            <a:spLocks noChangeArrowheads="1"/>
          </p:cNvSpPr>
          <p:nvPr/>
        </p:nvSpPr>
        <p:spPr bwMode="auto">
          <a:xfrm rot="-5400000">
            <a:off x="7625556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80" name="Oval 1085"/>
          <p:cNvSpPr>
            <a:spLocks noChangeArrowheads="1"/>
          </p:cNvSpPr>
          <p:nvPr/>
        </p:nvSpPr>
        <p:spPr bwMode="auto">
          <a:xfrm rot="-5400000">
            <a:off x="7625556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81" name="Oval 1086"/>
          <p:cNvSpPr>
            <a:spLocks noChangeArrowheads="1"/>
          </p:cNvSpPr>
          <p:nvPr/>
        </p:nvSpPr>
        <p:spPr bwMode="auto">
          <a:xfrm rot="-5400000">
            <a:off x="7625556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82" name="Oval 1087"/>
          <p:cNvSpPr>
            <a:spLocks noChangeArrowheads="1"/>
          </p:cNvSpPr>
          <p:nvPr/>
        </p:nvSpPr>
        <p:spPr bwMode="auto">
          <a:xfrm rot="-5400000">
            <a:off x="7625556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83" name="Oval 1088"/>
          <p:cNvSpPr>
            <a:spLocks noChangeArrowheads="1"/>
          </p:cNvSpPr>
          <p:nvPr/>
        </p:nvSpPr>
        <p:spPr bwMode="auto">
          <a:xfrm rot="-5400000">
            <a:off x="7625556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84" name="Oval 1089"/>
          <p:cNvSpPr>
            <a:spLocks noChangeArrowheads="1"/>
          </p:cNvSpPr>
          <p:nvPr/>
        </p:nvSpPr>
        <p:spPr bwMode="auto">
          <a:xfrm rot="-5400000">
            <a:off x="7625556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85" name="Oval 1091"/>
          <p:cNvSpPr>
            <a:spLocks noChangeArrowheads="1"/>
          </p:cNvSpPr>
          <p:nvPr/>
        </p:nvSpPr>
        <p:spPr bwMode="auto">
          <a:xfrm rot="-5400000">
            <a:off x="7622381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86" name="Oval 1092"/>
          <p:cNvSpPr>
            <a:spLocks noChangeArrowheads="1"/>
          </p:cNvSpPr>
          <p:nvPr/>
        </p:nvSpPr>
        <p:spPr bwMode="auto">
          <a:xfrm rot="-5400000">
            <a:off x="7622381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87" name="Oval 1093"/>
          <p:cNvSpPr>
            <a:spLocks noChangeArrowheads="1"/>
          </p:cNvSpPr>
          <p:nvPr/>
        </p:nvSpPr>
        <p:spPr bwMode="auto">
          <a:xfrm rot="-5400000">
            <a:off x="7622381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88" name="Oval 1094"/>
          <p:cNvSpPr>
            <a:spLocks noChangeArrowheads="1"/>
          </p:cNvSpPr>
          <p:nvPr/>
        </p:nvSpPr>
        <p:spPr bwMode="auto">
          <a:xfrm rot="-5400000">
            <a:off x="7622381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89" name="Oval 1095"/>
          <p:cNvSpPr>
            <a:spLocks noChangeArrowheads="1"/>
          </p:cNvSpPr>
          <p:nvPr/>
        </p:nvSpPr>
        <p:spPr bwMode="auto">
          <a:xfrm rot="-5400000">
            <a:off x="7622381" y="19423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90" name="Oval 1096"/>
          <p:cNvSpPr>
            <a:spLocks noChangeArrowheads="1"/>
          </p:cNvSpPr>
          <p:nvPr/>
        </p:nvSpPr>
        <p:spPr bwMode="auto">
          <a:xfrm rot="-5400000">
            <a:off x="7622381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91" name="Oval 1097"/>
          <p:cNvSpPr>
            <a:spLocks noChangeArrowheads="1"/>
          </p:cNvSpPr>
          <p:nvPr/>
        </p:nvSpPr>
        <p:spPr bwMode="auto">
          <a:xfrm rot="-5400000">
            <a:off x="7622381" y="1656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92" name="Oval 1098"/>
          <p:cNvSpPr>
            <a:spLocks noChangeArrowheads="1"/>
          </p:cNvSpPr>
          <p:nvPr/>
        </p:nvSpPr>
        <p:spPr bwMode="auto">
          <a:xfrm rot="-5400000">
            <a:off x="7622381" y="15120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93" name="Oval 1099"/>
          <p:cNvSpPr>
            <a:spLocks noChangeArrowheads="1"/>
          </p:cNvSpPr>
          <p:nvPr/>
        </p:nvSpPr>
        <p:spPr bwMode="auto">
          <a:xfrm rot="-5400000">
            <a:off x="7622381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94" name="Oval 1101"/>
          <p:cNvSpPr>
            <a:spLocks noChangeArrowheads="1"/>
          </p:cNvSpPr>
          <p:nvPr/>
        </p:nvSpPr>
        <p:spPr bwMode="auto">
          <a:xfrm rot="-5400000">
            <a:off x="7625556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95" name="Line 1102"/>
          <p:cNvSpPr>
            <a:spLocks noChangeShapeType="1"/>
          </p:cNvSpPr>
          <p:nvPr/>
        </p:nvSpPr>
        <p:spPr bwMode="auto">
          <a:xfrm rot="-5400000">
            <a:off x="5509419" y="2994819"/>
            <a:ext cx="34559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196" name="Oval 1103"/>
          <p:cNvSpPr>
            <a:spLocks noChangeArrowheads="1"/>
          </p:cNvSpPr>
          <p:nvPr/>
        </p:nvSpPr>
        <p:spPr bwMode="auto">
          <a:xfrm rot="-5400000">
            <a:off x="6615906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97" name="Oval 1104"/>
          <p:cNvSpPr>
            <a:spLocks noChangeArrowheads="1"/>
          </p:cNvSpPr>
          <p:nvPr/>
        </p:nvSpPr>
        <p:spPr bwMode="auto">
          <a:xfrm rot="-5400000">
            <a:off x="6615906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98" name="Oval 1105"/>
          <p:cNvSpPr>
            <a:spLocks noChangeArrowheads="1"/>
          </p:cNvSpPr>
          <p:nvPr/>
        </p:nvSpPr>
        <p:spPr bwMode="auto">
          <a:xfrm rot="-5400000">
            <a:off x="6615906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199" name="Oval 1106"/>
          <p:cNvSpPr>
            <a:spLocks noChangeArrowheads="1"/>
          </p:cNvSpPr>
          <p:nvPr/>
        </p:nvSpPr>
        <p:spPr bwMode="auto">
          <a:xfrm rot="-5400000">
            <a:off x="6615906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00" name="Oval 1107"/>
          <p:cNvSpPr>
            <a:spLocks noChangeArrowheads="1"/>
          </p:cNvSpPr>
          <p:nvPr/>
        </p:nvSpPr>
        <p:spPr bwMode="auto">
          <a:xfrm rot="-5400000">
            <a:off x="6615906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01" name="Oval 1108"/>
          <p:cNvSpPr>
            <a:spLocks noChangeArrowheads="1"/>
          </p:cNvSpPr>
          <p:nvPr/>
        </p:nvSpPr>
        <p:spPr bwMode="auto">
          <a:xfrm rot="-5400000">
            <a:off x="6615906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02" name="Oval 1109"/>
          <p:cNvSpPr>
            <a:spLocks noChangeArrowheads="1"/>
          </p:cNvSpPr>
          <p:nvPr/>
        </p:nvSpPr>
        <p:spPr bwMode="auto">
          <a:xfrm rot="-5400000">
            <a:off x="6615906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03" name="Oval 1110"/>
          <p:cNvSpPr>
            <a:spLocks noChangeArrowheads="1"/>
          </p:cNvSpPr>
          <p:nvPr/>
        </p:nvSpPr>
        <p:spPr bwMode="auto">
          <a:xfrm rot="-5400000">
            <a:off x="6615906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04" name="Oval 1111"/>
          <p:cNvSpPr>
            <a:spLocks noChangeArrowheads="1"/>
          </p:cNvSpPr>
          <p:nvPr/>
        </p:nvSpPr>
        <p:spPr bwMode="auto">
          <a:xfrm rot="-5400000">
            <a:off x="6615906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05" name="Oval 1112"/>
          <p:cNvSpPr>
            <a:spLocks noChangeArrowheads="1"/>
          </p:cNvSpPr>
          <p:nvPr/>
        </p:nvSpPr>
        <p:spPr bwMode="auto">
          <a:xfrm rot="-5400000">
            <a:off x="6615906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06" name="Oval 1113"/>
          <p:cNvSpPr>
            <a:spLocks noChangeArrowheads="1"/>
          </p:cNvSpPr>
          <p:nvPr/>
        </p:nvSpPr>
        <p:spPr bwMode="auto">
          <a:xfrm rot="-5400000">
            <a:off x="6615906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07" name="Oval 1114"/>
          <p:cNvSpPr>
            <a:spLocks noChangeArrowheads="1"/>
          </p:cNvSpPr>
          <p:nvPr/>
        </p:nvSpPr>
        <p:spPr bwMode="auto">
          <a:xfrm rot="-5400000">
            <a:off x="6615906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08" name="Oval 1115"/>
          <p:cNvSpPr>
            <a:spLocks noChangeArrowheads="1"/>
          </p:cNvSpPr>
          <p:nvPr/>
        </p:nvSpPr>
        <p:spPr bwMode="auto">
          <a:xfrm rot="-5400000">
            <a:off x="6615906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09" name="Oval 1116"/>
          <p:cNvSpPr>
            <a:spLocks noChangeArrowheads="1"/>
          </p:cNvSpPr>
          <p:nvPr/>
        </p:nvSpPr>
        <p:spPr bwMode="auto">
          <a:xfrm rot="-5400000">
            <a:off x="6619081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10" name="Oval 1117"/>
          <p:cNvSpPr>
            <a:spLocks noChangeArrowheads="1"/>
          </p:cNvSpPr>
          <p:nvPr/>
        </p:nvSpPr>
        <p:spPr bwMode="auto">
          <a:xfrm rot="-5400000">
            <a:off x="6612731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11" name="Oval 1118"/>
          <p:cNvSpPr>
            <a:spLocks noChangeArrowheads="1"/>
          </p:cNvSpPr>
          <p:nvPr/>
        </p:nvSpPr>
        <p:spPr bwMode="auto">
          <a:xfrm rot="-5400000">
            <a:off x="6612731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12" name="Oval 1119"/>
          <p:cNvSpPr>
            <a:spLocks noChangeArrowheads="1"/>
          </p:cNvSpPr>
          <p:nvPr/>
        </p:nvSpPr>
        <p:spPr bwMode="auto">
          <a:xfrm rot="-5400000">
            <a:off x="6612731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13" name="Oval 1120"/>
          <p:cNvSpPr>
            <a:spLocks noChangeArrowheads="1"/>
          </p:cNvSpPr>
          <p:nvPr/>
        </p:nvSpPr>
        <p:spPr bwMode="auto">
          <a:xfrm rot="-5400000">
            <a:off x="6612731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14" name="Oval 1121"/>
          <p:cNvSpPr>
            <a:spLocks noChangeArrowheads="1"/>
          </p:cNvSpPr>
          <p:nvPr/>
        </p:nvSpPr>
        <p:spPr bwMode="auto">
          <a:xfrm rot="-5400000">
            <a:off x="6612731" y="19423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15" name="Oval 1122"/>
          <p:cNvSpPr>
            <a:spLocks noChangeArrowheads="1"/>
          </p:cNvSpPr>
          <p:nvPr/>
        </p:nvSpPr>
        <p:spPr bwMode="auto">
          <a:xfrm rot="-5400000">
            <a:off x="6612731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16" name="Oval 1123"/>
          <p:cNvSpPr>
            <a:spLocks noChangeArrowheads="1"/>
          </p:cNvSpPr>
          <p:nvPr/>
        </p:nvSpPr>
        <p:spPr bwMode="auto">
          <a:xfrm rot="-5400000">
            <a:off x="6612731" y="1656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17" name="Oval 1124"/>
          <p:cNvSpPr>
            <a:spLocks noChangeArrowheads="1"/>
          </p:cNvSpPr>
          <p:nvPr/>
        </p:nvSpPr>
        <p:spPr bwMode="auto">
          <a:xfrm rot="-5400000">
            <a:off x="6612731" y="15120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18" name="Oval 1125"/>
          <p:cNvSpPr>
            <a:spLocks noChangeArrowheads="1"/>
          </p:cNvSpPr>
          <p:nvPr/>
        </p:nvSpPr>
        <p:spPr bwMode="auto">
          <a:xfrm rot="-5400000">
            <a:off x="6612731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19" name="Oval 1126"/>
          <p:cNvSpPr>
            <a:spLocks noChangeArrowheads="1"/>
          </p:cNvSpPr>
          <p:nvPr/>
        </p:nvSpPr>
        <p:spPr bwMode="auto">
          <a:xfrm rot="-5400000">
            <a:off x="6612731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20" name="Oval 1127"/>
          <p:cNvSpPr>
            <a:spLocks noChangeArrowheads="1"/>
          </p:cNvSpPr>
          <p:nvPr/>
        </p:nvSpPr>
        <p:spPr bwMode="auto">
          <a:xfrm rot="-5400000">
            <a:off x="6615906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21" name="Oval 1128"/>
          <p:cNvSpPr>
            <a:spLocks noChangeArrowheads="1"/>
          </p:cNvSpPr>
          <p:nvPr/>
        </p:nvSpPr>
        <p:spPr bwMode="auto">
          <a:xfrm rot="-5400000">
            <a:off x="6755606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22" name="Oval 1129"/>
          <p:cNvSpPr>
            <a:spLocks noChangeArrowheads="1"/>
          </p:cNvSpPr>
          <p:nvPr/>
        </p:nvSpPr>
        <p:spPr bwMode="auto">
          <a:xfrm rot="-5400000">
            <a:off x="6755606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23" name="Oval 1130"/>
          <p:cNvSpPr>
            <a:spLocks noChangeArrowheads="1"/>
          </p:cNvSpPr>
          <p:nvPr/>
        </p:nvSpPr>
        <p:spPr bwMode="auto">
          <a:xfrm rot="-5400000">
            <a:off x="6755606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24" name="Oval 1131"/>
          <p:cNvSpPr>
            <a:spLocks noChangeArrowheads="1"/>
          </p:cNvSpPr>
          <p:nvPr/>
        </p:nvSpPr>
        <p:spPr bwMode="auto">
          <a:xfrm rot="-5400000">
            <a:off x="6755606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25" name="Oval 1132"/>
          <p:cNvSpPr>
            <a:spLocks noChangeArrowheads="1"/>
          </p:cNvSpPr>
          <p:nvPr/>
        </p:nvSpPr>
        <p:spPr bwMode="auto">
          <a:xfrm rot="-5400000">
            <a:off x="6755606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26" name="Oval 1133"/>
          <p:cNvSpPr>
            <a:spLocks noChangeArrowheads="1"/>
          </p:cNvSpPr>
          <p:nvPr/>
        </p:nvSpPr>
        <p:spPr bwMode="auto">
          <a:xfrm rot="-5400000">
            <a:off x="6755606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27" name="Oval 1134"/>
          <p:cNvSpPr>
            <a:spLocks noChangeArrowheads="1"/>
          </p:cNvSpPr>
          <p:nvPr/>
        </p:nvSpPr>
        <p:spPr bwMode="auto">
          <a:xfrm rot="-5400000">
            <a:off x="6755606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28" name="Oval 1135"/>
          <p:cNvSpPr>
            <a:spLocks noChangeArrowheads="1"/>
          </p:cNvSpPr>
          <p:nvPr/>
        </p:nvSpPr>
        <p:spPr bwMode="auto">
          <a:xfrm rot="-5400000">
            <a:off x="6755606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29" name="Oval 1136"/>
          <p:cNvSpPr>
            <a:spLocks noChangeArrowheads="1"/>
          </p:cNvSpPr>
          <p:nvPr/>
        </p:nvSpPr>
        <p:spPr bwMode="auto">
          <a:xfrm rot="-5400000">
            <a:off x="6755606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30" name="Oval 1137"/>
          <p:cNvSpPr>
            <a:spLocks noChangeArrowheads="1"/>
          </p:cNvSpPr>
          <p:nvPr/>
        </p:nvSpPr>
        <p:spPr bwMode="auto">
          <a:xfrm rot="-5400000">
            <a:off x="6755606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31" name="Oval 1138"/>
          <p:cNvSpPr>
            <a:spLocks noChangeArrowheads="1"/>
          </p:cNvSpPr>
          <p:nvPr/>
        </p:nvSpPr>
        <p:spPr bwMode="auto">
          <a:xfrm rot="-5400000">
            <a:off x="6755606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32" name="Oval 1139"/>
          <p:cNvSpPr>
            <a:spLocks noChangeArrowheads="1"/>
          </p:cNvSpPr>
          <p:nvPr/>
        </p:nvSpPr>
        <p:spPr bwMode="auto">
          <a:xfrm rot="-5400000">
            <a:off x="6755606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33" name="Oval 1140"/>
          <p:cNvSpPr>
            <a:spLocks noChangeArrowheads="1"/>
          </p:cNvSpPr>
          <p:nvPr/>
        </p:nvSpPr>
        <p:spPr bwMode="auto">
          <a:xfrm rot="-5400000">
            <a:off x="6755606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34" name="Oval 1141"/>
          <p:cNvSpPr>
            <a:spLocks noChangeArrowheads="1"/>
          </p:cNvSpPr>
          <p:nvPr/>
        </p:nvSpPr>
        <p:spPr bwMode="auto">
          <a:xfrm rot="-5400000">
            <a:off x="6758781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35" name="Oval 1142"/>
          <p:cNvSpPr>
            <a:spLocks noChangeArrowheads="1"/>
          </p:cNvSpPr>
          <p:nvPr/>
        </p:nvSpPr>
        <p:spPr bwMode="auto">
          <a:xfrm rot="-5400000">
            <a:off x="6752431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36" name="Oval 1143"/>
          <p:cNvSpPr>
            <a:spLocks noChangeArrowheads="1"/>
          </p:cNvSpPr>
          <p:nvPr/>
        </p:nvSpPr>
        <p:spPr bwMode="auto">
          <a:xfrm rot="-5400000">
            <a:off x="6752431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37" name="Oval 1144"/>
          <p:cNvSpPr>
            <a:spLocks noChangeArrowheads="1"/>
          </p:cNvSpPr>
          <p:nvPr/>
        </p:nvSpPr>
        <p:spPr bwMode="auto">
          <a:xfrm rot="-5400000">
            <a:off x="6752431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38" name="Oval 1145"/>
          <p:cNvSpPr>
            <a:spLocks noChangeArrowheads="1"/>
          </p:cNvSpPr>
          <p:nvPr/>
        </p:nvSpPr>
        <p:spPr bwMode="auto">
          <a:xfrm rot="-5400000">
            <a:off x="6752431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39" name="Oval 1146"/>
          <p:cNvSpPr>
            <a:spLocks noChangeArrowheads="1"/>
          </p:cNvSpPr>
          <p:nvPr/>
        </p:nvSpPr>
        <p:spPr bwMode="auto">
          <a:xfrm rot="-5400000">
            <a:off x="6752431" y="19423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40" name="Oval 1147"/>
          <p:cNvSpPr>
            <a:spLocks noChangeArrowheads="1"/>
          </p:cNvSpPr>
          <p:nvPr/>
        </p:nvSpPr>
        <p:spPr bwMode="auto">
          <a:xfrm rot="-5400000">
            <a:off x="6752431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41" name="Oval 1148"/>
          <p:cNvSpPr>
            <a:spLocks noChangeArrowheads="1"/>
          </p:cNvSpPr>
          <p:nvPr/>
        </p:nvSpPr>
        <p:spPr bwMode="auto">
          <a:xfrm rot="-5400000">
            <a:off x="6752431" y="1656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42" name="Oval 1149"/>
          <p:cNvSpPr>
            <a:spLocks noChangeArrowheads="1"/>
          </p:cNvSpPr>
          <p:nvPr/>
        </p:nvSpPr>
        <p:spPr bwMode="auto">
          <a:xfrm rot="-5400000">
            <a:off x="6752431" y="15120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43" name="Oval 1150"/>
          <p:cNvSpPr>
            <a:spLocks noChangeArrowheads="1"/>
          </p:cNvSpPr>
          <p:nvPr/>
        </p:nvSpPr>
        <p:spPr bwMode="auto">
          <a:xfrm rot="-5400000">
            <a:off x="6752431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44" name="Oval 1151"/>
          <p:cNvSpPr>
            <a:spLocks noChangeArrowheads="1"/>
          </p:cNvSpPr>
          <p:nvPr/>
        </p:nvSpPr>
        <p:spPr bwMode="auto">
          <a:xfrm rot="-5400000">
            <a:off x="6752431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45" name="Oval 1152"/>
          <p:cNvSpPr>
            <a:spLocks noChangeArrowheads="1"/>
          </p:cNvSpPr>
          <p:nvPr/>
        </p:nvSpPr>
        <p:spPr bwMode="auto">
          <a:xfrm rot="-5400000">
            <a:off x="6755606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46" name="Oval 1153"/>
          <p:cNvSpPr>
            <a:spLocks noChangeArrowheads="1"/>
          </p:cNvSpPr>
          <p:nvPr/>
        </p:nvSpPr>
        <p:spPr bwMode="auto">
          <a:xfrm rot="-5400000">
            <a:off x="6900069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47" name="Oval 1154"/>
          <p:cNvSpPr>
            <a:spLocks noChangeArrowheads="1"/>
          </p:cNvSpPr>
          <p:nvPr/>
        </p:nvSpPr>
        <p:spPr bwMode="auto">
          <a:xfrm rot="-5400000">
            <a:off x="6900069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48" name="Oval 1155"/>
          <p:cNvSpPr>
            <a:spLocks noChangeArrowheads="1"/>
          </p:cNvSpPr>
          <p:nvPr/>
        </p:nvSpPr>
        <p:spPr bwMode="auto">
          <a:xfrm rot="-5400000">
            <a:off x="6900069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49" name="Oval 1156"/>
          <p:cNvSpPr>
            <a:spLocks noChangeArrowheads="1"/>
          </p:cNvSpPr>
          <p:nvPr/>
        </p:nvSpPr>
        <p:spPr bwMode="auto">
          <a:xfrm rot="-5400000">
            <a:off x="6900069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50" name="Oval 1157"/>
          <p:cNvSpPr>
            <a:spLocks noChangeArrowheads="1"/>
          </p:cNvSpPr>
          <p:nvPr/>
        </p:nvSpPr>
        <p:spPr bwMode="auto">
          <a:xfrm rot="-5400000">
            <a:off x="6900069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51" name="Oval 1158"/>
          <p:cNvSpPr>
            <a:spLocks noChangeArrowheads="1"/>
          </p:cNvSpPr>
          <p:nvPr/>
        </p:nvSpPr>
        <p:spPr bwMode="auto">
          <a:xfrm rot="-5400000">
            <a:off x="6900069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52" name="Oval 1159"/>
          <p:cNvSpPr>
            <a:spLocks noChangeArrowheads="1"/>
          </p:cNvSpPr>
          <p:nvPr/>
        </p:nvSpPr>
        <p:spPr bwMode="auto">
          <a:xfrm rot="-5400000">
            <a:off x="6900069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53" name="Oval 1160"/>
          <p:cNvSpPr>
            <a:spLocks noChangeArrowheads="1"/>
          </p:cNvSpPr>
          <p:nvPr/>
        </p:nvSpPr>
        <p:spPr bwMode="auto">
          <a:xfrm rot="-5400000">
            <a:off x="6900069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54" name="Oval 1161"/>
          <p:cNvSpPr>
            <a:spLocks noChangeArrowheads="1"/>
          </p:cNvSpPr>
          <p:nvPr/>
        </p:nvSpPr>
        <p:spPr bwMode="auto">
          <a:xfrm rot="-5400000">
            <a:off x="6900069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55" name="Oval 1162"/>
          <p:cNvSpPr>
            <a:spLocks noChangeArrowheads="1"/>
          </p:cNvSpPr>
          <p:nvPr/>
        </p:nvSpPr>
        <p:spPr bwMode="auto">
          <a:xfrm rot="-5400000">
            <a:off x="6900069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56" name="Oval 1163"/>
          <p:cNvSpPr>
            <a:spLocks noChangeArrowheads="1"/>
          </p:cNvSpPr>
          <p:nvPr/>
        </p:nvSpPr>
        <p:spPr bwMode="auto">
          <a:xfrm rot="-5400000">
            <a:off x="6900069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57" name="Oval 1164"/>
          <p:cNvSpPr>
            <a:spLocks noChangeArrowheads="1"/>
          </p:cNvSpPr>
          <p:nvPr/>
        </p:nvSpPr>
        <p:spPr bwMode="auto">
          <a:xfrm rot="-5400000">
            <a:off x="6900069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58" name="Oval 1165"/>
          <p:cNvSpPr>
            <a:spLocks noChangeArrowheads="1"/>
          </p:cNvSpPr>
          <p:nvPr/>
        </p:nvSpPr>
        <p:spPr bwMode="auto">
          <a:xfrm rot="-5400000">
            <a:off x="6900069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59" name="Oval 1166"/>
          <p:cNvSpPr>
            <a:spLocks noChangeArrowheads="1"/>
          </p:cNvSpPr>
          <p:nvPr/>
        </p:nvSpPr>
        <p:spPr bwMode="auto">
          <a:xfrm rot="-5400000">
            <a:off x="6903244" y="46791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0" name="Oval 1167"/>
          <p:cNvSpPr>
            <a:spLocks noChangeArrowheads="1"/>
          </p:cNvSpPr>
          <p:nvPr/>
        </p:nvSpPr>
        <p:spPr bwMode="auto">
          <a:xfrm rot="-5400000">
            <a:off x="6896894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1" name="Oval 1168"/>
          <p:cNvSpPr>
            <a:spLocks noChangeArrowheads="1"/>
          </p:cNvSpPr>
          <p:nvPr/>
        </p:nvSpPr>
        <p:spPr bwMode="auto">
          <a:xfrm rot="-5400000">
            <a:off x="6896894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2" name="Oval 1169"/>
          <p:cNvSpPr>
            <a:spLocks noChangeArrowheads="1"/>
          </p:cNvSpPr>
          <p:nvPr/>
        </p:nvSpPr>
        <p:spPr bwMode="auto">
          <a:xfrm rot="-5400000">
            <a:off x="6896894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3" name="Oval 1170"/>
          <p:cNvSpPr>
            <a:spLocks noChangeArrowheads="1"/>
          </p:cNvSpPr>
          <p:nvPr/>
        </p:nvSpPr>
        <p:spPr bwMode="auto">
          <a:xfrm rot="-5400000">
            <a:off x="6896894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4" name="Oval 1171"/>
          <p:cNvSpPr>
            <a:spLocks noChangeArrowheads="1"/>
          </p:cNvSpPr>
          <p:nvPr/>
        </p:nvSpPr>
        <p:spPr bwMode="auto">
          <a:xfrm rot="-5400000">
            <a:off x="6896894" y="19423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5" name="Oval 1172"/>
          <p:cNvSpPr>
            <a:spLocks noChangeArrowheads="1"/>
          </p:cNvSpPr>
          <p:nvPr/>
        </p:nvSpPr>
        <p:spPr bwMode="auto">
          <a:xfrm rot="-5400000">
            <a:off x="6896894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6" name="Oval 1173"/>
          <p:cNvSpPr>
            <a:spLocks noChangeArrowheads="1"/>
          </p:cNvSpPr>
          <p:nvPr/>
        </p:nvSpPr>
        <p:spPr bwMode="auto">
          <a:xfrm rot="-5400000">
            <a:off x="6896894" y="1656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7" name="Oval 1174"/>
          <p:cNvSpPr>
            <a:spLocks noChangeArrowheads="1"/>
          </p:cNvSpPr>
          <p:nvPr/>
        </p:nvSpPr>
        <p:spPr bwMode="auto">
          <a:xfrm rot="-5400000">
            <a:off x="6896894" y="15120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8" name="Oval 1175"/>
          <p:cNvSpPr>
            <a:spLocks noChangeArrowheads="1"/>
          </p:cNvSpPr>
          <p:nvPr/>
        </p:nvSpPr>
        <p:spPr bwMode="auto">
          <a:xfrm rot="-5400000">
            <a:off x="6896894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9" name="Oval 1176"/>
          <p:cNvSpPr>
            <a:spLocks noChangeArrowheads="1"/>
          </p:cNvSpPr>
          <p:nvPr/>
        </p:nvSpPr>
        <p:spPr bwMode="auto">
          <a:xfrm rot="-5400000">
            <a:off x="6896894" y="12231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70" name="Oval 1177"/>
          <p:cNvSpPr>
            <a:spLocks noChangeArrowheads="1"/>
          </p:cNvSpPr>
          <p:nvPr/>
        </p:nvSpPr>
        <p:spPr bwMode="auto">
          <a:xfrm rot="-5400000">
            <a:off x="6900069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71" name="Oval 1178"/>
          <p:cNvSpPr>
            <a:spLocks noChangeArrowheads="1"/>
          </p:cNvSpPr>
          <p:nvPr/>
        </p:nvSpPr>
        <p:spPr bwMode="auto">
          <a:xfrm rot="-5400000">
            <a:off x="7044531" y="4534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72" name="Oval 1179"/>
          <p:cNvSpPr>
            <a:spLocks noChangeArrowheads="1"/>
          </p:cNvSpPr>
          <p:nvPr/>
        </p:nvSpPr>
        <p:spPr bwMode="auto">
          <a:xfrm rot="-5400000">
            <a:off x="7044531" y="43918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73" name="Oval 1180"/>
          <p:cNvSpPr>
            <a:spLocks noChangeArrowheads="1"/>
          </p:cNvSpPr>
          <p:nvPr/>
        </p:nvSpPr>
        <p:spPr bwMode="auto">
          <a:xfrm rot="-5400000">
            <a:off x="7044531" y="42473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74" name="Oval 1181"/>
          <p:cNvSpPr>
            <a:spLocks noChangeArrowheads="1"/>
          </p:cNvSpPr>
          <p:nvPr/>
        </p:nvSpPr>
        <p:spPr bwMode="auto">
          <a:xfrm rot="-5400000">
            <a:off x="7044531" y="41028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75" name="Oval 1182"/>
          <p:cNvSpPr>
            <a:spLocks noChangeArrowheads="1"/>
          </p:cNvSpPr>
          <p:nvPr/>
        </p:nvSpPr>
        <p:spPr bwMode="auto">
          <a:xfrm rot="-5400000">
            <a:off x="7044531" y="3958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76" name="Oval 1183"/>
          <p:cNvSpPr>
            <a:spLocks noChangeArrowheads="1"/>
          </p:cNvSpPr>
          <p:nvPr/>
        </p:nvSpPr>
        <p:spPr bwMode="auto">
          <a:xfrm rot="-5400000">
            <a:off x="7044531" y="3815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77" name="Oval 1184"/>
          <p:cNvSpPr>
            <a:spLocks noChangeArrowheads="1"/>
          </p:cNvSpPr>
          <p:nvPr/>
        </p:nvSpPr>
        <p:spPr bwMode="auto">
          <a:xfrm rot="-5400000">
            <a:off x="7044531" y="367268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78" name="Oval 1185"/>
          <p:cNvSpPr>
            <a:spLocks noChangeArrowheads="1"/>
          </p:cNvSpPr>
          <p:nvPr/>
        </p:nvSpPr>
        <p:spPr bwMode="auto">
          <a:xfrm rot="-5400000">
            <a:off x="7044531" y="352821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79" name="Oval 1186"/>
          <p:cNvSpPr>
            <a:spLocks noChangeArrowheads="1"/>
          </p:cNvSpPr>
          <p:nvPr/>
        </p:nvSpPr>
        <p:spPr bwMode="auto">
          <a:xfrm rot="-5400000">
            <a:off x="7044531" y="33837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80" name="Oval 1187"/>
          <p:cNvSpPr>
            <a:spLocks noChangeArrowheads="1"/>
          </p:cNvSpPr>
          <p:nvPr/>
        </p:nvSpPr>
        <p:spPr bwMode="auto">
          <a:xfrm rot="-5400000">
            <a:off x="7044531" y="32392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81" name="Oval 1188"/>
          <p:cNvSpPr>
            <a:spLocks noChangeArrowheads="1"/>
          </p:cNvSpPr>
          <p:nvPr/>
        </p:nvSpPr>
        <p:spPr bwMode="auto">
          <a:xfrm rot="-5400000">
            <a:off x="7044531" y="30948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82" name="Oval 1189"/>
          <p:cNvSpPr>
            <a:spLocks noChangeArrowheads="1"/>
          </p:cNvSpPr>
          <p:nvPr/>
        </p:nvSpPr>
        <p:spPr bwMode="auto">
          <a:xfrm rot="-5400000">
            <a:off x="7044531" y="29519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83" name="Oval 1190"/>
          <p:cNvSpPr>
            <a:spLocks noChangeArrowheads="1"/>
          </p:cNvSpPr>
          <p:nvPr/>
        </p:nvSpPr>
        <p:spPr bwMode="auto">
          <a:xfrm rot="-5400000">
            <a:off x="7044531" y="28074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84" name="Oval 1191"/>
          <p:cNvSpPr>
            <a:spLocks noChangeArrowheads="1"/>
          </p:cNvSpPr>
          <p:nvPr/>
        </p:nvSpPr>
        <p:spPr bwMode="auto">
          <a:xfrm rot="-5400000">
            <a:off x="7047706" y="46791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85" name="Oval 1192"/>
          <p:cNvSpPr>
            <a:spLocks noChangeArrowheads="1"/>
          </p:cNvSpPr>
          <p:nvPr/>
        </p:nvSpPr>
        <p:spPr bwMode="auto">
          <a:xfrm rot="-5400000">
            <a:off x="7041356" y="25185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86" name="Oval 1193"/>
          <p:cNvSpPr>
            <a:spLocks noChangeArrowheads="1"/>
          </p:cNvSpPr>
          <p:nvPr/>
        </p:nvSpPr>
        <p:spPr bwMode="auto">
          <a:xfrm rot="-5400000">
            <a:off x="7041356" y="23756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87" name="Oval 1194"/>
          <p:cNvSpPr>
            <a:spLocks noChangeArrowheads="1"/>
          </p:cNvSpPr>
          <p:nvPr/>
        </p:nvSpPr>
        <p:spPr bwMode="auto">
          <a:xfrm rot="-5400000">
            <a:off x="7041356" y="22312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88" name="Oval 1195"/>
          <p:cNvSpPr>
            <a:spLocks noChangeArrowheads="1"/>
          </p:cNvSpPr>
          <p:nvPr/>
        </p:nvSpPr>
        <p:spPr bwMode="auto">
          <a:xfrm rot="-5400000">
            <a:off x="7041356" y="20867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89" name="Oval 1196"/>
          <p:cNvSpPr>
            <a:spLocks noChangeArrowheads="1"/>
          </p:cNvSpPr>
          <p:nvPr/>
        </p:nvSpPr>
        <p:spPr bwMode="auto">
          <a:xfrm rot="-5400000">
            <a:off x="7041356" y="194230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90" name="Oval 1197"/>
          <p:cNvSpPr>
            <a:spLocks noChangeArrowheads="1"/>
          </p:cNvSpPr>
          <p:nvPr/>
        </p:nvSpPr>
        <p:spPr bwMode="auto">
          <a:xfrm rot="-5400000">
            <a:off x="7041356" y="17994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91" name="Oval 1198"/>
          <p:cNvSpPr>
            <a:spLocks noChangeArrowheads="1"/>
          </p:cNvSpPr>
          <p:nvPr/>
        </p:nvSpPr>
        <p:spPr bwMode="auto">
          <a:xfrm rot="-5400000">
            <a:off x="7041356" y="1656557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92" name="Oval 1199"/>
          <p:cNvSpPr>
            <a:spLocks noChangeArrowheads="1"/>
          </p:cNvSpPr>
          <p:nvPr/>
        </p:nvSpPr>
        <p:spPr bwMode="auto">
          <a:xfrm rot="-5400000">
            <a:off x="7041356" y="1512094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93" name="Oval 1200"/>
          <p:cNvSpPr>
            <a:spLocks noChangeArrowheads="1"/>
          </p:cNvSpPr>
          <p:nvPr/>
        </p:nvSpPr>
        <p:spPr bwMode="auto">
          <a:xfrm rot="-5400000">
            <a:off x="7041356" y="13676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94" name="Oval 1201"/>
          <p:cNvSpPr>
            <a:spLocks noChangeArrowheads="1"/>
          </p:cNvSpPr>
          <p:nvPr/>
        </p:nvSpPr>
        <p:spPr bwMode="auto">
          <a:xfrm rot="-5400000">
            <a:off x="7041356" y="1223169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95" name="Oval 1202"/>
          <p:cNvSpPr>
            <a:spLocks noChangeArrowheads="1"/>
          </p:cNvSpPr>
          <p:nvPr/>
        </p:nvSpPr>
        <p:spPr bwMode="auto">
          <a:xfrm rot="-5400000">
            <a:off x="7044531" y="2663032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96" name="Oval 1203"/>
          <p:cNvSpPr>
            <a:spLocks noChangeArrowheads="1"/>
          </p:cNvSpPr>
          <p:nvPr/>
        </p:nvSpPr>
        <p:spPr bwMode="auto">
          <a:xfrm rot="-5400000">
            <a:off x="7188994" y="4534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97" name="Oval 1204"/>
          <p:cNvSpPr>
            <a:spLocks noChangeArrowheads="1"/>
          </p:cNvSpPr>
          <p:nvPr/>
        </p:nvSpPr>
        <p:spPr bwMode="auto">
          <a:xfrm rot="-5400000">
            <a:off x="7188994" y="43918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98" name="Oval 1205"/>
          <p:cNvSpPr>
            <a:spLocks noChangeArrowheads="1"/>
          </p:cNvSpPr>
          <p:nvPr/>
        </p:nvSpPr>
        <p:spPr bwMode="auto">
          <a:xfrm rot="-5400000">
            <a:off x="7188994" y="42473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99" name="Oval 1206"/>
          <p:cNvSpPr>
            <a:spLocks noChangeArrowheads="1"/>
          </p:cNvSpPr>
          <p:nvPr/>
        </p:nvSpPr>
        <p:spPr bwMode="auto">
          <a:xfrm rot="-5400000">
            <a:off x="7188994" y="41028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00" name="Oval 1207"/>
          <p:cNvSpPr>
            <a:spLocks noChangeArrowheads="1"/>
          </p:cNvSpPr>
          <p:nvPr/>
        </p:nvSpPr>
        <p:spPr bwMode="auto">
          <a:xfrm rot="-5400000">
            <a:off x="7188994" y="3958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01" name="Oval 1208"/>
          <p:cNvSpPr>
            <a:spLocks noChangeArrowheads="1"/>
          </p:cNvSpPr>
          <p:nvPr/>
        </p:nvSpPr>
        <p:spPr bwMode="auto">
          <a:xfrm rot="-5400000">
            <a:off x="7188994" y="3815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02" name="Oval 1209"/>
          <p:cNvSpPr>
            <a:spLocks noChangeArrowheads="1"/>
          </p:cNvSpPr>
          <p:nvPr/>
        </p:nvSpPr>
        <p:spPr bwMode="auto">
          <a:xfrm rot="-5400000">
            <a:off x="7188994" y="367268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03" name="Oval 1210"/>
          <p:cNvSpPr>
            <a:spLocks noChangeArrowheads="1"/>
          </p:cNvSpPr>
          <p:nvPr/>
        </p:nvSpPr>
        <p:spPr bwMode="auto">
          <a:xfrm rot="-5400000">
            <a:off x="7188994" y="352821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04" name="Oval 1211"/>
          <p:cNvSpPr>
            <a:spLocks noChangeArrowheads="1"/>
          </p:cNvSpPr>
          <p:nvPr/>
        </p:nvSpPr>
        <p:spPr bwMode="auto">
          <a:xfrm rot="-5400000">
            <a:off x="7188994" y="33837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05" name="Oval 1212"/>
          <p:cNvSpPr>
            <a:spLocks noChangeArrowheads="1"/>
          </p:cNvSpPr>
          <p:nvPr/>
        </p:nvSpPr>
        <p:spPr bwMode="auto">
          <a:xfrm rot="-5400000">
            <a:off x="7188994" y="32392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06" name="Oval 1213"/>
          <p:cNvSpPr>
            <a:spLocks noChangeArrowheads="1"/>
          </p:cNvSpPr>
          <p:nvPr/>
        </p:nvSpPr>
        <p:spPr bwMode="auto">
          <a:xfrm rot="-5400000">
            <a:off x="7188994" y="30948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07" name="Oval 1214"/>
          <p:cNvSpPr>
            <a:spLocks noChangeArrowheads="1"/>
          </p:cNvSpPr>
          <p:nvPr/>
        </p:nvSpPr>
        <p:spPr bwMode="auto">
          <a:xfrm rot="-5400000">
            <a:off x="7188994" y="29519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08" name="Oval 1215"/>
          <p:cNvSpPr>
            <a:spLocks noChangeArrowheads="1"/>
          </p:cNvSpPr>
          <p:nvPr/>
        </p:nvSpPr>
        <p:spPr bwMode="auto">
          <a:xfrm rot="-5400000">
            <a:off x="7188994" y="28074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09" name="Oval 1217"/>
          <p:cNvSpPr>
            <a:spLocks noChangeArrowheads="1"/>
          </p:cNvSpPr>
          <p:nvPr/>
        </p:nvSpPr>
        <p:spPr bwMode="auto">
          <a:xfrm rot="-5400000">
            <a:off x="7185819" y="25185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10" name="Oval 1218"/>
          <p:cNvSpPr>
            <a:spLocks noChangeArrowheads="1"/>
          </p:cNvSpPr>
          <p:nvPr/>
        </p:nvSpPr>
        <p:spPr bwMode="auto">
          <a:xfrm rot="-5400000">
            <a:off x="7185819" y="23756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11" name="Oval 1219"/>
          <p:cNvSpPr>
            <a:spLocks noChangeArrowheads="1"/>
          </p:cNvSpPr>
          <p:nvPr/>
        </p:nvSpPr>
        <p:spPr bwMode="auto">
          <a:xfrm rot="-5400000">
            <a:off x="7185819" y="22312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12" name="Oval 1220"/>
          <p:cNvSpPr>
            <a:spLocks noChangeArrowheads="1"/>
          </p:cNvSpPr>
          <p:nvPr/>
        </p:nvSpPr>
        <p:spPr bwMode="auto">
          <a:xfrm rot="-5400000">
            <a:off x="7185819" y="2086769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13" name="Oval 1221"/>
          <p:cNvSpPr>
            <a:spLocks noChangeArrowheads="1"/>
          </p:cNvSpPr>
          <p:nvPr/>
        </p:nvSpPr>
        <p:spPr bwMode="auto">
          <a:xfrm rot="-5400000">
            <a:off x="7185819" y="194230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14" name="Oval 1222"/>
          <p:cNvSpPr>
            <a:spLocks noChangeArrowheads="1"/>
          </p:cNvSpPr>
          <p:nvPr/>
        </p:nvSpPr>
        <p:spPr bwMode="auto">
          <a:xfrm rot="-5400000">
            <a:off x="7185819" y="17994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15" name="Oval 1223"/>
          <p:cNvSpPr>
            <a:spLocks noChangeArrowheads="1"/>
          </p:cNvSpPr>
          <p:nvPr/>
        </p:nvSpPr>
        <p:spPr bwMode="auto">
          <a:xfrm rot="-5400000">
            <a:off x="7185819" y="1656557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16" name="Oval 1224"/>
          <p:cNvSpPr>
            <a:spLocks noChangeArrowheads="1"/>
          </p:cNvSpPr>
          <p:nvPr/>
        </p:nvSpPr>
        <p:spPr bwMode="auto">
          <a:xfrm rot="-5400000">
            <a:off x="7185819" y="1512094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17" name="Oval 1225"/>
          <p:cNvSpPr>
            <a:spLocks noChangeArrowheads="1"/>
          </p:cNvSpPr>
          <p:nvPr/>
        </p:nvSpPr>
        <p:spPr bwMode="auto">
          <a:xfrm rot="-5400000">
            <a:off x="7185819" y="13676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18" name="Oval 1227"/>
          <p:cNvSpPr>
            <a:spLocks noChangeArrowheads="1"/>
          </p:cNvSpPr>
          <p:nvPr/>
        </p:nvSpPr>
        <p:spPr bwMode="auto">
          <a:xfrm rot="-5400000">
            <a:off x="7188994" y="2663032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319" name="Text Box 1228"/>
          <p:cNvSpPr txBox="1">
            <a:spLocks noChangeArrowheads="1"/>
          </p:cNvSpPr>
          <p:nvPr/>
        </p:nvSpPr>
        <p:spPr bwMode="auto">
          <a:xfrm>
            <a:off x="722313" y="69215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/>
              <a:t>T.SIN   TB-20</a:t>
            </a:r>
          </a:p>
        </p:txBody>
      </p:sp>
      <p:sp>
        <p:nvSpPr>
          <p:cNvPr id="11320" name="Rectangle 1229"/>
          <p:cNvSpPr>
            <a:spLocks noChangeArrowheads="1"/>
          </p:cNvSpPr>
          <p:nvPr/>
        </p:nvSpPr>
        <p:spPr bwMode="auto">
          <a:xfrm>
            <a:off x="1331913" y="1052513"/>
            <a:ext cx="6553200" cy="403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296</Words>
  <Application>Microsoft Office PowerPoint</Application>
  <PresentationFormat>画面に合わせる (4:3)</PresentationFormat>
  <Paragraphs>104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ＭＳ Ｐゴシック</vt:lpstr>
      <vt:lpstr>ＭＳ 明朝</vt:lpstr>
      <vt:lpstr>Arial</vt:lpstr>
      <vt:lpstr>Century Schoolbook</vt:lpstr>
      <vt:lpstr>Times New Roman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denndenn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zikkenn3</dc:creator>
  <cp:lastModifiedBy>Computer</cp:lastModifiedBy>
  <cp:revision>29</cp:revision>
  <cp:lastPrinted>2017-05-29T05:38:14Z</cp:lastPrinted>
  <dcterms:created xsi:type="dcterms:W3CDTF">2008-12-18T05:18:51Z</dcterms:created>
  <dcterms:modified xsi:type="dcterms:W3CDTF">2017-05-29T05:38:33Z</dcterms:modified>
</cp:coreProperties>
</file>