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8"/>
  </p:handoutMasterIdLst>
  <p:sldIdLst>
    <p:sldId id="259" r:id="rId5"/>
    <p:sldId id="262" r:id="rId6"/>
    <p:sldId id="260" r:id="rId7"/>
  </p:sldIdLst>
  <p:sldSz cx="9144000" cy="6858000" type="screen4x3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9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orient="horz" pos="2341" userDrawn="1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orient="horz" pos="3475">
          <p15:clr>
            <a:srgbClr val="A4A3A4"/>
          </p15:clr>
        </p15:guide>
        <p15:guide id="7" orient="horz" pos="3430" userDrawn="1">
          <p15:clr>
            <a:srgbClr val="A4A3A4"/>
          </p15:clr>
        </p15:guide>
        <p15:guide id="8" orient="horz" pos="2976">
          <p15:clr>
            <a:srgbClr val="A4A3A4"/>
          </p15:clr>
        </p15:guide>
        <p15:guide id="9" pos="4377">
          <p15:clr>
            <a:srgbClr val="A4A3A4"/>
          </p15:clr>
        </p15:guide>
        <p15:guide id="10" pos="5759">
          <p15:clr>
            <a:srgbClr val="A4A3A4"/>
          </p15:clr>
        </p15:guide>
        <p15:guide id="11" pos="4830">
          <p15:clr>
            <a:srgbClr val="A4A3A4"/>
          </p15:clr>
        </p15:guide>
        <p15:guide id="12" pos="2744">
          <p15:clr>
            <a:srgbClr val="A4A3A4"/>
          </p15:clr>
        </p15:guide>
        <p15:guide id="13" pos="4649">
          <p15:clr>
            <a:srgbClr val="A4A3A4"/>
          </p15:clr>
        </p15:guide>
        <p15:guide id="14" pos="4195">
          <p15:clr>
            <a:srgbClr val="A4A3A4"/>
          </p15:clr>
        </p15:guide>
        <p15:guide id="15" pos="1020" userDrawn="1">
          <p15:clr>
            <a:srgbClr val="A4A3A4"/>
          </p15:clr>
        </p15:guide>
        <p15:guide id="16" pos="3651">
          <p15:clr>
            <a:srgbClr val="A4A3A4"/>
          </p15:clr>
        </p15:guide>
        <p15:guide id="17" orient="horz" pos="1979" userDrawn="1">
          <p15:clr>
            <a:srgbClr val="A4A3A4"/>
          </p15:clr>
        </p15:guide>
        <p15:guide id="18" orient="horz" pos="2160" userDrawn="1">
          <p15:clr>
            <a:srgbClr val="A4A3A4"/>
          </p15:clr>
        </p15:guide>
        <p15:guide id="19" orient="horz" pos="2069" userDrawn="1">
          <p15:clr>
            <a:srgbClr val="A4A3A4"/>
          </p15:clr>
        </p15:guide>
        <p15:guide id="20" orient="horz" pos="1888" userDrawn="1">
          <p15:clr>
            <a:srgbClr val="A4A3A4"/>
          </p15:clr>
        </p15:guide>
        <p15:guide id="21" pos="22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C0C0C0"/>
    <a:srgbClr val="96969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8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834" y="120"/>
      </p:cViewPr>
      <p:guideLst>
        <p:guide orient="horz" pos="3339"/>
        <p:guide orient="horz" pos="4319"/>
        <p:guide orient="horz" pos="2341"/>
        <p:guide orient="horz" pos="3294"/>
        <p:guide orient="horz" pos="981"/>
        <p:guide orient="horz" pos="3475"/>
        <p:guide orient="horz" pos="3430"/>
        <p:guide orient="horz" pos="2976"/>
        <p:guide pos="4377"/>
        <p:guide pos="5759"/>
        <p:guide pos="4830"/>
        <p:guide pos="2744"/>
        <p:guide pos="4649"/>
        <p:guide pos="4195"/>
        <p:guide pos="1020"/>
        <p:guide pos="3651"/>
        <p:guide orient="horz" pos="1979"/>
        <p:guide orient="horz" pos="2160"/>
        <p:guide orient="horz" pos="2069"/>
        <p:guide orient="horz" pos="1888"/>
        <p:guide pos="2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薮哲郎" userId="838171a8-1f9a-45e2-a2fd-d6d54edd2a61" providerId="ADAL" clId="{029A4265-BC98-4F83-BED9-BC65C1FA1D38}"/>
    <pc:docChg chg="custSel delSld modSld">
      <pc:chgData name="薮哲郎" userId="838171a8-1f9a-45e2-a2fd-d6d54edd2a61" providerId="ADAL" clId="{029A4265-BC98-4F83-BED9-BC65C1FA1D38}" dt="2020-07-18T02:51:31.145" v="17" actId="47"/>
      <pc:docMkLst>
        <pc:docMk/>
      </pc:docMkLst>
      <pc:sldChg chg="delSp modSp mod">
        <pc:chgData name="薮哲郎" userId="838171a8-1f9a-45e2-a2fd-d6d54edd2a61" providerId="ADAL" clId="{029A4265-BC98-4F83-BED9-BC65C1FA1D38}" dt="2020-07-18T02:51:08.300" v="12" actId="21"/>
        <pc:sldMkLst>
          <pc:docMk/>
          <pc:sldMk cId="947934126" sldId="260"/>
        </pc:sldMkLst>
        <pc:spChg chg="del mod">
          <ac:chgData name="薮哲郎" userId="838171a8-1f9a-45e2-a2fd-d6d54edd2a61" providerId="ADAL" clId="{029A4265-BC98-4F83-BED9-BC65C1FA1D38}" dt="2020-07-18T02:51:08.300" v="12" actId="21"/>
          <ac:spMkLst>
            <pc:docMk/>
            <pc:sldMk cId="947934126" sldId="260"/>
            <ac:spMk id="5" creationId="{F2CE7855-F948-4D6F-A016-63B2256EDF98}"/>
          </ac:spMkLst>
        </pc:spChg>
      </pc:sldChg>
      <pc:sldChg chg="del">
        <pc:chgData name="薮哲郎" userId="838171a8-1f9a-45e2-a2fd-d6d54edd2a61" providerId="ADAL" clId="{029A4265-BC98-4F83-BED9-BC65C1FA1D38}" dt="2020-07-18T02:51:23.634" v="13" actId="47"/>
        <pc:sldMkLst>
          <pc:docMk/>
          <pc:sldMk cId="402588715" sldId="263"/>
        </pc:sldMkLst>
      </pc:sldChg>
      <pc:sldChg chg="del">
        <pc:chgData name="薮哲郎" userId="838171a8-1f9a-45e2-a2fd-d6d54edd2a61" providerId="ADAL" clId="{029A4265-BC98-4F83-BED9-BC65C1FA1D38}" dt="2020-07-18T02:51:31.145" v="17" actId="47"/>
        <pc:sldMkLst>
          <pc:docMk/>
          <pc:sldMk cId="644722478" sldId="264"/>
        </pc:sldMkLst>
      </pc:sldChg>
      <pc:sldChg chg="del">
        <pc:chgData name="薮哲郎" userId="838171a8-1f9a-45e2-a2fd-d6d54edd2a61" providerId="ADAL" clId="{029A4265-BC98-4F83-BED9-BC65C1FA1D38}" dt="2020-07-18T02:51:24.268" v="14" actId="47"/>
        <pc:sldMkLst>
          <pc:docMk/>
          <pc:sldMk cId="2948828679" sldId="265"/>
        </pc:sldMkLst>
      </pc:sldChg>
      <pc:sldChg chg="del">
        <pc:chgData name="薮哲郎" userId="838171a8-1f9a-45e2-a2fd-d6d54edd2a61" providerId="ADAL" clId="{029A4265-BC98-4F83-BED9-BC65C1FA1D38}" dt="2020-07-18T02:51:24.962" v="15" actId="47"/>
        <pc:sldMkLst>
          <pc:docMk/>
          <pc:sldMk cId="2747304026" sldId="266"/>
        </pc:sldMkLst>
      </pc:sldChg>
      <pc:sldChg chg="del">
        <pc:chgData name="薮哲郎" userId="838171a8-1f9a-45e2-a2fd-d6d54edd2a61" providerId="ADAL" clId="{029A4265-BC98-4F83-BED9-BC65C1FA1D38}" dt="2020-07-18T02:51:25.608" v="16" actId="47"/>
        <pc:sldMkLst>
          <pc:docMk/>
          <pc:sldMk cId="1411961686" sldId="2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BE23DDB-6B8F-4E3F-9789-FE6AFE5414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626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701DC-7D84-4918-BF1D-8534EF9F1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53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EA08E0F-3000-4AAB-99AF-1B6C21C0AB76}"/>
              </a:ext>
            </a:extLst>
          </p:cNvPr>
          <p:cNvGrpSpPr/>
          <p:nvPr userDrawn="1"/>
        </p:nvGrpSpPr>
        <p:grpSpPr>
          <a:xfrm>
            <a:off x="1259184" y="1341438"/>
            <a:ext cx="4752975" cy="4032250"/>
            <a:chOff x="1259184" y="1341438"/>
            <a:chExt cx="4752975" cy="4032250"/>
          </a:xfrm>
        </p:grpSpPr>
        <p:sp>
          <p:nvSpPr>
            <p:cNvPr id="7" name="Line 942">
              <a:extLst>
                <a:ext uri="{FF2B5EF4-FFF2-40B4-BE49-F238E27FC236}">
                  <a16:creationId xmlns:a16="http://schemas.microsoft.com/office/drawing/2014/main" id="{609B8705-C47A-48DB-B65D-6BC013AFDCF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4066679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Line 944">
              <a:extLst>
                <a:ext uri="{FF2B5EF4-FFF2-40B4-BE49-F238E27FC236}">
                  <a16:creationId xmlns:a16="http://schemas.microsoft.com/office/drawing/2014/main" id="{87DBD53A-4BAB-4986-9A3A-7E17EC81DE9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3707110" y="-530225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Line 943">
              <a:extLst>
                <a:ext uri="{FF2B5EF4-FFF2-40B4-BE49-F238E27FC236}">
                  <a16:creationId xmlns:a16="http://schemas.microsoft.com/office/drawing/2014/main" id="{974071C3-1416-48C6-83DC-0DD5C355CEF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3707110" y="190500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Line 267">
              <a:extLst>
                <a:ext uri="{FF2B5EF4-FFF2-40B4-BE49-F238E27FC236}">
                  <a16:creationId xmlns:a16="http://schemas.microsoft.com/office/drawing/2014/main" id="{40BED43E-0F81-41E0-92F4-1EBB804786C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3707110" y="1630362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Line 142">
              <a:extLst>
                <a:ext uri="{FF2B5EF4-FFF2-40B4-BE49-F238E27FC236}">
                  <a16:creationId xmlns:a16="http://schemas.microsoft.com/office/drawing/2014/main" id="{DAF97400-2C66-4416-A413-495A7653829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3707110" y="2349500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Line 4">
              <a:extLst>
                <a:ext uri="{FF2B5EF4-FFF2-40B4-BE49-F238E27FC236}">
                  <a16:creationId xmlns:a16="http://schemas.microsoft.com/office/drawing/2014/main" id="{140BB7EC-F4E4-4577-94C8-411E406D102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3347541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Line 5">
              <a:extLst>
                <a:ext uri="{FF2B5EF4-FFF2-40B4-BE49-F238E27FC236}">
                  <a16:creationId xmlns:a16="http://schemas.microsoft.com/office/drawing/2014/main" id="{355D93B8-F0BF-4DA6-B379-8DA1F04F46B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1186954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Line 6">
              <a:extLst>
                <a:ext uri="{FF2B5EF4-FFF2-40B4-BE49-F238E27FC236}">
                  <a16:creationId xmlns:a16="http://schemas.microsoft.com/office/drawing/2014/main" id="{B0ECDC45-3449-4B1B-A0EF-7FE1347472F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1907679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7">
              <a:extLst>
                <a:ext uri="{FF2B5EF4-FFF2-40B4-BE49-F238E27FC236}">
                  <a16:creationId xmlns:a16="http://schemas.microsoft.com/office/drawing/2014/main" id="{B3D3D47B-9DEE-491A-9749-ED5409CF586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2626816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8">
              <a:extLst>
                <a:ext uri="{FF2B5EF4-FFF2-40B4-BE49-F238E27FC236}">
                  <a16:creationId xmlns:a16="http://schemas.microsoft.com/office/drawing/2014/main" id="{A8991872-C5FF-4361-B882-B9EB9C2D08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467023" y="3284537"/>
              <a:ext cx="3455987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9">
              <a:extLst>
                <a:ext uri="{FF2B5EF4-FFF2-40B4-BE49-F238E27FC236}">
                  <a16:creationId xmlns:a16="http://schemas.microsoft.com/office/drawing/2014/main" id="{1441FD9A-D71E-4ABF-9393-047DDBAE582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-108446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10">
              <a:extLst>
                <a:ext uri="{FF2B5EF4-FFF2-40B4-BE49-F238E27FC236}">
                  <a16:creationId xmlns:a16="http://schemas.microsoft.com/office/drawing/2014/main" id="{D4828A82-6256-40CF-AEA2-AAF266099AE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3707110" y="909637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Text Box 11">
              <a:extLst>
                <a:ext uri="{FF2B5EF4-FFF2-40B4-BE49-F238E27FC236}">
                  <a16:creationId xmlns:a16="http://schemas.microsoft.com/office/drawing/2014/main" id="{37383CDC-AE79-4846-8F8F-CBD79A7D84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498898" y="5065713"/>
              <a:ext cx="2413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900"/>
                <a:t>1</a:t>
              </a:r>
            </a:p>
          </p:txBody>
        </p:sp>
        <p:sp>
          <p:nvSpPr>
            <p:cNvPr id="20" name="Text Box 12">
              <a:extLst>
                <a:ext uri="{FF2B5EF4-FFF2-40B4-BE49-F238E27FC236}">
                  <a16:creationId xmlns:a16="http://schemas.microsoft.com/office/drawing/2014/main" id="{0E2AB9C9-DB55-4A85-A5CB-8580A1CB10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2075160" y="5065713"/>
              <a:ext cx="2413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900"/>
                <a:t>5</a:t>
              </a:r>
            </a:p>
          </p:txBody>
        </p:sp>
        <p:sp>
          <p:nvSpPr>
            <p:cNvPr id="21" name="Line 13">
              <a:extLst>
                <a:ext uri="{FF2B5EF4-FFF2-40B4-BE49-F238E27FC236}">
                  <a16:creationId xmlns:a16="http://schemas.microsoft.com/office/drawing/2014/main" id="{60CAEF96-F97F-4007-BEE4-17E9AC1D000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3707110" y="2925762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Oval 14">
              <a:extLst>
                <a:ext uri="{FF2B5EF4-FFF2-40B4-BE49-F238E27FC236}">
                  <a16:creationId xmlns:a16="http://schemas.microsoft.com/office/drawing/2014/main" id="{47FF9B80-54D1-4F81-997A-260E29BE37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" name="Oval 15">
              <a:extLst>
                <a:ext uri="{FF2B5EF4-FFF2-40B4-BE49-F238E27FC236}">
                  <a16:creationId xmlns:a16="http://schemas.microsoft.com/office/drawing/2014/main" id="{4093ADD6-CB3A-4FCA-825E-8AD14687F8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" name="Oval 16">
              <a:extLst>
                <a:ext uri="{FF2B5EF4-FFF2-40B4-BE49-F238E27FC236}">
                  <a16:creationId xmlns:a16="http://schemas.microsoft.com/office/drawing/2014/main" id="{93171A2F-8694-421F-9E09-0D195D3BC0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" name="Oval 17">
              <a:extLst>
                <a:ext uri="{FF2B5EF4-FFF2-40B4-BE49-F238E27FC236}">
                  <a16:creationId xmlns:a16="http://schemas.microsoft.com/office/drawing/2014/main" id="{B001034E-B54E-4B71-93D2-BB1636E8D9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" name="Oval 18">
              <a:extLst>
                <a:ext uri="{FF2B5EF4-FFF2-40B4-BE49-F238E27FC236}">
                  <a16:creationId xmlns:a16="http://schemas.microsoft.com/office/drawing/2014/main" id="{2AA6FBCD-1632-42B2-9215-FD0A69D559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" name="Oval 19">
              <a:extLst>
                <a:ext uri="{FF2B5EF4-FFF2-40B4-BE49-F238E27FC236}">
                  <a16:creationId xmlns:a16="http://schemas.microsoft.com/office/drawing/2014/main" id="{10F2941D-42A1-46ED-968A-B5927BF385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" name="Oval 20">
              <a:extLst>
                <a:ext uri="{FF2B5EF4-FFF2-40B4-BE49-F238E27FC236}">
                  <a16:creationId xmlns:a16="http://schemas.microsoft.com/office/drawing/2014/main" id="{A5C955CB-81EB-4A05-A34A-036C10BA63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" name="Oval 21">
              <a:extLst>
                <a:ext uri="{FF2B5EF4-FFF2-40B4-BE49-F238E27FC236}">
                  <a16:creationId xmlns:a16="http://schemas.microsoft.com/office/drawing/2014/main" id="{AD0A86FC-BB69-4736-80C1-54A1C82015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" name="Oval 22">
              <a:extLst>
                <a:ext uri="{FF2B5EF4-FFF2-40B4-BE49-F238E27FC236}">
                  <a16:creationId xmlns:a16="http://schemas.microsoft.com/office/drawing/2014/main" id="{A1405FD6-CEED-4F20-9263-2974BFA719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" name="Oval 23">
              <a:extLst>
                <a:ext uri="{FF2B5EF4-FFF2-40B4-BE49-F238E27FC236}">
                  <a16:creationId xmlns:a16="http://schemas.microsoft.com/office/drawing/2014/main" id="{1DBBB676-1359-4BDE-B965-55D660B93B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" name="Oval 24">
              <a:extLst>
                <a:ext uri="{FF2B5EF4-FFF2-40B4-BE49-F238E27FC236}">
                  <a16:creationId xmlns:a16="http://schemas.microsoft.com/office/drawing/2014/main" id="{2D143EFB-01D2-48F1-846E-EF6C85C7F2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" name="Oval 25">
              <a:extLst>
                <a:ext uri="{FF2B5EF4-FFF2-40B4-BE49-F238E27FC236}">
                  <a16:creationId xmlns:a16="http://schemas.microsoft.com/office/drawing/2014/main" id="{C7C0215C-401B-4918-8622-8915DA2EBC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" name="Oval 26">
              <a:extLst>
                <a:ext uri="{FF2B5EF4-FFF2-40B4-BE49-F238E27FC236}">
                  <a16:creationId xmlns:a16="http://schemas.microsoft.com/office/drawing/2014/main" id="{9E2DAE36-8E9E-48FB-BF59-D8B738CD2E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" name="Oval 27">
              <a:extLst>
                <a:ext uri="{FF2B5EF4-FFF2-40B4-BE49-F238E27FC236}">
                  <a16:creationId xmlns:a16="http://schemas.microsoft.com/office/drawing/2014/main" id="{8B220CF0-EAB2-47F5-96C4-9824A6105C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" name="Oval 28">
              <a:extLst>
                <a:ext uri="{FF2B5EF4-FFF2-40B4-BE49-F238E27FC236}">
                  <a16:creationId xmlns:a16="http://schemas.microsoft.com/office/drawing/2014/main" id="{67B1B049-1744-4EAD-8072-35BE392719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" name="Oval 29">
              <a:extLst>
                <a:ext uri="{FF2B5EF4-FFF2-40B4-BE49-F238E27FC236}">
                  <a16:creationId xmlns:a16="http://schemas.microsoft.com/office/drawing/2014/main" id="{B22C0A26-EE73-4591-9B33-EFC41128A6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" name="Oval 30">
              <a:extLst>
                <a:ext uri="{FF2B5EF4-FFF2-40B4-BE49-F238E27FC236}">
                  <a16:creationId xmlns:a16="http://schemas.microsoft.com/office/drawing/2014/main" id="{CC7C24D5-554B-4823-8C38-35E86626AC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" name="Oval 31">
              <a:extLst>
                <a:ext uri="{FF2B5EF4-FFF2-40B4-BE49-F238E27FC236}">
                  <a16:creationId xmlns:a16="http://schemas.microsoft.com/office/drawing/2014/main" id="{9E4BB2A0-56E3-4A4A-A57D-BCBE4A55A9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" name="Oval 32">
              <a:extLst>
                <a:ext uri="{FF2B5EF4-FFF2-40B4-BE49-F238E27FC236}">
                  <a16:creationId xmlns:a16="http://schemas.microsoft.com/office/drawing/2014/main" id="{F72BEA9F-0B4A-42BF-B935-B534B5E4F4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" name="Text Box 33">
              <a:extLst>
                <a:ext uri="{FF2B5EF4-FFF2-40B4-BE49-F238E27FC236}">
                  <a16:creationId xmlns:a16="http://schemas.microsoft.com/office/drawing/2014/main" id="{38DAC31A-9306-474D-8D7A-7F0E0266C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2759373" y="5110163"/>
              <a:ext cx="2984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900"/>
                <a:t>10</a:t>
              </a:r>
            </a:p>
          </p:txBody>
        </p:sp>
        <p:sp>
          <p:nvSpPr>
            <p:cNvPr id="42" name="Text Box 34">
              <a:extLst>
                <a:ext uri="{FF2B5EF4-FFF2-40B4-BE49-F238E27FC236}">
                  <a16:creationId xmlns:a16="http://schemas.microsoft.com/office/drawing/2014/main" id="{82DCB845-14A9-4C8F-B761-9B2CC3BAB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486448" y="5110162"/>
              <a:ext cx="2984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900"/>
                <a:t>15</a:t>
              </a:r>
            </a:p>
          </p:txBody>
        </p:sp>
        <p:sp>
          <p:nvSpPr>
            <p:cNvPr id="43" name="Oval 35">
              <a:extLst>
                <a:ext uri="{FF2B5EF4-FFF2-40B4-BE49-F238E27FC236}">
                  <a16:creationId xmlns:a16="http://schemas.microsoft.com/office/drawing/2014/main" id="{019C6400-5AD8-45EC-9F1D-074AFF792A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" name="Oval 36">
              <a:extLst>
                <a:ext uri="{FF2B5EF4-FFF2-40B4-BE49-F238E27FC236}">
                  <a16:creationId xmlns:a16="http://schemas.microsoft.com/office/drawing/2014/main" id="{34A26637-953A-48B4-9242-5E82AC27F4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" name="Oval 37">
              <a:extLst>
                <a:ext uri="{FF2B5EF4-FFF2-40B4-BE49-F238E27FC236}">
                  <a16:creationId xmlns:a16="http://schemas.microsoft.com/office/drawing/2014/main" id="{95DEE004-E475-4BA0-9D4C-402D8F8255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" name="Oval 38">
              <a:extLst>
                <a:ext uri="{FF2B5EF4-FFF2-40B4-BE49-F238E27FC236}">
                  <a16:creationId xmlns:a16="http://schemas.microsoft.com/office/drawing/2014/main" id="{25C4ACC5-E23D-4FE5-9A7E-4FA0FABA24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" name="Text Box 39">
              <a:extLst>
                <a:ext uri="{FF2B5EF4-FFF2-40B4-BE49-F238E27FC236}">
                  <a16:creationId xmlns:a16="http://schemas.microsoft.com/office/drawing/2014/main" id="{19803ED6-4352-4E68-AA34-577DF53D6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4207173" y="5110162"/>
              <a:ext cx="2984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900"/>
                <a:t>20</a:t>
              </a:r>
            </a:p>
          </p:txBody>
        </p:sp>
        <p:sp>
          <p:nvSpPr>
            <p:cNvPr id="48" name="Text Box 40">
              <a:extLst>
                <a:ext uri="{FF2B5EF4-FFF2-40B4-BE49-F238E27FC236}">
                  <a16:creationId xmlns:a16="http://schemas.microsoft.com/office/drawing/2014/main" id="{58F88B69-55EB-4274-83BA-E88A966F0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4926310" y="5110162"/>
              <a:ext cx="2984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900"/>
                <a:t>25</a:t>
              </a:r>
            </a:p>
          </p:txBody>
        </p:sp>
        <p:sp>
          <p:nvSpPr>
            <p:cNvPr id="49" name="Oval 41">
              <a:extLst>
                <a:ext uri="{FF2B5EF4-FFF2-40B4-BE49-F238E27FC236}">
                  <a16:creationId xmlns:a16="http://schemas.microsoft.com/office/drawing/2014/main" id="{DB66167E-D606-4C77-A973-0CA4B82B4F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" name="Oval 42">
              <a:extLst>
                <a:ext uri="{FF2B5EF4-FFF2-40B4-BE49-F238E27FC236}">
                  <a16:creationId xmlns:a16="http://schemas.microsoft.com/office/drawing/2014/main" id="{F72FC96B-388A-4560-AA33-92AFDD2130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" name="Oval 43">
              <a:extLst>
                <a:ext uri="{FF2B5EF4-FFF2-40B4-BE49-F238E27FC236}">
                  <a16:creationId xmlns:a16="http://schemas.microsoft.com/office/drawing/2014/main" id="{9260FBF2-8A25-4659-9502-F024A59941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" name="Oval 44">
              <a:extLst>
                <a:ext uri="{FF2B5EF4-FFF2-40B4-BE49-F238E27FC236}">
                  <a16:creationId xmlns:a16="http://schemas.microsoft.com/office/drawing/2014/main" id="{A6B3191C-7672-4AC9-A12F-69BE99A418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" name="Oval 45">
              <a:extLst>
                <a:ext uri="{FF2B5EF4-FFF2-40B4-BE49-F238E27FC236}">
                  <a16:creationId xmlns:a16="http://schemas.microsoft.com/office/drawing/2014/main" id="{EF61142C-BBB0-48C3-BC8E-3C3A91B07E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" name="Oval 46">
              <a:extLst>
                <a:ext uri="{FF2B5EF4-FFF2-40B4-BE49-F238E27FC236}">
                  <a16:creationId xmlns:a16="http://schemas.microsoft.com/office/drawing/2014/main" id="{0B4291FF-D023-4662-8370-7CC6B5C944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" name="Oval 47">
              <a:extLst>
                <a:ext uri="{FF2B5EF4-FFF2-40B4-BE49-F238E27FC236}">
                  <a16:creationId xmlns:a16="http://schemas.microsoft.com/office/drawing/2014/main" id="{27E37FC4-D412-413A-AE1C-0C8CE9C101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" name="Oval 48">
              <a:extLst>
                <a:ext uri="{FF2B5EF4-FFF2-40B4-BE49-F238E27FC236}">
                  <a16:creationId xmlns:a16="http://schemas.microsoft.com/office/drawing/2014/main" id="{6B862823-8299-4C7D-BE80-7AD3739C06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" name="Oval 49">
              <a:extLst>
                <a:ext uri="{FF2B5EF4-FFF2-40B4-BE49-F238E27FC236}">
                  <a16:creationId xmlns:a16="http://schemas.microsoft.com/office/drawing/2014/main" id="{CFA8B548-21F1-4DDF-A7E6-F9F75E19FB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" name="Oval 50">
              <a:extLst>
                <a:ext uri="{FF2B5EF4-FFF2-40B4-BE49-F238E27FC236}">
                  <a16:creationId xmlns:a16="http://schemas.microsoft.com/office/drawing/2014/main" id="{E7786F83-6D97-46D9-A741-6AB48DD737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" name="Oval 51">
              <a:extLst>
                <a:ext uri="{FF2B5EF4-FFF2-40B4-BE49-F238E27FC236}">
                  <a16:creationId xmlns:a16="http://schemas.microsoft.com/office/drawing/2014/main" id="{361D002D-8BA5-4944-BF02-6D6B3AFE76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" name="Oval 52">
              <a:extLst>
                <a:ext uri="{FF2B5EF4-FFF2-40B4-BE49-F238E27FC236}">
                  <a16:creationId xmlns:a16="http://schemas.microsoft.com/office/drawing/2014/main" id="{6A36CDA0-DF4D-496F-8AB2-089EC675B8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" name="Oval 53">
              <a:extLst>
                <a:ext uri="{FF2B5EF4-FFF2-40B4-BE49-F238E27FC236}">
                  <a16:creationId xmlns:a16="http://schemas.microsoft.com/office/drawing/2014/main" id="{0EFE4506-5330-4C65-BC23-19A3B1929E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" name="Oval 54">
              <a:extLst>
                <a:ext uri="{FF2B5EF4-FFF2-40B4-BE49-F238E27FC236}">
                  <a16:creationId xmlns:a16="http://schemas.microsoft.com/office/drawing/2014/main" id="{AD1EA1E8-E1F0-4E08-AFA1-E6547FE8E0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" name="Oval 55">
              <a:extLst>
                <a:ext uri="{FF2B5EF4-FFF2-40B4-BE49-F238E27FC236}">
                  <a16:creationId xmlns:a16="http://schemas.microsoft.com/office/drawing/2014/main" id="{BF96A697-1275-4D24-8385-FAC2879FAB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" name="Oval 56">
              <a:extLst>
                <a:ext uri="{FF2B5EF4-FFF2-40B4-BE49-F238E27FC236}">
                  <a16:creationId xmlns:a16="http://schemas.microsoft.com/office/drawing/2014/main" id="{AF379FDE-1ED6-4967-B9BF-CC2511BF9E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" name="Oval 57">
              <a:extLst>
                <a:ext uri="{FF2B5EF4-FFF2-40B4-BE49-F238E27FC236}">
                  <a16:creationId xmlns:a16="http://schemas.microsoft.com/office/drawing/2014/main" id="{86306ADF-E5EB-4206-A5C9-5D70CE6E55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" name="Oval 58">
              <a:extLst>
                <a:ext uri="{FF2B5EF4-FFF2-40B4-BE49-F238E27FC236}">
                  <a16:creationId xmlns:a16="http://schemas.microsoft.com/office/drawing/2014/main" id="{6BE30F5D-135A-4F4C-844D-5241DD71E5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" name="Oval 59">
              <a:extLst>
                <a:ext uri="{FF2B5EF4-FFF2-40B4-BE49-F238E27FC236}">
                  <a16:creationId xmlns:a16="http://schemas.microsoft.com/office/drawing/2014/main" id="{8232F9CB-0044-4C5E-8A88-A2F9A3F6F4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" name="Oval 60">
              <a:extLst>
                <a:ext uri="{FF2B5EF4-FFF2-40B4-BE49-F238E27FC236}">
                  <a16:creationId xmlns:a16="http://schemas.microsoft.com/office/drawing/2014/main" id="{A30A8582-C628-46F4-8020-4821BD46AD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" name="Oval 61">
              <a:extLst>
                <a:ext uri="{FF2B5EF4-FFF2-40B4-BE49-F238E27FC236}">
                  <a16:creationId xmlns:a16="http://schemas.microsoft.com/office/drawing/2014/main" id="{5999F078-61CD-4CEA-9320-9FC8BD14AE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" name="Oval 62">
              <a:extLst>
                <a:ext uri="{FF2B5EF4-FFF2-40B4-BE49-F238E27FC236}">
                  <a16:creationId xmlns:a16="http://schemas.microsoft.com/office/drawing/2014/main" id="{96E791BD-594E-4C71-BF14-CBE4008CE4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" name="Oval 63">
              <a:extLst>
                <a:ext uri="{FF2B5EF4-FFF2-40B4-BE49-F238E27FC236}">
                  <a16:creationId xmlns:a16="http://schemas.microsoft.com/office/drawing/2014/main" id="{172E7FE4-AF03-4F17-925F-F71CF8F797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" name="Oval 64">
              <a:extLst>
                <a:ext uri="{FF2B5EF4-FFF2-40B4-BE49-F238E27FC236}">
                  <a16:creationId xmlns:a16="http://schemas.microsoft.com/office/drawing/2014/main" id="{35A0BD5D-4B31-49F6-B273-0B0FFC26C3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" name="Oval 65">
              <a:extLst>
                <a:ext uri="{FF2B5EF4-FFF2-40B4-BE49-F238E27FC236}">
                  <a16:creationId xmlns:a16="http://schemas.microsoft.com/office/drawing/2014/main" id="{6D6E9EF5-C3A9-4605-AE88-7A472A221B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" name="Oval 66">
              <a:extLst>
                <a:ext uri="{FF2B5EF4-FFF2-40B4-BE49-F238E27FC236}">
                  <a16:creationId xmlns:a16="http://schemas.microsoft.com/office/drawing/2014/main" id="{B345288C-4657-4DF3-AA2E-B89E3F6741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" name="Oval 67">
              <a:extLst>
                <a:ext uri="{FF2B5EF4-FFF2-40B4-BE49-F238E27FC236}">
                  <a16:creationId xmlns:a16="http://schemas.microsoft.com/office/drawing/2014/main" id="{CDD983E3-7F81-42CF-B299-34F647DCE4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" name="Oval 68">
              <a:extLst>
                <a:ext uri="{FF2B5EF4-FFF2-40B4-BE49-F238E27FC236}">
                  <a16:creationId xmlns:a16="http://schemas.microsoft.com/office/drawing/2014/main" id="{4C003DD0-D6EE-4CF8-96F2-45180081FE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" name="Oval 69">
              <a:extLst>
                <a:ext uri="{FF2B5EF4-FFF2-40B4-BE49-F238E27FC236}">
                  <a16:creationId xmlns:a16="http://schemas.microsoft.com/office/drawing/2014/main" id="{081E8872-E962-4D4D-8983-5009FF820E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" name="Oval 70">
              <a:extLst>
                <a:ext uri="{FF2B5EF4-FFF2-40B4-BE49-F238E27FC236}">
                  <a16:creationId xmlns:a16="http://schemas.microsoft.com/office/drawing/2014/main" id="{C17B9F7B-175A-446F-99C2-E0026432F4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" name="Oval 71">
              <a:extLst>
                <a:ext uri="{FF2B5EF4-FFF2-40B4-BE49-F238E27FC236}">
                  <a16:creationId xmlns:a16="http://schemas.microsoft.com/office/drawing/2014/main" id="{9AF65E23-0C2C-425C-BB4D-C35178A57C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0" name="Oval 72">
              <a:extLst>
                <a:ext uri="{FF2B5EF4-FFF2-40B4-BE49-F238E27FC236}">
                  <a16:creationId xmlns:a16="http://schemas.microsoft.com/office/drawing/2014/main" id="{FEAF57F9-0598-49EB-9735-76EA2B8F22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1" name="Oval 73">
              <a:extLst>
                <a:ext uri="{FF2B5EF4-FFF2-40B4-BE49-F238E27FC236}">
                  <a16:creationId xmlns:a16="http://schemas.microsoft.com/office/drawing/2014/main" id="{FC92E6AB-4A66-447B-9CCB-0376AAFBA8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" name="Oval 74">
              <a:extLst>
                <a:ext uri="{FF2B5EF4-FFF2-40B4-BE49-F238E27FC236}">
                  <a16:creationId xmlns:a16="http://schemas.microsoft.com/office/drawing/2014/main" id="{26316976-57CA-4393-AD70-76C3959C76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3" name="Oval 75">
              <a:extLst>
                <a:ext uri="{FF2B5EF4-FFF2-40B4-BE49-F238E27FC236}">
                  <a16:creationId xmlns:a16="http://schemas.microsoft.com/office/drawing/2014/main" id="{7C504892-01E7-4A71-BC2E-2C26FB6B50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4" name="Oval 76">
              <a:extLst>
                <a:ext uri="{FF2B5EF4-FFF2-40B4-BE49-F238E27FC236}">
                  <a16:creationId xmlns:a16="http://schemas.microsoft.com/office/drawing/2014/main" id="{7164B8DD-67D8-46E3-AD7C-936CD1D935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5" name="Oval 77">
              <a:extLst>
                <a:ext uri="{FF2B5EF4-FFF2-40B4-BE49-F238E27FC236}">
                  <a16:creationId xmlns:a16="http://schemas.microsoft.com/office/drawing/2014/main" id="{2169108F-E1E5-4A88-82E3-DA41A3EB6D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6" name="Oval 78">
              <a:extLst>
                <a:ext uri="{FF2B5EF4-FFF2-40B4-BE49-F238E27FC236}">
                  <a16:creationId xmlns:a16="http://schemas.microsoft.com/office/drawing/2014/main" id="{59797548-4514-4B62-BC55-EAA743EF59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7" name="Oval 79">
              <a:extLst>
                <a:ext uri="{FF2B5EF4-FFF2-40B4-BE49-F238E27FC236}">
                  <a16:creationId xmlns:a16="http://schemas.microsoft.com/office/drawing/2014/main" id="{99D033CE-51EE-4F5A-97E6-66B4973525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8" name="Oval 80">
              <a:extLst>
                <a:ext uri="{FF2B5EF4-FFF2-40B4-BE49-F238E27FC236}">
                  <a16:creationId xmlns:a16="http://schemas.microsoft.com/office/drawing/2014/main" id="{EEB8E929-A170-45E1-83DE-C91C6D2895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9" name="Oval 81">
              <a:extLst>
                <a:ext uri="{FF2B5EF4-FFF2-40B4-BE49-F238E27FC236}">
                  <a16:creationId xmlns:a16="http://schemas.microsoft.com/office/drawing/2014/main" id="{830F4A63-7ECF-45C3-AD8D-25B20BC7D6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0" name="Oval 82">
              <a:extLst>
                <a:ext uri="{FF2B5EF4-FFF2-40B4-BE49-F238E27FC236}">
                  <a16:creationId xmlns:a16="http://schemas.microsoft.com/office/drawing/2014/main" id="{48830675-F5CC-4832-927B-B8D6CB04E7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1" name="Oval 83">
              <a:extLst>
                <a:ext uri="{FF2B5EF4-FFF2-40B4-BE49-F238E27FC236}">
                  <a16:creationId xmlns:a16="http://schemas.microsoft.com/office/drawing/2014/main" id="{F928D42C-4F27-4972-A7C7-0104490C4D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" name="Oval 84">
              <a:extLst>
                <a:ext uri="{FF2B5EF4-FFF2-40B4-BE49-F238E27FC236}">
                  <a16:creationId xmlns:a16="http://schemas.microsoft.com/office/drawing/2014/main" id="{DB33B30C-F637-4386-84B5-9D7C4B18C6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3" name="Oval 85">
              <a:extLst>
                <a:ext uri="{FF2B5EF4-FFF2-40B4-BE49-F238E27FC236}">
                  <a16:creationId xmlns:a16="http://schemas.microsoft.com/office/drawing/2014/main" id="{A9F690D0-A7F6-4729-9DE6-C710B2ABEA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4" name="Oval 86">
              <a:extLst>
                <a:ext uri="{FF2B5EF4-FFF2-40B4-BE49-F238E27FC236}">
                  <a16:creationId xmlns:a16="http://schemas.microsoft.com/office/drawing/2014/main" id="{E6765479-67A0-4045-899F-32A3D78428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5" name="Oval 87">
              <a:extLst>
                <a:ext uri="{FF2B5EF4-FFF2-40B4-BE49-F238E27FC236}">
                  <a16:creationId xmlns:a16="http://schemas.microsoft.com/office/drawing/2014/main" id="{B8CA2931-8E4B-4F2E-828D-380CA85DB2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6" name="Oval 88">
              <a:extLst>
                <a:ext uri="{FF2B5EF4-FFF2-40B4-BE49-F238E27FC236}">
                  <a16:creationId xmlns:a16="http://schemas.microsoft.com/office/drawing/2014/main" id="{83840F6A-2DFA-4FF3-8545-F6230883F8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7" name="Oval 89">
              <a:extLst>
                <a:ext uri="{FF2B5EF4-FFF2-40B4-BE49-F238E27FC236}">
                  <a16:creationId xmlns:a16="http://schemas.microsoft.com/office/drawing/2014/main" id="{7320D4A4-D83E-4DE1-94EF-9D3C20D65F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8" name="Oval 90">
              <a:extLst>
                <a:ext uri="{FF2B5EF4-FFF2-40B4-BE49-F238E27FC236}">
                  <a16:creationId xmlns:a16="http://schemas.microsoft.com/office/drawing/2014/main" id="{9EA23A8A-D96C-4502-A961-0270BE9BEC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9" name="Oval 91">
              <a:extLst>
                <a:ext uri="{FF2B5EF4-FFF2-40B4-BE49-F238E27FC236}">
                  <a16:creationId xmlns:a16="http://schemas.microsoft.com/office/drawing/2014/main" id="{38B42E0E-BB2C-4959-AE71-AE249DB018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0" name="Oval 92">
              <a:extLst>
                <a:ext uri="{FF2B5EF4-FFF2-40B4-BE49-F238E27FC236}">
                  <a16:creationId xmlns:a16="http://schemas.microsoft.com/office/drawing/2014/main" id="{CF13CC75-C899-41F7-AD72-E669CC0D17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1" name="Oval 93">
              <a:extLst>
                <a:ext uri="{FF2B5EF4-FFF2-40B4-BE49-F238E27FC236}">
                  <a16:creationId xmlns:a16="http://schemas.microsoft.com/office/drawing/2014/main" id="{B574DBAC-666D-4878-B9FE-6F7671BE5D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2" name="Oval 94">
              <a:extLst>
                <a:ext uri="{FF2B5EF4-FFF2-40B4-BE49-F238E27FC236}">
                  <a16:creationId xmlns:a16="http://schemas.microsoft.com/office/drawing/2014/main" id="{D008A261-0453-4A69-B2F1-6620A4376C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" name="Oval 95">
              <a:extLst>
                <a:ext uri="{FF2B5EF4-FFF2-40B4-BE49-F238E27FC236}">
                  <a16:creationId xmlns:a16="http://schemas.microsoft.com/office/drawing/2014/main" id="{F39E4716-B9C2-410B-B073-F44929A460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" name="Oval 96">
              <a:extLst>
                <a:ext uri="{FF2B5EF4-FFF2-40B4-BE49-F238E27FC236}">
                  <a16:creationId xmlns:a16="http://schemas.microsoft.com/office/drawing/2014/main" id="{B9E67C49-6BB4-49B3-B2BE-A3B5223654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" name="Oval 97">
              <a:extLst>
                <a:ext uri="{FF2B5EF4-FFF2-40B4-BE49-F238E27FC236}">
                  <a16:creationId xmlns:a16="http://schemas.microsoft.com/office/drawing/2014/main" id="{25D490B5-4E61-418C-9488-F41E0FC590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" name="Oval 98">
              <a:extLst>
                <a:ext uri="{FF2B5EF4-FFF2-40B4-BE49-F238E27FC236}">
                  <a16:creationId xmlns:a16="http://schemas.microsoft.com/office/drawing/2014/main" id="{53C4D2F2-66B1-48E6-98B2-0E1AD217EC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" name="Oval 99">
              <a:extLst>
                <a:ext uri="{FF2B5EF4-FFF2-40B4-BE49-F238E27FC236}">
                  <a16:creationId xmlns:a16="http://schemas.microsoft.com/office/drawing/2014/main" id="{5E8F5318-3F98-4A66-AB53-236D995CC3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" name="Oval 100">
              <a:extLst>
                <a:ext uri="{FF2B5EF4-FFF2-40B4-BE49-F238E27FC236}">
                  <a16:creationId xmlns:a16="http://schemas.microsoft.com/office/drawing/2014/main" id="{4A103868-A076-4024-8E58-AB935DC683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" name="Oval 101">
              <a:extLst>
                <a:ext uri="{FF2B5EF4-FFF2-40B4-BE49-F238E27FC236}">
                  <a16:creationId xmlns:a16="http://schemas.microsoft.com/office/drawing/2014/main" id="{B1683241-F772-4DF8-8E0F-C60CF0D3A4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0" name="Oval 102">
              <a:extLst>
                <a:ext uri="{FF2B5EF4-FFF2-40B4-BE49-F238E27FC236}">
                  <a16:creationId xmlns:a16="http://schemas.microsoft.com/office/drawing/2014/main" id="{825EFC21-B015-4489-AB35-596BC26937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1" name="Oval 103">
              <a:extLst>
                <a:ext uri="{FF2B5EF4-FFF2-40B4-BE49-F238E27FC236}">
                  <a16:creationId xmlns:a16="http://schemas.microsoft.com/office/drawing/2014/main" id="{22E9841E-0961-40D8-8DFD-B1A193DB22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2" name="Oval 104">
              <a:extLst>
                <a:ext uri="{FF2B5EF4-FFF2-40B4-BE49-F238E27FC236}">
                  <a16:creationId xmlns:a16="http://schemas.microsoft.com/office/drawing/2014/main" id="{3C06038C-9140-479B-BF84-A0E44F12CC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" name="Oval 105">
              <a:extLst>
                <a:ext uri="{FF2B5EF4-FFF2-40B4-BE49-F238E27FC236}">
                  <a16:creationId xmlns:a16="http://schemas.microsoft.com/office/drawing/2014/main" id="{38058A06-FCB4-46B0-A9B1-D7A7D3ADFD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4" name="Oval 106">
              <a:extLst>
                <a:ext uri="{FF2B5EF4-FFF2-40B4-BE49-F238E27FC236}">
                  <a16:creationId xmlns:a16="http://schemas.microsoft.com/office/drawing/2014/main" id="{3B4733A2-F7AF-411F-8037-3D6FC0CB4B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5" name="Oval 107">
              <a:extLst>
                <a:ext uri="{FF2B5EF4-FFF2-40B4-BE49-F238E27FC236}">
                  <a16:creationId xmlns:a16="http://schemas.microsoft.com/office/drawing/2014/main" id="{9A95D741-D5C1-4E7D-B2D5-D12E5A8E74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6" name="Oval 108">
              <a:extLst>
                <a:ext uri="{FF2B5EF4-FFF2-40B4-BE49-F238E27FC236}">
                  <a16:creationId xmlns:a16="http://schemas.microsoft.com/office/drawing/2014/main" id="{03BD0AFB-4BBF-4E19-8110-3F0C3065BE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7" name="Oval 109">
              <a:extLst>
                <a:ext uri="{FF2B5EF4-FFF2-40B4-BE49-F238E27FC236}">
                  <a16:creationId xmlns:a16="http://schemas.microsoft.com/office/drawing/2014/main" id="{F6BE2A28-4F2A-4AF8-89FB-EC2822BC45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8" name="Oval 110">
              <a:extLst>
                <a:ext uri="{FF2B5EF4-FFF2-40B4-BE49-F238E27FC236}">
                  <a16:creationId xmlns:a16="http://schemas.microsoft.com/office/drawing/2014/main" id="{A9D541B4-3A02-4752-A20F-96E096D3F5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9" name="Oval 111">
              <a:extLst>
                <a:ext uri="{FF2B5EF4-FFF2-40B4-BE49-F238E27FC236}">
                  <a16:creationId xmlns:a16="http://schemas.microsoft.com/office/drawing/2014/main" id="{A6A8777A-A8BB-4C2F-807B-028D3ADE30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0" name="Oval 112">
              <a:extLst>
                <a:ext uri="{FF2B5EF4-FFF2-40B4-BE49-F238E27FC236}">
                  <a16:creationId xmlns:a16="http://schemas.microsoft.com/office/drawing/2014/main" id="{02CD8FF4-E863-4A18-AF02-75CCB359E2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1" name="Oval 113">
              <a:extLst>
                <a:ext uri="{FF2B5EF4-FFF2-40B4-BE49-F238E27FC236}">
                  <a16:creationId xmlns:a16="http://schemas.microsoft.com/office/drawing/2014/main" id="{A9A3B104-3470-4C10-9982-D01B748F7C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2" name="Oval 114">
              <a:extLst>
                <a:ext uri="{FF2B5EF4-FFF2-40B4-BE49-F238E27FC236}">
                  <a16:creationId xmlns:a16="http://schemas.microsoft.com/office/drawing/2014/main" id="{6673439B-C150-4CD6-9686-ED6A91BED0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3" name="Oval 115">
              <a:extLst>
                <a:ext uri="{FF2B5EF4-FFF2-40B4-BE49-F238E27FC236}">
                  <a16:creationId xmlns:a16="http://schemas.microsoft.com/office/drawing/2014/main" id="{FCF67985-E0FF-49BC-966E-46E726216E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4" name="Oval 116">
              <a:extLst>
                <a:ext uri="{FF2B5EF4-FFF2-40B4-BE49-F238E27FC236}">
                  <a16:creationId xmlns:a16="http://schemas.microsoft.com/office/drawing/2014/main" id="{F2CDC6DD-0D0B-4413-B4D6-651200EAB2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5" name="Oval 117">
              <a:extLst>
                <a:ext uri="{FF2B5EF4-FFF2-40B4-BE49-F238E27FC236}">
                  <a16:creationId xmlns:a16="http://schemas.microsoft.com/office/drawing/2014/main" id="{4FB8B8F1-B11E-4EA1-B96A-A299516E32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6" name="Oval 118">
              <a:extLst>
                <a:ext uri="{FF2B5EF4-FFF2-40B4-BE49-F238E27FC236}">
                  <a16:creationId xmlns:a16="http://schemas.microsoft.com/office/drawing/2014/main" id="{D3005A78-9CC8-4962-9D7A-73A4CC0029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7" name="Oval 119">
              <a:extLst>
                <a:ext uri="{FF2B5EF4-FFF2-40B4-BE49-F238E27FC236}">
                  <a16:creationId xmlns:a16="http://schemas.microsoft.com/office/drawing/2014/main" id="{E0DDABD4-DCB6-4AEB-A9A9-1D247AEA4C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8" name="Oval 120">
              <a:extLst>
                <a:ext uri="{FF2B5EF4-FFF2-40B4-BE49-F238E27FC236}">
                  <a16:creationId xmlns:a16="http://schemas.microsoft.com/office/drawing/2014/main" id="{D63C9D9F-66C6-4BF5-9690-D12B502190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9" name="Oval 121">
              <a:extLst>
                <a:ext uri="{FF2B5EF4-FFF2-40B4-BE49-F238E27FC236}">
                  <a16:creationId xmlns:a16="http://schemas.microsoft.com/office/drawing/2014/main" id="{4DC06EE1-6B0B-4DC2-BBD4-EA4EFAD753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0" name="Oval 122">
              <a:extLst>
                <a:ext uri="{FF2B5EF4-FFF2-40B4-BE49-F238E27FC236}">
                  <a16:creationId xmlns:a16="http://schemas.microsoft.com/office/drawing/2014/main" id="{D061CED2-E6EA-4FAB-92CB-39B6F7D38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1" name="Oval 123">
              <a:extLst>
                <a:ext uri="{FF2B5EF4-FFF2-40B4-BE49-F238E27FC236}">
                  <a16:creationId xmlns:a16="http://schemas.microsoft.com/office/drawing/2014/main" id="{1F923A74-5E33-4B1E-9F4E-C2DA2F96B2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2" name="Oval 124">
              <a:extLst>
                <a:ext uri="{FF2B5EF4-FFF2-40B4-BE49-F238E27FC236}">
                  <a16:creationId xmlns:a16="http://schemas.microsoft.com/office/drawing/2014/main" id="{3288F0A8-C868-433F-A97D-D1D3C519C5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" name="Oval 125">
              <a:extLst>
                <a:ext uri="{FF2B5EF4-FFF2-40B4-BE49-F238E27FC236}">
                  <a16:creationId xmlns:a16="http://schemas.microsoft.com/office/drawing/2014/main" id="{DEFBACA6-0680-4060-AEC4-517148973C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4" name="Oval 126">
              <a:extLst>
                <a:ext uri="{FF2B5EF4-FFF2-40B4-BE49-F238E27FC236}">
                  <a16:creationId xmlns:a16="http://schemas.microsoft.com/office/drawing/2014/main" id="{381D4CBE-5E18-42EC-8803-51DA3B8B03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5" name="Oval 127">
              <a:extLst>
                <a:ext uri="{FF2B5EF4-FFF2-40B4-BE49-F238E27FC236}">
                  <a16:creationId xmlns:a16="http://schemas.microsoft.com/office/drawing/2014/main" id="{CB02CB3A-9A0F-48AB-B303-C4E9B4C165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6" name="Oval 128">
              <a:extLst>
                <a:ext uri="{FF2B5EF4-FFF2-40B4-BE49-F238E27FC236}">
                  <a16:creationId xmlns:a16="http://schemas.microsoft.com/office/drawing/2014/main" id="{1F750E6A-6C0D-4A9B-8E50-AB193F46B3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7" name="Oval 129">
              <a:extLst>
                <a:ext uri="{FF2B5EF4-FFF2-40B4-BE49-F238E27FC236}">
                  <a16:creationId xmlns:a16="http://schemas.microsoft.com/office/drawing/2014/main" id="{977E03AB-D9E7-423F-967E-F0C2B70054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8" name="Oval 130">
              <a:extLst>
                <a:ext uri="{FF2B5EF4-FFF2-40B4-BE49-F238E27FC236}">
                  <a16:creationId xmlns:a16="http://schemas.microsoft.com/office/drawing/2014/main" id="{6D7BF563-C879-451F-BFE1-75EE889F88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9" name="Oval 131">
              <a:extLst>
                <a:ext uri="{FF2B5EF4-FFF2-40B4-BE49-F238E27FC236}">
                  <a16:creationId xmlns:a16="http://schemas.microsoft.com/office/drawing/2014/main" id="{3996F19B-D40A-4669-8B08-5976B07C76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0" name="Oval 132">
              <a:extLst>
                <a:ext uri="{FF2B5EF4-FFF2-40B4-BE49-F238E27FC236}">
                  <a16:creationId xmlns:a16="http://schemas.microsoft.com/office/drawing/2014/main" id="{5D81338A-0BBC-4CF3-BFDC-92FC54134E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1" name="Oval 133">
              <a:extLst>
                <a:ext uri="{FF2B5EF4-FFF2-40B4-BE49-F238E27FC236}">
                  <a16:creationId xmlns:a16="http://schemas.microsoft.com/office/drawing/2014/main" id="{B7B107EF-4C58-4B53-B2F4-C259769D75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2" name="Oval 134">
              <a:extLst>
                <a:ext uri="{FF2B5EF4-FFF2-40B4-BE49-F238E27FC236}">
                  <a16:creationId xmlns:a16="http://schemas.microsoft.com/office/drawing/2014/main" id="{79C7D19E-DF6F-48D5-8920-C0FC648F40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3" name="Oval 135">
              <a:extLst>
                <a:ext uri="{FF2B5EF4-FFF2-40B4-BE49-F238E27FC236}">
                  <a16:creationId xmlns:a16="http://schemas.microsoft.com/office/drawing/2014/main" id="{0EA66F5B-DCA7-4E8C-9BFA-42568B0B86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4" name="Oval 136">
              <a:extLst>
                <a:ext uri="{FF2B5EF4-FFF2-40B4-BE49-F238E27FC236}">
                  <a16:creationId xmlns:a16="http://schemas.microsoft.com/office/drawing/2014/main" id="{93063CB2-D67D-47C8-82A7-28FAAFAFBD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5" name="Oval 137">
              <a:extLst>
                <a:ext uri="{FF2B5EF4-FFF2-40B4-BE49-F238E27FC236}">
                  <a16:creationId xmlns:a16="http://schemas.microsoft.com/office/drawing/2014/main" id="{F2408F68-DE58-4548-82E3-F0668145A2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6" name="Oval 138">
              <a:extLst>
                <a:ext uri="{FF2B5EF4-FFF2-40B4-BE49-F238E27FC236}">
                  <a16:creationId xmlns:a16="http://schemas.microsoft.com/office/drawing/2014/main" id="{48322AC4-6044-498A-BFE1-FD97C7B6B0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7" name="Oval 139">
              <a:extLst>
                <a:ext uri="{FF2B5EF4-FFF2-40B4-BE49-F238E27FC236}">
                  <a16:creationId xmlns:a16="http://schemas.microsoft.com/office/drawing/2014/main" id="{C9B5420A-2C05-4D71-9EF9-FBA2AC4963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8" name="Oval 140">
              <a:extLst>
                <a:ext uri="{FF2B5EF4-FFF2-40B4-BE49-F238E27FC236}">
                  <a16:creationId xmlns:a16="http://schemas.microsoft.com/office/drawing/2014/main" id="{6B82F466-579C-4768-90F1-C9661E9D37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9" name="Text Box 141">
              <a:extLst>
                <a:ext uri="{FF2B5EF4-FFF2-40B4-BE49-F238E27FC236}">
                  <a16:creationId xmlns:a16="http://schemas.microsoft.com/office/drawing/2014/main" id="{FD49FF8F-4EF5-44A4-AF3B-1D7B529B6C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-415628" y="3170237"/>
              <a:ext cx="3724275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900"/>
                <a:t>A   B  C  D  E   F  G  H   I    J   K  L  M  N  O   P  Q  R   S   T  U  V  W  X  Y</a:t>
              </a:r>
            </a:p>
          </p:txBody>
        </p:sp>
        <p:sp>
          <p:nvSpPr>
            <p:cNvPr id="150" name="Oval 143">
              <a:extLst>
                <a:ext uri="{FF2B5EF4-FFF2-40B4-BE49-F238E27FC236}">
                  <a16:creationId xmlns:a16="http://schemas.microsoft.com/office/drawing/2014/main" id="{6CBCEAD9-7102-4517-AC40-FD64242294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1" name="Oval 144">
              <a:extLst>
                <a:ext uri="{FF2B5EF4-FFF2-40B4-BE49-F238E27FC236}">
                  <a16:creationId xmlns:a16="http://schemas.microsoft.com/office/drawing/2014/main" id="{280C75AF-06AF-40B1-B4B3-47503EE704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2" name="Oval 145">
              <a:extLst>
                <a:ext uri="{FF2B5EF4-FFF2-40B4-BE49-F238E27FC236}">
                  <a16:creationId xmlns:a16="http://schemas.microsoft.com/office/drawing/2014/main" id="{783F035B-1E53-4FC4-B86B-B59C00CA32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3" name="Oval 146">
              <a:extLst>
                <a:ext uri="{FF2B5EF4-FFF2-40B4-BE49-F238E27FC236}">
                  <a16:creationId xmlns:a16="http://schemas.microsoft.com/office/drawing/2014/main" id="{3FFDD23C-D736-4291-B146-310FA45F33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4" name="Oval 147">
              <a:extLst>
                <a:ext uri="{FF2B5EF4-FFF2-40B4-BE49-F238E27FC236}">
                  <a16:creationId xmlns:a16="http://schemas.microsoft.com/office/drawing/2014/main" id="{3EF5F10A-F1FD-4411-B4F1-E714A5C6A0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5" name="Oval 148">
              <a:extLst>
                <a:ext uri="{FF2B5EF4-FFF2-40B4-BE49-F238E27FC236}">
                  <a16:creationId xmlns:a16="http://schemas.microsoft.com/office/drawing/2014/main" id="{75D5581C-A2C9-4077-96F4-BB4DC841AA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6" name="Oval 149">
              <a:extLst>
                <a:ext uri="{FF2B5EF4-FFF2-40B4-BE49-F238E27FC236}">
                  <a16:creationId xmlns:a16="http://schemas.microsoft.com/office/drawing/2014/main" id="{5EE1C3A7-5FEF-4640-8014-549451F9ED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7" name="Oval 150">
              <a:extLst>
                <a:ext uri="{FF2B5EF4-FFF2-40B4-BE49-F238E27FC236}">
                  <a16:creationId xmlns:a16="http://schemas.microsoft.com/office/drawing/2014/main" id="{85BEFCA8-7BCB-4A96-8780-15AD1FD102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8" name="Oval 151">
              <a:extLst>
                <a:ext uri="{FF2B5EF4-FFF2-40B4-BE49-F238E27FC236}">
                  <a16:creationId xmlns:a16="http://schemas.microsoft.com/office/drawing/2014/main" id="{A655D21E-BECF-4BE5-AF16-6F141FFCA9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9" name="Oval 152">
              <a:extLst>
                <a:ext uri="{FF2B5EF4-FFF2-40B4-BE49-F238E27FC236}">
                  <a16:creationId xmlns:a16="http://schemas.microsoft.com/office/drawing/2014/main" id="{7456869A-7359-439D-9D79-7B0931D838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0" name="Oval 153">
              <a:extLst>
                <a:ext uri="{FF2B5EF4-FFF2-40B4-BE49-F238E27FC236}">
                  <a16:creationId xmlns:a16="http://schemas.microsoft.com/office/drawing/2014/main" id="{8A4ABAC4-1E67-4111-921A-F78A761D18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1" name="Oval 154">
              <a:extLst>
                <a:ext uri="{FF2B5EF4-FFF2-40B4-BE49-F238E27FC236}">
                  <a16:creationId xmlns:a16="http://schemas.microsoft.com/office/drawing/2014/main" id="{C2DB35F5-C831-4118-B476-57E8884FDE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2" name="Oval 155">
              <a:extLst>
                <a:ext uri="{FF2B5EF4-FFF2-40B4-BE49-F238E27FC236}">
                  <a16:creationId xmlns:a16="http://schemas.microsoft.com/office/drawing/2014/main" id="{21F62511-ED65-4830-BEC4-FCB2BE73EC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3" name="Oval 156">
              <a:extLst>
                <a:ext uri="{FF2B5EF4-FFF2-40B4-BE49-F238E27FC236}">
                  <a16:creationId xmlns:a16="http://schemas.microsoft.com/office/drawing/2014/main" id="{53BFB982-54D9-4B56-AA09-7B35BB4961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4" name="Oval 157">
              <a:extLst>
                <a:ext uri="{FF2B5EF4-FFF2-40B4-BE49-F238E27FC236}">
                  <a16:creationId xmlns:a16="http://schemas.microsoft.com/office/drawing/2014/main" id="{423B8D28-4D9C-4E5A-B5BD-066A59C1AD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5" name="Oval 158">
              <a:extLst>
                <a:ext uri="{FF2B5EF4-FFF2-40B4-BE49-F238E27FC236}">
                  <a16:creationId xmlns:a16="http://schemas.microsoft.com/office/drawing/2014/main" id="{F173E96A-EF5A-429C-AA8A-E1FC8D5982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6" name="Oval 159">
              <a:extLst>
                <a:ext uri="{FF2B5EF4-FFF2-40B4-BE49-F238E27FC236}">
                  <a16:creationId xmlns:a16="http://schemas.microsoft.com/office/drawing/2014/main" id="{5890CF92-3832-4A05-85B3-40D6A01207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7" name="Oval 160">
              <a:extLst>
                <a:ext uri="{FF2B5EF4-FFF2-40B4-BE49-F238E27FC236}">
                  <a16:creationId xmlns:a16="http://schemas.microsoft.com/office/drawing/2014/main" id="{70F53F8F-584A-405D-87BF-CF94003487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8" name="Oval 161">
              <a:extLst>
                <a:ext uri="{FF2B5EF4-FFF2-40B4-BE49-F238E27FC236}">
                  <a16:creationId xmlns:a16="http://schemas.microsoft.com/office/drawing/2014/main" id="{B1FB249C-D1AD-4388-8C14-B75E6BCCAC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9" name="Oval 162">
              <a:extLst>
                <a:ext uri="{FF2B5EF4-FFF2-40B4-BE49-F238E27FC236}">
                  <a16:creationId xmlns:a16="http://schemas.microsoft.com/office/drawing/2014/main" id="{030E4141-ADA4-47C8-9FE8-928682E28F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0" name="Oval 163">
              <a:extLst>
                <a:ext uri="{FF2B5EF4-FFF2-40B4-BE49-F238E27FC236}">
                  <a16:creationId xmlns:a16="http://schemas.microsoft.com/office/drawing/2014/main" id="{19444DA5-281F-4903-A20F-AD2FA9E980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1" name="Oval 164">
              <a:extLst>
                <a:ext uri="{FF2B5EF4-FFF2-40B4-BE49-F238E27FC236}">
                  <a16:creationId xmlns:a16="http://schemas.microsoft.com/office/drawing/2014/main" id="{60A42395-760F-49A2-A6A1-E9B3D3D0A2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2" name="Oval 165">
              <a:extLst>
                <a:ext uri="{FF2B5EF4-FFF2-40B4-BE49-F238E27FC236}">
                  <a16:creationId xmlns:a16="http://schemas.microsoft.com/office/drawing/2014/main" id="{AC74898D-C7A8-472A-B367-BC57CBB386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3" name="Oval 166">
              <a:extLst>
                <a:ext uri="{FF2B5EF4-FFF2-40B4-BE49-F238E27FC236}">
                  <a16:creationId xmlns:a16="http://schemas.microsoft.com/office/drawing/2014/main" id="{1D6C42A4-9BA1-4B4F-96B3-54CBBC3455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4" name="Oval 167">
              <a:extLst>
                <a:ext uri="{FF2B5EF4-FFF2-40B4-BE49-F238E27FC236}">
                  <a16:creationId xmlns:a16="http://schemas.microsoft.com/office/drawing/2014/main" id="{C93E1B33-9261-4F29-B81B-C935051EEC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5" name="Oval 168">
              <a:extLst>
                <a:ext uri="{FF2B5EF4-FFF2-40B4-BE49-F238E27FC236}">
                  <a16:creationId xmlns:a16="http://schemas.microsoft.com/office/drawing/2014/main" id="{2105F2AD-D687-4530-8E38-9620D4FE0C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6" name="Oval 169">
              <a:extLst>
                <a:ext uri="{FF2B5EF4-FFF2-40B4-BE49-F238E27FC236}">
                  <a16:creationId xmlns:a16="http://schemas.microsoft.com/office/drawing/2014/main" id="{35BA6E3F-CDBB-4D39-ACE5-2C1AD62C40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7" name="Oval 170">
              <a:extLst>
                <a:ext uri="{FF2B5EF4-FFF2-40B4-BE49-F238E27FC236}">
                  <a16:creationId xmlns:a16="http://schemas.microsoft.com/office/drawing/2014/main" id="{5C68BACB-B01C-4B5F-8406-3AC1BED12A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8" name="Oval 171">
              <a:extLst>
                <a:ext uri="{FF2B5EF4-FFF2-40B4-BE49-F238E27FC236}">
                  <a16:creationId xmlns:a16="http://schemas.microsoft.com/office/drawing/2014/main" id="{6A66D510-9237-4F28-9BC6-F6F584B376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9" name="Oval 172">
              <a:extLst>
                <a:ext uri="{FF2B5EF4-FFF2-40B4-BE49-F238E27FC236}">
                  <a16:creationId xmlns:a16="http://schemas.microsoft.com/office/drawing/2014/main" id="{4688ECCA-FF53-49E2-9A9C-1E77A32968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0" name="Oval 173">
              <a:extLst>
                <a:ext uri="{FF2B5EF4-FFF2-40B4-BE49-F238E27FC236}">
                  <a16:creationId xmlns:a16="http://schemas.microsoft.com/office/drawing/2014/main" id="{468BC902-F95A-4D00-97E1-4E62D153D1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1" name="Oval 174">
              <a:extLst>
                <a:ext uri="{FF2B5EF4-FFF2-40B4-BE49-F238E27FC236}">
                  <a16:creationId xmlns:a16="http://schemas.microsoft.com/office/drawing/2014/main" id="{B5096750-D755-495B-B844-0AF4BFD8D6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2" name="Oval 175">
              <a:extLst>
                <a:ext uri="{FF2B5EF4-FFF2-40B4-BE49-F238E27FC236}">
                  <a16:creationId xmlns:a16="http://schemas.microsoft.com/office/drawing/2014/main" id="{3B7D224B-E752-4D15-84B3-AA4776DC28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3" name="Oval 176">
              <a:extLst>
                <a:ext uri="{FF2B5EF4-FFF2-40B4-BE49-F238E27FC236}">
                  <a16:creationId xmlns:a16="http://schemas.microsoft.com/office/drawing/2014/main" id="{0AA557CD-CA3E-4DEC-BE29-EC680D9D77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4" name="Oval 177">
              <a:extLst>
                <a:ext uri="{FF2B5EF4-FFF2-40B4-BE49-F238E27FC236}">
                  <a16:creationId xmlns:a16="http://schemas.microsoft.com/office/drawing/2014/main" id="{C1135D66-CFAA-42A1-8ABC-C6A5947B3F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5" name="Oval 178">
              <a:extLst>
                <a:ext uri="{FF2B5EF4-FFF2-40B4-BE49-F238E27FC236}">
                  <a16:creationId xmlns:a16="http://schemas.microsoft.com/office/drawing/2014/main" id="{52A0C651-1FF8-4577-AB60-E7E5BD958D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6" name="Oval 179">
              <a:extLst>
                <a:ext uri="{FF2B5EF4-FFF2-40B4-BE49-F238E27FC236}">
                  <a16:creationId xmlns:a16="http://schemas.microsoft.com/office/drawing/2014/main" id="{BB406464-6B81-4DB9-A377-9281288CCC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7" name="Oval 180">
              <a:extLst>
                <a:ext uri="{FF2B5EF4-FFF2-40B4-BE49-F238E27FC236}">
                  <a16:creationId xmlns:a16="http://schemas.microsoft.com/office/drawing/2014/main" id="{930F0FD4-DF7B-47C3-AE0E-995B8D6F74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8" name="Oval 181">
              <a:extLst>
                <a:ext uri="{FF2B5EF4-FFF2-40B4-BE49-F238E27FC236}">
                  <a16:creationId xmlns:a16="http://schemas.microsoft.com/office/drawing/2014/main" id="{477DEF1A-94A3-4EEC-A88B-3D10049FD3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9" name="Oval 182">
              <a:extLst>
                <a:ext uri="{FF2B5EF4-FFF2-40B4-BE49-F238E27FC236}">
                  <a16:creationId xmlns:a16="http://schemas.microsoft.com/office/drawing/2014/main" id="{74CD16C8-7B89-4719-B91D-BFEF4E5E6E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0" name="Oval 183">
              <a:extLst>
                <a:ext uri="{FF2B5EF4-FFF2-40B4-BE49-F238E27FC236}">
                  <a16:creationId xmlns:a16="http://schemas.microsoft.com/office/drawing/2014/main" id="{0AD48DB6-9A51-4D0B-99FB-D32791C4F6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1" name="Oval 184">
              <a:extLst>
                <a:ext uri="{FF2B5EF4-FFF2-40B4-BE49-F238E27FC236}">
                  <a16:creationId xmlns:a16="http://schemas.microsoft.com/office/drawing/2014/main" id="{8AECC6FD-08AF-4541-8448-504A3C5C1F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2" name="Oval 185">
              <a:extLst>
                <a:ext uri="{FF2B5EF4-FFF2-40B4-BE49-F238E27FC236}">
                  <a16:creationId xmlns:a16="http://schemas.microsoft.com/office/drawing/2014/main" id="{B50EB52D-FB03-4727-A70D-EE77C033C8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3" name="Oval 186">
              <a:extLst>
                <a:ext uri="{FF2B5EF4-FFF2-40B4-BE49-F238E27FC236}">
                  <a16:creationId xmlns:a16="http://schemas.microsoft.com/office/drawing/2014/main" id="{A191B486-EB38-4169-B366-6DFD92DCE6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4" name="Oval 187">
              <a:extLst>
                <a:ext uri="{FF2B5EF4-FFF2-40B4-BE49-F238E27FC236}">
                  <a16:creationId xmlns:a16="http://schemas.microsoft.com/office/drawing/2014/main" id="{B8016122-CA84-4853-8388-87D375531F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5" name="Oval 188">
              <a:extLst>
                <a:ext uri="{FF2B5EF4-FFF2-40B4-BE49-F238E27FC236}">
                  <a16:creationId xmlns:a16="http://schemas.microsoft.com/office/drawing/2014/main" id="{35F3C1B0-4425-45DC-AABA-DB05F5F59B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6" name="Oval 189">
              <a:extLst>
                <a:ext uri="{FF2B5EF4-FFF2-40B4-BE49-F238E27FC236}">
                  <a16:creationId xmlns:a16="http://schemas.microsoft.com/office/drawing/2014/main" id="{23AB9488-AA1C-49BC-B92A-EB632BDCEB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7" name="Oval 190">
              <a:extLst>
                <a:ext uri="{FF2B5EF4-FFF2-40B4-BE49-F238E27FC236}">
                  <a16:creationId xmlns:a16="http://schemas.microsoft.com/office/drawing/2014/main" id="{D42E6158-5CC5-4350-B54C-A321DBF1E0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8" name="Oval 191">
              <a:extLst>
                <a:ext uri="{FF2B5EF4-FFF2-40B4-BE49-F238E27FC236}">
                  <a16:creationId xmlns:a16="http://schemas.microsoft.com/office/drawing/2014/main" id="{091BB5C7-1E8E-41A5-A754-7583468DC4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9" name="Oval 192">
              <a:extLst>
                <a:ext uri="{FF2B5EF4-FFF2-40B4-BE49-F238E27FC236}">
                  <a16:creationId xmlns:a16="http://schemas.microsoft.com/office/drawing/2014/main" id="{AB667B43-DEC7-477D-9A95-DB478EDBD8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0" name="Oval 193">
              <a:extLst>
                <a:ext uri="{FF2B5EF4-FFF2-40B4-BE49-F238E27FC236}">
                  <a16:creationId xmlns:a16="http://schemas.microsoft.com/office/drawing/2014/main" id="{BE6FEEA0-D320-43DE-A286-AAF96D90D0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1" name="Oval 194">
              <a:extLst>
                <a:ext uri="{FF2B5EF4-FFF2-40B4-BE49-F238E27FC236}">
                  <a16:creationId xmlns:a16="http://schemas.microsoft.com/office/drawing/2014/main" id="{D93A8742-FE3F-4379-97A5-BCAAA84D37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2" name="Oval 195">
              <a:extLst>
                <a:ext uri="{FF2B5EF4-FFF2-40B4-BE49-F238E27FC236}">
                  <a16:creationId xmlns:a16="http://schemas.microsoft.com/office/drawing/2014/main" id="{8858141A-21B4-4E58-B6C3-E5B4C4CF31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3" name="Oval 196">
              <a:extLst>
                <a:ext uri="{FF2B5EF4-FFF2-40B4-BE49-F238E27FC236}">
                  <a16:creationId xmlns:a16="http://schemas.microsoft.com/office/drawing/2014/main" id="{A0242FF3-254E-4013-8777-B622CBBCEA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4" name="Oval 197">
              <a:extLst>
                <a:ext uri="{FF2B5EF4-FFF2-40B4-BE49-F238E27FC236}">
                  <a16:creationId xmlns:a16="http://schemas.microsoft.com/office/drawing/2014/main" id="{DF3A509E-4B61-4030-ACE6-6842095445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5" name="Oval 198">
              <a:extLst>
                <a:ext uri="{FF2B5EF4-FFF2-40B4-BE49-F238E27FC236}">
                  <a16:creationId xmlns:a16="http://schemas.microsoft.com/office/drawing/2014/main" id="{E16CA1FF-6CF3-40D6-91D7-616FF8F8E3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6" name="Oval 199">
              <a:extLst>
                <a:ext uri="{FF2B5EF4-FFF2-40B4-BE49-F238E27FC236}">
                  <a16:creationId xmlns:a16="http://schemas.microsoft.com/office/drawing/2014/main" id="{035BA4A3-3608-4030-9C7B-3918090AA1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7" name="Oval 200">
              <a:extLst>
                <a:ext uri="{FF2B5EF4-FFF2-40B4-BE49-F238E27FC236}">
                  <a16:creationId xmlns:a16="http://schemas.microsoft.com/office/drawing/2014/main" id="{D302F593-4DEC-4F44-B265-A17BE711BC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8" name="Oval 201">
              <a:extLst>
                <a:ext uri="{FF2B5EF4-FFF2-40B4-BE49-F238E27FC236}">
                  <a16:creationId xmlns:a16="http://schemas.microsoft.com/office/drawing/2014/main" id="{8CBA9627-3379-43A4-9668-4ACEF68804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9" name="Oval 202">
              <a:extLst>
                <a:ext uri="{FF2B5EF4-FFF2-40B4-BE49-F238E27FC236}">
                  <a16:creationId xmlns:a16="http://schemas.microsoft.com/office/drawing/2014/main" id="{3F47599A-7EE3-4F8C-A35B-9984A75E51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" name="Oval 203">
              <a:extLst>
                <a:ext uri="{FF2B5EF4-FFF2-40B4-BE49-F238E27FC236}">
                  <a16:creationId xmlns:a16="http://schemas.microsoft.com/office/drawing/2014/main" id="{B2CE577F-6DA4-4520-AA7B-71482FFD85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1" name="Oval 204">
              <a:extLst>
                <a:ext uri="{FF2B5EF4-FFF2-40B4-BE49-F238E27FC236}">
                  <a16:creationId xmlns:a16="http://schemas.microsoft.com/office/drawing/2014/main" id="{E5B25C10-A4C2-4535-AFDA-185DB367F4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" name="Oval 205">
              <a:extLst>
                <a:ext uri="{FF2B5EF4-FFF2-40B4-BE49-F238E27FC236}">
                  <a16:creationId xmlns:a16="http://schemas.microsoft.com/office/drawing/2014/main" id="{421662B4-19D6-4C4C-AAB4-59E6723058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" name="Oval 206">
              <a:extLst>
                <a:ext uri="{FF2B5EF4-FFF2-40B4-BE49-F238E27FC236}">
                  <a16:creationId xmlns:a16="http://schemas.microsoft.com/office/drawing/2014/main" id="{CA09687F-B9A0-4F12-A277-243EC3DF10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" name="Oval 207">
              <a:extLst>
                <a:ext uri="{FF2B5EF4-FFF2-40B4-BE49-F238E27FC236}">
                  <a16:creationId xmlns:a16="http://schemas.microsoft.com/office/drawing/2014/main" id="{DF80C174-CD38-4AE8-A185-E6512AB69D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" name="Oval 208">
              <a:extLst>
                <a:ext uri="{FF2B5EF4-FFF2-40B4-BE49-F238E27FC236}">
                  <a16:creationId xmlns:a16="http://schemas.microsoft.com/office/drawing/2014/main" id="{9DFF2A15-7195-4F6B-A42A-2D5A210791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6" name="Oval 209">
              <a:extLst>
                <a:ext uri="{FF2B5EF4-FFF2-40B4-BE49-F238E27FC236}">
                  <a16:creationId xmlns:a16="http://schemas.microsoft.com/office/drawing/2014/main" id="{7AF4AE3C-7975-471F-A76A-09A33C5C31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7" name="Oval 210">
              <a:extLst>
                <a:ext uri="{FF2B5EF4-FFF2-40B4-BE49-F238E27FC236}">
                  <a16:creationId xmlns:a16="http://schemas.microsoft.com/office/drawing/2014/main" id="{2ACEA90E-0F02-493B-B750-B02E12D4B2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8" name="Oval 211">
              <a:extLst>
                <a:ext uri="{FF2B5EF4-FFF2-40B4-BE49-F238E27FC236}">
                  <a16:creationId xmlns:a16="http://schemas.microsoft.com/office/drawing/2014/main" id="{2C180566-35AB-4C4C-8426-B38A537F92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9" name="Oval 212">
              <a:extLst>
                <a:ext uri="{FF2B5EF4-FFF2-40B4-BE49-F238E27FC236}">
                  <a16:creationId xmlns:a16="http://schemas.microsoft.com/office/drawing/2014/main" id="{ADACF4FC-7138-40EB-BCDE-751904CBD1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0" name="Oval 213">
              <a:extLst>
                <a:ext uri="{FF2B5EF4-FFF2-40B4-BE49-F238E27FC236}">
                  <a16:creationId xmlns:a16="http://schemas.microsoft.com/office/drawing/2014/main" id="{A73D43CB-38A7-4F8E-BD14-61B667845E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1" name="Oval 214">
              <a:extLst>
                <a:ext uri="{FF2B5EF4-FFF2-40B4-BE49-F238E27FC236}">
                  <a16:creationId xmlns:a16="http://schemas.microsoft.com/office/drawing/2014/main" id="{659B6539-C31C-4AB5-B531-5CBD3CA61D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2" name="Oval 215">
              <a:extLst>
                <a:ext uri="{FF2B5EF4-FFF2-40B4-BE49-F238E27FC236}">
                  <a16:creationId xmlns:a16="http://schemas.microsoft.com/office/drawing/2014/main" id="{F1ECE19F-0F24-4352-9B3A-59DA499779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3" name="Oval 216">
              <a:extLst>
                <a:ext uri="{FF2B5EF4-FFF2-40B4-BE49-F238E27FC236}">
                  <a16:creationId xmlns:a16="http://schemas.microsoft.com/office/drawing/2014/main" id="{B1CB9FF0-B1B4-4BB8-B9D2-19A43929F7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4" name="Oval 217">
              <a:extLst>
                <a:ext uri="{FF2B5EF4-FFF2-40B4-BE49-F238E27FC236}">
                  <a16:creationId xmlns:a16="http://schemas.microsoft.com/office/drawing/2014/main" id="{30EA03D7-1D7E-4934-B97D-499E258828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5" name="Oval 218">
              <a:extLst>
                <a:ext uri="{FF2B5EF4-FFF2-40B4-BE49-F238E27FC236}">
                  <a16:creationId xmlns:a16="http://schemas.microsoft.com/office/drawing/2014/main" id="{84615392-2FB4-4A4B-BF3E-9C463BCD15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6" name="Oval 219">
              <a:extLst>
                <a:ext uri="{FF2B5EF4-FFF2-40B4-BE49-F238E27FC236}">
                  <a16:creationId xmlns:a16="http://schemas.microsoft.com/office/drawing/2014/main" id="{F9231455-B041-4DBB-8743-9E52E07E0A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7" name="Oval 220">
              <a:extLst>
                <a:ext uri="{FF2B5EF4-FFF2-40B4-BE49-F238E27FC236}">
                  <a16:creationId xmlns:a16="http://schemas.microsoft.com/office/drawing/2014/main" id="{C9613F8E-66A7-4CB8-99AD-BF7A7DC0D3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8" name="Oval 221">
              <a:extLst>
                <a:ext uri="{FF2B5EF4-FFF2-40B4-BE49-F238E27FC236}">
                  <a16:creationId xmlns:a16="http://schemas.microsoft.com/office/drawing/2014/main" id="{690AAA96-F0B3-4205-A4A1-859AECAE6C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9" name="Oval 222">
              <a:extLst>
                <a:ext uri="{FF2B5EF4-FFF2-40B4-BE49-F238E27FC236}">
                  <a16:creationId xmlns:a16="http://schemas.microsoft.com/office/drawing/2014/main" id="{635818CF-B777-4222-972B-4CB6786B49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0" name="Oval 223">
              <a:extLst>
                <a:ext uri="{FF2B5EF4-FFF2-40B4-BE49-F238E27FC236}">
                  <a16:creationId xmlns:a16="http://schemas.microsoft.com/office/drawing/2014/main" id="{2DB53DA2-20C7-424B-8D9B-982157B068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1" name="Oval 224">
              <a:extLst>
                <a:ext uri="{FF2B5EF4-FFF2-40B4-BE49-F238E27FC236}">
                  <a16:creationId xmlns:a16="http://schemas.microsoft.com/office/drawing/2014/main" id="{FCD0CF42-C20C-4FA7-AD54-7DF199C1DA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2" name="Oval 225">
              <a:extLst>
                <a:ext uri="{FF2B5EF4-FFF2-40B4-BE49-F238E27FC236}">
                  <a16:creationId xmlns:a16="http://schemas.microsoft.com/office/drawing/2014/main" id="{53070089-A122-47CD-827D-F658BF2C75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3" name="Oval 226">
              <a:extLst>
                <a:ext uri="{FF2B5EF4-FFF2-40B4-BE49-F238E27FC236}">
                  <a16:creationId xmlns:a16="http://schemas.microsoft.com/office/drawing/2014/main" id="{CB6D5620-75AE-428E-8219-9DE1E9A72E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4" name="Oval 227">
              <a:extLst>
                <a:ext uri="{FF2B5EF4-FFF2-40B4-BE49-F238E27FC236}">
                  <a16:creationId xmlns:a16="http://schemas.microsoft.com/office/drawing/2014/main" id="{7EE114F9-726E-4E14-9597-091E7A90CA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5" name="Oval 228">
              <a:extLst>
                <a:ext uri="{FF2B5EF4-FFF2-40B4-BE49-F238E27FC236}">
                  <a16:creationId xmlns:a16="http://schemas.microsoft.com/office/drawing/2014/main" id="{3FF99771-2A8C-4B78-A627-C6157FE8B3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6" name="Oval 229">
              <a:extLst>
                <a:ext uri="{FF2B5EF4-FFF2-40B4-BE49-F238E27FC236}">
                  <a16:creationId xmlns:a16="http://schemas.microsoft.com/office/drawing/2014/main" id="{AB628C9E-B8B1-457E-BD70-D0A3CD8FC5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" name="Oval 230">
              <a:extLst>
                <a:ext uri="{FF2B5EF4-FFF2-40B4-BE49-F238E27FC236}">
                  <a16:creationId xmlns:a16="http://schemas.microsoft.com/office/drawing/2014/main" id="{037CA595-D6DD-4B3F-8A28-AF86B73D2B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8" name="Oval 231">
              <a:extLst>
                <a:ext uri="{FF2B5EF4-FFF2-40B4-BE49-F238E27FC236}">
                  <a16:creationId xmlns:a16="http://schemas.microsoft.com/office/drawing/2014/main" id="{D839C60E-0467-4209-B132-B1EF1C1ACD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9" name="Oval 232">
              <a:extLst>
                <a:ext uri="{FF2B5EF4-FFF2-40B4-BE49-F238E27FC236}">
                  <a16:creationId xmlns:a16="http://schemas.microsoft.com/office/drawing/2014/main" id="{C3FB7297-628B-4277-96B0-67EAA61B9C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0" name="Oval 233">
              <a:extLst>
                <a:ext uri="{FF2B5EF4-FFF2-40B4-BE49-F238E27FC236}">
                  <a16:creationId xmlns:a16="http://schemas.microsoft.com/office/drawing/2014/main" id="{C42B9658-1047-402B-AB31-FD29C6AFFC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1" name="Oval 234">
              <a:extLst>
                <a:ext uri="{FF2B5EF4-FFF2-40B4-BE49-F238E27FC236}">
                  <a16:creationId xmlns:a16="http://schemas.microsoft.com/office/drawing/2014/main" id="{C041E7A6-C935-459C-A016-5F408A8D94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2" name="Oval 235">
              <a:extLst>
                <a:ext uri="{FF2B5EF4-FFF2-40B4-BE49-F238E27FC236}">
                  <a16:creationId xmlns:a16="http://schemas.microsoft.com/office/drawing/2014/main" id="{2317FEC8-4E82-4E6C-8D12-A5DFE7148E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3" name="Oval 236">
              <a:extLst>
                <a:ext uri="{FF2B5EF4-FFF2-40B4-BE49-F238E27FC236}">
                  <a16:creationId xmlns:a16="http://schemas.microsoft.com/office/drawing/2014/main" id="{D5FFA26C-EAFB-4F56-B646-F6968762B3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4" name="Oval 237">
              <a:extLst>
                <a:ext uri="{FF2B5EF4-FFF2-40B4-BE49-F238E27FC236}">
                  <a16:creationId xmlns:a16="http://schemas.microsoft.com/office/drawing/2014/main" id="{A85FD559-8909-4AD5-B14F-7C6521FDC7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5" name="Oval 238">
              <a:extLst>
                <a:ext uri="{FF2B5EF4-FFF2-40B4-BE49-F238E27FC236}">
                  <a16:creationId xmlns:a16="http://schemas.microsoft.com/office/drawing/2014/main" id="{7C2B4440-78E9-40FD-B9DE-0C3C95FE7F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6" name="Oval 239">
              <a:extLst>
                <a:ext uri="{FF2B5EF4-FFF2-40B4-BE49-F238E27FC236}">
                  <a16:creationId xmlns:a16="http://schemas.microsoft.com/office/drawing/2014/main" id="{BABB9F67-796A-4839-B3F6-3442AAA7CA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7" name="Oval 240">
              <a:extLst>
                <a:ext uri="{FF2B5EF4-FFF2-40B4-BE49-F238E27FC236}">
                  <a16:creationId xmlns:a16="http://schemas.microsoft.com/office/drawing/2014/main" id="{FF00ABF0-16F9-4716-992E-772C610CAD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8" name="Oval 241">
              <a:extLst>
                <a:ext uri="{FF2B5EF4-FFF2-40B4-BE49-F238E27FC236}">
                  <a16:creationId xmlns:a16="http://schemas.microsoft.com/office/drawing/2014/main" id="{285E4409-B508-467C-BD1E-C8E2ABEB2E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9" name="Oval 242">
              <a:extLst>
                <a:ext uri="{FF2B5EF4-FFF2-40B4-BE49-F238E27FC236}">
                  <a16:creationId xmlns:a16="http://schemas.microsoft.com/office/drawing/2014/main" id="{5CC40043-4B8A-4BD7-8BCD-D31F60B08C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0" name="Oval 243">
              <a:extLst>
                <a:ext uri="{FF2B5EF4-FFF2-40B4-BE49-F238E27FC236}">
                  <a16:creationId xmlns:a16="http://schemas.microsoft.com/office/drawing/2014/main" id="{595171A4-8F12-49EB-92F6-907ABA6170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1" name="Oval 244">
              <a:extLst>
                <a:ext uri="{FF2B5EF4-FFF2-40B4-BE49-F238E27FC236}">
                  <a16:creationId xmlns:a16="http://schemas.microsoft.com/office/drawing/2014/main" id="{2F8E24F4-368C-4553-9426-F98B3579E2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2" name="Oval 245">
              <a:extLst>
                <a:ext uri="{FF2B5EF4-FFF2-40B4-BE49-F238E27FC236}">
                  <a16:creationId xmlns:a16="http://schemas.microsoft.com/office/drawing/2014/main" id="{844329BB-0869-400D-B3CC-69D0A6FF55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3" name="Oval 246">
              <a:extLst>
                <a:ext uri="{FF2B5EF4-FFF2-40B4-BE49-F238E27FC236}">
                  <a16:creationId xmlns:a16="http://schemas.microsoft.com/office/drawing/2014/main" id="{B55D49C3-6109-4575-A6C8-A7D599FC74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4" name="Oval 247">
              <a:extLst>
                <a:ext uri="{FF2B5EF4-FFF2-40B4-BE49-F238E27FC236}">
                  <a16:creationId xmlns:a16="http://schemas.microsoft.com/office/drawing/2014/main" id="{784E9E18-2CB5-4036-9BA5-D93DA0262A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5" name="Oval 248">
              <a:extLst>
                <a:ext uri="{FF2B5EF4-FFF2-40B4-BE49-F238E27FC236}">
                  <a16:creationId xmlns:a16="http://schemas.microsoft.com/office/drawing/2014/main" id="{10BDBE9D-E1AB-4DC5-B145-B6327BBDE1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6" name="Oval 249">
              <a:extLst>
                <a:ext uri="{FF2B5EF4-FFF2-40B4-BE49-F238E27FC236}">
                  <a16:creationId xmlns:a16="http://schemas.microsoft.com/office/drawing/2014/main" id="{26C74EF7-3B03-493A-9066-E3BF0A378D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7" name="Oval 250">
              <a:extLst>
                <a:ext uri="{FF2B5EF4-FFF2-40B4-BE49-F238E27FC236}">
                  <a16:creationId xmlns:a16="http://schemas.microsoft.com/office/drawing/2014/main" id="{D0EEDD09-64EC-4A48-AFDF-C8D49DC186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8" name="Oval 251">
              <a:extLst>
                <a:ext uri="{FF2B5EF4-FFF2-40B4-BE49-F238E27FC236}">
                  <a16:creationId xmlns:a16="http://schemas.microsoft.com/office/drawing/2014/main" id="{1AA6EF46-35B4-4775-B5B9-E2450908F9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9" name="Oval 252">
              <a:extLst>
                <a:ext uri="{FF2B5EF4-FFF2-40B4-BE49-F238E27FC236}">
                  <a16:creationId xmlns:a16="http://schemas.microsoft.com/office/drawing/2014/main" id="{F0939783-0F07-4BD2-904F-CFA18402DE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0" name="Oval 253">
              <a:extLst>
                <a:ext uri="{FF2B5EF4-FFF2-40B4-BE49-F238E27FC236}">
                  <a16:creationId xmlns:a16="http://schemas.microsoft.com/office/drawing/2014/main" id="{98E689B3-7833-48ED-9CD8-9C727D1F55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1" name="Oval 254">
              <a:extLst>
                <a:ext uri="{FF2B5EF4-FFF2-40B4-BE49-F238E27FC236}">
                  <a16:creationId xmlns:a16="http://schemas.microsoft.com/office/drawing/2014/main" id="{B8F19FCF-D4EF-49E6-80DC-94ABC06A6A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2" name="Oval 255">
              <a:extLst>
                <a:ext uri="{FF2B5EF4-FFF2-40B4-BE49-F238E27FC236}">
                  <a16:creationId xmlns:a16="http://schemas.microsoft.com/office/drawing/2014/main" id="{2F2C7018-558E-47F2-8554-BD7D7C221A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3" name="Oval 256">
              <a:extLst>
                <a:ext uri="{FF2B5EF4-FFF2-40B4-BE49-F238E27FC236}">
                  <a16:creationId xmlns:a16="http://schemas.microsoft.com/office/drawing/2014/main" id="{1A0769CA-001C-463B-8BD3-8818423575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4" name="Oval 257">
              <a:extLst>
                <a:ext uri="{FF2B5EF4-FFF2-40B4-BE49-F238E27FC236}">
                  <a16:creationId xmlns:a16="http://schemas.microsoft.com/office/drawing/2014/main" id="{DB77D194-BCA4-4CCC-AFE5-611B04BF77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5" name="Oval 258">
              <a:extLst>
                <a:ext uri="{FF2B5EF4-FFF2-40B4-BE49-F238E27FC236}">
                  <a16:creationId xmlns:a16="http://schemas.microsoft.com/office/drawing/2014/main" id="{B6F5C045-87C5-4B46-B8D6-8EF26EA8A9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6" name="Oval 259">
              <a:extLst>
                <a:ext uri="{FF2B5EF4-FFF2-40B4-BE49-F238E27FC236}">
                  <a16:creationId xmlns:a16="http://schemas.microsoft.com/office/drawing/2014/main" id="{D97662A1-84FC-4371-9834-83673788E9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7" name="Oval 260">
              <a:extLst>
                <a:ext uri="{FF2B5EF4-FFF2-40B4-BE49-F238E27FC236}">
                  <a16:creationId xmlns:a16="http://schemas.microsoft.com/office/drawing/2014/main" id="{C7C28154-2F58-4207-B032-15E8B0C8D4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8" name="Oval 261">
              <a:extLst>
                <a:ext uri="{FF2B5EF4-FFF2-40B4-BE49-F238E27FC236}">
                  <a16:creationId xmlns:a16="http://schemas.microsoft.com/office/drawing/2014/main" id="{01043CC0-017E-4DF3-B840-67E40B0628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9" name="Oval 262">
              <a:extLst>
                <a:ext uri="{FF2B5EF4-FFF2-40B4-BE49-F238E27FC236}">
                  <a16:creationId xmlns:a16="http://schemas.microsoft.com/office/drawing/2014/main" id="{D09A52B6-E3AE-4264-AE8A-2117891684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0" name="Oval 263">
              <a:extLst>
                <a:ext uri="{FF2B5EF4-FFF2-40B4-BE49-F238E27FC236}">
                  <a16:creationId xmlns:a16="http://schemas.microsoft.com/office/drawing/2014/main" id="{C1B2431F-69DD-4395-89B5-52FCA7D161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1" name="Oval 264">
              <a:extLst>
                <a:ext uri="{FF2B5EF4-FFF2-40B4-BE49-F238E27FC236}">
                  <a16:creationId xmlns:a16="http://schemas.microsoft.com/office/drawing/2014/main" id="{CA9477CE-994E-4F92-B323-F141BC8A9B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2" name="Oval 265">
              <a:extLst>
                <a:ext uri="{FF2B5EF4-FFF2-40B4-BE49-F238E27FC236}">
                  <a16:creationId xmlns:a16="http://schemas.microsoft.com/office/drawing/2014/main" id="{7FFDF687-0534-4944-904B-04D64683A0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3" name="Oval 266">
              <a:extLst>
                <a:ext uri="{FF2B5EF4-FFF2-40B4-BE49-F238E27FC236}">
                  <a16:creationId xmlns:a16="http://schemas.microsoft.com/office/drawing/2014/main" id="{47ADA34B-CDA2-48EE-94BE-CF3A0E9F40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4" name="Oval 268">
              <a:extLst>
                <a:ext uri="{FF2B5EF4-FFF2-40B4-BE49-F238E27FC236}">
                  <a16:creationId xmlns:a16="http://schemas.microsoft.com/office/drawing/2014/main" id="{DF8005E9-9B26-43EF-BDE7-084A4DEECD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5" name="Oval 269">
              <a:extLst>
                <a:ext uri="{FF2B5EF4-FFF2-40B4-BE49-F238E27FC236}">
                  <a16:creationId xmlns:a16="http://schemas.microsoft.com/office/drawing/2014/main" id="{D464DE99-390D-4645-9476-8AAB8FD934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6" name="Oval 270">
              <a:extLst>
                <a:ext uri="{FF2B5EF4-FFF2-40B4-BE49-F238E27FC236}">
                  <a16:creationId xmlns:a16="http://schemas.microsoft.com/office/drawing/2014/main" id="{7754C5C3-9030-4B93-86B4-518A3269D1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7" name="Oval 271">
              <a:extLst>
                <a:ext uri="{FF2B5EF4-FFF2-40B4-BE49-F238E27FC236}">
                  <a16:creationId xmlns:a16="http://schemas.microsoft.com/office/drawing/2014/main" id="{F4ECB37C-9055-45AC-8D20-DA317F3004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8" name="Oval 272">
              <a:extLst>
                <a:ext uri="{FF2B5EF4-FFF2-40B4-BE49-F238E27FC236}">
                  <a16:creationId xmlns:a16="http://schemas.microsoft.com/office/drawing/2014/main" id="{80936BC8-126E-4CB6-B90F-1CDF95291B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9" name="Oval 273">
              <a:extLst>
                <a:ext uri="{FF2B5EF4-FFF2-40B4-BE49-F238E27FC236}">
                  <a16:creationId xmlns:a16="http://schemas.microsoft.com/office/drawing/2014/main" id="{DB77D99A-EDD8-445D-B8F6-0AEE4B13A9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0" name="Oval 274">
              <a:extLst>
                <a:ext uri="{FF2B5EF4-FFF2-40B4-BE49-F238E27FC236}">
                  <a16:creationId xmlns:a16="http://schemas.microsoft.com/office/drawing/2014/main" id="{FB627F91-9B77-43BF-A2D7-E31A398D0A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1" name="Oval 275">
              <a:extLst>
                <a:ext uri="{FF2B5EF4-FFF2-40B4-BE49-F238E27FC236}">
                  <a16:creationId xmlns:a16="http://schemas.microsoft.com/office/drawing/2014/main" id="{E0B4BD5E-7E2B-44EE-A6AB-0E6D82E552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2" name="Oval 276">
              <a:extLst>
                <a:ext uri="{FF2B5EF4-FFF2-40B4-BE49-F238E27FC236}">
                  <a16:creationId xmlns:a16="http://schemas.microsoft.com/office/drawing/2014/main" id="{6B185C19-93F9-42C1-84B4-0463DDE297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3" name="Oval 277">
              <a:extLst>
                <a:ext uri="{FF2B5EF4-FFF2-40B4-BE49-F238E27FC236}">
                  <a16:creationId xmlns:a16="http://schemas.microsoft.com/office/drawing/2014/main" id="{8CC15BCF-A186-4D4F-9F38-823A31D539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4" name="Oval 278">
              <a:extLst>
                <a:ext uri="{FF2B5EF4-FFF2-40B4-BE49-F238E27FC236}">
                  <a16:creationId xmlns:a16="http://schemas.microsoft.com/office/drawing/2014/main" id="{C0032174-C491-4053-B672-D2975AB50D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5" name="Oval 279">
              <a:extLst>
                <a:ext uri="{FF2B5EF4-FFF2-40B4-BE49-F238E27FC236}">
                  <a16:creationId xmlns:a16="http://schemas.microsoft.com/office/drawing/2014/main" id="{7C983D0A-C5D9-4BE0-83B2-4C4312CFAB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6" name="Oval 280">
              <a:extLst>
                <a:ext uri="{FF2B5EF4-FFF2-40B4-BE49-F238E27FC236}">
                  <a16:creationId xmlns:a16="http://schemas.microsoft.com/office/drawing/2014/main" id="{AAA8CBEE-2FE3-452D-B51C-D843F6E98E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7" name="Oval 281">
              <a:extLst>
                <a:ext uri="{FF2B5EF4-FFF2-40B4-BE49-F238E27FC236}">
                  <a16:creationId xmlns:a16="http://schemas.microsoft.com/office/drawing/2014/main" id="{313172BE-6F61-414B-BEE7-1FDE031CC8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8" name="Oval 282">
              <a:extLst>
                <a:ext uri="{FF2B5EF4-FFF2-40B4-BE49-F238E27FC236}">
                  <a16:creationId xmlns:a16="http://schemas.microsoft.com/office/drawing/2014/main" id="{B13E98A7-91A0-40D2-A4E7-53630AAB74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9" name="Oval 283">
              <a:extLst>
                <a:ext uri="{FF2B5EF4-FFF2-40B4-BE49-F238E27FC236}">
                  <a16:creationId xmlns:a16="http://schemas.microsoft.com/office/drawing/2014/main" id="{826D3475-A0C4-48C4-8BFC-E513C4264D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0" name="Oval 284">
              <a:extLst>
                <a:ext uri="{FF2B5EF4-FFF2-40B4-BE49-F238E27FC236}">
                  <a16:creationId xmlns:a16="http://schemas.microsoft.com/office/drawing/2014/main" id="{303891CE-D761-482F-B561-EF84B5E4B7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1" name="Oval 285">
              <a:extLst>
                <a:ext uri="{FF2B5EF4-FFF2-40B4-BE49-F238E27FC236}">
                  <a16:creationId xmlns:a16="http://schemas.microsoft.com/office/drawing/2014/main" id="{6C7B5A71-A9BA-4325-9DBD-AA922639C4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2" name="Oval 286">
              <a:extLst>
                <a:ext uri="{FF2B5EF4-FFF2-40B4-BE49-F238E27FC236}">
                  <a16:creationId xmlns:a16="http://schemas.microsoft.com/office/drawing/2014/main" id="{47FD125A-61DD-4542-B2FF-AD77E96012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3" name="Oval 287">
              <a:extLst>
                <a:ext uri="{FF2B5EF4-FFF2-40B4-BE49-F238E27FC236}">
                  <a16:creationId xmlns:a16="http://schemas.microsoft.com/office/drawing/2014/main" id="{FFDF199C-9990-4FD6-8585-4FBB1B2721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4" name="Oval 288">
              <a:extLst>
                <a:ext uri="{FF2B5EF4-FFF2-40B4-BE49-F238E27FC236}">
                  <a16:creationId xmlns:a16="http://schemas.microsoft.com/office/drawing/2014/main" id="{E6169E08-04B9-481D-A9B8-583A8390D8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5" name="Oval 289">
              <a:extLst>
                <a:ext uri="{FF2B5EF4-FFF2-40B4-BE49-F238E27FC236}">
                  <a16:creationId xmlns:a16="http://schemas.microsoft.com/office/drawing/2014/main" id="{A5539AB8-67FD-45A9-9EDC-D04B3FA16D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6" name="Oval 290">
              <a:extLst>
                <a:ext uri="{FF2B5EF4-FFF2-40B4-BE49-F238E27FC236}">
                  <a16:creationId xmlns:a16="http://schemas.microsoft.com/office/drawing/2014/main" id="{67B5FF68-34A1-47FC-9AED-90A85FFE2A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7" name="Oval 291">
              <a:extLst>
                <a:ext uri="{FF2B5EF4-FFF2-40B4-BE49-F238E27FC236}">
                  <a16:creationId xmlns:a16="http://schemas.microsoft.com/office/drawing/2014/main" id="{11992827-621C-4AD0-8D79-F769A3DE2C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8" name="Oval 292">
              <a:extLst>
                <a:ext uri="{FF2B5EF4-FFF2-40B4-BE49-F238E27FC236}">
                  <a16:creationId xmlns:a16="http://schemas.microsoft.com/office/drawing/2014/main" id="{90AAA8D1-7875-4753-9EC7-206BD2D95F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9" name="Oval 293">
              <a:extLst>
                <a:ext uri="{FF2B5EF4-FFF2-40B4-BE49-F238E27FC236}">
                  <a16:creationId xmlns:a16="http://schemas.microsoft.com/office/drawing/2014/main" id="{75B2CF1D-BCCC-4665-9AF6-6E48CD89FD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0" name="Oval 294">
              <a:extLst>
                <a:ext uri="{FF2B5EF4-FFF2-40B4-BE49-F238E27FC236}">
                  <a16:creationId xmlns:a16="http://schemas.microsoft.com/office/drawing/2014/main" id="{6819C7DF-ACDB-4813-AD36-BF343209F5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1" name="Oval 295">
              <a:extLst>
                <a:ext uri="{FF2B5EF4-FFF2-40B4-BE49-F238E27FC236}">
                  <a16:creationId xmlns:a16="http://schemas.microsoft.com/office/drawing/2014/main" id="{6BF78A8B-0612-48A4-B208-15B11F9C4D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2" name="Oval 296">
              <a:extLst>
                <a:ext uri="{FF2B5EF4-FFF2-40B4-BE49-F238E27FC236}">
                  <a16:creationId xmlns:a16="http://schemas.microsoft.com/office/drawing/2014/main" id="{452E6950-9B89-4675-848D-DFDAA67B87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3" name="Oval 297">
              <a:extLst>
                <a:ext uri="{FF2B5EF4-FFF2-40B4-BE49-F238E27FC236}">
                  <a16:creationId xmlns:a16="http://schemas.microsoft.com/office/drawing/2014/main" id="{6D135D1C-36DB-4820-B2CD-5BE7775572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4" name="Oval 298">
              <a:extLst>
                <a:ext uri="{FF2B5EF4-FFF2-40B4-BE49-F238E27FC236}">
                  <a16:creationId xmlns:a16="http://schemas.microsoft.com/office/drawing/2014/main" id="{E0182EA9-5B0B-4426-92B9-3A1717013B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5" name="Oval 299">
              <a:extLst>
                <a:ext uri="{FF2B5EF4-FFF2-40B4-BE49-F238E27FC236}">
                  <a16:creationId xmlns:a16="http://schemas.microsoft.com/office/drawing/2014/main" id="{5DC21237-2938-4B69-83DE-A352D3FEBE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6" name="Oval 300">
              <a:extLst>
                <a:ext uri="{FF2B5EF4-FFF2-40B4-BE49-F238E27FC236}">
                  <a16:creationId xmlns:a16="http://schemas.microsoft.com/office/drawing/2014/main" id="{39996FB6-0F96-4461-9A08-3466E5C857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7" name="Oval 301">
              <a:extLst>
                <a:ext uri="{FF2B5EF4-FFF2-40B4-BE49-F238E27FC236}">
                  <a16:creationId xmlns:a16="http://schemas.microsoft.com/office/drawing/2014/main" id="{2D6BABA7-2D08-4F11-8912-86808317D6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8" name="Oval 302">
              <a:extLst>
                <a:ext uri="{FF2B5EF4-FFF2-40B4-BE49-F238E27FC236}">
                  <a16:creationId xmlns:a16="http://schemas.microsoft.com/office/drawing/2014/main" id="{CEF01AD4-128A-48DE-8E7E-05FA35B8E7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9" name="Oval 303">
              <a:extLst>
                <a:ext uri="{FF2B5EF4-FFF2-40B4-BE49-F238E27FC236}">
                  <a16:creationId xmlns:a16="http://schemas.microsoft.com/office/drawing/2014/main" id="{C3E7C921-7C5E-41A3-8B75-67F5317357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0" name="Oval 304">
              <a:extLst>
                <a:ext uri="{FF2B5EF4-FFF2-40B4-BE49-F238E27FC236}">
                  <a16:creationId xmlns:a16="http://schemas.microsoft.com/office/drawing/2014/main" id="{FC230498-F2A6-4D65-9220-DCDF343472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1" name="Oval 305">
              <a:extLst>
                <a:ext uri="{FF2B5EF4-FFF2-40B4-BE49-F238E27FC236}">
                  <a16:creationId xmlns:a16="http://schemas.microsoft.com/office/drawing/2014/main" id="{EBA0B534-110E-4F45-8634-347BF71E15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2" name="Oval 306">
              <a:extLst>
                <a:ext uri="{FF2B5EF4-FFF2-40B4-BE49-F238E27FC236}">
                  <a16:creationId xmlns:a16="http://schemas.microsoft.com/office/drawing/2014/main" id="{48AB2959-FB56-413A-ABA7-C4741399BB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3" name="Oval 307">
              <a:extLst>
                <a:ext uri="{FF2B5EF4-FFF2-40B4-BE49-F238E27FC236}">
                  <a16:creationId xmlns:a16="http://schemas.microsoft.com/office/drawing/2014/main" id="{D6DA1265-85FD-44D2-B6DD-2F69E591F0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4" name="Oval 308">
              <a:extLst>
                <a:ext uri="{FF2B5EF4-FFF2-40B4-BE49-F238E27FC236}">
                  <a16:creationId xmlns:a16="http://schemas.microsoft.com/office/drawing/2014/main" id="{C85D82CF-735B-49B8-90CF-1F70D350D5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5" name="Oval 309">
              <a:extLst>
                <a:ext uri="{FF2B5EF4-FFF2-40B4-BE49-F238E27FC236}">
                  <a16:creationId xmlns:a16="http://schemas.microsoft.com/office/drawing/2014/main" id="{E645AFF7-3EF0-44BB-9A39-B1341A3E7E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6" name="Oval 310">
              <a:extLst>
                <a:ext uri="{FF2B5EF4-FFF2-40B4-BE49-F238E27FC236}">
                  <a16:creationId xmlns:a16="http://schemas.microsoft.com/office/drawing/2014/main" id="{67572B8D-60C1-49E5-AA97-4AED9F55C0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7" name="Oval 311">
              <a:extLst>
                <a:ext uri="{FF2B5EF4-FFF2-40B4-BE49-F238E27FC236}">
                  <a16:creationId xmlns:a16="http://schemas.microsoft.com/office/drawing/2014/main" id="{A482C77D-AAC4-4F52-87A6-B3EED8188B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8" name="Oval 312">
              <a:extLst>
                <a:ext uri="{FF2B5EF4-FFF2-40B4-BE49-F238E27FC236}">
                  <a16:creationId xmlns:a16="http://schemas.microsoft.com/office/drawing/2014/main" id="{3C986BFE-CB8A-4A44-9C67-54410E7239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9" name="Oval 313">
              <a:extLst>
                <a:ext uri="{FF2B5EF4-FFF2-40B4-BE49-F238E27FC236}">
                  <a16:creationId xmlns:a16="http://schemas.microsoft.com/office/drawing/2014/main" id="{A645A4CD-E2F4-4809-A057-783209529D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0" name="Oval 314">
              <a:extLst>
                <a:ext uri="{FF2B5EF4-FFF2-40B4-BE49-F238E27FC236}">
                  <a16:creationId xmlns:a16="http://schemas.microsoft.com/office/drawing/2014/main" id="{A4734D83-5995-4325-90AB-3341041BC4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1" name="Oval 315">
              <a:extLst>
                <a:ext uri="{FF2B5EF4-FFF2-40B4-BE49-F238E27FC236}">
                  <a16:creationId xmlns:a16="http://schemas.microsoft.com/office/drawing/2014/main" id="{5E2097B5-EF6A-4927-91A4-6397EFB5AE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2" name="Oval 316">
              <a:extLst>
                <a:ext uri="{FF2B5EF4-FFF2-40B4-BE49-F238E27FC236}">
                  <a16:creationId xmlns:a16="http://schemas.microsoft.com/office/drawing/2014/main" id="{99CD068A-BE83-403D-9174-C51118EE2A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3" name="Oval 317">
              <a:extLst>
                <a:ext uri="{FF2B5EF4-FFF2-40B4-BE49-F238E27FC236}">
                  <a16:creationId xmlns:a16="http://schemas.microsoft.com/office/drawing/2014/main" id="{A754517D-11E4-4357-A8C1-08CE1F93E0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4" name="Oval 318">
              <a:extLst>
                <a:ext uri="{FF2B5EF4-FFF2-40B4-BE49-F238E27FC236}">
                  <a16:creationId xmlns:a16="http://schemas.microsoft.com/office/drawing/2014/main" id="{F7ED0891-7CEE-4B72-85BD-9142A07702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5" name="Oval 319">
              <a:extLst>
                <a:ext uri="{FF2B5EF4-FFF2-40B4-BE49-F238E27FC236}">
                  <a16:creationId xmlns:a16="http://schemas.microsoft.com/office/drawing/2014/main" id="{52958FFD-08B7-4F9F-A248-459ED12B53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6" name="Oval 320">
              <a:extLst>
                <a:ext uri="{FF2B5EF4-FFF2-40B4-BE49-F238E27FC236}">
                  <a16:creationId xmlns:a16="http://schemas.microsoft.com/office/drawing/2014/main" id="{ACEA2903-40EA-49BF-849C-D9C941376B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7" name="Oval 321">
              <a:extLst>
                <a:ext uri="{FF2B5EF4-FFF2-40B4-BE49-F238E27FC236}">
                  <a16:creationId xmlns:a16="http://schemas.microsoft.com/office/drawing/2014/main" id="{96633E3A-7670-4B78-B0D9-AB9C4117BC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8" name="Oval 322">
              <a:extLst>
                <a:ext uri="{FF2B5EF4-FFF2-40B4-BE49-F238E27FC236}">
                  <a16:creationId xmlns:a16="http://schemas.microsoft.com/office/drawing/2014/main" id="{202AF8BB-5A13-4AAF-AAD5-366F4CC065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9" name="Oval 323">
              <a:extLst>
                <a:ext uri="{FF2B5EF4-FFF2-40B4-BE49-F238E27FC236}">
                  <a16:creationId xmlns:a16="http://schemas.microsoft.com/office/drawing/2014/main" id="{DBDDD2CD-0A2E-4912-B145-DD8D8C7CE1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0" name="Oval 324">
              <a:extLst>
                <a:ext uri="{FF2B5EF4-FFF2-40B4-BE49-F238E27FC236}">
                  <a16:creationId xmlns:a16="http://schemas.microsoft.com/office/drawing/2014/main" id="{3ADECD70-6B39-4F53-8AAA-2C6FD3686F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1" name="Oval 325">
              <a:extLst>
                <a:ext uri="{FF2B5EF4-FFF2-40B4-BE49-F238E27FC236}">
                  <a16:creationId xmlns:a16="http://schemas.microsoft.com/office/drawing/2014/main" id="{92BBCDE2-474A-4642-A59B-4F31D27765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2" name="Oval 326">
              <a:extLst>
                <a:ext uri="{FF2B5EF4-FFF2-40B4-BE49-F238E27FC236}">
                  <a16:creationId xmlns:a16="http://schemas.microsoft.com/office/drawing/2014/main" id="{D9417F01-5DFF-4F1D-89B5-3F6EB1F3C6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3" name="Oval 327">
              <a:extLst>
                <a:ext uri="{FF2B5EF4-FFF2-40B4-BE49-F238E27FC236}">
                  <a16:creationId xmlns:a16="http://schemas.microsoft.com/office/drawing/2014/main" id="{6F627F00-4267-4E79-80A2-85DB3E3F42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4" name="Oval 328">
              <a:extLst>
                <a:ext uri="{FF2B5EF4-FFF2-40B4-BE49-F238E27FC236}">
                  <a16:creationId xmlns:a16="http://schemas.microsoft.com/office/drawing/2014/main" id="{0C172BD0-6651-4430-B056-86E8E91385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5" name="Oval 329">
              <a:extLst>
                <a:ext uri="{FF2B5EF4-FFF2-40B4-BE49-F238E27FC236}">
                  <a16:creationId xmlns:a16="http://schemas.microsoft.com/office/drawing/2014/main" id="{412E0E73-2DB0-49E0-BA59-259C18833C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6" name="Oval 330">
              <a:extLst>
                <a:ext uri="{FF2B5EF4-FFF2-40B4-BE49-F238E27FC236}">
                  <a16:creationId xmlns:a16="http://schemas.microsoft.com/office/drawing/2014/main" id="{5FBE1C63-0707-4551-B8B7-E654C03F6F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7" name="Oval 331">
              <a:extLst>
                <a:ext uri="{FF2B5EF4-FFF2-40B4-BE49-F238E27FC236}">
                  <a16:creationId xmlns:a16="http://schemas.microsoft.com/office/drawing/2014/main" id="{862997E6-33BD-4ADE-A108-0768667DFD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8" name="Oval 332">
              <a:extLst>
                <a:ext uri="{FF2B5EF4-FFF2-40B4-BE49-F238E27FC236}">
                  <a16:creationId xmlns:a16="http://schemas.microsoft.com/office/drawing/2014/main" id="{5268AB4C-792A-4C4B-8928-6AABE53947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9" name="Oval 333">
              <a:extLst>
                <a:ext uri="{FF2B5EF4-FFF2-40B4-BE49-F238E27FC236}">
                  <a16:creationId xmlns:a16="http://schemas.microsoft.com/office/drawing/2014/main" id="{47EAF896-7506-4F73-88AA-6911D3FE7A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0" name="Oval 334">
              <a:extLst>
                <a:ext uri="{FF2B5EF4-FFF2-40B4-BE49-F238E27FC236}">
                  <a16:creationId xmlns:a16="http://schemas.microsoft.com/office/drawing/2014/main" id="{E3E00035-B90F-441F-9B5E-7BBAD9F582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1" name="Oval 335">
              <a:extLst>
                <a:ext uri="{FF2B5EF4-FFF2-40B4-BE49-F238E27FC236}">
                  <a16:creationId xmlns:a16="http://schemas.microsoft.com/office/drawing/2014/main" id="{0CB9113F-F6C1-484F-8AE1-BDB4EE88FB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2" name="Oval 336">
              <a:extLst>
                <a:ext uri="{FF2B5EF4-FFF2-40B4-BE49-F238E27FC236}">
                  <a16:creationId xmlns:a16="http://schemas.microsoft.com/office/drawing/2014/main" id="{F3E4602B-9CC7-4A95-939B-2109B75494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3" name="Oval 337">
              <a:extLst>
                <a:ext uri="{FF2B5EF4-FFF2-40B4-BE49-F238E27FC236}">
                  <a16:creationId xmlns:a16="http://schemas.microsoft.com/office/drawing/2014/main" id="{DC6B698A-41CD-4E29-A3E1-8EB26B5AA3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4" name="Oval 338">
              <a:extLst>
                <a:ext uri="{FF2B5EF4-FFF2-40B4-BE49-F238E27FC236}">
                  <a16:creationId xmlns:a16="http://schemas.microsoft.com/office/drawing/2014/main" id="{9A11DA87-1C6C-4B42-89E2-D1CA885FDF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5" name="Oval 339">
              <a:extLst>
                <a:ext uri="{FF2B5EF4-FFF2-40B4-BE49-F238E27FC236}">
                  <a16:creationId xmlns:a16="http://schemas.microsoft.com/office/drawing/2014/main" id="{6857F52B-980A-4796-BA42-295BF7DF13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6" name="Oval 340">
              <a:extLst>
                <a:ext uri="{FF2B5EF4-FFF2-40B4-BE49-F238E27FC236}">
                  <a16:creationId xmlns:a16="http://schemas.microsoft.com/office/drawing/2014/main" id="{863228D3-2FD6-4AA3-91F8-CB8BC93914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7" name="Oval 341">
              <a:extLst>
                <a:ext uri="{FF2B5EF4-FFF2-40B4-BE49-F238E27FC236}">
                  <a16:creationId xmlns:a16="http://schemas.microsoft.com/office/drawing/2014/main" id="{BDA67C7D-451D-4C52-B772-ADC0F3EE6F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8" name="Oval 342">
              <a:extLst>
                <a:ext uri="{FF2B5EF4-FFF2-40B4-BE49-F238E27FC236}">
                  <a16:creationId xmlns:a16="http://schemas.microsoft.com/office/drawing/2014/main" id="{692C85E8-C905-4C49-AF00-1711186E13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9" name="Oval 343">
              <a:extLst>
                <a:ext uri="{FF2B5EF4-FFF2-40B4-BE49-F238E27FC236}">
                  <a16:creationId xmlns:a16="http://schemas.microsoft.com/office/drawing/2014/main" id="{6A4E9CAA-5CDB-4B83-A1CE-F405E68137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8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0" name="Oval 344">
              <a:extLst>
                <a:ext uri="{FF2B5EF4-FFF2-40B4-BE49-F238E27FC236}">
                  <a16:creationId xmlns:a16="http://schemas.microsoft.com/office/drawing/2014/main" id="{A9925E1F-DF4F-49F8-96E0-8339C1E759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1" name="Oval 345">
              <a:extLst>
                <a:ext uri="{FF2B5EF4-FFF2-40B4-BE49-F238E27FC236}">
                  <a16:creationId xmlns:a16="http://schemas.microsoft.com/office/drawing/2014/main" id="{1F4374E5-FEF4-40E2-8B39-2730AB4AE0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8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2" name="Oval 346">
              <a:extLst>
                <a:ext uri="{FF2B5EF4-FFF2-40B4-BE49-F238E27FC236}">
                  <a16:creationId xmlns:a16="http://schemas.microsoft.com/office/drawing/2014/main" id="{C3FE37C1-02D8-464E-89FB-768385D366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3" name="Oval 347">
              <a:extLst>
                <a:ext uri="{FF2B5EF4-FFF2-40B4-BE49-F238E27FC236}">
                  <a16:creationId xmlns:a16="http://schemas.microsoft.com/office/drawing/2014/main" id="{B880575A-B9A4-4802-963D-1C31BF237B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4" name="Oval 348">
              <a:extLst>
                <a:ext uri="{FF2B5EF4-FFF2-40B4-BE49-F238E27FC236}">
                  <a16:creationId xmlns:a16="http://schemas.microsoft.com/office/drawing/2014/main" id="{C38240D8-9BB4-49FB-BC66-8E2DD5F834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5" name="Oval 349">
              <a:extLst>
                <a:ext uri="{FF2B5EF4-FFF2-40B4-BE49-F238E27FC236}">
                  <a16:creationId xmlns:a16="http://schemas.microsoft.com/office/drawing/2014/main" id="{177561E2-1F67-481E-BBED-FE7CEFBC75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6" name="Oval 350">
              <a:extLst>
                <a:ext uri="{FF2B5EF4-FFF2-40B4-BE49-F238E27FC236}">
                  <a16:creationId xmlns:a16="http://schemas.microsoft.com/office/drawing/2014/main" id="{402D4A8C-9381-4B58-8539-DC9F129847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7" name="Oval 351">
              <a:extLst>
                <a:ext uri="{FF2B5EF4-FFF2-40B4-BE49-F238E27FC236}">
                  <a16:creationId xmlns:a16="http://schemas.microsoft.com/office/drawing/2014/main" id="{381153FB-BFF9-440C-A64E-55EEA6095A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8" name="Oval 352">
              <a:extLst>
                <a:ext uri="{FF2B5EF4-FFF2-40B4-BE49-F238E27FC236}">
                  <a16:creationId xmlns:a16="http://schemas.microsoft.com/office/drawing/2014/main" id="{D27BD2B6-EBFC-42F0-BE46-163ABAB644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9" name="Oval 353">
              <a:extLst>
                <a:ext uri="{FF2B5EF4-FFF2-40B4-BE49-F238E27FC236}">
                  <a16:creationId xmlns:a16="http://schemas.microsoft.com/office/drawing/2014/main" id="{40BDE5E4-318C-4653-BE39-B2BA11541E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0" name="Oval 354">
              <a:extLst>
                <a:ext uri="{FF2B5EF4-FFF2-40B4-BE49-F238E27FC236}">
                  <a16:creationId xmlns:a16="http://schemas.microsoft.com/office/drawing/2014/main" id="{038A0EA9-8809-4B23-8A66-428FE8AC2C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1" name="Oval 355">
              <a:extLst>
                <a:ext uri="{FF2B5EF4-FFF2-40B4-BE49-F238E27FC236}">
                  <a16:creationId xmlns:a16="http://schemas.microsoft.com/office/drawing/2014/main" id="{324A2D8E-5EF9-457D-A785-F446038C52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2" name="Oval 356">
              <a:extLst>
                <a:ext uri="{FF2B5EF4-FFF2-40B4-BE49-F238E27FC236}">
                  <a16:creationId xmlns:a16="http://schemas.microsoft.com/office/drawing/2014/main" id="{90DB06EA-A40C-4156-B75F-5BE239E9D0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3" name="Oval 357">
              <a:extLst>
                <a:ext uri="{FF2B5EF4-FFF2-40B4-BE49-F238E27FC236}">
                  <a16:creationId xmlns:a16="http://schemas.microsoft.com/office/drawing/2014/main" id="{4CBA8965-FB83-4FDE-BEFE-2086CA9691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4" name="Oval 358">
              <a:extLst>
                <a:ext uri="{FF2B5EF4-FFF2-40B4-BE49-F238E27FC236}">
                  <a16:creationId xmlns:a16="http://schemas.microsoft.com/office/drawing/2014/main" id="{1EF9F44F-77D5-4F4E-8504-18C99372F6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5" name="Oval 359">
              <a:extLst>
                <a:ext uri="{FF2B5EF4-FFF2-40B4-BE49-F238E27FC236}">
                  <a16:creationId xmlns:a16="http://schemas.microsoft.com/office/drawing/2014/main" id="{4059C147-8DD9-4949-8C62-9CA0479927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6" name="Oval 360">
              <a:extLst>
                <a:ext uri="{FF2B5EF4-FFF2-40B4-BE49-F238E27FC236}">
                  <a16:creationId xmlns:a16="http://schemas.microsoft.com/office/drawing/2014/main" id="{15935E09-39F1-4ED9-8FFE-E3E828321C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7" name="Oval 361">
              <a:extLst>
                <a:ext uri="{FF2B5EF4-FFF2-40B4-BE49-F238E27FC236}">
                  <a16:creationId xmlns:a16="http://schemas.microsoft.com/office/drawing/2014/main" id="{5EEF25D5-AE67-4E91-B0FE-200990A803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8" name="Oval 362">
              <a:extLst>
                <a:ext uri="{FF2B5EF4-FFF2-40B4-BE49-F238E27FC236}">
                  <a16:creationId xmlns:a16="http://schemas.microsoft.com/office/drawing/2014/main" id="{7B8C1B0F-FE74-46F0-8474-309F6CE788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9" name="Oval 363">
              <a:extLst>
                <a:ext uri="{FF2B5EF4-FFF2-40B4-BE49-F238E27FC236}">
                  <a16:creationId xmlns:a16="http://schemas.microsoft.com/office/drawing/2014/main" id="{F162C72B-8015-4172-95BB-20273FD9F6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0" name="Oval 364">
              <a:extLst>
                <a:ext uri="{FF2B5EF4-FFF2-40B4-BE49-F238E27FC236}">
                  <a16:creationId xmlns:a16="http://schemas.microsoft.com/office/drawing/2014/main" id="{D6A8A093-17B9-46DC-AE53-744443991A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1" name="Oval 365">
              <a:extLst>
                <a:ext uri="{FF2B5EF4-FFF2-40B4-BE49-F238E27FC236}">
                  <a16:creationId xmlns:a16="http://schemas.microsoft.com/office/drawing/2014/main" id="{BBA8E3BB-AFC4-455F-80D6-A8F45AAAA5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2" name="Oval 366">
              <a:extLst>
                <a:ext uri="{FF2B5EF4-FFF2-40B4-BE49-F238E27FC236}">
                  <a16:creationId xmlns:a16="http://schemas.microsoft.com/office/drawing/2014/main" id="{EE17F54B-C144-4631-B328-B1149B673B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3" name="Oval 367">
              <a:extLst>
                <a:ext uri="{FF2B5EF4-FFF2-40B4-BE49-F238E27FC236}">
                  <a16:creationId xmlns:a16="http://schemas.microsoft.com/office/drawing/2014/main" id="{2B0A6FE8-25DA-4DB5-B90A-F6396D149D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8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4" name="Oval 368">
              <a:extLst>
                <a:ext uri="{FF2B5EF4-FFF2-40B4-BE49-F238E27FC236}">
                  <a16:creationId xmlns:a16="http://schemas.microsoft.com/office/drawing/2014/main" id="{C76A7B80-A39E-4E28-A765-E030B8DBB2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5" name="Oval 369">
              <a:extLst>
                <a:ext uri="{FF2B5EF4-FFF2-40B4-BE49-F238E27FC236}">
                  <a16:creationId xmlns:a16="http://schemas.microsoft.com/office/drawing/2014/main" id="{ED611E3D-FE59-467B-9CA2-198A611434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8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6" name="Oval 370">
              <a:extLst>
                <a:ext uri="{FF2B5EF4-FFF2-40B4-BE49-F238E27FC236}">
                  <a16:creationId xmlns:a16="http://schemas.microsoft.com/office/drawing/2014/main" id="{530CCAC3-775D-4F78-B1F1-EBF5C6CF1F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7" name="Oval 371">
              <a:extLst>
                <a:ext uri="{FF2B5EF4-FFF2-40B4-BE49-F238E27FC236}">
                  <a16:creationId xmlns:a16="http://schemas.microsoft.com/office/drawing/2014/main" id="{3D6CC3D4-F3B1-4DC5-89EC-4B3477AF4F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8" name="Oval 372">
              <a:extLst>
                <a:ext uri="{FF2B5EF4-FFF2-40B4-BE49-F238E27FC236}">
                  <a16:creationId xmlns:a16="http://schemas.microsoft.com/office/drawing/2014/main" id="{521C989F-A085-4DA7-B3CE-FEE7D284B5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9" name="Oval 373">
              <a:extLst>
                <a:ext uri="{FF2B5EF4-FFF2-40B4-BE49-F238E27FC236}">
                  <a16:creationId xmlns:a16="http://schemas.microsoft.com/office/drawing/2014/main" id="{1952F5FB-93D7-4F78-B083-9B4AABDACA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0" name="Oval 374">
              <a:extLst>
                <a:ext uri="{FF2B5EF4-FFF2-40B4-BE49-F238E27FC236}">
                  <a16:creationId xmlns:a16="http://schemas.microsoft.com/office/drawing/2014/main" id="{55CAC78F-1814-4839-90EB-D48BC87C18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1" name="Oval 375">
              <a:extLst>
                <a:ext uri="{FF2B5EF4-FFF2-40B4-BE49-F238E27FC236}">
                  <a16:creationId xmlns:a16="http://schemas.microsoft.com/office/drawing/2014/main" id="{61D88822-C7D1-4829-9997-4639E80577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2" name="Oval 376">
              <a:extLst>
                <a:ext uri="{FF2B5EF4-FFF2-40B4-BE49-F238E27FC236}">
                  <a16:creationId xmlns:a16="http://schemas.microsoft.com/office/drawing/2014/main" id="{321204EC-19D9-472C-90F6-168C933F8C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3" name="Oval 377">
              <a:extLst>
                <a:ext uri="{FF2B5EF4-FFF2-40B4-BE49-F238E27FC236}">
                  <a16:creationId xmlns:a16="http://schemas.microsoft.com/office/drawing/2014/main" id="{8D32F896-3838-4348-AD22-8E56785EF9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4" name="Oval 378">
              <a:extLst>
                <a:ext uri="{FF2B5EF4-FFF2-40B4-BE49-F238E27FC236}">
                  <a16:creationId xmlns:a16="http://schemas.microsoft.com/office/drawing/2014/main" id="{47FB260C-5A8A-4692-B165-6E06FD949E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5" name="Oval 379">
              <a:extLst>
                <a:ext uri="{FF2B5EF4-FFF2-40B4-BE49-F238E27FC236}">
                  <a16:creationId xmlns:a16="http://schemas.microsoft.com/office/drawing/2014/main" id="{92C8C331-CDCD-4E3D-9CCB-EC4F74D477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6" name="Oval 380">
              <a:extLst>
                <a:ext uri="{FF2B5EF4-FFF2-40B4-BE49-F238E27FC236}">
                  <a16:creationId xmlns:a16="http://schemas.microsoft.com/office/drawing/2014/main" id="{3A20B3D5-2698-4A7A-B059-0A882818BB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7" name="Oval 381">
              <a:extLst>
                <a:ext uri="{FF2B5EF4-FFF2-40B4-BE49-F238E27FC236}">
                  <a16:creationId xmlns:a16="http://schemas.microsoft.com/office/drawing/2014/main" id="{143F9E7B-7C17-4217-9127-532540C4AE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8" name="Oval 382">
              <a:extLst>
                <a:ext uri="{FF2B5EF4-FFF2-40B4-BE49-F238E27FC236}">
                  <a16:creationId xmlns:a16="http://schemas.microsoft.com/office/drawing/2014/main" id="{9153ED9A-EEB4-4BD3-AB48-EC8A49A03D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9" name="Oval 383">
              <a:extLst>
                <a:ext uri="{FF2B5EF4-FFF2-40B4-BE49-F238E27FC236}">
                  <a16:creationId xmlns:a16="http://schemas.microsoft.com/office/drawing/2014/main" id="{18EC1920-62CD-426D-A980-9A59FF545D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0" name="Oval 384">
              <a:extLst>
                <a:ext uri="{FF2B5EF4-FFF2-40B4-BE49-F238E27FC236}">
                  <a16:creationId xmlns:a16="http://schemas.microsoft.com/office/drawing/2014/main" id="{3DA4F776-3FC6-4FB7-931C-7D026BB73C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1" name="Oval 385">
              <a:extLst>
                <a:ext uri="{FF2B5EF4-FFF2-40B4-BE49-F238E27FC236}">
                  <a16:creationId xmlns:a16="http://schemas.microsoft.com/office/drawing/2014/main" id="{3A64B456-6F3C-41D9-94BF-35A42BF489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2" name="Oval 386">
              <a:extLst>
                <a:ext uri="{FF2B5EF4-FFF2-40B4-BE49-F238E27FC236}">
                  <a16:creationId xmlns:a16="http://schemas.microsoft.com/office/drawing/2014/main" id="{E042E8EA-8A0C-4FB1-8CE3-04D6E167C0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3" name="Oval 387">
              <a:extLst>
                <a:ext uri="{FF2B5EF4-FFF2-40B4-BE49-F238E27FC236}">
                  <a16:creationId xmlns:a16="http://schemas.microsoft.com/office/drawing/2014/main" id="{E92B3679-BD61-414A-A0EE-C92799A265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4" name="Oval 388">
              <a:extLst>
                <a:ext uri="{FF2B5EF4-FFF2-40B4-BE49-F238E27FC236}">
                  <a16:creationId xmlns:a16="http://schemas.microsoft.com/office/drawing/2014/main" id="{5B6F3672-3B87-44A8-BC07-A56D4A7631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5" name="Oval 389">
              <a:extLst>
                <a:ext uri="{FF2B5EF4-FFF2-40B4-BE49-F238E27FC236}">
                  <a16:creationId xmlns:a16="http://schemas.microsoft.com/office/drawing/2014/main" id="{F2B01B44-36AF-4A9D-8FED-C5E04EB64A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6" name="Oval 390">
              <a:extLst>
                <a:ext uri="{FF2B5EF4-FFF2-40B4-BE49-F238E27FC236}">
                  <a16:creationId xmlns:a16="http://schemas.microsoft.com/office/drawing/2014/main" id="{AC840105-AE98-4664-9A51-9D4698A67C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7" name="Oval 391">
              <a:extLst>
                <a:ext uri="{FF2B5EF4-FFF2-40B4-BE49-F238E27FC236}">
                  <a16:creationId xmlns:a16="http://schemas.microsoft.com/office/drawing/2014/main" id="{5A7B1550-D99B-4074-8721-B2D956BDA6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8" name="Oval 393">
              <a:extLst>
                <a:ext uri="{FF2B5EF4-FFF2-40B4-BE49-F238E27FC236}">
                  <a16:creationId xmlns:a16="http://schemas.microsoft.com/office/drawing/2014/main" id="{27B37602-3CF0-4781-9ACF-F52D44BC21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9" name="Oval 394">
              <a:extLst>
                <a:ext uri="{FF2B5EF4-FFF2-40B4-BE49-F238E27FC236}">
                  <a16:creationId xmlns:a16="http://schemas.microsoft.com/office/drawing/2014/main" id="{58990367-59F3-4B04-A9A5-5E10531537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0" name="Oval 395">
              <a:extLst>
                <a:ext uri="{FF2B5EF4-FFF2-40B4-BE49-F238E27FC236}">
                  <a16:creationId xmlns:a16="http://schemas.microsoft.com/office/drawing/2014/main" id="{FB5D3D2F-6354-4937-B443-43DDED5690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1" name="Oval 396">
              <a:extLst>
                <a:ext uri="{FF2B5EF4-FFF2-40B4-BE49-F238E27FC236}">
                  <a16:creationId xmlns:a16="http://schemas.microsoft.com/office/drawing/2014/main" id="{5AF0721E-A2B8-4EF0-9904-665058EF22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2" name="Oval 397">
              <a:extLst>
                <a:ext uri="{FF2B5EF4-FFF2-40B4-BE49-F238E27FC236}">
                  <a16:creationId xmlns:a16="http://schemas.microsoft.com/office/drawing/2014/main" id="{BC5A9135-7E82-44D2-86DB-5991FC8478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3" name="Oval 398">
              <a:extLst>
                <a:ext uri="{FF2B5EF4-FFF2-40B4-BE49-F238E27FC236}">
                  <a16:creationId xmlns:a16="http://schemas.microsoft.com/office/drawing/2014/main" id="{6A2244F1-4747-4515-B156-634E791910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4" name="Oval 399">
              <a:extLst>
                <a:ext uri="{FF2B5EF4-FFF2-40B4-BE49-F238E27FC236}">
                  <a16:creationId xmlns:a16="http://schemas.microsoft.com/office/drawing/2014/main" id="{42E3FE41-C93D-4AB4-A0DC-8362AFB00A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5" name="Oval 400">
              <a:extLst>
                <a:ext uri="{FF2B5EF4-FFF2-40B4-BE49-F238E27FC236}">
                  <a16:creationId xmlns:a16="http://schemas.microsoft.com/office/drawing/2014/main" id="{BCDEA15E-C3A6-4C9E-A251-E7891B59D0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6" name="Oval 401">
              <a:extLst>
                <a:ext uri="{FF2B5EF4-FFF2-40B4-BE49-F238E27FC236}">
                  <a16:creationId xmlns:a16="http://schemas.microsoft.com/office/drawing/2014/main" id="{8ECD4F88-E7E6-42FE-B6A2-685DB3F244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7" name="Oval 402">
              <a:extLst>
                <a:ext uri="{FF2B5EF4-FFF2-40B4-BE49-F238E27FC236}">
                  <a16:creationId xmlns:a16="http://schemas.microsoft.com/office/drawing/2014/main" id="{C05E724A-AB4F-417B-A948-CC6F9BA0AB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8" name="Oval 403">
              <a:extLst>
                <a:ext uri="{FF2B5EF4-FFF2-40B4-BE49-F238E27FC236}">
                  <a16:creationId xmlns:a16="http://schemas.microsoft.com/office/drawing/2014/main" id="{A8DCDD5F-4B18-4F46-9824-E5CB9AEFAC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9" name="Oval 404">
              <a:extLst>
                <a:ext uri="{FF2B5EF4-FFF2-40B4-BE49-F238E27FC236}">
                  <a16:creationId xmlns:a16="http://schemas.microsoft.com/office/drawing/2014/main" id="{580B727E-41D4-4C11-8AED-E125B34057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0" name="Oval 410">
              <a:extLst>
                <a:ext uri="{FF2B5EF4-FFF2-40B4-BE49-F238E27FC236}">
                  <a16:creationId xmlns:a16="http://schemas.microsoft.com/office/drawing/2014/main" id="{83A91922-C2E2-45B2-A606-D75D093C10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1" name="Oval 411">
              <a:extLst>
                <a:ext uri="{FF2B5EF4-FFF2-40B4-BE49-F238E27FC236}">
                  <a16:creationId xmlns:a16="http://schemas.microsoft.com/office/drawing/2014/main" id="{21B292F6-ADCB-4726-AB61-BB2589850C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2" name="Oval 412">
              <a:extLst>
                <a:ext uri="{FF2B5EF4-FFF2-40B4-BE49-F238E27FC236}">
                  <a16:creationId xmlns:a16="http://schemas.microsoft.com/office/drawing/2014/main" id="{212BA278-2443-4C97-83DE-D0CB45BEE7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" name="Oval 413">
              <a:extLst>
                <a:ext uri="{FF2B5EF4-FFF2-40B4-BE49-F238E27FC236}">
                  <a16:creationId xmlns:a16="http://schemas.microsoft.com/office/drawing/2014/main" id="{A1493C08-C644-4BAC-A888-C9CAD9AF79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4" name="Oval 414">
              <a:extLst>
                <a:ext uri="{FF2B5EF4-FFF2-40B4-BE49-F238E27FC236}">
                  <a16:creationId xmlns:a16="http://schemas.microsoft.com/office/drawing/2014/main" id="{3E926765-7245-4D67-BC7C-CC61E0D63D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5" name="Oval 415">
              <a:extLst>
                <a:ext uri="{FF2B5EF4-FFF2-40B4-BE49-F238E27FC236}">
                  <a16:creationId xmlns:a16="http://schemas.microsoft.com/office/drawing/2014/main" id="{54EA2977-3C9F-4271-AF97-F7F4479CEE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6" name="Oval 416">
              <a:extLst>
                <a:ext uri="{FF2B5EF4-FFF2-40B4-BE49-F238E27FC236}">
                  <a16:creationId xmlns:a16="http://schemas.microsoft.com/office/drawing/2014/main" id="{EFF4F596-BC76-4231-AC12-F5B65664FF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7" name="Oval 417">
              <a:extLst>
                <a:ext uri="{FF2B5EF4-FFF2-40B4-BE49-F238E27FC236}">
                  <a16:creationId xmlns:a16="http://schemas.microsoft.com/office/drawing/2014/main" id="{6D59BA53-D2ED-49BF-A488-8D31391767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8" name="Oval 418">
              <a:extLst>
                <a:ext uri="{FF2B5EF4-FFF2-40B4-BE49-F238E27FC236}">
                  <a16:creationId xmlns:a16="http://schemas.microsoft.com/office/drawing/2014/main" id="{86548551-60A5-47F7-94F0-70C99A647B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9" name="Oval 419">
              <a:extLst>
                <a:ext uri="{FF2B5EF4-FFF2-40B4-BE49-F238E27FC236}">
                  <a16:creationId xmlns:a16="http://schemas.microsoft.com/office/drawing/2014/main" id="{D62728DF-B2D9-4528-A9E8-DD33ADE554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0" name="Oval 430">
              <a:extLst>
                <a:ext uri="{FF2B5EF4-FFF2-40B4-BE49-F238E27FC236}">
                  <a16:creationId xmlns:a16="http://schemas.microsoft.com/office/drawing/2014/main" id="{BDA8B386-4244-4D6C-A974-7640973244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1" name="Oval 431">
              <a:extLst>
                <a:ext uri="{FF2B5EF4-FFF2-40B4-BE49-F238E27FC236}">
                  <a16:creationId xmlns:a16="http://schemas.microsoft.com/office/drawing/2014/main" id="{9EBC610B-B820-48EE-A162-7A128D8AE4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2" name="Oval 432">
              <a:extLst>
                <a:ext uri="{FF2B5EF4-FFF2-40B4-BE49-F238E27FC236}">
                  <a16:creationId xmlns:a16="http://schemas.microsoft.com/office/drawing/2014/main" id="{2456A2FC-39BB-4E55-95D3-4D3423781D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3" name="Oval 433">
              <a:extLst>
                <a:ext uri="{FF2B5EF4-FFF2-40B4-BE49-F238E27FC236}">
                  <a16:creationId xmlns:a16="http://schemas.microsoft.com/office/drawing/2014/main" id="{3F99FFBC-372D-43D1-AF98-F22AF40CA4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4" name="Oval 434">
              <a:extLst>
                <a:ext uri="{FF2B5EF4-FFF2-40B4-BE49-F238E27FC236}">
                  <a16:creationId xmlns:a16="http://schemas.microsoft.com/office/drawing/2014/main" id="{216964C8-A854-40B5-AB37-20108FB315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5" name="Oval 435">
              <a:extLst>
                <a:ext uri="{FF2B5EF4-FFF2-40B4-BE49-F238E27FC236}">
                  <a16:creationId xmlns:a16="http://schemas.microsoft.com/office/drawing/2014/main" id="{A866E76B-046A-4C65-BE0C-15A8C241A1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2088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6" name="Oval 436">
              <a:extLst>
                <a:ext uri="{FF2B5EF4-FFF2-40B4-BE49-F238E27FC236}">
                  <a16:creationId xmlns:a16="http://schemas.microsoft.com/office/drawing/2014/main" id="{207D18C7-7E50-4839-B69F-A5AA1D1102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19438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7" name="Oval 437">
              <a:extLst>
                <a:ext uri="{FF2B5EF4-FFF2-40B4-BE49-F238E27FC236}">
                  <a16:creationId xmlns:a16="http://schemas.microsoft.com/office/drawing/2014/main" id="{C788C9A2-1E81-4920-A591-EAC568EA75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179943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8" name="Oval 438">
              <a:extLst>
                <a:ext uri="{FF2B5EF4-FFF2-40B4-BE49-F238E27FC236}">
                  <a16:creationId xmlns:a16="http://schemas.microsoft.com/office/drawing/2014/main" id="{0C2696FE-0A6F-418A-9835-B237010FE9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16565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9" name="Oval 439">
              <a:extLst>
                <a:ext uri="{FF2B5EF4-FFF2-40B4-BE49-F238E27FC236}">
                  <a16:creationId xmlns:a16="http://schemas.microsoft.com/office/drawing/2014/main" id="{F182D28A-B6C7-4919-BF50-DC61A45E9E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15120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0" name="Oval 440">
              <a:extLst>
                <a:ext uri="{FF2B5EF4-FFF2-40B4-BE49-F238E27FC236}">
                  <a16:creationId xmlns:a16="http://schemas.microsoft.com/office/drawing/2014/main" id="{4C8B1BA2-EF38-467F-8904-0A4EC7CE5A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1" name="Oval 441">
              <a:extLst>
                <a:ext uri="{FF2B5EF4-FFF2-40B4-BE49-F238E27FC236}">
                  <a16:creationId xmlns:a16="http://schemas.microsoft.com/office/drawing/2014/main" id="{EFF0309F-F2EF-4D39-BCC2-8AC71DC0F7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2" name="Oval 442">
              <a:extLst>
                <a:ext uri="{FF2B5EF4-FFF2-40B4-BE49-F238E27FC236}">
                  <a16:creationId xmlns:a16="http://schemas.microsoft.com/office/drawing/2014/main" id="{0A1DE890-67C1-4D4B-B62A-9F1A0F620C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3" name="Oval 443">
              <a:extLst>
                <a:ext uri="{FF2B5EF4-FFF2-40B4-BE49-F238E27FC236}">
                  <a16:creationId xmlns:a16="http://schemas.microsoft.com/office/drawing/2014/main" id="{5D6A7C57-96CD-43C4-9D38-9A98BE02CD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4" name="Oval 444">
              <a:extLst>
                <a:ext uri="{FF2B5EF4-FFF2-40B4-BE49-F238E27FC236}">
                  <a16:creationId xmlns:a16="http://schemas.microsoft.com/office/drawing/2014/main" id="{96B3ED49-A6E6-4258-889E-4C3FF05A58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5" name="Oval 445">
              <a:extLst>
                <a:ext uri="{FF2B5EF4-FFF2-40B4-BE49-F238E27FC236}">
                  <a16:creationId xmlns:a16="http://schemas.microsoft.com/office/drawing/2014/main" id="{5498675B-B68C-4CA7-9372-180080E4EA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6" name="Oval 446">
              <a:extLst>
                <a:ext uri="{FF2B5EF4-FFF2-40B4-BE49-F238E27FC236}">
                  <a16:creationId xmlns:a16="http://schemas.microsoft.com/office/drawing/2014/main" id="{FA826743-A614-4AF5-9693-0C3FA18AF8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7" name="Oval 447">
              <a:extLst>
                <a:ext uri="{FF2B5EF4-FFF2-40B4-BE49-F238E27FC236}">
                  <a16:creationId xmlns:a16="http://schemas.microsoft.com/office/drawing/2014/main" id="{828C1165-78F4-48D8-B0C1-8988017699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8" name="Oval 448">
              <a:extLst>
                <a:ext uri="{FF2B5EF4-FFF2-40B4-BE49-F238E27FC236}">
                  <a16:creationId xmlns:a16="http://schemas.microsoft.com/office/drawing/2014/main" id="{1F683016-2D62-4804-AA04-C92031C293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9" name="Oval 449">
              <a:extLst>
                <a:ext uri="{FF2B5EF4-FFF2-40B4-BE49-F238E27FC236}">
                  <a16:creationId xmlns:a16="http://schemas.microsoft.com/office/drawing/2014/main" id="{D7A786D3-8491-40A4-AAE7-AD5639EF2F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0" name="Oval 450">
              <a:extLst>
                <a:ext uri="{FF2B5EF4-FFF2-40B4-BE49-F238E27FC236}">
                  <a16:creationId xmlns:a16="http://schemas.microsoft.com/office/drawing/2014/main" id="{B1D5E0A1-EBCC-4F08-A6B4-BFBFBF3A2E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1" name="Oval 451">
              <a:extLst>
                <a:ext uri="{FF2B5EF4-FFF2-40B4-BE49-F238E27FC236}">
                  <a16:creationId xmlns:a16="http://schemas.microsoft.com/office/drawing/2014/main" id="{FD1F67D7-55E4-4226-8990-F28EC1ECC4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2" name="Oval 452">
              <a:extLst>
                <a:ext uri="{FF2B5EF4-FFF2-40B4-BE49-F238E27FC236}">
                  <a16:creationId xmlns:a16="http://schemas.microsoft.com/office/drawing/2014/main" id="{391CA63F-B4E9-4E5C-ABB2-9D4C0BEF55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3" name="Oval 453">
              <a:extLst>
                <a:ext uri="{FF2B5EF4-FFF2-40B4-BE49-F238E27FC236}">
                  <a16:creationId xmlns:a16="http://schemas.microsoft.com/office/drawing/2014/main" id="{790E745A-9028-4028-B6B3-ABDFC6AC0E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9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4" name="Oval 454">
              <a:extLst>
                <a:ext uri="{FF2B5EF4-FFF2-40B4-BE49-F238E27FC236}">
                  <a16:creationId xmlns:a16="http://schemas.microsoft.com/office/drawing/2014/main" id="{AEA3B7B2-B36D-4CDA-8B6D-DE11464152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9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5" name="Oval 455">
              <a:extLst>
                <a:ext uri="{FF2B5EF4-FFF2-40B4-BE49-F238E27FC236}">
                  <a16:creationId xmlns:a16="http://schemas.microsoft.com/office/drawing/2014/main" id="{F4CBAC8A-BEBB-4089-AA65-4402166327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9" y="2088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6" name="Oval 456">
              <a:extLst>
                <a:ext uri="{FF2B5EF4-FFF2-40B4-BE49-F238E27FC236}">
                  <a16:creationId xmlns:a16="http://schemas.microsoft.com/office/drawing/2014/main" id="{50733F0C-2827-4C75-9755-5E137C6023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9" y="19438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7" name="Oval 457">
              <a:extLst>
                <a:ext uri="{FF2B5EF4-FFF2-40B4-BE49-F238E27FC236}">
                  <a16:creationId xmlns:a16="http://schemas.microsoft.com/office/drawing/2014/main" id="{DA2E6E8A-37E9-407D-9C8E-86F74C5079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8" y="179943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8" name="Oval 458">
              <a:extLst>
                <a:ext uri="{FF2B5EF4-FFF2-40B4-BE49-F238E27FC236}">
                  <a16:creationId xmlns:a16="http://schemas.microsoft.com/office/drawing/2014/main" id="{6801F032-8AA8-4F62-90F3-85FCD9F3BA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8" y="16565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9" name="Oval 459">
              <a:extLst>
                <a:ext uri="{FF2B5EF4-FFF2-40B4-BE49-F238E27FC236}">
                  <a16:creationId xmlns:a16="http://schemas.microsoft.com/office/drawing/2014/main" id="{F8E44668-6AF0-4E59-BDFA-D624BE18C1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8" y="15120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0" name="Oval 460">
              <a:extLst>
                <a:ext uri="{FF2B5EF4-FFF2-40B4-BE49-F238E27FC236}">
                  <a16:creationId xmlns:a16="http://schemas.microsoft.com/office/drawing/2014/main" id="{406C9F7C-2B46-4B17-8B2F-A27CDB7613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1" name="Oval 461">
              <a:extLst>
                <a:ext uri="{FF2B5EF4-FFF2-40B4-BE49-F238E27FC236}">
                  <a16:creationId xmlns:a16="http://schemas.microsoft.com/office/drawing/2014/main" id="{BB57EDB3-44AA-4079-8B2D-E10810C0FC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2" name="Oval 462">
              <a:extLst>
                <a:ext uri="{FF2B5EF4-FFF2-40B4-BE49-F238E27FC236}">
                  <a16:creationId xmlns:a16="http://schemas.microsoft.com/office/drawing/2014/main" id="{259A17CF-72FD-44D6-A6F7-70DA0FDA35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3" name="Oval 463">
              <a:extLst>
                <a:ext uri="{FF2B5EF4-FFF2-40B4-BE49-F238E27FC236}">
                  <a16:creationId xmlns:a16="http://schemas.microsoft.com/office/drawing/2014/main" id="{AA219481-9518-4CBD-BCDC-82E201CB2D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4" name="Oval 464">
              <a:extLst>
                <a:ext uri="{FF2B5EF4-FFF2-40B4-BE49-F238E27FC236}">
                  <a16:creationId xmlns:a16="http://schemas.microsoft.com/office/drawing/2014/main" id="{FA6841DE-53EE-4767-97BC-7B5A593BE1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5" name="Oval 465">
              <a:extLst>
                <a:ext uri="{FF2B5EF4-FFF2-40B4-BE49-F238E27FC236}">
                  <a16:creationId xmlns:a16="http://schemas.microsoft.com/office/drawing/2014/main" id="{50E4161E-E44E-4DCC-929F-F3BF716535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6" name="Oval 466">
              <a:extLst>
                <a:ext uri="{FF2B5EF4-FFF2-40B4-BE49-F238E27FC236}">
                  <a16:creationId xmlns:a16="http://schemas.microsoft.com/office/drawing/2014/main" id="{6649C39B-ED9D-437D-AA49-3A97E2E1FA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7" name="Oval 467">
              <a:extLst>
                <a:ext uri="{FF2B5EF4-FFF2-40B4-BE49-F238E27FC236}">
                  <a16:creationId xmlns:a16="http://schemas.microsoft.com/office/drawing/2014/main" id="{D29C1374-7947-4EB7-8EB1-816866A52C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8" name="Oval 468">
              <a:extLst>
                <a:ext uri="{FF2B5EF4-FFF2-40B4-BE49-F238E27FC236}">
                  <a16:creationId xmlns:a16="http://schemas.microsoft.com/office/drawing/2014/main" id="{17CF9EC6-C53F-4916-BF3E-CE4CA64982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9" name="Oval 469">
              <a:extLst>
                <a:ext uri="{FF2B5EF4-FFF2-40B4-BE49-F238E27FC236}">
                  <a16:creationId xmlns:a16="http://schemas.microsoft.com/office/drawing/2014/main" id="{7E195EEB-13B8-46AD-B6AC-C106F4474E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0" name="Oval 470">
              <a:extLst>
                <a:ext uri="{FF2B5EF4-FFF2-40B4-BE49-F238E27FC236}">
                  <a16:creationId xmlns:a16="http://schemas.microsoft.com/office/drawing/2014/main" id="{03DD957A-AD43-414A-8AA7-A73A89CD2C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1" name="Oval 471">
              <a:extLst>
                <a:ext uri="{FF2B5EF4-FFF2-40B4-BE49-F238E27FC236}">
                  <a16:creationId xmlns:a16="http://schemas.microsoft.com/office/drawing/2014/main" id="{996B40D1-6C3B-4501-8C5F-5BD24889D1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2" name="Oval 472">
              <a:extLst>
                <a:ext uri="{FF2B5EF4-FFF2-40B4-BE49-F238E27FC236}">
                  <a16:creationId xmlns:a16="http://schemas.microsoft.com/office/drawing/2014/main" id="{6F3828CE-8F29-4465-8370-C4D517621F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3" name="Oval 473">
              <a:extLst>
                <a:ext uri="{FF2B5EF4-FFF2-40B4-BE49-F238E27FC236}">
                  <a16:creationId xmlns:a16="http://schemas.microsoft.com/office/drawing/2014/main" id="{AB33A8FB-5ACD-4CF7-B503-2452415E0F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3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4" name="Oval 474">
              <a:extLst>
                <a:ext uri="{FF2B5EF4-FFF2-40B4-BE49-F238E27FC236}">
                  <a16:creationId xmlns:a16="http://schemas.microsoft.com/office/drawing/2014/main" id="{308CBBAF-BF44-48F5-8CCC-B2E6D136ED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3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5" name="Oval 475">
              <a:extLst>
                <a:ext uri="{FF2B5EF4-FFF2-40B4-BE49-F238E27FC236}">
                  <a16:creationId xmlns:a16="http://schemas.microsoft.com/office/drawing/2014/main" id="{B9B021A5-00D4-4892-AE65-3341E42D0D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3" y="2088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6" name="Oval 476">
              <a:extLst>
                <a:ext uri="{FF2B5EF4-FFF2-40B4-BE49-F238E27FC236}">
                  <a16:creationId xmlns:a16="http://schemas.microsoft.com/office/drawing/2014/main" id="{1B97D0AB-9630-41C2-B5AB-2FAC0A17DD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3" y="19438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7" name="Oval 477">
              <a:extLst>
                <a:ext uri="{FF2B5EF4-FFF2-40B4-BE49-F238E27FC236}">
                  <a16:creationId xmlns:a16="http://schemas.microsoft.com/office/drawing/2014/main" id="{659D2395-AA46-4A4B-BCA0-237647A6D2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3" y="179943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8" name="Oval 478">
              <a:extLst>
                <a:ext uri="{FF2B5EF4-FFF2-40B4-BE49-F238E27FC236}">
                  <a16:creationId xmlns:a16="http://schemas.microsoft.com/office/drawing/2014/main" id="{FAED7CD0-0E29-4BD8-871F-4F84C47D3A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3" y="16565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9" name="Oval 479">
              <a:extLst>
                <a:ext uri="{FF2B5EF4-FFF2-40B4-BE49-F238E27FC236}">
                  <a16:creationId xmlns:a16="http://schemas.microsoft.com/office/drawing/2014/main" id="{80DFAEEF-4483-4CB7-84A4-C7A87DFA41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3" y="15120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0" name="Oval 480">
              <a:extLst>
                <a:ext uri="{FF2B5EF4-FFF2-40B4-BE49-F238E27FC236}">
                  <a16:creationId xmlns:a16="http://schemas.microsoft.com/office/drawing/2014/main" id="{1D2A1FEA-DC1B-46C3-8334-BD816A9683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1" name="Oval 481">
              <a:extLst>
                <a:ext uri="{FF2B5EF4-FFF2-40B4-BE49-F238E27FC236}">
                  <a16:creationId xmlns:a16="http://schemas.microsoft.com/office/drawing/2014/main" id="{D8FD8044-7B0E-4A6C-BCA1-0E9B97B5A4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2" name="Oval 482">
              <a:extLst>
                <a:ext uri="{FF2B5EF4-FFF2-40B4-BE49-F238E27FC236}">
                  <a16:creationId xmlns:a16="http://schemas.microsoft.com/office/drawing/2014/main" id="{C17FAF51-042A-41B7-9E91-722C93F74E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3" name="Oval 483">
              <a:extLst>
                <a:ext uri="{FF2B5EF4-FFF2-40B4-BE49-F238E27FC236}">
                  <a16:creationId xmlns:a16="http://schemas.microsoft.com/office/drawing/2014/main" id="{809DF56F-1485-4063-9011-6C19A3F1E3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4" name="Oval 484">
              <a:extLst>
                <a:ext uri="{FF2B5EF4-FFF2-40B4-BE49-F238E27FC236}">
                  <a16:creationId xmlns:a16="http://schemas.microsoft.com/office/drawing/2014/main" id="{71CDFA12-2CBE-4654-A48B-616208B202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5" name="Oval 485">
              <a:extLst>
                <a:ext uri="{FF2B5EF4-FFF2-40B4-BE49-F238E27FC236}">
                  <a16:creationId xmlns:a16="http://schemas.microsoft.com/office/drawing/2014/main" id="{2E8B9ABE-9AF8-4367-ADFC-263BA94A58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6" name="Oval 486">
              <a:extLst>
                <a:ext uri="{FF2B5EF4-FFF2-40B4-BE49-F238E27FC236}">
                  <a16:creationId xmlns:a16="http://schemas.microsoft.com/office/drawing/2014/main" id="{B7957422-3406-4A6A-961F-0CD74AFD76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7" name="Oval 487">
              <a:extLst>
                <a:ext uri="{FF2B5EF4-FFF2-40B4-BE49-F238E27FC236}">
                  <a16:creationId xmlns:a16="http://schemas.microsoft.com/office/drawing/2014/main" id="{FFE60E47-C17A-4256-A0C4-999066112F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8" name="Oval 488">
              <a:extLst>
                <a:ext uri="{FF2B5EF4-FFF2-40B4-BE49-F238E27FC236}">
                  <a16:creationId xmlns:a16="http://schemas.microsoft.com/office/drawing/2014/main" id="{88A7F812-4253-4A8E-8DF9-D03499582D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9" name="Oval 489">
              <a:extLst>
                <a:ext uri="{FF2B5EF4-FFF2-40B4-BE49-F238E27FC236}">
                  <a16:creationId xmlns:a16="http://schemas.microsoft.com/office/drawing/2014/main" id="{1B287CC1-F4C1-4C54-9723-1579BC1B23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0" name="Oval 490">
              <a:extLst>
                <a:ext uri="{FF2B5EF4-FFF2-40B4-BE49-F238E27FC236}">
                  <a16:creationId xmlns:a16="http://schemas.microsoft.com/office/drawing/2014/main" id="{48FF600C-6B18-45BF-AE97-E5FABC45FB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1" name="Oval 491">
              <a:extLst>
                <a:ext uri="{FF2B5EF4-FFF2-40B4-BE49-F238E27FC236}">
                  <a16:creationId xmlns:a16="http://schemas.microsoft.com/office/drawing/2014/main" id="{6B311F23-C593-459A-9DAE-7A306E2681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2" name="Oval 492">
              <a:extLst>
                <a:ext uri="{FF2B5EF4-FFF2-40B4-BE49-F238E27FC236}">
                  <a16:creationId xmlns:a16="http://schemas.microsoft.com/office/drawing/2014/main" id="{8366303E-1EF2-4306-AF03-9C9FC2AA7D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3" name="Oval 493">
              <a:extLst>
                <a:ext uri="{FF2B5EF4-FFF2-40B4-BE49-F238E27FC236}">
                  <a16:creationId xmlns:a16="http://schemas.microsoft.com/office/drawing/2014/main" id="{3EF7A78D-0777-4566-A8B5-404ABB669D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8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4" name="Oval 494">
              <a:extLst>
                <a:ext uri="{FF2B5EF4-FFF2-40B4-BE49-F238E27FC236}">
                  <a16:creationId xmlns:a16="http://schemas.microsoft.com/office/drawing/2014/main" id="{7DD66116-227C-4F8A-A1B5-AEDC1A05C2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8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5" name="Oval 495">
              <a:extLst>
                <a:ext uri="{FF2B5EF4-FFF2-40B4-BE49-F238E27FC236}">
                  <a16:creationId xmlns:a16="http://schemas.microsoft.com/office/drawing/2014/main" id="{7F58DD77-D68A-4D9F-B52B-764ACFBA8F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8" y="2088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6" name="Oval 496">
              <a:extLst>
                <a:ext uri="{FF2B5EF4-FFF2-40B4-BE49-F238E27FC236}">
                  <a16:creationId xmlns:a16="http://schemas.microsoft.com/office/drawing/2014/main" id="{4221E317-FB72-427D-A331-4FED957C63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8" y="19438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7" name="Oval 497">
              <a:extLst>
                <a:ext uri="{FF2B5EF4-FFF2-40B4-BE49-F238E27FC236}">
                  <a16:creationId xmlns:a16="http://schemas.microsoft.com/office/drawing/2014/main" id="{D68CAAB7-0B49-4632-BB88-FD63C67B07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8" y="179943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8" name="Oval 498">
              <a:extLst>
                <a:ext uri="{FF2B5EF4-FFF2-40B4-BE49-F238E27FC236}">
                  <a16:creationId xmlns:a16="http://schemas.microsoft.com/office/drawing/2014/main" id="{28EDF7F5-F63C-4768-AA98-69247C687B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8" y="16565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9" name="Oval 499">
              <a:extLst>
                <a:ext uri="{FF2B5EF4-FFF2-40B4-BE49-F238E27FC236}">
                  <a16:creationId xmlns:a16="http://schemas.microsoft.com/office/drawing/2014/main" id="{6D0A1CA5-0287-4184-B1E8-1C70E00E52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8" y="15120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0" name="Oval 500">
              <a:extLst>
                <a:ext uri="{FF2B5EF4-FFF2-40B4-BE49-F238E27FC236}">
                  <a16:creationId xmlns:a16="http://schemas.microsoft.com/office/drawing/2014/main" id="{88F9DCD6-9FFD-470B-97D4-34D1131C78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1" name="Oval 501">
              <a:extLst>
                <a:ext uri="{FF2B5EF4-FFF2-40B4-BE49-F238E27FC236}">
                  <a16:creationId xmlns:a16="http://schemas.microsoft.com/office/drawing/2014/main" id="{CDA07913-8229-4F73-8C66-5BED22B209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2" name="Oval 502">
              <a:extLst>
                <a:ext uri="{FF2B5EF4-FFF2-40B4-BE49-F238E27FC236}">
                  <a16:creationId xmlns:a16="http://schemas.microsoft.com/office/drawing/2014/main" id="{EF9226A6-8F94-463F-B7F8-4E35C61033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3" name="Oval 503">
              <a:extLst>
                <a:ext uri="{FF2B5EF4-FFF2-40B4-BE49-F238E27FC236}">
                  <a16:creationId xmlns:a16="http://schemas.microsoft.com/office/drawing/2014/main" id="{4D177F3E-FE45-4882-9C7A-E8DE1543A6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4" name="Oval 504">
              <a:extLst>
                <a:ext uri="{FF2B5EF4-FFF2-40B4-BE49-F238E27FC236}">
                  <a16:creationId xmlns:a16="http://schemas.microsoft.com/office/drawing/2014/main" id="{DAA191BB-9C2B-4CCD-901D-0859F5097F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5" name="Oval 505">
              <a:extLst>
                <a:ext uri="{FF2B5EF4-FFF2-40B4-BE49-F238E27FC236}">
                  <a16:creationId xmlns:a16="http://schemas.microsoft.com/office/drawing/2014/main" id="{0288A59B-0F76-4F08-B128-3BE346451B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6" name="Oval 506">
              <a:extLst>
                <a:ext uri="{FF2B5EF4-FFF2-40B4-BE49-F238E27FC236}">
                  <a16:creationId xmlns:a16="http://schemas.microsoft.com/office/drawing/2014/main" id="{7886FEEA-54FC-4536-ABC6-022102F08F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7" name="Oval 507">
              <a:extLst>
                <a:ext uri="{FF2B5EF4-FFF2-40B4-BE49-F238E27FC236}">
                  <a16:creationId xmlns:a16="http://schemas.microsoft.com/office/drawing/2014/main" id="{26F2297E-C4A8-4A94-B22C-3C48F22E4E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8" name="Oval 508">
              <a:extLst>
                <a:ext uri="{FF2B5EF4-FFF2-40B4-BE49-F238E27FC236}">
                  <a16:creationId xmlns:a16="http://schemas.microsoft.com/office/drawing/2014/main" id="{66FFA007-F5B1-450E-88CF-D6F0C51044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9" name="Oval 509">
              <a:extLst>
                <a:ext uri="{FF2B5EF4-FFF2-40B4-BE49-F238E27FC236}">
                  <a16:creationId xmlns:a16="http://schemas.microsoft.com/office/drawing/2014/main" id="{4F62BD0E-9A08-46B7-A25E-BDAB954DB8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0" name="Oval 660">
              <a:extLst>
                <a:ext uri="{FF2B5EF4-FFF2-40B4-BE49-F238E27FC236}">
                  <a16:creationId xmlns:a16="http://schemas.microsoft.com/office/drawing/2014/main" id="{D2F60520-1908-48F0-9071-B3DA3F8CE7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1" name="Oval 661">
              <a:extLst>
                <a:ext uri="{FF2B5EF4-FFF2-40B4-BE49-F238E27FC236}">
                  <a16:creationId xmlns:a16="http://schemas.microsoft.com/office/drawing/2014/main" id="{2A6A5BF3-5724-4362-94FE-7398730210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2" name="Oval 662">
              <a:extLst>
                <a:ext uri="{FF2B5EF4-FFF2-40B4-BE49-F238E27FC236}">
                  <a16:creationId xmlns:a16="http://schemas.microsoft.com/office/drawing/2014/main" id="{8B20D78D-B06D-429B-B764-C55DE46217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3" name="Oval 663">
              <a:extLst>
                <a:ext uri="{FF2B5EF4-FFF2-40B4-BE49-F238E27FC236}">
                  <a16:creationId xmlns:a16="http://schemas.microsoft.com/office/drawing/2014/main" id="{96FA7C7D-25AF-48EE-B159-2526DDEBE1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8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4" name="Oval 664">
              <a:extLst>
                <a:ext uri="{FF2B5EF4-FFF2-40B4-BE49-F238E27FC236}">
                  <a16:creationId xmlns:a16="http://schemas.microsoft.com/office/drawing/2014/main" id="{44A0DBF3-218C-4E35-BCDD-F4A9E75849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8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5" name="Oval 665">
              <a:extLst>
                <a:ext uri="{FF2B5EF4-FFF2-40B4-BE49-F238E27FC236}">
                  <a16:creationId xmlns:a16="http://schemas.microsoft.com/office/drawing/2014/main" id="{93FCE675-CA24-4183-B24C-371B7DF477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8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6" name="Oval 666">
              <a:extLst>
                <a:ext uri="{FF2B5EF4-FFF2-40B4-BE49-F238E27FC236}">
                  <a16:creationId xmlns:a16="http://schemas.microsoft.com/office/drawing/2014/main" id="{1AE0CB92-1AF7-4CDF-BCD4-6339C5DF3D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8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7" name="Oval 667">
              <a:extLst>
                <a:ext uri="{FF2B5EF4-FFF2-40B4-BE49-F238E27FC236}">
                  <a16:creationId xmlns:a16="http://schemas.microsoft.com/office/drawing/2014/main" id="{E9F0EF4F-4BE0-4326-B5A6-416F587D3B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8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8" name="Oval 668">
              <a:extLst>
                <a:ext uri="{FF2B5EF4-FFF2-40B4-BE49-F238E27FC236}">
                  <a16:creationId xmlns:a16="http://schemas.microsoft.com/office/drawing/2014/main" id="{AD7F8B3A-6943-49C0-A3F2-B1869911AD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8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9" name="Oval 669">
              <a:extLst>
                <a:ext uri="{FF2B5EF4-FFF2-40B4-BE49-F238E27FC236}">
                  <a16:creationId xmlns:a16="http://schemas.microsoft.com/office/drawing/2014/main" id="{E30DAEC4-19DC-4E60-8D7D-AC24363661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8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0" name="Oval 670">
              <a:extLst>
                <a:ext uri="{FF2B5EF4-FFF2-40B4-BE49-F238E27FC236}">
                  <a16:creationId xmlns:a16="http://schemas.microsoft.com/office/drawing/2014/main" id="{12D32E01-4217-4D7E-A35F-B7DFF67398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1" name="Oval 671">
              <a:extLst>
                <a:ext uri="{FF2B5EF4-FFF2-40B4-BE49-F238E27FC236}">
                  <a16:creationId xmlns:a16="http://schemas.microsoft.com/office/drawing/2014/main" id="{2895CE86-D3AC-4D0A-B3D6-A6D51486F6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2" name="Oval 672">
              <a:extLst>
                <a:ext uri="{FF2B5EF4-FFF2-40B4-BE49-F238E27FC236}">
                  <a16:creationId xmlns:a16="http://schemas.microsoft.com/office/drawing/2014/main" id="{7435CC3B-A28C-46E0-A8F3-061B893EAD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3" name="Oval 673">
              <a:extLst>
                <a:ext uri="{FF2B5EF4-FFF2-40B4-BE49-F238E27FC236}">
                  <a16:creationId xmlns:a16="http://schemas.microsoft.com/office/drawing/2014/main" id="{A87DFDD3-D9FC-4256-873D-38ECEBC901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4" name="Oval 674">
              <a:extLst>
                <a:ext uri="{FF2B5EF4-FFF2-40B4-BE49-F238E27FC236}">
                  <a16:creationId xmlns:a16="http://schemas.microsoft.com/office/drawing/2014/main" id="{D9656866-DD1A-4D53-8D0C-AC88200C4A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5" name="Oval 675">
              <a:extLst>
                <a:ext uri="{FF2B5EF4-FFF2-40B4-BE49-F238E27FC236}">
                  <a16:creationId xmlns:a16="http://schemas.microsoft.com/office/drawing/2014/main" id="{692FBFE1-C828-4CEA-9D52-A99EEF9C2E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6" name="Oval 676">
              <a:extLst>
                <a:ext uri="{FF2B5EF4-FFF2-40B4-BE49-F238E27FC236}">
                  <a16:creationId xmlns:a16="http://schemas.microsoft.com/office/drawing/2014/main" id="{A7B693D1-2F82-4931-A4DC-C9ECB280C2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7" name="Oval 677">
              <a:extLst>
                <a:ext uri="{FF2B5EF4-FFF2-40B4-BE49-F238E27FC236}">
                  <a16:creationId xmlns:a16="http://schemas.microsoft.com/office/drawing/2014/main" id="{879C7FB2-40DC-4418-9EB1-9066F937F6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8" name="Oval 678">
              <a:extLst>
                <a:ext uri="{FF2B5EF4-FFF2-40B4-BE49-F238E27FC236}">
                  <a16:creationId xmlns:a16="http://schemas.microsoft.com/office/drawing/2014/main" id="{F02D4A01-916C-4CC3-9D64-ADB312EB04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9" name="Oval 679">
              <a:extLst>
                <a:ext uri="{FF2B5EF4-FFF2-40B4-BE49-F238E27FC236}">
                  <a16:creationId xmlns:a16="http://schemas.microsoft.com/office/drawing/2014/main" id="{15F80BAD-B258-4D6E-B089-DA133C718F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0" name="Oval 680">
              <a:extLst>
                <a:ext uri="{FF2B5EF4-FFF2-40B4-BE49-F238E27FC236}">
                  <a16:creationId xmlns:a16="http://schemas.microsoft.com/office/drawing/2014/main" id="{13BA7DE9-C985-4112-9CC6-F3638B4EE5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1" name="Oval 681">
              <a:extLst>
                <a:ext uri="{FF2B5EF4-FFF2-40B4-BE49-F238E27FC236}">
                  <a16:creationId xmlns:a16="http://schemas.microsoft.com/office/drawing/2014/main" id="{BED74DC5-B1A9-420E-8D0C-0264DD0056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" name="Oval 682">
              <a:extLst>
                <a:ext uri="{FF2B5EF4-FFF2-40B4-BE49-F238E27FC236}">
                  <a16:creationId xmlns:a16="http://schemas.microsoft.com/office/drawing/2014/main" id="{225E7BB0-7E92-41FD-9161-D6528D8997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3" name="Oval 683">
              <a:extLst>
                <a:ext uri="{FF2B5EF4-FFF2-40B4-BE49-F238E27FC236}">
                  <a16:creationId xmlns:a16="http://schemas.microsoft.com/office/drawing/2014/main" id="{90528C4E-48DE-4090-BAC1-9BBB60B8DB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3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4" name="Oval 684">
              <a:extLst>
                <a:ext uri="{FF2B5EF4-FFF2-40B4-BE49-F238E27FC236}">
                  <a16:creationId xmlns:a16="http://schemas.microsoft.com/office/drawing/2014/main" id="{9710582C-8C60-4655-990A-AAA5A18859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3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5" name="Oval 685">
              <a:extLst>
                <a:ext uri="{FF2B5EF4-FFF2-40B4-BE49-F238E27FC236}">
                  <a16:creationId xmlns:a16="http://schemas.microsoft.com/office/drawing/2014/main" id="{94D473DA-2FC3-4D16-BE30-678EB331CE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3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6" name="Oval 686">
              <a:extLst>
                <a:ext uri="{FF2B5EF4-FFF2-40B4-BE49-F238E27FC236}">
                  <a16:creationId xmlns:a16="http://schemas.microsoft.com/office/drawing/2014/main" id="{724B2022-4D8D-421D-AEB4-453F842713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3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7" name="Oval 687">
              <a:extLst>
                <a:ext uri="{FF2B5EF4-FFF2-40B4-BE49-F238E27FC236}">
                  <a16:creationId xmlns:a16="http://schemas.microsoft.com/office/drawing/2014/main" id="{9F2F6307-D5B0-444E-8293-0D0A459CBC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3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8" name="Oval 688">
              <a:extLst>
                <a:ext uri="{FF2B5EF4-FFF2-40B4-BE49-F238E27FC236}">
                  <a16:creationId xmlns:a16="http://schemas.microsoft.com/office/drawing/2014/main" id="{E4C3AC21-BA1B-446E-AE20-AA7279B999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3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9" name="Oval 689">
              <a:extLst>
                <a:ext uri="{FF2B5EF4-FFF2-40B4-BE49-F238E27FC236}">
                  <a16:creationId xmlns:a16="http://schemas.microsoft.com/office/drawing/2014/main" id="{D947684C-D7B1-4808-AF4D-EB6B3EC10E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3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0" name="Oval 690">
              <a:extLst>
                <a:ext uri="{FF2B5EF4-FFF2-40B4-BE49-F238E27FC236}">
                  <a16:creationId xmlns:a16="http://schemas.microsoft.com/office/drawing/2014/main" id="{5410B7FD-AB13-419D-99FC-FB9E64F1A2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1" name="Oval 691">
              <a:extLst>
                <a:ext uri="{FF2B5EF4-FFF2-40B4-BE49-F238E27FC236}">
                  <a16:creationId xmlns:a16="http://schemas.microsoft.com/office/drawing/2014/main" id="{D5EB6F81-342A-4870-9780-76822FBA0C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2" name="Oval 692">
              <a:extLst>
                <a:ext uri="{FF2B5EF4-FFF2-40B4-BE49-F238E27FC236}">
                  <a16:creationId xmlns:a16="http://schemas.microsoft.com/office/drawing/2014/main" id="{8D98FC06-3F94-417F-B202-05E5C46206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3" name="Oval 693">
              <a:extLst>
                <a:ext uri="{FF2B5EF4-FFF2-40B4-BE49-F238E27FC236}">
                  <a16:creationId xmlns:a16="http://schemas.microsoft.com/office/drawing/2014/main" id="{B8DD2D9B-C0D2-4C81-9AF5-1622932B38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4" name="Oval 694">
              <a:extLst>
                <a:ext uri="{FF2B5EF4-FFF2-40B4-BE49-F238E27FC236}">
                  <a16:creationId xmlns:a16="http://schemas.microsoft.com/office/drawing/2014/main" id="{9A8D30A9-A2E6-4D81-B09B-90FCAF0479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5" name="Oval 695">
              <a:extLst>
                <a:ext uri="{FF2B5EF4-FFF2-40B4-BE49-F238E27FC236}">
                  <a16:creationId xmlns:a16="http://schemas.microsoft.com/office/drawing/2014/main" id="{C5F8AAF9-4025-4B23-AE99-84FF7D171A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6" name="Oval 696">
              <a:extLst>
                <a:ext uri="{FF2B5EF4-FFF2-40B4-BE49-F238E27FC236}">
                  <a16:creationId xmlns:a16="http://schemas.microsoft.com/office/drawing/2014/main" id="{5BAF29FE-A08C-4B70-B3D2-60A644C345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7" name="Oval 697">
              <a:extLst>
                <a:ext uri="{FF2B5EF4-FFF2-40B4-BE49-F238E27FC236}">
                  <a16:creationId xmlns:a16="http://schemas.microsoft.com/office/drawing/2014/main" id="{406D9D9E-D95D-4612-B53B-47488FDD15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8" name="Oval 698">
              <a:extLst>
                <a:ext uri="{FF2B5EF4-FFF2-40B4-BE49-F238E27FC236}">
                  <a16:creationId xmlns:a16="http://schemas.microsoft.com/office/drawing/2014/main" id="{0D74AFF2-6873-4AB1-B5B1-3C43ECF4A0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9" name="Oval 699">
              <a:extLst>
                <a:ext uri="{FF2B5EF4-FFF2-40B4-BE49-F238E27FC236}">
                  <a16:creationId xmlns:a16="http://schemas.microsoft.com/office/drawing/2014/main" id="{1B8C5038-97B9-4B79-8830-BB0B6054F1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0" name="Oval 700">
              <a:extLst>
                <a:ext uri="{FF2B5EF4-FFF2-40B4-BE49-F238E27FC236}">
                  <a16:creationId xmlns:a16="http://schemas.microsoft.com/office/drawing/2014/main" id="{72947F19-3D35-4D4B-AB0F-590A745197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1" name="Oval 701">
              <a:extLst>
                <a:ext uri="{FF2B5EF4-FFF2-40B4-BE49-F238E27FC236}">
                  <a16:creationId xmlns:a16="http://schemas.microsoft.com/office/drawing/2014/main" id="{038D16A7-7603-4288-BCDB-CB59F88BC8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2" name="Oval 702">
              <a:extLst>
                <a:ext uri="{FF2B5EF4-FFF2-40B4-BE49-F238E27FC236}">
                  <a16:creationId xmlns:a16="http://schemas.microsoft.com/office/drawing/2014/main" id="{FE4E1B0B-0B73-4C1A-BDB9-2C9351C211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3" name="Oval 703">
              <a:extLst>
                <a:ext uri="{FF2B5EF4-FFF2-40B4-BE49-F238E27FC236}">
                  <a16:creationId xmlns:a16="http://schemas.microsoft.com/office/drawing/2014/main" id="{A2B69C1F-8251-4CED-A298-2B4047E9E9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8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4" name="Oval 704">
              <a:extLst>
                <a:ext uri="{FF2B5EF4-FFF2-40B4-BE49-F238E27FC236}">
                  <a16:creationId xmlns:a16="http://schemas.microsoft.com/office/drawing/2014/main" id="{20A7A993-0DCA-4EC3-AF62-202A78CB16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8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5" name="Oval 705">
              <a:extLst>
                <a:ext uri="{FF2B5EF4-FFF2-40B4-BE49-F238E27FC236}">
                  <a16:creationId xmlns:a16="http://schemas.microsoft.com/office/drawing/2014/main" id="{0B13B7B2-72DA-4C72-BA09-31DBFA2769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8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6" name="Oval 706">
              <a:extLst>
                <a:ext uri="{FF2B5EF4-FFF2-40B4-BE49-F238E27FC236}">
                  <a16:creationId xmlns:a16="http://schemas.microsoft.com/office/drawing/2014/main" id="{90EAB174-AE42-4576-B13B-CC3D080590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8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7" name="Oval 707">
              <a:extLst>
                <a:ext uri="{FF2B5EF4-FFF2-40B4-BE49-F238E27FC236}">
                  <a16:creationId xmlns:a16="http://schemas.microsoft.com/office/drawing/2014/main" id="{A728CFA1-00B4-4146-AE10-490012326B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8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8" name="Oval 708">
              <a:extLst>
                <a:ext uri="{FF2B5EF4-FFF2-40B4-BE49-F238E27FC236}">
                  <a16:creationId xmlns:a16="http://schemas.microsoft.com/office/drawing/2014/main" id="{68541A72-D214-4245-84F8-9E8424AB0E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8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9" name="Oval 709">
              <a:extLst>
                <a:ext uri="{FF2B5EF4-FFF2-40B4-BE49-F238E27FC236}">
                  <a16:creationId xmlns:a16="http://schemas.microsoft.com/office/drawing/2014/main" id="{A99C9033-A604-4A61-9757-39404E517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8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0" name="Oval 710">
              <a:extLst>
                <a:ext uri="{FF2B5EF4-FFF2-40B4-BE49-F238E27FC236}">
                  <a16:creationId xmlns:a16="http://schemas.microsoft.com/office/drawing/2014/main" id="{71B90746-093B-4428-9AB3-ECF45EA098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1" name="Oval 711">
              <a:extLst>
                <a:ext uri="{FF2B5EF4-FFF2-40B4-BE49-F238E27FC236}">
                  <a16:creationId xmlns:a16="http://schemas.microsoft.com/office/drawing/2014/main" id="{EBD319C0-2CC8-47AA-9E60-E9E1252349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2" name="Oval 712">
              <a:extLst>
                <a:ext uri="{FF2B5EF4-FFF2-40B4-BE49-F238E27FC236}">
                  <a16:creationId xmlns:a16="http://schemas.microsoft.com/office/drawing/2014/main" id="{9C4D300D-523C-4A3C-A4C1-2A5E59688F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3" name="Oval 713">
              <a:extLst>
                <a:ext uri="{FF2B5EF4-FFF2-40B4-BE49-F238E27FC236}">
                  <a16:creationId xmlns:a16="http://schemas.microsoft.com/office/drawing/2014/main" id="{90F3AB97-0344-4017-A8D4-61CEF307B9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4" name="Oval 714">
              <a:extLst>
                <a:ext uri="{FF2B5EF4-FFF2-40B4-BE49-F238E27FC236}">
                  <a16:creationId xmlns:a16="http://schemas.microsoft.com/office/drawing/2014/main" id="{AAE1747B-71E0-4ED2-BD2A-D3A611FCE6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5" name="Oval 715">
              <a:extLst>
                <a:ext uri="{FF2B5EF4-FFF2-40B4-BE49-F238E27FC236}">
                  <a16:creationId xmlns:a16="http://schemas.microsoft.com/office/drawing/2014/main" id="{2B82074F-75EF-403A-BEC8-B7BD6C3E07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6" name="Oval 716">
              <a:extLst>
                <a:ext uri="{FF2B5EF4-FFF2-40B4-BE49-F238E27FC236}">
                  <a16:creationId xmlns:a16="http://schemas.microsoft.com/office/drawing/2014/main" id="{20B00A29-F552-4130-AFC8-325E7D1E59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7" name="Oval 717">
              <a:extLst>
                <a:ext uri="{FF2B5EF4-FFF2-40B4-BE49-F238E27FC236}">
                  <a16:creationId xmlns:a16="http://schemas.microsoft.com/office/drawing/2014/main" id="{5D06EE9B-06F0-41B8-BF75-7C838326F8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8" name="Oval 718">
              <a:extLst>
                <a:ext uri="{FF2B5EF4-FFF2-40B4-BE49-F238E27FC236}">
                  <a16:creationId xmlns:a16="http://schemas.microsoft.com/office/drawing/2014/main" id="{2E7768DE-06C5-4385-89B5-AAD857D33C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9" name="Oval 719">
              <a:extLst>
                <a:ext uri="{FF2B5EF4-FFF2-40B4-BE49-F238E27FC236}">
                  <a16:creationId xmlns:a16="http://schemas.microsoft.com/office/drawing/2014/main" id="{63A19E82-4CDE-4A50-A766-F599E3EEEF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0" name="Oval 720">
              <a:extLst>
                <a:ext uri="{FF2B5EF4-FFF2-40B4-BE49-F238E27FC236}">
                  <a16:creationId xmlns:a16="http://schemas.microsoft.com/office/drawing/2014/main" id="{9AB92C29-D76E-485A-A56A-ED4438DA31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1" name="Oval 721">
              <a:extLst>
                <a:ext uri="{FF2B5EF4-FFF2-40B4-BE49-F238E27FC236}">
                  <a16:creationId xmlns:a16="http://schemas.microsoft.com/office/drawing/2014/main" id="{F0291E50-A8E2-4021-A392-15CCC359CA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2" name="Oval 722">
              <a:extLst>
                <a:ext uri="{FF2B5EF4-FFF2-40B4-BE49-F238E27FC236}">
                  <a16:creationId xmlns:a16="http://schemas.microsoft.com/office/drawing/2014/main" id="{A063CDAC-A4D9-4F44-ABC0-49C5562DFE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3" name="Oval 723">
              <a:extLst>
                <a:ext uri="{FF2B5EF4-FFF2-40B4-BE49-F238E27FC236}">
                  <a16:creationId xmlns:a16="http://schemas.microsoft.com/office/drawing/2014/main" id="{8DCE4CB2-0956-472C-AD99-B94D71EBA0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3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4" name="Oval 724">
              <a:extLst>
                <a:ext uri="{FF2B5EF4-FFF2-40B4-BE49-F238E27FC236}">
                  <a16:creationId xmlns:a16="http://schemas.microsoft.com/office/drawing/2014/main" id="{256AB88E-0AD8-4B28-B008-46BA8BD330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3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5" name="Oval 725">
              <a:extLst>
                <a:ext uri="{FF2B5EF4-FFF2-40B4-BE49-F238E27FC236}">
                  <a16:creationId xmlns:a16="http://schemas.microsoft.com/office/drawing/2014/main" id="{3EE387E6-16BE-40A3-93E3-9A11421588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3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6" name="Oval 726">
              <a:extLst>
                <a:ext uri="{FF2B5EF4-FFF2-40B4-BE49-F238E27FC236}">
                  <a16:creationId xmlns:a16="http://schemas.microsoft.com/office/drawing/2014/main" id="{92701486-4200-473A-8207-50715C1D5C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3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7" name="Oval 727">
              <a:extLst>
                <a:ext uri="{FF2B5EF4-FFF2-40B4-BE49-F238E27FC236}">
                  <a16:creationId xmlns:a16="http://schemas.microsoft.com/office/drawing/2014/main" id="{C5EF15BD-3FB6-429E-8A7C-C16398CF72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3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8" name="Oval 728">
              <a:extLst>
                <a:ext uri="{FF2B5EF4-FFF2-40B4-BE49-F238E27FC236}">
                  <a16:creationId xmlns:a16="http://schemas.microsoft.com/office/drawing/2014/main" id="{C53BD0A9-0024-45AF-91A1-6E2E4DAACB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3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9" name="Oval 729">
              <a:extLst>
                <a:ext uri="{FF2B5EF4-FFF2-40B4-BE49-F238E27FC236}">
                  <a16:creationId xmlns:a16="http://schemas.microsoft.com/office/drawing/2014/main" id="{B90658BB-AB3C-4444-B3F4-9EE6B6FE87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3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0" name="Oval 730">
              <a:extLst>
                <a:ext uri="{FF2B5EF4-FFF2-40B4-BE49-F238E27FC236}">
                  <a16:creationId xmlns:a16="http://schemas.microsoft.com/office/drawing/2014/main" id="{A850E96E-5440-42E4-A4BB-A97FC26C6D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1" name="Oval 731">
              <a:extLst>
                <a:ext uri="{FF2B5EF4-FFF2-40B4-BE49-F238E27FC236}">
                  <a16:creationId xmlns:a16="http://schemas.microsoft.com/office/drawing/2014/main" id="{660B3670-CFE9-4F77-B428-7105787093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2" name="Oval 732">
              <a:extLst>
                <a:ext uri="{FF2B5EF4-FFF2-40B4-BE49-F238E27FC236}">
                  <a16:creationId xmlns:a16="http://schemas.microsoft.com/office/drawing/2014/main" id="{A47E2FF4-4FDB-4D55-96D7-0FFF6DE808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3" name="Oval 733">
              <a:extLst>
                <a:ext uri="{FF2B5EF4-FFF2-40B4-BE49-F238E27FC236}">
                  <a16:creationId xmlns:a16="http://schemas.microsoft.com/office/drawing/2014/main" id="{2980CD7F-A5C9-40AE-AC0C-2C1D67C2ED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4" name="Oval 734">
              <a:extLst>
                <a:ext uri="{FF2B5EF4-FFF2-40B4-BE49-F238E27FC236}">
                  <a16:creationId xmlns:a16="http://schemas.microsoft.com/office/drawing/2014/main" id="{8DB3251A-A475-4855-9172-FCBCA7991D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5" name="Oval 735">
              <a:extLst>
                <a:ext uri="{FF2B5EF4-FFF2-40B4-BE49-F238E27FC236}">
                  <a16:creationId xmlns:a16="http://schemas.microsoft.com/office/drawing/2014/main" id="{80C86C52-D335-4160-AD44-9528E75687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6" name="Oval 736">
              <a:extLst>
                <a:ext uri="{FF2B5EF4-FFF2-40B4-BE49-F238E27FC236}">
                  <a16:creationId xmlns:a16="http://schemas.microsoft.com/office/drawing/2014/main" id="{1DF077E9-0F1D-45BD-B794-070EB63EA7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7" name="Oval 737">
              <a:extLst>
                <a:ext uri="{FF2B5EF4-FFF2-40B4-BE49-F238E27FC236}">
                  <a16:creationId xmlns:a16="http://schemas.microsoft.com/office/drawing/2014/main" id="{63E16790-9665-4082-BACA-E987F8A971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8" name="Oval 738">
              <a:extLst>
                <a:ext uri="{FF2B5EF4-FFF2-40B4-BE49-F238E27FC236}">
                  <a16:creationId xmlns:a16="http://schemas.microsoft.com/office/drawing/2014/main" id="{F6305790-91C8-4098-8E78-24BEF5E3C3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9" name="Oval 739">
              <a:extLst>
                <a:ext uri="{FF2B5EF4-FFF2-40B4-BE49-F238E27FC236}">
                  <a16:creationId xmlns:a16="http://schemas.microsoft.com/office/drawing/2014/main" id="{761AE70A-53E6-4526-92D8-2489975DD4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0" name="Oval 740">
              <a:extLst>
                <a:ext uri="{FF2B5EF4-FFF2-40B4-BE49-F238E27FC236}">
                  <a16:creationId xmlns:a16="http://schemas.microsoft.com/office/drawing/2014/main" id="{D8ACFF84-559F-4ABB-9906-CC22378FDA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1" name="Oval 741">
              <a:extLst>
                <a:ext uri="{FF2B5EF4-FFF2-40B4-BE49-F238E27FC236}">
                  <a16:creationId xmlns:a16="http://schemas.microsoft.com/office/drawing/2014/main" id="{6AD27422-F727-4CDE-8A0D-623995D981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2" name="Oval 742">
              <a:extLst>
                <a:ext uri="{FF2B5EF4-FFF2-40B4-BE49-F238E27FC236}">
                  <a16:creationId xmlns:a16="http://schemas.microsoft.com/office/drawing/2014/main" id="{52000C2D-8828-4E42-AEB9-DCC3A9B44C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3" name="Oval 743">
              <a:extLst>
                <a:ext uri="{FF2B5EF4-FFF2-40B4-BE49-F238E27FC236}">
                  <a16:creationId xmlns:a16="http://schemas.microsoft.com/office/drawing/2014/main" id="{F83E2A7A-0A49-4A3F-A151-F3F89BBE3F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4" name="Oval 744">
              <a:extLst>
                <a:ext uri="{FF2B5EF4-FFF2-40B4-BE49-F238E27FC236}">
                  <a16:creationId xmlns:a16="http://schemas.microsoft.com/office/drawing/2014/main" id="{59C95FE8-3B5D-411D-A504-31B559B672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5" name="Oval 745">
              <a:extLst>
                <a:ext uri="{FF2B5EF4-FFF2-40B4-BE49-F238E27FC236}">
                  <a16:creationId xmlns:a16="http://schemas.microsoft.com/office/drawing/2014/main" id="{93BA0CBB-5276-49F1-A4BF-48E006A777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6" name="Oval 746">
              <a:extLst>
                <a:ext uri="{FF2B5EF4-FFF2-40B4-BE49-F238E27FC236}">
                  <a16:creationId xmlns:a16="http://schemas.microsoft.com/office/drawing/2014/main" id="{7B5A29B7-FCBC-4FA5-BAFA-7D5F18ABE3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7" name="Oval 747">
              <a:extLst>
                <a:ext uri="{FF2B5EF4-FFF2-40B4-BE49-F238E27FC236}">
                  <a16:creationId xmlns:a16="http://schemas.microsoft.com/office/drawing/2014/main" id="{005CD78F-C7BB-4C3A-B8C0-C21D19C36A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8" name="Oval 748">
              <a:extLst>
                <a:ext uri="{FF2B5EF4-FFF2-40B4-BE49-F238E27FC236}">
                  <a16:creationId xmlns:a16="http://schemas.microsoft.com/office/drawing/2014/main" id="{F8340E7A-2BBF-411F-8998-40B6E470EC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9" name="Oval 749">
              <a:extLst>
                <a:ext uri="{FF2B5EF4-FFF2-40B4-BE49-F238E27FC236}">
                  <a16:creationId xmlns:a16="http://schemas.microsoft.com/office/drawing/2014/main" id="{80C13F5C-CE22-47DD-9C9D-2E02D77E39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0" name="Oval 750">
              <a:extLst>
                <a:ext uri="{FF2B5EF4-FFF2-40B4-BE49-F238E27FC236}">
                  <a16:creationId xmlns:a16="http://schemas.microsoft.com/office/drawing/2014/main" id="{27B0CAE3-1EDE-4A4C-9C74-C86B807622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1" name="Oval 751">
              <a:extLst>
                <a:ext uri="{FF2B5EF4-FFF2-40B4-BE49-F238E27FC236}">
                  <a16:creationId xmlns:a16="http://schemas.microsoft.com/office/drawing/2014/main" id="{D4887C43-AD9F-4839-A218-332282E457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2" name="Oval 752">
              <a:extLst>
                <a:ext uri="{FF2B5EF4-FFF2-40B4-BE49-F238E27FC236}">
                  <a16:creationId xmlns:a16="http://schemas.microsoft.com/office/drawing/2014/main" id="{70517BD0-CD1C-4726-B7E5-49F5703AC0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3" name="Oval 753">
              <a:extLst>
                <a:ext uri="{FF2B5EF4-FFF2-40B4-BE49-F238E27FC236}">
                  <a16:creationId xmlns:a16="http://schemas.microsoft.com/office/drawing/2014/main" id="{FDA06FEF-FFA2-4E3A-B46D-D8814514C4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4" name="Oval 754">
              <a:extLst>
                <a:ext uri="{FF2B5EF4-FFF2-40B4-BE49-F238E27FC236}">
                  <a16:creationId xmlns:a16="http://schemas.microsoft.com/office/drawing/2014/main" id="{4A599471-9A71-43CF-A4E2-8EF8EE689D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5" name="Oval 755">
              <a:extLst>
                <a:ext uri="{FF2B5EF4-FFF2-40B4-BE49-F238E27FC236}">
                  <a16:creationId xmlns:a16="http://schemas.microsoft.com/office/drawing/2014/main" id="{1A9C132B-2C13-4B14-BB6D-34C93B62A4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6" name="Oval 756">
              <a:extLst>
                <a:ext uri="{FF2B5EF4-FFF2-40B4-BE49-F238E27FC236}">
                  <a16:creationId xmlns:a16="http://schemas.microsoft.com/office/drawing/2014/main" id="{15F12B60-2885-4F94-A2C5-468B1872AA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7" name="Oval 757">
              <a:extLst>
                <a:ext uri="{FF2B5EF4-FFF2-40B4-BE49-F238E27FC236}">
                  <a16:creationId xmlns:a16="http://schemas.microsoft.com/office/drawing/2014/main" id="{6F59926F-42A4-489E-9716-13F6075792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8" name="Oval 758">
              <a:extLst>
                <a:ext uri="{FF2B5EF4-FFF2-40B4-BE49-F238E27FC236}">
                  <a16:creationId xmlns:a16="http://schemas.microsoft.com/office/drawing/2014/main" id="{FECF6991-EAF7-435B-881C-F5E7A466FD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9" name="Oval 759">
              <a:extLst>
                <a:ext uri="{FF2B5EF4-FFF2-40B4-BE49-F238E27FC236}">
                  <a16:creationId xmlns:a16="http://schemas.microsoft.com/office/drawing/2014/main" id="{94CB9E2C-92F5-4049-8E08-CAFEC4872F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0" name="Oval 760">
              <a:extLst>
                <a:ext uri="{FF2B5EF4-FFF2-40B4-BE49-F238E27FC236}">
                  <a16:creationId xmlns:a16="http://schemas.microsoft.com/office/drawing/2014/main" id="{565B693E-05BA-404B-A257-90CA4D94FE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1" name="Oval 761">
              <a:extLst>
                <a:ext uri="{FF2B5EF4-FFF2-40B4-BE49-F238E27FC236}">
                  <a16:creationId xmlns:a16="http://schemas.microsoft.com/office/drawing/2014/main" id="{A578B0CD-4B5C-444D-BB6F-1A16B97CDF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2" name="Oval 762">
              <a:extLst>
                <a:ext uri="{FF2B5EF4-FFF2-40B4-BE49-F238E27FC236}">
                  <a16:creationId xmlns:a16="http://schemas.microsoft.com/office/drawing/2014/main" id="{CA489067-1DE5-4FFE-9711-616173E7EF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3" name="Oval 763">
              <a:extLst>
                <a:ext uri="{FF2B5EF4-FFF2-40B4-BE49-F238E27FC236}">
                  <a16:creationId xmlns:a16="http://schemas.microsoft.com/office/drawing/2014/main" id="{3E047718-3F1A-4F42-BDEE-2780C2A3E3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4" name="Oval 764">
              <a:extLst>
                <a:ext uri="{FF2B5EF4-FFF2-40B4-BE49-F238E27FC236}">
                  <a16:creationId xmlns:a16="http://schemas.microsoft.com/office/drawing/2014/main" id="{A80F0BE5-CFF7-483B-B8EC-980E59FA0E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5" name="Oval 765">
              <a:extLst>
                <a:ext uri="{FF2B5EF4-FFF2-40B4-BE49-F238E27FC236}">
                  <a16:creationId xmlns:a16="http://schemas.microsoft.com/office/drawing/2014/main" id="{D95982F8-F712-46CB-BF1A-9949DA9D78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6" name="Oval 766">
              <a:extLst>
                <a:ext uri="{FF2B5EF4-FFF2-40B4-BE49-F238E27FC236}">
                  <a16:creationId xmlns:a16="http://schemas.microsoft.com/office/drawing/2014/main" id="{1117FB0C-F03B-421C-A3C2-A1E25D3305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7" name="Oval 767">
              <a:extLst>
                <a:ext uri="{FF2B5EF4-FFF2-40B4-BE49-F238E27FC236}">
                  <a16:creationId xmlns:a16="http://schemas.microsoft.com/office/drawing/2014/main" id="{45BB4506-804F-4D12-83C0-35851687C4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8" name="Oval 768">
              <a:extLst>
                <a:ext uri="{FF2B5EF4-FFF2-40B4-BE49-F238E27FC236}">
                  <a16:creationId xmlns:a16="http://schemas.microsoft.com/office/drawing/2014/main" id="{29853BE8-C459-4C7B-84A7-B9B2440846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9" name="Oval 769">
              <a:extLst>
                <a:ext uri="{FF2B5EF4-FFF2-40B4-BE49-F238E27FC236}">
                  <a16:creationId xmlns:a16="http://schemas.microsoft.com/office/drawing/2014/main" id="{C083DE70-A921-44FB-B203-1A491F178C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0" name="Oval 770">
              <a:extLst>
                <a:ext uri="{FF2B5EF4-FFF2-40B4-BE49-F238E27FC236}">
                  <a16:creationId xmlns:a16="http://schemas.microsoft.com/office/drawing/2014/main" id="{84D4A886-BF37-4DFA-86D2-8BEFE86DC2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1" name="Oval 771">
              <a:extLst>
                <a:ext uri="{FF2B5EF4-FFF2-40B4-BE49-F238E27FC236}">
                  <a16:creationId xmlns:a16="http://schemas.microsoft.com/office/drawing/2014/main" id="{94F3B2D2-F97D-480F-85CF-0488CFB10A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2" name="Oval 772">
              <a:extLst>
                <a:ext uri="{FF2B5EF4-FFF2-40B4-BE49-F238E27FC236}">
                  <a16:creationId xmlns:a16="http://schemas.microsoft.com/office/drawing/2014/main" id="{FD488267-315D-4167-AA99-7FC7F99503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3" name="Oval 773">
              <a:extLst>
                <a:ext uri="{FF2B5EF4-FFF2-40B4-BE49-F238E27FC236}">
                  <a16:creationId xmlns:a16="http://schemas.microsoft.com/office/drawing/2014/main" id="{FB279F44-E1E7-4AC6-B216-C682F03FA6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4" name="Oval 774">
              <a:extLst>
                <a:ext uri="{FF2B5EF4-FFF2-40B4-BE49-F238E27FC236}">
                  <a16:creationId xmlns:a16="http://schemas.microsoft.com/office/drawing/2014/main" id="{7162F2CE-4F7F-46CD-ABBB-650E78B982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5" name="Oval 775">
              <a:extLst>
                <a:ext uri="{FF2B5EF4-FFF2-40B4-BE49-F238E27FC236}">
                  <a16:creationId xmlns:a16="http://schemas.microsoft.com/office/drawing/2014/main" id="{EA84E022-9A1D-409E-80A5-19B2E34714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" name="Oval 776">
              <a:extLst>
                <a:ext uri="{FF2B5EF4-FFF2-40B4-BE49-F238E27FC236}">
                  <a16:creationId xmlns:a16="http://schemas.microsoft.com/office/drawing/2014/main" id="{0789D22D-511B-452D-BC66-52561901B5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7" name="Oval 777">
              <a:extLst>
                <a:ext uri="{FF2B5EF4-FFF2-40B4-BE49-F238E27FC236}">
                  <a16:creationId xmlns:a16="http://schemas.microsoft.com/office/drawing/2014/main" id="{F77D4F24-6B58-49FF-9859-2DCCF70937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8" name="Oval 778">
              <a:extLst>
                <a:ext uri="{FF2B5EF4-FFF2-40B4-BE49-F238E27FC236}">
                  <a16:creationId xmlns:a16="http://schemas.microsoft.com/office/drawing/2014/main" id="{C3326E77-CFC7-4DAA-96A5-F4C6A275AD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9" name="Oval 779">
              <a:extLst>
                <a:ext uri="{FF2B5EF4-FFF2-40B4-BE49-F238E27FC236}">
                  <a16:creationId xmlns:a16="http://schemas.microsoft.com/office/drawing/2014/main" id="{D0C9CBB9-2879-4F28-A7B6-25F5B50FA4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0" name="Oval 780">
              <a:extLst>
                <a:ext uri="{FF2B5EF4-FFF2-40B4-BE49-F238E27FC236}">
                  <a16:creationId xmlns:a16="http://schemas.microsoft.com/office/drawing/2014/main" id="{FE50818F-C27C-46D4-B475-ABD3EDF65F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1" name="Oval 781">
              <a:extLst>
                <a:ext uri="{FF2B5EF4-FFF2-40B4-BE49-F238E27FC236}">
                  <a16:creationId xmlns:a16="http://schemas.microsoft.com/office/drawing/2014/main" id="{3FB27D76-B729-496E-8319-CF955F54AD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2" name="Oval 782">
              <a:extLst>
                <a:ext uri="{FF2B5EF4-FFF2-40B4-BE49-F238E27FC236}">
                  <a16:creationId xmlns:a16="http://schemas.microsoft.com/office/drawing/2014/main" id="{CA415BA0-1ED5-4D91-BD9B-8773C88449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3" name="Oval 783">
              <a:extLst>
                <a:ext uri="{FF2B5EF4-FFF2-40B4-BE49-F238E27FC236}">
                  <a16:creationId xmlns:a16="http://schemas.microsoft.com/office/drawing/2014/main" id="{33B72696-4D89-427D-BFE1-B46B18D588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4" name="Oval 784">
              <a:extLst>
                <a:ext uri="{FF2B5EF4-FFF2-40B4-BE49-F238E27FC236}">
                  <a16:creationId xmlns:a16="http://schemas.microsoft.com/office/drawing/2014/main" id="{F4DF9D37-5F94-480E-8019-E12E246209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5" name="Oval 785">
              <a:extLst>
                <a:ext uri="{FF2B5EF4-FFF2-40B4-BE49-F238E27FC236}">
                  <a16:creationId xmlns:a16="http://schemas.microsoft.com/office/drawing/2014/main" id="{E4DF2106-98EA-451A-BBE5-6214E17FF5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6" name="Oval 786">
              <a:extLst>
                <a:ext uri="{FF2B5EF4-FFF2-40B4-BE49-F238E27FC236}">
                  <a16:creationId xmlns:a16="http://schemas.microsoft.com/office/drawing/2014/main" id="{3814E7A9-5B8A-413F-ABE4-F2A3D3ACB9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7" name="Oval 787">
              <a:extLst>
                <a:ext uri="{FF2B5EF4-FFF2-40B4-BE49-F238E27FC236}">
                  <a16:creationId xmlns:a16="http://schemas.microsoft.com/office/drawing/2014/main" id="{DC38C5A1-2644-461B-881F-176B350750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8" name="Oval 788">
              <a:extLst>
                <a:ext uri="{FF2B5EF4-FFF2-40B4-BE49-F238E27FC236}">
                  <a16:creationId xmlns:a16="http://schemas.microsoft.com/office/drawing/2014/main" id="{30403D53-B698-4B68-9B47-9D9E984AF9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9" name="Oval 789">
              <a:extLst>
                <a:ext uri="{FF2B5EF4-FFF2-40B4-BE49-F238E27FC236}">
                  <a16:creationId xmlns:a16="http://schemas.microsoft.com/office/drawing/2014/main" id="{F4B7C28A-F2EB-4B37-A6C6-44CFE97233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0" name="Oval 790">
              <a:extLst>
                <a:ext uri="{FF2B5EF4-FFF2-40B4-BE49-F238E27FC236}">
                  <a16:creationId xmlns:a16="http://schemas.microsoft.com/office/drawing/2014/main" id="{D62C1A03-8EFA-4F34-BAF5-023A5ED1D9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1" name="Oval 791">
              <a:extLst>
                <a:ext uri="{FF2B5EF4-FFF2-40B4-BE49-F238E27FC236}">
                  <a16:creationId xmlns:a16="http://schemas.microsoft.com/office/drawing/2014/main" id="{251E4981-EBD0-4707-B79A-E672627DCC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2" name="Oval 792">
              <a:extLst>
                <a:ext uri="{FF2B5EF4-FFF2-40B4-BE49-F238E27FC236}">
                  <a16:creationId xmlns:a16="http://schemas.microsoft.com/office/drawing/2014/main" id="{D359F25C-F9AB-4F84-AC55-4C8D9BF7C2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3" name="Oval 793">
              <a:extLst>
                <a:ext uri="{FF2B5EF4-FFF2-40B4-BE49-F238E27FC236}">
                  <a16:creationId xmlns:a16="http://schemas.microsoft.com/office/drawing/2014/main" id="{FE47B0A4-2E4E-423A-AC32-C90B7281FB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4" name="Oval 794">
              <a:extLst>
                <a:ext uri="{FF2B5EF4-FFF2-40B4-BE49-F238E27FC236}">
                  <a16:creationId xmlns:a16="http://schemas.microsoft.com/office/drawing/2014/main" id="{4819C6E5-0436-4985-8D2A-508A649D0D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5" name="Oval 795">
              <a:extLst>
                <a:ext uri="{FF2B5EF4-FFF2-40B4-BE49-F238E27FC236}">
                  <a16:creationId xmlns:a16="http://schemas.microsoft.com/office/drawing/2014/main" id="{8F3D3661-FCCB-4CF2-AE58-A0098DB181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6" name="Oval 796">
              <a:extLst>
                <a:ext uri="{FF2B5EF4-FFF2-40B4-BE49-F238E27FC236}">
                  <a16:creationId xmlns:a16="http://schemas.microsoft.com/office/drawing/2014/main" id="{09FBA30D-F0A5-40AB-B848-397041345A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7" name="Oval 797">
              <a:extLst>
                <a:ext uri="{FF2B5EF4-FFF2-40B4-BE49-F238E27FC236}">
                  <a16:creationId xmlns:a16="http://schemas.microsoft.com/office/drawing/2014/main" id="{08E66B9E-E63B-4579-9436-8620E64097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8" name="Oval 798">
              <a:extLst>
                <a:ext uri="{FF2B5EF4-FFF2-40B4-BE49-F238E27FC236}">
                  <a16:creationId xmlns:a16="http://schemas.microsoft.com/office/drawing/2014/main" id="{341C9215-4171-4B06-A4D8-2CC2C19E0A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9" name="Oval 799">
              <a:extLst>
                <a:ext uri="{FF2B5EF4-FFF2-40B4-BE49-F238E27FC236}">
                  <a16:creationId xmlns:a16="http://schemas.microsoft.com/office/drawing/2014/main" id="{BAEDF8D8-BACE-4254-B106-A83BD79633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0" name="Oval 800">
              <a:extLst>
                <a:ext uri="{FF2B5EF4-FFF2-40B4-BE49-F238E27FC236}">
                  <a16:creationId xmlns:a16="http://schemas.microsoft.com/office/drawing/2014/main" id="{7F123310-B5B1-45CD-AF6D-9446F66855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8704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1" name="Oval 802">
              <a:extLst>
                <a:ext uri="{FF2B5EF4-FFF2-40B4-BE49-F238E27FC236}">
                  <a16:creationId xmlns:a16="http://schemas.microsoft.com/office/drawing/2014/main" id="{DCAB88F1-0AFC-46D2-8B28-E8C3C9BE33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2" name="Oval 803">
              <a:extLst>
                <a:ext uri="{FF2B5EF4-FFF2-40B4-BE49-F238E27FC236}">
                  <a16:creationId xmlns:a16="http://schemas.microsoft.com/office/drawing/2014/main" id="{B55268FF-14E8-4592-BA4A-BCE36E2DE2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3" name="Oval 804">
              <a:extLst>
                <a:ext uri="{FF2B5EF4-FFF2-40B4-BE49-F238E27FC236}">
                  <a16:creationId xmlns:a16="http://schemas.microsoft.com/office/drawing/2014/main" id="{64CF0752-2D47-4237-8F5F-822130C31C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4" name="Oval 805">
              <a:extLst>
                <a:ext uri="{FF2B5EF4-FFF2-40B4-BE49-F238E27FC236}">
                  <a16:creationId xmlns:a16="http://schemas.microsoft.com/office/drawing/2014/main" id="{AFEF8B24-6365-4ABE-8D01-760CEA95F7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5" name="Oval 806">
              <a:extLst>
                <a:ext uri="{FF2B5EF4-FFF2-40B4-BE49-F238E27FC236}">
                  <a16:creationId xmlns:a16="http://schemas.microsoft.com/office/drawing/2014/main" id="{76175D44-0B65-4990-8884-F86C97BE58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6" name="Oval 807">
              <a:extLst>
                <a:ext uri="{FF2B5EF4-FFF2-40B4-BE49-F238E27FC236}">
                  <a16:creationId xmlns:a16="http://schemas.microsoft.com/office/drawing/2014/main" id="{AF4A53CC-C63F-4208-BF41-FC226D0375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7" name="Oval 808">
              <a:extLst>
                <a:ext uri="{FF2B5EF4-FFF2-40B4-BE49-F238E27FC236}">
                  <a16:creationId xmlns:a16="http://schemas.microsoft.com/office/drawing/2014/main" id="{5189C493-A4BD-43F0-BF8B-227F628B58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8" name="Oval 809">
              <a:extLst>
                <a:ext uri="{FF2B5EF4-FFF2-40B4-BE49-F238E27FC236}">
                  <a16:creationId xmlns:a16="http://schemas.microsoft.com/office/drawing/2014/main" id="{047E10DC-2642-4DF2-835A-30BF1D3C46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9" name="Oval 810">
              <a:extLst>
                <a:ext uri="{FF2B5EF4-FFF2-40B4-BE49-F238E27FC236}">
                  <a16:creationId xmlns:a16="http://schemas.microsoft.com/office/drawing/2014/main" id="{EEBC4ECB-13CC-4939-9DFC-DE158966F4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0" name="Oval 811">
              <a:extLst>
                <a:ext uri="{FF2B5EF4-FFF2-40B4-BE49-F238E27FC236}">
                  <a16:creationId xmlns:a16="http://schemas.microsoft.com/office/drawing/2014/main" id="{77FDC32E-8381-44E4-AE6F-9EB0357C63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1" name="Oval 812">
              <a:extLst>
                <a:ext uri="{FF2B5EF4-FFF2-40B4-BE49-F238E27FC236}">
                  <a16:creationId xmlns:a16="http://schemas.microsoft.com/office/drawing/2014/main" id="{6F9EBF8B-D34A-415E-904D-30401D5E33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2" name="Oval 813">
              <a:extLst>
                <a:ext uri="{FF2B5EF4-FFF2-40B4-BE49-F238E27FC236}">
                  <a16:creationId xmlns:a16="http://schemas.microsoft.com/office/drawing/2014/main" id="{15C2F8FE-18F8-4DB9-BB02-546EEF7223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3" name="Oval 814">
              <a:extLst>
                <a:ext uri="{FF2B5EF4-FFF2-40B4-BE49-F238E27FC236}">
                  <a16:creationId xmlns:a16="http://schemas.microsoft.com/office/drawing/2014/main" id="{5C2DB936-92EF-49C9-A2E6-5B1ADBBE23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4" name="Oval 815">
              <a:extLst>
                <a:ext uri="{FF2B5EF4-FFF2-40B4-BE49-F238E27FC236}">
                  <a16:creationId xmlns:a16="http://schemas.microsoft.com/office/drawing/2014/main" id="{5C53AA97-2FA0-4262-BE91-0C1378E144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63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5" name="Oval 816">
              <a:extLst>
                <a:ext uri="{FF2B5EF4-FFF2-40B4-BE49-F238E27FC236}">
                  <a16:creationId xmlns:a16="http://schemas.microsoft.com/office/drawing/2014/main" id="{226FC1CB-EE13-49CC-951C-EEC5068330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6" name="Oval 817">
              <a:extLst>
                <a:ext uri="{FF2B5EF4-FFF2-40B4-BE49-F238E27FC236}">
                  <a16:creationId xmlns:a16="http://schemas.microsoft.com/office/drawing/2014/main" id="{333FFBE6-C24F-4FB0-BCCE-604A29FCE6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7" name="Oval 818">
              <a:extLst>
                <a:ext uri="{FF2B5EF4-FFF2-40B4-BE49-F238E27FC236}">
                  <a16:creationId xmlns:a16="http://schemas.microsoft.com/office/drawing/2014/main" id="{433E32DC-30FB-47F4-972D-4445D01083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8" name="Oval 819">
              <a:extLst>
                <a:ext uri="{FF2B5EF4-FFF2-40B4-BE49-F238E27FC236}">
                  <a16:creationId xmlns:a16="http://schemas.microsoft.com/office/drawing/2014/main" id="{84CD0EED-1E34-472D-9023-5B54EF0A70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9" name="Oval 820">
              <a:extLst>
                <a:ext uri="{FF2B5EF4-FFF2-40B4-BE49-F238E27FC236}">
                  <a16:creationId xmlns:a16="http://schemas.microsoft.com/office/drawing/2014/main" id="{AA4EE943-011D-4E75-BCBC-1ACF1C73F0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22312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0" name="Oval 821">
              <a:extLst>
                <a:ext uri="{FF2B5EF4-FFF2-40B4-BE49-F238E27FC236}">
                  <a16:creationId xmlns:a16="http://schemas.microsoft.com/office/drawing/2014/main" id="{2CF10AEA-F0AE-450F-A72F-F5F75CEF8F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1" name="Oval 822">
              <a:extLst>
                <a:ext uri="{FF2B5EF4-FFF2-40B4-BE49-F238E27FC236}">
                  <a16:creationId xmlns:a16="http://schemas.microsoft.com/office/drawing/2014/main" id="{A56B105C-2E7A-4032-9189-173BC1C7D9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1945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2" name="Oval 823">
              <a:extLst>
                <a:ext uri="{FF2B5EF4-FFF2-40B4-BE49-F238E27FC236}">
                  <a16:creationId xmlns:a16="http://schemas.microsoft.com/office/drawing/2014/main" id="{6CF5008D-040A-454C-AC49-58B697DD82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18010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3" name="Oval 824">
              <a:extLst>
                <a:ext uri="{FF2B5EF4-FFF2-40B4-BE49-F238E27FC236}">
                  <a16:creationId xmlns:a16="http://schemas.microsoft.com/office/drawing/2014/main" id="{30B8798C-892A-4BD2-9F55-5F046131A3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4" name="Oval 825">
              <a:extLst>
                <a:ext uri="{FF2B5EF4-FFF2-40B4-BE49-F238E27FC236}">
                  <a16:creationId xmlns:a16="http://schemas.microsoft.com/office/drawing/2014/main" id="{D5D5BD04-A1F0-49DC-98CA-7C54F7B9B4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5" name="Oval 829">
              <a:extLst>
                <a:ext uri="{FF2B5EF4-FFF2-40B4-BE49-F238E27FC236}">
                  <a16:creationId xmlns:a16="http://schemas.microsoft.com/office/drawing/2014/main" id="{E5CE33EC-4E6F-4FF1-AB79-223E850295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6" name="Oval 830">
              <a:extLst>
                <a:ext uri="{FF2B5EF4-FFF2-40B4-BE49-F238E27FC236}">
                  <a16:creationId xmlns:a16="http://schemas.microsoft.com/office/drawing/2014/main" id="{2CED43F0-C044-4E94-A65B-7CEBD9966F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7" name="Oval 831">
              <a:extLst>
                <a:ext uri="{FF2B5EF4-FFF2-40B4-BE49-F238E27FC236}">
                  <a16:creationId xmlns:a16="http://schemas.microsoft.com/office/drawing/2014/main" id="{D0AE9C69-40A8-4EE0-B6DF-E37115D91C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8" name="Oval 832">
              <a:extLst>
                <a:ext uri="{FF2B5EF4-FFF2-40B4-BE49-F238E27FC236}">
                  <a16:creationId xmlns:a16="http://schemas.microsoft.com/office/drawing/2014/main" id="{AE90A903-7154-4416-B521-0131BB924E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9" name="Oval 833">
              <a:extLst>
                <a:ext uri="{FF2B5EF4-FFF2-40B4-BE49-F238E27FC236}">
                  <a16:creationId xmlns:a16="http://schemas.microsoft.com/office/drawing/2014/main" id="{15C127CA-B593-4052-8F52-18CE399535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0" name="Oval 834">
              <a:extLst>
                <a:ext uri="{FF2B5EF4-FFF2-40B4-BE49-F238E27FC236}">
                  <a16:creationId xmlns:a16="http://schemas.microsoft.com/office/drawing/2014/main" id="{555F2DC2-0C93-4CF4-A355-F704F4CF5D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22312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1" name="Oval 835">
              <a:extLst>
                <a:ext uri="{FF2B5EF4-FFF2-40B4-BE49-F238E27FC236}">
                  <a16:creationId xmlns:a16="http://schemas.microsoft.com/office/drawing/2014/main" id="{5824561E-53AE-4203-A1BA-B175359C7D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2" name="Oval 836">
              <a:extLst>
                <a:ext uri="{FF2B5EF4-FFF2-40B4-BE49-F238E27FC236}">
                  <a16:creationId xmlns:a16="http://schemas.microsoft.com/office/drawing/2014/main" id="{F3477DA9-7799-428C-93C5-AD7AD434E6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1945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3" name="Oval 837">
              <a:extLst>
                <a:ext uri="{FF2B5EF4-FFF2-40B4-BE49-F238E27FC236}">
                  <a16:creationId xmlns:a16="http://schemas.microsoft.com/office/drawing/2014/main" id="{CD7F9E8E-8F3D-4BF6-99CD-3A6D055AFF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18010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4" name="Oval 838">
              <a:extLst>
                <a:ext uri="{FF2B5EF4-FFF2-40B4-BE49-F238E27FC236}">
                  <a16:creationId xmlns:a16="http://schemas.microsoft.com/office/drawing/2014/main" id="{3F9F1B4D-E12D-4C19-BFC4-80FD09C79A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5" name="Oval 839">
              <a:extLst>
                <a:ext uri="{FF2B5EF4-FFF2-40B4-BE49-F238E27FC236}">
                  <a16:creationId xmlns:a16="http://schemas.microsoft.com/office/drawing/2014/main" id="{ED069650-6E03-4E38-ABA2-53BCF3CA4E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6" name="Oval 840">
              <a:extLst>
                <a:ext uri="{FF2B5EF4-FFF2-40B4-BE49-F238E27FC236}">
                  <a16:creationId xmlns:a16="http://schemas.microsoft.com/office/drawing/2014/main" id="{17EC333A-7775-40B3-82B5-B9453AF6F6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870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7" name="Oval 841">
              <a:extLst>
                <a:ext uri="{FF2B5EF4-FFF2-40B4-BE49-F238E27FC236}">
                  <a16:creationId xmlns:a16="http://schemas.microsoft.com/office/drawing/2014/main" id="{097F0E51-3B38-4E6F-9556-A39D785239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8" name="Oval 842">
              <a:extLst>
                <a:ext uri="{FF2B5EF4-FFF2-40B4-BE49-F238E27FC236}">
                  <a16:creationId xmlns:a16="http://schemas.microsoft.com/office/drawing/2014/main" id="{1E4C5415-2527-4D38-8879-4E78CD5560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9" name="Oval 843">
              <a:extLst>
                <a:ext uri="{FF2B5EF4-FFF2-40B4-BE49-F238E27FC236}">
                  <a16:creationId xmlns:a16="http://schemas.microsoft.com/office/drawing/2014/main" id="{76458C5D-F257-4572-AEA2-198E4D8E12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0" name="Oval 844">
              <a:extLst>
                <a:ext uri="{FF2B5EF4-FFF2-40B4-BE49-F238E27FC236}">
                  <a16:creationId xmlns:a16="http://schemas.microsoft.com/office/drawing/2014/main" id="{3FF84C88-58D6-4F1C-BE2E-79D2E03249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1" name="Oval 845">
              <a:extLst>
                <a:ext uri="{FF2B5EF4-FFF2-40B4-BE49-F238E27FC236}">
                  <a16:creationId xmlns:a16="http://schemas.microsoft.com/office/drawing/2014/main" id="{6DE81EF6-C9A9-44B5-BE59-E98C06EC78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2" name="Oval 846">
              <a:extLst>
                <a:ext uri="{FF2B5EF4-FFF2-40B4-BE49-F238E27FC236}">
                  <a16:creationId xmlns:a16="http://schemas.microsoft.com/office/drawing/2014/main" id="{5E8DC795-2B3A-48D9-B2BE-0B8E3DD422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3" name="Oval 847">
              <a:extLst>
                <a:ext uri="{FF2B5EF4-FFF2-40B4-BE49-F238E27FC236}">
                  <a16:creationId xmlns:a16="http://schemas.microsoft.com/office/drawing/2014/main" id="{7B3DB19D-E5F9-4F6E-BADD-98622407D4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4" name="Oval 848">
              <a:extLst>
                <a:ext uri="{FF2B5EF4-FFF2-40B4-BE49-F238E27FC236}">
                  <a16:creationId xmlns:a16="http://schemas.microsoft.com/office/drawing/2014/main" id="{00A238BC-EBF0-486C-AAD5-A8E53EA2E2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5" name="Oval 849">
              <a:extLst>
                <a:ext uri="{FF2B5EF4-FFF2-40B4-BE49-F238E27FC236}">
                  <a16:creationId xmlns:a16="http://schemas.microsoft.com/office/drawing/2014/main" id="{A92EA603-6F90-4FCC-8438-399C2064E7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6" name="Oval 850">
              <a:extLst>
                <a:ext uri="{FF2B5EF4-FFF2-40B4-BE49-F238E27FC236}">
                  <a16:creationId xmlns:a16="http://schemas.microsoft.com/office/drawing/2014/main" id="{2423E56C-763D-4592-B614-3C135C9474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7" name="Oval 851">
              <a:extLst>
                <a:ext uri="{FF2B5EF4-FFF2-40B4-BE49-F238E27FC236}">
                  <a16:creationId xmlns:a16="http://schemas.microsoft.com/office/drawing/2014/main" id="{1A611470-B3DF-45CD-BF2E-35B4F95739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8" name="Oval 852">
              <a:extLst>
                <a:ext uri="{FF2B5EF4-FFF2-40B4-BE49-F238E27FC236}">
                  <a16:creationId xmlns:a16="http://schemas.microsoft.com/office/drawing/2014/main" id="{EB548716-8C6C-4BE9-99D4-E630281B89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9" name="Oval 853">
              <a:extLst>
                <a:ext uri="{FF2B5EF4-FFF2-40B4-BE49-F238E27FC236}">
                  <a16:creationId xmlns:a16="http://schemas.microsoft.com/office/drawing/2014/main" id="{80DE90E1-2B12-479B-B79C-E3904B121B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0" name="Oval 854">
              <a:extLst>
                <a:ext uri="{FF2B5EF4-FFF2-40B4-BE49-F238E27FC236}">
                  <a16:creationId xmlns:a16="http://schemas.microsoft.com/office/drawing/2014/main" id="{A9A82E86-B9A6-448B-8235-7982F8F58D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60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1" name="Oval 855">
              <a:extLst>
                <a:ext uri="{FF2B5EF4-FFF2-40B4-BE49-F238E27FC236}">
                  <a16:creationId xmlns:a16="http://schemas.microsoft.com/office/drawing/2014/main" id="{5DA3DCC5-77AD-402C-ADDB-3B08271CC8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2" name="Oval 856">
              <a:extLst>
                <a:ext uri="{FF2B5EF4-FFF2-40B4-BE49-F238E27FC236}">
                  <a16:creationId xmlns:a16="http://schemas.microsoft.com/office/drawing/2014/main" id="{4390C575-EA85-4FFC-A469-2C397E31B1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3" name="Oval 857">
              <a:extLst>
                <a:ext uri="{FF2B5EF4-FFF2-40B4-BE49-F238E27FC236}">
                  <a16:creationId xmlns:a16="http://schemas.microsoft.com/office/drawing/2014/main" id="{392ADA6B-BE26-40F7-AB9F-C3B192D6CC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4" name="Oval 858">
              <a:extLst>
                <a:ext uri="{FF2B5EF4-FFF2-40B4-BE49-F238E27FC236}">
                  <a16:creationId xmlns:a16="http://schemas.microsoft.com/office/drawing/2014/main" id="{0B538946-1819-41B2-9A86-3D1482DBF8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5" name="Oval 859">
              <a:extLst>
                <a:ext uri="{FF2B5EF4-FFF2-40B4-BE49-F238E27FC236}">
                  <a16:creationId xmlns:a16="http://schemas.microsoft.com/office/drawing/2014/main" id="{1F573693-8CCF-4E57-8D3E-B86616555A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22312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6" name="Oval 860">
              <a:extLst>
                <a:ext uri="{FF2B5EF4-FFF2-40B4-BE49-F238E27FC236}">
                  <a16:creationId xmlns:a16="http://schemas.microsoft.com/office/drawing/2014/main" id="{96B79D00-BCFB-4C40-88F9-38AE54CF8C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7" name="Oval 861">
              <a:extLst>
                <a:ext uri="{FF2B5EF4-FFF2-40B4-BE49-F238E27FC236}">
                  <a16:creationId xmlns:a16="http://schemas.microsoft.com/office/drawing/2014/main" id="{3160BCD9-3E43-44A0-8178-8EBB3F64C7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1945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8" name="Oval 862">
              <a:extLst>
                <a:ext uri="{FF2B5EF4-FFF2-40B4-BE49-F238E27FC236}">
                  <a16:creationId xmlns:a16="http://schemas.microsoft.com/office/drawing/2014/main" id="{7F3DB040-A165-46E7-AE78-F3BDDE5792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18010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9" name="Oval 863">
              <a:extLst>
                <a:ext uri="{FF2B5EF4-FFF2-40B4-BE49-F238E27FC236}">
                  <a16:creationId xmlns:a16="http://schemas.microsoft.com/office/drawing/2014/main" id="{DD456E62-D7A5-4A22-97A3-BEE3AAFFBB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0" name="Oval 864">
              <a:extLst>
                <a:ext uri="{FF2B5EF4-FFF2-40B4-BE49-F238E27FC236}">
                  <a16:creationId xmlns:a16="http://schemas.microsoft.com/office/drawing/2014/main" id="{FB718D78-151A-4564-9AF6-58EFE92D00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1" name="Oval 865">
              <a:extLst>
                <a:ext uri="{FF2B5EF4-FFF2-40B4-BE49-F238E27FC236}">
                  <a16:creationId xmlns:a16="http://schemas.microsoft.com/office/drawing/2014/main" id="{02CABF1C-5374-4D75-805A-1B23930F04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2" name="Oval 866">
              <a:extLst>
                <a:ext uri="{FF2B5EF4-FFF2-40B4-BE49-F238E27FC236}">
                  <a16:creationId xmlns:a16="http://schemas.microsoft.com/office/drawing/2014/main" id="{1191C988-5787-4493-BA7B-82C08C9BC9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3" name="Oval 867">
              <a:extLst>
                <a:ext uri="{FF2B5EF4-FFF2-40B4-BE49-F238E27FC236}">
                  <a16:creationId xmlns:a16="http://schemas.microsoft.com/office/drawing/2014/main" id="{84481AEB-28FE-42D0-807A-0E37DA1B38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4" name="Oval 868">
              <a:extLst>
                <a:ext uri="{FF2B5EF4-FFF2-40B4-BE49-F238E27FC236}">
                  <a16:creationId xmlns:a16="http://schemas.microsoft.com/office/drawing/2014/main" id="{2EBD9CA9-522D-40C0-B729-EBBEFBF19E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5" name="Oval 869">
              <a:extLst>
                <a:ext uri="{FF2B5EF4-FFF2-40B4-BE49-F238E27FC236}">
                  <a16:creationId xmlns:a16="http://schemas.microsoft.com/office/drawing/2014/main" id="{9516584F-1395-4140-9642-A8719797ED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6" name="Oval 870">
              <a:extLst>
                <a:ext uri="{FF2B5EF4-FFF2-40B4-BE49-F238E27FC236}">
                  <a16:creationId xmlns:a16="http://schemas.microsoft.com/office/drawing/2014/main" id="{5F419CDB-61C8-4455-A4A1-CF94313D53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7" name="Oval 871">
              <a:extLst>
                <a:ext uri="{FF2B5EF4-FFF2-40B4-BE49-F238E27FC236}">
                  <a16:creationId xmlns:a16="http://schemas.microsoft.com/office/drawing/2014/main" id="{F200F200-51DD-4770-907A-AB622562A1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8" name="Oval 872">
              <a:extLst>
                <a:ext uri="{FF2B5EF4-FFF2-40B4-BE49-F238E27FC236}">
                  <a16:creationId xmlns:a16="http://schemas.microsoft.com/office/drawing/2014/main" id="{8C5AC744-2924-4FF3-8D7E-B7F1CCAE09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9" name="Oval 873">
              <a:extLst>
                <a:ext uri="{FF2B5EF4-FFF2-40B4-BE49-F238E27FC236}">
                  <a16:creationId xmlns:a16="http://schemas.microsoft.com/office/drawing/2014/main" id="{7DB76A6B-0071-4906-A1B9-4EBCD90391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0" name="Oval 874">
              <a:extLst>
                <a:ext uri="{FF2B5EF4-FFF2-40B4-BE49-F238E27FC236}">
                  <a16:creationId xmlns:a16="http://schemas.microsoft.com/office/drawing/2014/main" id="{2E5D015A-60C4-4A91-A3C2-4EEDF45869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1" name="Oval 875">
              <a:extLst>
                <a:ext uri="{FF2B5EF4-FFF2-40B4-BE49-F238E27FC236}">
                  <a16:creationId xmlns:a16="http://schemas.microsoft.com/office/drawing/2014/main" id="{05D4A5DE-EA46-4617-B641-163AD0F9B2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2" name="Oval 876">
              <a:extLst>
                <a:ext uri="{FF2B5EF4-FFF2-40B4-BE49-F238E27FC236}">
                  <a16:creationId xmlns:a16="http://schemas.microsoft.com/office/drawing/2014/main" id="{F18F2DEF-7110-45A3-95D7-0E71A0E203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3" name="Oval 877">
              <a:extLst>
                <a:ext uri="{FF2B5EF4-FFF2-40B4-BE49-F238E27FC236}">
                  <a16:creationId xmlns:a16="http://schemas.microsoft.com/office/drawing/2014/main" id="{D388C531-0B3B-43B8-BB66-5AE435DC10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4" name="Oval 878">
              <a:extLst>
                <a:ext uri="{FF2B5EF4-FFF2-40B4-BE49-F238E27FC236}">
                  <a16:creationId xmlns:a16="http://schemas.microsoft.com/office/drawing/2014/main" id="{67F977B8-C6BA-4527-A2CF-59445C3EE0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5" name="Oval 879">
              <a:extLst>
                <a:ext uri="{FF2B5EF4-FFF2-40B4-BE49-F238E27FC236}">
                  <a16:creationId xmlns:a16="http://schemas.microsoft.com/office/drawing/2014/main" id="{12FEA6E8-5FE9-48FF-8C80-81C07863A8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60504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6" name="Oval 880">
              <a:extLst>
                <a:ext uri="{FF2B5EF4-FFF2-40B4-BE49-F238E27FC236}">
                  <a16:creationId xmlns:a16="http://schemas.microsoft.com/office/drawing/2014/main" id="{439E8B9B-F8B3-4C48-9F27-BAF3A77361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7" name="Oval 881">
              <a:extLst>
                <a:ext uri="{FF2B5EF4-FFF2-40B4-BE49-F238E27FC236}">
                  <a16:creationId xmlns:a16="http://schemas.microsoft.com/office/drawing/2014/main" id="{B32ED122-1521-4ECF-8647-DB2C1ED347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8" name="Oval 882">
              <a:extLst>
                <a:ext uri="{FF2B5EF4-FFF2-40B4-BE49-F238E27FC236}">
                  <a16:creationId xmlns:a16="http://schemas.microsoft.com/office/drawing/2014/main" id="{7AFF5528-E59B-4180-8A57-326A0BEC9C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9" name="Oval 883">
              <a:extLst>
                <a:ext uri="{FF2B5EF4-FFF2-40B4-BE49-F238E27FC236}">
                  <a16:creationId xmlns:a16="http://schemas.microsoft.com/office/drawing/2014/main" id="{AD9BEECE-FD64-464C-865D-8CD6963730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0" name="Oval 884">
              <a:extLst>
                <a:ext uri="{FF2B5EF4-FFF2-40B4-BE49-F238E27FC236}">
                  <a16:creationId xmlns:a16="http://schemas.microsoft.com/office/drawing/2014/main" id="{8BEE7544-8ABC-4A6A-AE2E-F1AF3A96B8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22312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1" name="Oval 885">
              <a:extLst>
                <a:ext uri="{FF2B5EF4-FFF2-40B4-BE49-F238E27FC236}">
                  <a16:creationId xmlns:a16="http://schemas.microsoft.com/office/drawing/2014/main" id="{B0BD3F79-F2F1-4E80-A407-DBD10CFBDF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2" name="Oval 886">
              <a:extLst>
                <a:ext uri="{FF2B5EF4-FFF2-40B4-BE49-F238E27FC236}">
                  <a16:creationId xmlns:a16="http://schemas.microsoft.com/office/drawing/2014/main" id="{C2855064-F008-4F29-B0C0-55C713F393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1945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3" name="Oval 887">
              <a:extLst>
                <a:ext uri="{FF2B5EF4-FFF2-40B4-BE49-F238E27FC236}">
                  <a16:creationId xmlns:a16="http://schemas.microsoft.com/office/drawing/2014/main" id="{834CB942-AB35-4C9C-8A70-41F3E1D14A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18010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4" name="Oval 888">
              <a:extLst>
                <a:ext uri="{FF2B5EF4-FFF2-40B4-BE49-F238E27FC236}">
                  <a16:creationId xmlns:a16="http://schemas.microsoft.com/office/drawing/2014/main" id="{04484144-AB08-47DD-A82F-528C8E9E7E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5" name="Oval 889">
              <a:extLst>
                <a:ext uri="{FF2B5EF4-FFF2-40B4-BE49-F238E27FC236}">
                  <a16:creationId xmlns:a16="http://schemas.microsoft.com/office/drawing/2014/main" id="{AC0E7A4F-2498-4359-9E1C-BEE4E28134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6" name="Oval 890">
              <a:extLst>
                <a:ext uri="{FF2B5EF4-FFF2-40B4-BE49-F238E27FC236}">
                  <a16:creationId xmlns:a16="http://schemas.microsoft.com/office/drawing/2014/main" id="{E62E7A63-5AA2-4FCD-B9A8-08D95B2F43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7" name="Oval 891">
              <a:extLst>
                <a:ext uri="{FF2B5EF4-FFF2-40B4-BE49-F238E27FC236}">
                  <a16:creationId xmlns:a16="http://schemas.microsoft.com/office/drawing/2014/main" id="{DCE91A9E-9E5F-45E8-A233-8797D239BF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8" name="Oval 892">
              <a:extLst>
                <a:ext uri="{FF2B5EF4-FFF2-40B4-BE49-F238E27FC236}">
                  <a16:creationId xmlns:a16="http://schemas.microsoft.com/office/drawing/2014/main" id="{4C9F1D2A-2886-4ABF-A5CC-D421E042EA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9" name="Oval 893">
              <a:extLst>
                <a:ext uri="{FF2B5EF4-FFF2-40B4-BE49-F238E27FC236}">
                  <a16:creationId xmlns:a16="http://schemas.microsoft.com/office/drawing/2014/main" id="{20663010-FCC5-464E-87A3-BBB8403598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0" name="Oval 894">
              <a:extLst>
                <a:ext uri="{FF2B5EF4-FFF2-40B4-BE49-F238E27FC236}">
                  <a16:creationId xmlns:a16="http://schemas.microsoft.com/office/drawing/2014/main" id="{F039A444-5388-4FD6-80D3-C5D2546344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1" name="Oval 895">
              <a:extLst>
                <a:ext uri="{FF2B5EF4-FFF2-40B4-BE49-F238E27FC236}">
                  <a16:creationId xmlns:a16="http://schemas.microsoft.com/office/drawing/2014/main" id="{39447BFD-4B92-43E7-9BAF-F8C76B1A71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2" name="Oval 896">
              <a:extLst>
                <a:ext uri="{FF2B5EF4-FFF2-40B4-BE49-F238E27FC236}">
                  <a16:creationId xmlns:a16="http://schemas.microsoft.com/office/drawing/2014/main" id="{4E8AF71A-E875-44C2-8C62-409001DC3D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3" name="Oval 897">
              <a:extLst>
                <a:ext uri="{FF2B5EF4-FFF2-40B4-BE49-F238E27FC236}">
                  <a16:creationId xmlns:a16="http://schemas.microsoft.com/office/drawing/2014/main" id="{E3C78BFA-19BE-41C4-B126-D8BC45F360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4" name="Oval 898">
              <a:extLst>
                <a:ext uri="{FF2B5EF4-FFF2-40B4-BE49-F238E27FC236}">
                  <a16:creationId xmlns:a16="http://schemas.microsoft.com/office/drawing/2014/main" id="{C2164A84-6C53-47CB-9D81-EC9338D0C6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5" name="Oval 899">
              <a:extLst>
                <a:ext uri="{FF2B5EF4-FFF2-40B4-BE49-F238E27FC236}">
                  <a16:creationId xmlns:a16="http://schemas.microsoft.com/office/drawing/2014/main" id="{3141ED1F-1005-4085-9D7E-A3E567DDA0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6" name="Oval 900">
              <a:extLst>
                <a:ext uri="{FF2B5EF4-FFF2-40B4-BE49-F238E27FC236}">
                  <a16:creationId xmlns:a16="http://schemas.microsoft.com/office/drawing/2014/main" id="{9A558AF6-A51C-4ECD-852F-620AF2ED9D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7" name="Oval 901">
              <a:extLst>
                <a:ext uri="{FF2B5EF4-FFF2-40B4-BE49-F238E27FC236}">
                  <a16:creationId xmlns:a16="http://schemas.microsoft.com/office/drawing/2014/main" id="{C4BC5F50-4FD6-4336-A4A1-A03FDFC15D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8" name="Oval 902">
              <a:extLst>
                <a:ext uri="{FF2B5EF4-FFF2-40B4-BE49-F238E27FC236}">
                  <a16:creationId xmlns:a16="http://schemas.microsoft.com/office/drawing/2014/main" id="{4AA94A5A-2E0E-43F7-A4BF-6A388FA202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9" name="Oval 903">
              <a:extLst>
                <a:ext uri="{FF2B5EF4-FFF2-40B4-BE49-F238E27FC236}">
                  <a16:creationId xmlns:a16="http://schemas.microsoft.com/office/drawing/2014/main" id="{2BD27B62-9445-4F0C-9BBF-0B7ABBD726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0" name="Oval 904">
              <a:extLst>
                <a:ext uri="{FF2B5EF4-FFF2-40B4-BE49-F238E27FC236}">
                  <a16:creationId xmlns:a16="http://schemas.microsoft.com/office/drawing/2014/main" id="{797A2084-9B7D-4604-B4AC-32C9EA8298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496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1" name="Oval 905">
              <a:extLst>
                <a:ext uri="{FF2B5EF4-FFF2-40B4-BE49-F238E27FC236}">
                  <a16:creationId xmlns:a16="http://schemas.microsoft.com/office/drawing/2014/main" id="{D354D890-0B39-47A5-A86B-806DFF8322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2" name="Oval 906">
              <a:extLst>
                <a:ext uri="{FF2B5EF4-FFF2-40B4-BE49-F238E27FC236}">
                  <a16:creationId xmlns:a16="http://schemas.microsoft.com/office/drawing/2014/main" id="{798EB1FE-B4CC-4F82-BDE4-D452D45C80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3" name="Oval 907">
              <a:extLst>
                <a:ext uri="{FF2B5EF4-FFF2-40B4-BE49-F238E27FC236}">
                  <a16:creationId xmlns:a16="http://schemas.microsoft.com/office/drawing/2014/main" id="{947FD508-C95F-47DD-ACCB-32B1DE21E6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4" name="Oval 908">
              <a:extLst>
                <a:ext uri="{FF2B5EF4-FFF2-40B4-BE49-F238E27FC236}">
                  <a16:creationId xmlns:a16="http://schemas.microsoft.com/office/drawing/2014/main" id="{C4132CE6-8DD9-48F1-A578-DE98C5CD9B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5" name="Oval 909">
              <a:extLst>
                <a:ext uri="{FF2B5EF4-FFF2-40B4-BE49-F238E27FC236}">
                  <a16:creationId xmlns:a16="http://schemas.microsoft.com/office/drawing/2014/main" id="{548C0703-3C2D-44FE-B09F-A2EA48C1B3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22312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6" name="Oval 910">
              <a:extLst>
                <a:ext uri="{FF2B5EF4-FFF2-40B4-BE49-F238E27FC236}">
                  <a16:creationId xmlns:a16="http://schemas.microsoft.com/office/drawing/2014/main" id="{6050FCAE-A5E9-4024-BCBA-F2E57FDF11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7" name="Oval 911">
              <a:extLst>
                <a:ext uri="{FF2B5EF4-FFF2-40B4-BE49-F238E27FC236}">
                  <a16:creationId xmlns:a16="http://schemas.microsoft.com/office/drawing/2014/main" id="{A040639A-5A56-49AA-B223-D093658132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1945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8" name="Oval 912">
              <a:extLst>
                <a:ext uri="{FF2B5EF4-FFF2-40B4-BE49-F238E27FC236}">
                  <a16:creationId xmlns:a16="http://schemas.microsoft.com/office/drawing/2014/main" id="{EBEE38E2-A2DB-4BE9-8946-37930988F0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18010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9" name="Oval 913">
              <a:extLst>
                <a:ext uri="{FF2B5EF4-FFF2-40B4-BE49-F238E27FC236}">
                  <a16:creationId xmlns:a16="http://schemas.microsoft.com/office/drawing/2014/main" id="{1AAE8026-69D7-4820-8A63-09DE1BCDEA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0" name="Oval 914">
              <a:extLst>
                <a:ext uri="{FF2B5EF4-FFF2-40B4-BE49-F238E27FC236}">
                  <a16:creationId xmlns:a16="http://schemas.microsoft.com/office/drawing/2014/main" id="{276B86B0-5BE3-4326-A978-88F73CCD41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1" name="Oval 915">
              <a:extLst>
                <a:ext uri="{FF2B5EF4-FFF2-40B4-BE49-F238E27FC236}">
                  <a16:creationId xmlns:a16="http://schemas.microsoft.com/office/drawing/2014/main" id="{DC5EC517-37D8-44D1-B98C-F1A47DD2F0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2" name="Oval 916">
              <a:extLst>
                <a:ext uri="{FF2B5EF4-FFF2-40B4-BE49-F238E27FC236}">
                  <a16:creationId xmlns:a16="http://schemas.microsoft.com/office/drawing/2014/main" id="{302916D2-8325-4369-945E-E1F65A3D9E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3" name="Oval 917">
              <a:extLst>
                <a:ext uri="{FF2B5EF4-FFF2-40B4-BE49-F238E27FC236}">
                  <a16:creationId xmlns:a16="http://schemas.microsoft.com/office/drawing/2014/main" id="{91C44DB9-E657-4DB7-9694-68AEE0F1EC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4" name="Oval 918">
              <a:extLst>
                <a:ext uri="{FF2B5EF4-FFF2-40B4-BE49-F238E27FC236}">
                  <a16:creationId xmlns:a16="http://schemas.microsoft.com/office/drawing/2014/main" id="{C4F8BC00-5492-4ED8-85F5-35CBF39D0F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5" name="Oval 919">
              <a:extLst>
                <a:ext uri="{FF2B5EF4-FFF2-40B4-BE49-F238E27FC236}">
                  <a16:creationId xmlns:a16="http://schemas.microsoft.com/office/drawing/2014/main" id="{CB40779C-2E1D-43E0-9A17-043E06F3CD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6" name="Oval 920">
              <a:extLst>
                <a:ext uri="{FF2B5EF4-FFF2-40B4-BE49-F238E27FC236}">
                  <a16:creationId xmlns:a16="http://schemas.microsoft.com/office/drawing/2014/main" id="{031808E9-C25D-439A-A67B-68CB2B40EB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7" name="Oval 921">
              <a:extLst>
                <a:ext uri="{FF2B5EF4-FFF2-40B4-BE49-F238E27FC236}">
                  <a16:creationId xmlns:a16="http://schemas.microsoft.com/office/drawing/2014/main" id="{04A61DED-FDA4-4C6F-89BA-80C61CAE70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8" name="Oval 922">
              <a:extLst>
                <a:ext uri="{FF2B5EF4-FFF2-40B4-BE49-F238E27FC236}">
                  <a16:creationId xmlns:a16="http://schemas.microsoft.com/office/drawing/2014/main" id="{7AF6A709-7EBC-4FD6-BDF0-3D1D3FCFBE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9" name="Oval 923">
              <a:extLst>
                <a:ext uri="{FF2B5EF4-FFF2-40B4-BE49-F238E27FC236}">
                  <a16:creationId xmlns:a16="http://schemas.microsoft.com/office/drawing/2014/main" id="{72895285-60F2-4B60-8AAD-86A035D873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0" name="Oval 924">
              <a:extLst>
                <a:ext uri="{FF2B5EF4-FFF2-40B4-BE49-F238E27FC236}">
                  <a16:creationId xmlns:a16="http://schemas.microsoft.com/office/drawing/2014/main" id="{53F77CB2-A9C0-403D-A45D-896CD31CF5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1" name="Oval 925">
              <a:extLst>
                <a:ext uri="{FF2B5EF4-FFF2-40B4-BE49-F238E27FC236}">
                  <a16:creationId xmlns:a16="http://schemas.microsoft.com/office/drawing/2014/main" id="{5AD6D008-13BD-4C71-85DF-8C0486DC85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2" name="Oval 926">
              <a:extLst>
                <a:ext uri="{FF2B5EF4-FFF2-40B4-BE49-F238E27FC236}">
                  <a16:creationId xmlns:a16="http://schemas.microsoft.com/office/drawing/2014/main" id="{40CAD9EF-FE13-4C90-A6A0-268AE24395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3" name="Oval 927">
              <a:extLst>
                <a:ext uri="{FF2B5EF4-FFF2-40B4-BE49-F238E27FC236}">
                  <a16:creationId xmlns:a16="http://schemas.microsoft.com/office/drawing/2014/main" id="{B731A8B6-E659-4A9C-891D-FAE5860371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4" name="Oval 928">
              <a:extLst>
                <a:ext uri="{FF2B5EF4-FFF2-40B4-BE49-F238E27FC236}">
                  <a16:creationId xmlns:a16="http://schemas.microsoft.com/office/drawing/2014/main" id="{6772A48E-E75C-48F1-A47B-8B0F5F32EE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5" name="Oval 929">
              <a:extLst>
                <a:ext uri="{FF2B5EF4-FFF2-40B4-BE49-F238E27FC236}">
                  <a16:creationId xmlns:a16="http://schemas.microsoft.com/office/drawing/2014/main" id="{C6EA871E-AAB0-4A51-8986-07BB640403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9429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6" name="Oval 930">
              <a:extLst>
                <a:ext uri="{FF2B5EF4-FFF2-40B4-BE49-F238E27FC236}">
                  <a16:creationId xmlns:a16="http://schemas.microsoft.com/office/drawing/2014/main" id="{9C1398E1-B9D1-485D-888A-966ED729C8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7" name="Oval 931">
              <a:extLst>
                <a:ext uri="{FF2B5EF4-FFF2-40B4-BE49-F238E27FC236}">
                  <a16:creationId xmlns:a16="http://schemas.microsoft.com/office/drawing/2014/main" id="{BD911A91-0E72-4491-A801-013A431EA4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8" name="Oval 932">
              <a:extLst>
                <a:ext uri="{FF2B5EF4-FFF2-40B4-BE49-F238E27FC236}">
                  <a16:creationId xmlns:a16="http://schemas.microsoft.com/office/drawing/2014/main" id="{BE7FD1B2-E7BE-4E29-8DB5-BF75137D41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9" name="Oval 933">
              <a:extLst>
                <a:ext uri="{FF2B5EF4-FFF2-40B4-BE49-F238E27FC236}">
                  <a16:creationId xmlns:a16="http://schemas.microsoft.com/office/drawing/2014/main" id="{240618F1-4F15-4C17-BE47-3D6BBB8907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0" name="Oval 934">
              <a:extLst>
                <a:ext uri="{FF2B5EF4-FFF2-40B4-BE49-F238E27FC236}">
                  <a16:creationId xmlns:a16="http://schemas.microsoft.com/office/drawing/2014/main" id="{08854C51-86EE-47DA-A084-4D3DE9C9B1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22312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1" name="Oval 935">
              <a:extLst>
                <a:ext uri="{FF2B5EF4-FFF2-40B4-BE49-F238E27FC236}">
                  <a16:creationId xmlns:a16="http://schemas.microsoft.com/office/drawing/2014/main" id="{C31CF836-EC0D-44ED-BB28-BB1F53AE78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2" name="Oval 936">
              <a:extLst>
                <a:ext uri="{FF2B5EF4-FFF2-40B4-BE49-F238E27FC236}">
                  <a16:creationId xmlns:a16="http://schemas.microsoft.com/office/drawing/2014/main" id="{93D659F5-1DDC-4669-9727-8E4B709FA1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1945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3" name="Oval 937">
              <a:extLst>
                <a:ext uri="{FF2B5EF4-FFF2-40B4-BE49-F238E27FC236}">
                  <a16:creationId xmlns:a16="http://schemas.microsoft.com/office/drawing/2014/main" id="{88AC0628-B8DD-405D-B0C3-9E582A4F5C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18010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4" name="Oval 938">
              <a:extLst>
                <a:ext uri="{FF2B5EF4-FFF2-40B4-BE49-F238E27FC236}">
                  <a16:creationId xmlns:a16="http://schemas.microsoft.com/office/drawing/2014/main" id="{BFFD1987-D22A-47A8-820B-3310868852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5" name="Oval 939">
              <a:extLst>
                <a:ext uri="{FF2B5EF4-FFF2-40B4-BE49-F238E27FC236}">
                  <a16:creationId xmlns:a16="http://schemas.microsoft.com/office/drawing/2014/main" id="{B136A35B-F849-405F-A902-87B03531FB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6" name="Oval 940">
              <a:extLst>
                <a:ext uri="{FF2B5EF4-FFF2-40B4-BE49-F238E27FC236}">
                  <a16:creationId xmlns:a16="http://schemas.microsoft.com/office/drawing/2014/main" id="{6630285E-B654-4F36-8A49-19A4CD5727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7" name="Text Box 941">
              <a:extLst>
                <a:ext uri="{FF2B5EF4-FFF2-40B4-BE49-F238E27FC236}">
                  <a16:creationId xmlns:a16="http://schemas.microsoft.com/office/drawing/2014/main" id="{AB58D428-366D-4431-8947-B4212F3BE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5645448" y="5110162"/>
              <a:ext cx="2984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900"/>
                <a:t>30</a:t>
              </a:r>
            </a:p>
          </p:txBody>
        </p:sp>
        <p:sp>
          <p:nvSpPr>
            <p:cNvPr id="778" name="Rectangle 945">
              <a:extLst>
                <a:ext uri="{FF2B5EF4-FFF2-40B4-BE49-F238E27FC236}">
                  <a16:creationId xmlns:a16="http://schemas.microsoft.com/office/drawing/2014/main" id="{A2940158-D202-428E-BD9A-5A46D96FE6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619547" y="981075"/>
              <a:ext cx="4032250" cy="47529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731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面　横向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66B2246-255A-4E03-85C3-BF136D8916BF}"/>
              </a:ext>
            </a:extLst>
          </p:cNvPr>
          <p:cNvGrpSpPr/>
          <p:nvPr userDrawn="1"/>
        </p:nvGrpSpPr>
        <p:grpSpPr>
          <a:xfrm flipH="1">
            <a:off x="1259185" y="1341438"/>
            <a:ext cx="4752975" cy="4032250"/>
            <a:chOff x="1259184" y="1341438"/>
            <a:chExt cx="4752975" cy="4032250"/>
          </a:xfrm>
        </p:grpSpPr>
        <p:sp>
          <p:nvSpPr>
            <p:cNvPr id="7" name="Line 942">
              <a:extLst>
                <a:ext uri="{FF2B5EF4-FFF2-40B4-BE49-F238E27FC236}">
                  <a16:creationId xmlns:a16="http://schemas.microsoft.com/office/drawing/2014/main" id="{36E958D3-BF60-42F2-AA1D-F263D7CF313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4066679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Line 944">
              <a:extLst>
                <a:ext uri="{FF2B5EF4-FFF2-40B4-BE49-F238E27FC236}">
                  <a16:creationId xmlns:a16="http://schemas.microsoft.com/office/drawing/2014/main" id="{4138921F-AEA5-445F-8E04-09E77FD8AAD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3707110" y="-530225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Line 943">
              <a:extLst>
                <a:ext uri="{FF2B5EF4-FFF2-40B4-BE49-F238E27FC236}">
                  <a16:creationId xmlns:a16="http://schemas.microsoft.com/office/drawing/2014/main" id="{AFC066B1-E7CD-4793-955C-06C42B77A0B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3707110" y="190500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Line 267">
              <a:extLst>
                <a:ext uri="{FF2B5EF4-FFF2-40B4-BE49-F238E27FC236}">
                  <a16:creationId xmlns:a16="http://schemas.microsoft.com/office/drawing/2014/main" id="{8F83CE91-519E-41AC-A2BA-6FFCB18607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3707110" y="1630362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Line 142">
              <a:extLst>
                <a:ext uri="{FF2B5EF4-FFF2-40B4-BE49-F238E27FC236}">
                  <a16:creationId xmlns:a16="http://schemas.microsoft.com/office/drawing/2014/main" id="{655867A9-2525-41D7-9FCA-DBA352005AB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3707110" y="2349500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Line 4">
              <a:extLst>
                <a:ext uri="{FF2B5EF4-FFF2-40B4-BE49-F238E27FC236}">
                  <a16:creationId xmlns:a16="http://schemas.microsoft.com/office/drawing/2014/main" id="{D192881D-97CD-400C-A9A6-462711D4830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3347541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Line 5">
              <a:extLst>
                <a:ext uri="{FF2B5EF4-FFF2-40B4-BE49-F238E27FC236}">
                  <a16:creationId xmlns:a16="http://schemas.microsoft.com/office/drawing/2014/main" id="{60CACAF8-A8DB-4D4D-854E-9734244BE2B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1186954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Line 6">
              <a:extLst>
                <a:ext uri="{FF2B5EF4-FFF2-40B4-BE49-F238E27FC236}">
                  <a16:creationId xmlns:a16="http://schemas.microsoft.com/office/drawing/2014/main" id="{55BD09EB-4F17-42F1-9863-D2421807386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1907679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7">
              <a:extLst>
                <a:ext uri="{FF2B5EF4-FFF2-40B4-BE49-F238E27FC236}">
                  <a16:creationId xmlns:a16="http://schemas.microsoft.com/office/drawing/2014/main" id="{0543B76C-9513-4D51-B485-51C7937A19F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2626816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8">
              <a:extLst>
                <a:ext uri="{FF2B5EF4-FFF2-40B4-BE49-F238E27FC236}">
                  <a16:creationId xmlns:a16="http://schemas.microsoft.com/office/drawing/2014/main" id="{DA8BC791-40A2-4DEB-9456-AB291E2742F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467023" y="3284537"/>
              <a:ext cx="3455987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9">
              <a:extLst>
                <a:ext uri="{FF2B5EF4-FFF2-40B4-BE49-F238E27FC236}">
                  <a16:creationId xmlns:a16="http://schemas.microsoft.com/office/drawing/2014/main" id="{7AFD97CB-5479-4F56-B6D3-62B8CEE833D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-108446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10">
              <a:extLst>
                <a:ext uri="{FF2B5EF4-FFF2-40B4-BE49-F238E27FC236}">
                  <a16:creationId xmlns:a16="http://schemas.microsoft.com/office/drawing/2014/main" id="{530A60D8-D19F-47B0-80AE-6EB90120537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3707110" y="909637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Text Box 11">
              <a:extLst>
                <a:ext uri="{FF2B5EF4-FFF2-40B4-BE49-F238E27FC236}">
                  <a16:creationId xmlns:a16="http://schemas.microsoft.com/office/drawing/2014/main" id="{312A5B57-9121-4EAE-A797-6473C73818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498898" y="5065713"/>
              <a:ext cx="2413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900"/>
                <a:t>1</a:t>
              </a:r>
            </a:p>
          </p:txBody>
        </p:sp>
        <p:sp>
          <p:nvSpPr>
            <p:cNvPr id="20" name="Text Box 12">
              <a:extLst>
                <a:ext uri="{FF2B5EF4-FFF2-40B4-BE49-F238E27FC236}">
                  <a16:creationId xmlns:a16="http://schemas.microsoft.com/office/drawing/2014/main" id="{31DA7351-FBDD-4A89-86DF-19DC1B5467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2075160" y="5065713"/>
              <a:ext cx="2413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900" dirty="0"/>
                <a:t>5</a:t>
              </a:r>
            </a:p>
          </p:txBody>
        </p:sp>
        <p:sp>
          <p:nvSpPr>
            <p:cNvPr id="21" name="Line 13">
              <a:extLst>
                <a:ext uri="{FF2B5EF4-FFF2-40B4-BE49-F238E27FC236}">
                  <a16:creationId xmlns:a16="http://schemas.microsoft.com/office/drawing/2014/main" id="{762EF370-A43C-4EC6-9839-0810C09A4E0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3707110" y="2925762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Oval 14">
              <a:extLst>
                <a:ext uri="{FF2B5EF4-FFF2-40B4-BE49-F238E27FC236}">
                  <a16:creationId xmlns:a16="http://schemas.microsoft.com/office/drawing/2014/main" id="{EA59C967-A3B1-4187-97AC-D669CCADBB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" name="Oval 15">
              <a:extLst>
                <a:ext uri="{FF2B5EF4-FFF2-40B4-BE49-F238E27FC236}">
                  <a16:creationId xmlns:a16="http://schemas.microsoft.com/office/drawing/2014/main" id="{8A8FBF7B-10B4-4492-8455-2FE6D0869A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" name="Oval 16">
              <a:extLst>
                <a:ext uri="{FF2B5EF4-FFF2-40B4-BE49-F238E27FC236}">
                  <a16:creationId xmlns:a16="http://schemas.microsoft.com/office/drawing/2014/main" id="{56E17277-52C4-4179-942E-1FB072D9FF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" name="Oval 17">
              <a:extLst>
                <a:ext uri="{FF2B5EF4-FFF2-40B4-BE49-F238E27FC236}">
                  <a16:creationId xmlns:a16="http://schemas.microsoft.com/office/drawing/2014/main" id="{29D9BEE9-EFA9-46AB-990E-DA6186574D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" name="Oval 18">
              <a:extLst>
                <a:ext uri="{FF2B5EF4-FFF2-40B4-BE49-F238E27FC236}">
                  <a16:creationId xmlns:a16="http://schemas.microsoft.com/office/drawing/2014/main" id="{3BA6F0AF-0777-448C-A201-2A44196C2C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" name="Oval 19">
              <a:extLst>
                <a:ext uri="{FF2B5EF4-FFF2-40B4-BE49-F238E27FC236}">
                  <a16:creationId xmlns:a16="http://schemas.microsoft.com/office/drawing/2014/main" id="{F7E92361-0A18-44A1-A3E2-BC9B3F4AA3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" name="Oval 20">
              <a:extLst>
                <a:ext uri="{FF2B5EF4-FFF2-40B4-BE49-F238E27FC236}">
                  <a16:creationId xmlns:a16="http://schemas.microsoft.com/office/drawing/2014/main" id="{DEBE2BC1-B521-44EC-B62C-3C9B599C41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" name="Oval 21">
              <a:extLst>
                <a:ext uri="{FF2B5EF4-FFF2-40B4-BE49-F238E27FC236}">
                  <a16:creationId xmlns:a16="http://schemas.microsoft.com/office/drawing/2014/main" id="{993F923F-F46B-4996-8A4A-F1474E3EF0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" name="Oval 22">
              <a:extLst>
                <a:ext uri="{FF2B5EF4-FFF2-40B4-BE49-F238E27FC236}">
                  <a16:creationId xmlns:a16="http://schemas.microsoft.com/office/drawing/2014/main" id="{C9C85168-9C73-41D5-A216-3F64D7E51D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" name="Oval 23">
              <a:extLst>
                <a:ext uri="{FF2B5EF4-FFF2-40B4-BE49-F238E27FC236}">
                  <a16:creationId xmlns:a16="http://schemas.microsoft.com/office/drawing/2014/main" id="{4E0B4708-275C-491B-9513-56DE21D998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" name="Oval 24">
              <a:extLst>
                <a:ext uri="{FF2B5EF4-FFF2-40B4-BE49-F238E27FC236}">
                  <a16:creationId xmlns:a16="http://schemas.microsoft.com/office/drawing/2014/main" id="{3EE0B0B0-6867-4088-98E1-5B1DF71F92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" name="Oval 25">
              <a:extLst>
                <a:ext uri="{FF2B5EF4-FFF2-40B4-BE49-F238E27FC236}">
                  <a16:creationId xmlns:a16="http://schemas.microsoft.com/office/drawing/2014/main" id="{610382FF-1F98-4E50-92D2-79CDC2D65F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" name="Oval 26">
              <a:extLst>
                <a:ext uri="{FF2B5EF4-FFF2-40B4-BE49-F238E27FC236}">
                  <a16:creationId xmlns:a16="http://schemas.microsoft.com/office/drawing/2014/main" id="{C7F2CE69-731A-46B3-835B-9235D07FEE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" name="Oval 27">
              <a:extLst>
                <a:ext uri="{FF2B5EF4-FFF2-40B4-BE49-F238E27FC236}">
                  <a16:creationId xmlns:a16="http://schemas.microsoft.com/office/drawing/2014/main" id="{700678FD-AE01-41C0-AF25-256EC8CC19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" name="Oval 28">
              <a:extLst>
                <a:ext uri="{FF2B5EF4-FFF2-40B4-BE49-F238E27FC236}">
                  <a16:creationId xmlns:a16="http://schemas.microsoft.com/office/drawing/2014/main" id="{F0DCCB5A-741E-4082-8119-57C0429F11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" name="Oval 29">
              <a:extLst>
                <a:ext uri="{FF2B5EF4-FFF2-40B4-BE49-F238E27FC236}">
                  <a16:creationId xmlns:a16="http://schemas.microsoft.com/office/drawing/2014/main" id="{030930D2-02E9-4327-ADF9-EB04104489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" name="Oval 30">
              <a:extLst>
                <a:ext uri="{FF2B5EF4-FFF2-40B4-BE49-F238E27FC236}">
                  <a16:creationId xmlns:a16="http://schemas.microsoft.com/office/drawing/2014/main" id="{95ECECDA-CDF6-48E5-AD3B-4037468D62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" name="Oval 31">
              <a:extLst>
                <a:ext uri="{FF2B5EF4-FFF2-40B4-BE49-F238E27FC236}">
                  <a16:creationId xmlns:a16="http://schemas.microsoft.com/office/drawing/2014/main" id="{603A59BC-BCA5-4B8B-9D95-C3595CBA70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" name="Oval 32">
              <a:extLst>
                <a:ext uri="{FF2B5EF4-FFF2-40B4-BE49-F238E27FC236}">
                  <a16:creationId xmlns:a16="http://schemas.microsoft.com/office/drawing/2014/main" id="{8D0C170B-CF32-4300-8472-6D9BF3B712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" name="Text Box 33">
              <a:extLst>
                <a:ext uri="{FF2B5EF4-FFF2-40B4-BE49-F238E27FC236}">
                  <a16:creationId xmlns:a16="http://schemas.microsoft.com/office/drawing/2014/main" id="{592DC759-ADD6-4E79-9659-DAB4921951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2759373" y="5048101"/>
              <a:ext cx="2984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900" dirty="0"/>
                <a:t>10</a:t>
              </a:r>
            </a:p>
          </p:txBody>
        </p:sp>
        <p:sp>
          <p:nvSpPr>
            <p:cNvPr id="42" name="Text Box 34">
              <a:extLst>
                <a:ext uri="{FF2B5EF4-FFF2-40B4-BE49-F238E27FC236}">
                  <a16:creationId xmlns:a16="http://schemas.microsoft.com/office/drawing/2014/main" id="{973F136D-A2D4-40BA-B5AC-08274D5C5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475228" y="5054064"/>
              <a:ext cx="2984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900" dirty="0"/>
                <a:t>15</a:t>
              </a:r>
            </a:p>
          </p:txBody>
        </p:sp>
        <p:sp>
          <p:nvSpPr>
            <p:cNvPr id="43" name="Oval 35">
              <a:extLst>
                <a:ext uri="{FF2B5EF4-FFF2-40B4-BE49-F238E27FC236}">
                  <a16:creationId xmlns:a16="http://schemas.microsoft.com/office/drawing/2014/main" id="{B591F4A9-8858-4EF3-AB6A-0964E6372A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" name="Oval 36">
              <a:extLst>
                <a:ext uri="{FF2B5EF4-FFF2-40B4-BE49-F238E27FC236}">
                  <a16:creationId xmlns:a16="http://schemas.microsoft.com/office/drawing/2014/main" id="{4F156C72-19A9-4859-B385-1C2D8EB115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" name="Oval 37">
              <a:extLst>
                <a:ext uri="{FF2B5EF4-FFF2-40B4-BE49-F238E27FC236}">
                  <a16:creationId xmlns:a16="http://schemas.microsoft.com/office/drawing/2014/main" id="{BA3F6B5C-6DFA-42AE-8633-A845287E88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" name="Oval 38">
              <a:extLst>
                <a:ext uri="{FF2B5EF4-FFF2-40B4-BE49-F238E27FC236}">
                  <a16:creationId xmlns:a16="http://schemas.microsoft.com/office/drawing/2014/main" id="{50795143-2B16-400F-AA3F-FF2C71112C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" name="Text Box 39">
              <a:extLst>
                <a:ext uri="{FF2B5EF4-FFF2-40B4-BE49-F238E27FC236}">
                  <a16:creationId xmlns:a16="http://schemas.microsoft.com/office/drawing/2014/main" id="{83EB7155-1C90-4BE1-9D99-5AA126D19D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4201563" y="5070893"/>
              <a:ext cx="2984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900" dirty="0"/>
                <a:t>20</a:t>
              </a:r>
            </a:p>
          </p:txBody>
        </p:sp>
        <p:sp>
          <p:nvSpPr>
            <p:cNvPr id="48" name="Text Box 40">
              <a:extLst>
                <a:ext uri="{FF2B5EF4-FFF2-40B4-BE49-F238E27FC236}">
                  <a16:creationId xmlns:a16="http://schemas.microsoft.com/office/drawing/2014/main" id="{6CAB3AAB-4DA5-4273-AAFA-85260F45D5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4915090" y="5065284"/>
              <a:ext cx="2984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900" dirty="0"/>
                <a:t>25</a:t>
              </a:r>
            </a:p>
          </p:txBody>
        </p:sp>
        <p:sp>
          <p:nvSpPr>
            <p:cNvPr id="49" name="Oval 41">
              <a:extLst>
                <a:ext uri="{FF2B5EF4-FFF2-40B4-BE49-F238E27FC236}">
                  <a16:creationId xmlns:a16="http://schemas.microsoft.com/office/drawing/2014/main" id="{5A26DD9C-73C4-4F5B-891E-40B4CE8219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" name="Oval 42">
              <a:extLst>
                <a:ext uri="{FF2B5EF4-FFF2-40B4-BE49-F238E27FC236}">
                  <a16:creationId xmlns:a16="http://schemas.microsoft.com/office/drawing/2014/main" id="{683102C7-0DD9-45E6-887D-360D5601DB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" name="Oval 43">
              <a:extLst>
                <a:ext uri="{FF2B5EF4-FFF2-40B4-BE49-F238E27FC236}">
                  <a16:creationId xmlns:a16="http://schemas.microsoft.com/office/drawing/2014/main" id="{3CDAED7B-AD0D-4794-BF3A-D30104C1D9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" name="Oval 44">
              <a:extLst>
                <a:ext uri="{FF2B5EF4-FFF2-40B4-BE49-F238E27FC236}">
                  <a16:creationId xmlns:a16="http://schemas.microsoft.com/office/drawing/2014/main" id="{975FDE84-012B-4D2A-B78D-5D2E480F91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" name="Oval 45">
              <a:extLst>
                <a:ext uri="{FF2B5EF4-FFF2-40B4-BE49-F238E27FC236}">
                  <a16:creationId xmlns:a16="http://schemas.microsoft.com/office/drawing/2014/main" id="{FF45D4CD-3B0A-4E81-A955-3BBA28BA0A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" name="Oval 46">
              <a:extLst>
                <a:ext uri="{FF2B5EF4-FFF2-40B4-BE49-F238E27FC236}">
                  <a16:creationId xmlns:a16="http://schemas.microsoft.com/office/drawing/2014/main" id="{30FDDD9E-B2C6-4A3E-B9E8-1A7E403C81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" name="Oval 47">
              <a:extLst>
                <a:ext uri="{FF2B5EF4-FFF2-40B4-BE49-F238E27FC236}">
                  <a16:creationId xmlns:a16="http://schemas.microsoft.com/office/drawing/2014/main" id="{E1E423D2-7BA3-492F-AEE0-6E591F5E06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" name="Oval 48">
              <a:extLst>
                <a:ext uri="{FF2B5EF4-FFF2-40B4-BE49-F238E27FC236}">
                  <a16:creationId xmlns:a16="http://schemas.microsoft.com/office/drawing/2014/main" id="{A3805634-3D8E-4066-96E8-D5DD84F862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" name="Oval 49">
              <a:extLst>
                <a:ext uri="{FF2B5EF4-FFF2-40B4-BE49-F238E27FC236}">
                  <a16:creationId xmlns:a16="http://schemas.microsoft.com/office/drawing/2014/main" id="{FB17E0D0-69EF-46C6-B325-424D12627C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" name="Oval 50">
              <a:extLst>
                <a:ext uri="{FF2B5EF4-FFF2-40B4-BE49-F238E27FC236}">
                  <a16:creationId xmlns:a16="http://schemas.microsoft.com/office/drawing/2014/main" id="{9436E2F0-D51D-4BDA-AD6B-A8ADD4A7DD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" name="Oval 51">
              <a:extLst>
                <a:ext uri="{FF2B5EF4-FFF2-40B4-BE49-F238E27FC236}">
                  <a16:creationId xmlns:a16="http://schemas.microsoft.com/office/drawing/2014/main" id="{785A0BDD-FB77-43F2-A0D1-915CB8E932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" name="Oval 52">
              <a:extLst>
                <a:ext uri="{FF2B5EF4-FFF2-40B4-BE49-F238E27FC236}">
                  <a16:creationId xmlns:a16="http://schemas.microsoft.com/office/drawing/2014/main" id="{19B592C2-7711-415A-85F7-8FAE888CDD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" name="Oval 53">
              <a:extLst>
                <a:ext uri="{FF2B5EF4-FFF2-40B4-BE49-F238E27FC236}">
                  <a16:creationId xmlns:a16="http://schemas.microsoft.com/office/drawing/2014/main" id="{0E559B43-00BD-42F0-AE0A-0084167D8D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" name="Oval 54">
              <a:extLst>
                <a:ext uri="{FF2B5EF4-FFF2-40B4-BE49-F238E27FC236}">
                  <a16:creationId xmlns:a16="http://schemas.microsoft.com/office/drawing/2014/main" id="{C76CAD92-4690-48A2-85FA-D8F2D30D1B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" name="Oval 55">
              <a:extLst>
                <a:ext uri="{FF2B5EF4-FFF2-40B4-BE49-F238E27FC236}">
                  <a16:creationId xmlns:a16="http://schemas.microsoft.com/office/drawing/2014/main" id="{DD698DEA-E3B5-4B4D-B86A-AF03F73BE1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" name="Oval 56">
              <a:extLst>
                <a:ext uri="{FF2B5EF4-FFF2-40B4-BE49-F238E27FC236}">
                  <a16:creationId xmlns:a16="http://schemas.microsoft.com/office/drawing/2014/main" id="{24D16C60-87BE-45A7-9FDB-3223049259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" name="Oval 57">
              <a:extLst>
                <a:ext uri="{FF2B5EF4-FFF2-40B4-BE49-F238E27FC236}">
                  <a16:creationId xmlns:a16="http://schemas.microsoft.com/office/drawing/2014/main" id="{006C4672-3E71-414E-BF44-E6ED7BB5C6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" name="Oval 58">
              <a:extLst>
                <a:ext uri="{FF2B5EF4-FFF2-40B4-BE49-F238E27FC236}">
                  <a16:creationId xmlns:a16="http://schemas.microsoft.com/office/drawing/2014/main" id="{3C36EDB4-B2AD-4C95-8069-4E2CD31D28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" name="Oval 59">
              <a:extLst>
                <a:ext uri="{FF2B5EF4-FFF2-40B4-BE49-F238E27FC236}">
                  <a16:creationId xmlns:a16="http://schemas.microsoft.com/office/drawing/2014/main" id="{E2C060A0-2DEB-4705-91F9-0F2AE64657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" name="Oval 60">
              <a:extLst>
                <a:ext uri="{FF2B5EF4-FFF2-40B4-BE49-F238E27FC236}">
                  <a16:creationId xmlns:a16="http://schemas.microsoft.com/office/drawing/2014/main" id="{D9D070AD-4A0F-405F-AE74-527B5F23C6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" name="Oval 61">
              <a:extLst>
                <a:ext uri="{FF2B5EF4-FFF2-40B4-BE49-F238E27FC236}">
                  <a16:creationId xmlns:a16="http://schemas.microsoft.com/office/drawing/2014/main" id="{E5D48941-540E-479A-A1A1-BFFD25F1BC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" name="Oval 62">
              <a:extLst>
                <a:ext uri="{FF2B5EF4-FFF2-40B4-BE49-F238E27FC236}">
                  <a16:creationId xmlns:a16="http://schemas.microsoft.com/office/drawing/2014/main" id="{B21BE9FF-9611-4E02-A63A-4D4EDAF7D0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" name="Oval 63">
              <a:extLst>
                <a:ext uri="{FF2B5EF4-FFF2-40B4-BE49-F238E27FC236}">
                  <a16:creationId xmlns:a16="http://schemas.microsoft.com/office/drawing/2014/main" id="{DC660300-E78C-43D9-ACEB-ADE16988E2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" name="Oval 64">
              <a:extLst>
                <a:ext uri="{FF2B5EF4-FFF2-40B4-BE49-F238E27FC236}">
                  <a16:creationId xmlns:a16="http://schemas.microsoft.com/office/drawing/2014/main" id="{7F55BEF3-CDC1-4BA8-A0A1-7CA2CF67B1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" name="Oval 65">
              <a:extLst>
                <a:ext uri="{FF2B5EF4-FFF2-40B4-BE49-F238E27FC236}">
                  <a16:creationId xmlns:a16="http://schemas.microsoft.com/office/drawing/2014/main" id="{06839B2B-DD75-4671-B1F2-6DD104AA43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" name="Oval 66">
              <a:extLst>
                <a:ext uri="{FF2B5EF4-FFF2-40B4-BE49-F238E27FC236}">
                  <a16:creationId xmlns:a16="http://schemas.microsoft.com/office/drawing/2014/main" id="{F9E70749-4A1A-470B-8FC5-92DDEE5AD3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" name="Oval 67">
              <a:extLst>
                <a:ext uri="{FF2B5EF4-FFF2-40B4-BE49-F238E27FC236}">
                  <a16:creationId xmlns:a16="http://schemas.microsoft.com/office/drawing/2014/main" id="{6A2DC27C-8EE2-44B8-84BE-1A346B9795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" name="Oval 68">
              <a:extLst>
                <a:ext uri="{FF2B5EF4-FFF2-40B4-BE49-F238E27FC236}">
                  <a16:creationId xmlns:a16="http://schemas.microsoft.com/office/drawing/2014/main" id="{D68A92E7-19AC-4F04-85E8-7308AF968A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" name="Oval 69">
              <a:extLst>
                <a:ext uri="{FF2B5EF4-FFF2-40B4-BE49-F238E27FC236}">
                  <a16:creationId xmlns:a16="http://schemas.microsoft.com/office/drawing/2014/main" id="{E780C38C-0633-4E99-A17C-ED01DF8505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" name="Oval 70">
              <a:extLst>
                <a:ext uri="{FF2B5EF4-FFF2-40B4-BE49-F238E27FC236}">
                  <a16:creationId xmlns:a16="http://schemas.microsoft.com/office/drawing/2014/main" id="{6CB74CB9-25C0-4DF7-91AA-872FFD9C69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" name="Oval 71">
              <a:extLst>
                <a:ext uri="{FF2B5EF4-FFF2-40B4-BE49-F238E27FC236}">
                  <a16:creationId xmlns:a16="http://schemas.microsoft.com/office/drawing/2014/main" id="{8395C21E-6F9A-40F7-85CA-1701116200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0" name="Oval 72">
              <a:extLst>
                <a:ext uri="{FF2B5EF4-FFF2-40B4-BE49-F238E27FC236}">
                  <a16:creationId xmlns:a16="http://schemas.microsoft.com/office/drawing/2014/main" id="{C75B47D1-8092-420A-B2EF-F6DE05FA4F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1" name="Oval 73">
              <a:extLst>
                <a:ext uri="{FF2B5EF4-FFF2-40B4-BE49-F238E27FC236}">
                  <a16:creationId xmlns:a16="http://schemas.microsoft.com/office/drawing/2014/main" id="{C41E2F27-DDDB-4E3C-97D8-E8AB03655C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" name="Oval 74">
              <a:extLst>
                <a:ext uri="{FF2B5EF4-FFF2-40B4-BE49-F238E27FC236}">
                  <a16:creationId xmlns:a16="http://schemas.microsoft.com/office/drawing/2014/main" id="{2F933CC9-AEDD-4292-9013-8A4B0A6B36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3" name="Oval 75">
              <a:extLst>
                <a:ext uri="{FF2B5EF4-FFF2-40B4-BE49-F238E27FC236}">
                  <a16:creationId xmlns:a16="http://schemas.microsoft.com/office/drawing/2014/main" id="{40D12C93-348B-432B-BF54-5EF9FCDEF6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4" name="Oval 76">
              <a:extLst>
                <a:ext uri="{FF2B5EF4-FFF2-40B4-BE49-F238E27FC236}">
                  <a16:creationId xmlns:a16="http://schemas.microsoft.com/office/drawing/2014/main" id="{CFA4639D-2696-49F8-9DA7-1F6543AEB3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5" name="Oval 77">
              <a:extLst>
                <a:ext uri="{FF2B5EF4-FFF2-40B4-BE49-F238E27FC236}">
                  <a16:creationId xmlns:a16="http://schemas.microsoft.com/office/drawing/2014/main" id="{49DAC32D-0102-409E-8BEB-4EE5EAE1BE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6" name="Oval 78">
              <a:extLst>
                <a:ext uri="{FF2B5EF4-FFF2-40B4-BE49-F238E27FC236}">
                  <a16:creationId xmlns:a16="http://schemas.microsoft.com/office/drawing/2014/main" id="{5301ADD6-4A1C-4721-A25B-B24DB50105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7" name="Oval 79">
              <a:extLst>
                <a:ext uri="{FF2B5EF4-FFF2-40B4-BE49-F238E27FC236}">
                  <a16:creationId xmlns:a16="http://schemas.microsoft.com/office/drawing/2014/main" id="{5F6B0CCE-6052-4F20-ACD7-3A8460BA8C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8" name="Oval 80">
              <a:extLst>
                <a:ext uri="{FF2B5EF4-FFF2-40B4-BE49-F238E27FC236}">
                  <a16:creationId xmlns:a16="http://schemas.microsoft.com/office/drawing/2014/main" id="{945A8F24-7306-434E-A2DE-B15C930680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9" name="Oval 81">
              <a:extLst>
                <a:ext uri="{FF2B5EF4-FFF2-40B4-BE49-F238E27FC236}">
                  <a16:creationId xmlns:a16="http://schemas.microsoft.com/office/drawing/2014/main" id="{458419F1-7CEA-4BC8-A293-537836F4BA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0" name="Oval 82">
              <a:extLst>
                <a:ext uri="{FF2B5EF4-FFF2-40B4-BE49-F238E27FC236}">
                  <a16:creationId xmlns:a16="http://schemas.microsoft.com/office/drawing/2014/main" id="{A1C3023E-49BC-47AE-A611-9FCD853930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1" name="Oval 83">
              <a:extLst>
                <a:ext uri="{FF2B5EF4-FFF2-40B4-BE49-F238E27FC236}">
                  <a16:creationId xmlns:a16="http://schemas.microsoft.com/office/drawing/2014/main" id="{44F48AB0-D7F5-439D-829D-7E35571BE4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" name="Oval 84">
              <a:extLst>
                <a:ext uri="{FF2B5EF4-FFF2-40B4-BE49-F238E27FC236}">
                  <a16:creationId xmlns:a16="http://schemas.microsoft.com/office/drawing/2014/main" id="{8F725495-CCB8-499C-81CC-8FE7C41FA2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3" name="Oval 85">
              <a:extLst>
                <a:ext uri="{FF2B5EF4-FFF2-40B4-BE49-F238E27FC236}">
                  <a16:creationId xmlns:a16="http://schemas.microsoft.com/office/drawing/2014/main" id="{E9F7BDFD-367A-4FFE-97D0-E9FFF93774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4" name="Oval 86">
              <a:extLst>
                <a:ext uri="{FF2B5EF4-FFF2-40B4-BE49-F238E27FC236}">
                  <a16:creationId xmlns:a16="http://schemas.microsoft.com/office/drawing/2014/main" id="{C736380B-F469-40BF-B30F-75A38E10C1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5" name="Oval 87">
              <a:extLst>
                <a:ext uri="{FF2B5EF4-FFF2-40B4-BE49-F238E27FC236}">
                  <a16:creationId xmlns:a16="http://schemas.microsoft.com/office/drawing/2014/main" id="{611E6C0E-5CFC-42FF-BC61-714C92F1A1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6" name="Oval 88">
              <a:extLst>
                <a:ext uri="{FF2B5EF4-FFF2-40B4-BE49-F238E27FC236}">
                  <a16:creationId xmlns:a16="http://schemas.microsoft.com/office/drawing/2014/main" id="{C121674B-738F-42C6-BF6C-2EDD8BF102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7" name="Oval 89">
              <a:extLst>
                <a:ext uri="{FF2B5EF4-FFF2-40B4-BE49-F238E27FC236}">
                  <a16:creationId xmlns:a16="http://schemas.microsoft.com/office/drawing/2014/main" id="{DBEBD884-B5D3-476C-8316-264D61B3E9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8" name="Oval 90">
              <a:extLst>
                <a:ext uri="{FF2B5EF4-FFF2-40B4-BE49-F238E27FC236}">
                  <a16:creationId xmlns:a16="http://schemas.microsoft.com/office/drawing/2014/main" id="{9BAE29A9-8DE0-49F0-8846-A798D3CCC3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9" name="Oval 91">
              <a:extLst>
                <a:ext uri="{FF2B5EF4-FFF2-40B4-BE49-F238E27FC236}">
                  <a16:creationId xmlns:a16="http://schemas.microsoft.com/office/drawing/2014/main" id="{C05DBEB9-3942-4619-8D6C-05675B2C74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0" name="Oval 92">
              <a:extLst>
                <a:ext uri="{FF2B5EF4-FFF2-40B4-BE49-F238E27FC236}">
                  <a16:creationId xmlns:a16="http://schemas.microsoft.com/office/drawing/2014/main" id="{3C7E90A1-D440-43FB-BF5A-53D821983A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1" name="Oval 93">
              <a:extLst>
                <a:ext uri="{FF2B5EF4-FFF2-40B4-BE49-F238E27FC236}">
                  <a16:creationId xmlns:a16="http://schemas.microsoft.com/office/drawing/2014/main" id="{2D043E07-7E2C-4BFE-B187-898C345C32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2" name="Oval 94">
              <a:extLst>
                <a:ext uri="{FF2B5EF4-FFF2-40B4-BE49-F238E27FC236}">
                  <a16:creationId xmlns:a16="http://schemas.microsoft.com/office/drawing/2014/main" id="{777D8A0D-C52A-4CCE-B15E-D7A2522937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" name="Oval 95">
              <a:extLst>
                <a:ext uri="{FF2B5EF4-FFF2-40B4-BE49-F238E27FC236}">
                  <a16:creationId xmlns:a16="http://schemas.microsoft.com/office/drawing/2014/main" id="{776EB8FD-91AC-4D7B-A7C8-95EAC73A7B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" name="Oval 96">
              <a:extLst>
                <a:ext uri="{FF2B5EF4-FFF2-40B4-BE49-F238E27FC236}">
                  <a16:creationId xmlns:a16="http://schemas.microsoft.com/office/drawing/2014/main" id="{F233C21D-28C6-4D94-B1F4-580BC71A8D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" name="Oval 97">
              <a:extLst>
                <a:ext uri="{FF2B5EF4-FFF2-40B4-BE49-F238E27FC236}">
                  <a16:creationId xmlns:a16="http://schemas.microsoft.com/office/drawing/2014/main" id="{79866E3B-09B1-4CAE-9A94-B602C89600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" name="Oval 98">
              <a:extLst>
                <a:ext uri="{FF2B5EF4-FFF2-40B4-BE49-F238E27FC236}">
                  <a16:creationId xmlns:a16="http://schemas.microsoft.com/office/drawing/2014/main" id="{942940EA-680C-445B-A96A-3F626A8CE9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" name="Oval 99">
              <a:extLst>
                <a:ext uri="{FF2B5EF4-FFF2-40B4-BE49-F238E27FC236}">
                  <a16:creationId xmlns:a16="http://schemas.microsoft.com/office/drawing/2014/main" id="{A6CA3416-CC1C-4595-B9FA-B99C4A96BD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" name="Oval 100">
              <a:extLst>
                <a:ext uri="{FF2B5EF4-FFF2-40B4-BE49-F238E27FC236}">
                  <a16:creationId xmlns:a16="http://schemas.microsoft.com/office/drawing/2014/main" id="{A4F5C21F-0D38-4282-B11D-BB5C9B21EA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" name="Oval 101">
              <a:extLst>
                <a:ext uri="{FF2B5EF4-FFF2-40B4-BE49-F238E27FC236}">
                  <a16:creationId xmlns:a16="http://schemas.microsoft.com/office/drawing/2014/main" id="{CA498B97-4EDE-43D1-A5B1-BCC157D341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0" name="Oval 102">
              <a:extLst>
                <a:ext uri="{FF2B5EF4-FFF2-40B4-BE49-F238E27FC236}">
                  <a16:creationId xmlns:a16="http://schemas.microsoft.com/office/drawing/2014/main" id="{0E6742FC-CEF7-4829-9CF7-80A3ACF892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1" name="Oval 103">
              <a:extLst>
                <a:ext uri="{FF2B5EF4-FFF2-40B4-BE49-F238E27FC236}">
                  <a16:creationId xmlns:a16="http://schemas.microsoft.com/office/drawing/2014/main" id="{F746560A-F866-40BF-A620-8FD739C4BE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2" name="Oval 104">
              <a:extLst>
                <a:ext uri="{FF2B5EF4-FFF2-40B4-BE49-F238E27FC236}">
                  <a16:creationId xmlns:a16="http://schemas.microsoft.com/office/drawing/2014/main" id="{5339119B-FE8D-45DD-AFAB-266714F64E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3" name="Oval 105">
              <a:extLst>
                <a:ext uri="{FF2B5EF4-FFF2-40B4-BE49-F238E27FC236}">
                  <a16:creationId xmlns:a16="http://schemas.microsoft.com/office/drawing/2014/main" id="{07F48C3A-8AB4-4646-B0F6-BAB5CAA6BE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4" name="Oval 106">
              <a:extLst>
                <a:ext uri="{FF2B5EF4-FFF2-40B4-BE49-F238E27FC236}">
                  <a16:creationId xmlns:a16="http://schemas.microsoft.com/office/drawing/2014/main" id="{5187449D-FEE2-4510-8317-57BA113022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5" name="Oval 107">
              <a:extLst>
                <a:ext uri="{FF2B5EF4-FFF2-40B4-BE49-F238E27FC236}">
                  <a16:creationId xmlns:a16="http://schemas.microsoft.com/office/drawing/2014/main" id="{F795B699-D7EA-4BE2-A92E-C29160CDD6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6" name="Oval 108">
              <a:extLst>
                <a:ext uri="{FF2B5EF4-FFF2-40B4-BE49-F238E27FC236}">
                  <a16:creationId xmlns:a16="http://schemas.microsoft.com/office/drawing/2014/main" id="{A5145503-9366-493C-9693-A723A84A87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7" name="Oval 109">
              <a:extLst>
                <a:ext uri="{FF2B5EF4-FFF2-40B4-BE49-F238E27FC236}">
                  <a16:creationId xmlns:a16="http://schemas.microsoft.com/office/drawing/2014/main" id="{00E4EA01-EBCD-416A-8E63-322EC72858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8" name="Oval 110">
              <a:extLst>
                <a:ext uri="{FF2B5EF4-FFF2-40B4-BE49-F238E27FC236}">
                  <a16:creationId xmlns:a16="http://schemas.microsoft.com/office/drawing/2014/main" id="{CC33386B-A1D0-449D-917E-0FA489D828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9" name="Oval 111">
              <a:extLst>
                <a:ext uri="{FF2B5EF4-FFF2-40B4-BE49-F238E27FC236}">
                  <a16:creationId xmlns:a16="http://schemas.microsoft.com/office/drawing/2014/main" id="{7DAA8A89-51A7-4674-AD46-4C3235457F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0" name="Oval 112">
              <a:extLst>
                <a:ext uri="{FF2B5EF4-FFF2-40B4-BE49-F238E27FC236}">
                  <a16:creationId xmlns:a16="http://schemas.microsoft.com/office/drawing/2014/main" id="{B54C79E2-E919-466F-A537-EE42F0B68A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1" name="Oval 113">
              <a:extLst>
                <a:ext uri="{FF2B5EF4-FFF2-40B4-BE49-F238E27FC236}">
                  <a16:creationId xmlns:a16="http://schemas.microsoft.com/office/drawing/2014/main" id="{01D048D0-8D86-4746-B5FA-9F3E792227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2" name="Oval 114">
              <a:extLst>
                <a:ext uri="{FF2B5EF4-FFF2-40B4-BE49-F238E27FC236}">
                  <a16:creationId xmlns:a16="http://schemas.microsoft.com/office/drawing/2014/main" id="{12F6D217-634D-4877-AA17-E94F64383B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3" name="Oval 115">
              <a:extLst>
                <a:ext uri="{FF2B5EF4-FFF2-40B4-BE49-F238E27FC236}">
                  <a16:creationId xmlns:a16="http://schemas.microsoft.com/office/drawing/2014/main" id="{FAF112DD-D99B-4918-98A8-B86797B8C5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4" name="Oval 116">
              <a:extLst>
                <a:ext uri="{FF2B5EF4-FFF2-40B4-BE49-F238E27FC236}">
                  <a16:creationId xmlns:a16="http://schemas.microsoft.com/office/drawing/2014/main" id="{F1B30DF8-8F3E-469F-96E7-158AD8E8E7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5" name="Oval 117">
              <a:extLst>
                <a:ext uri="{FF2B5EF4-FFF2-40B4-BE49-F238E27FC236}">
                  <a16:creationId xmlns:a16="http://schemas.microsoft.com/office/drawing/2014/main" id="{9288DA7D-6F97-49C4-9EC0-8D80A10218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6" name="Oval 118">
              <a:extLst>
                <a:ext uri="{FF2B5EF4-FFF2-40B4-BE49-F238E27FC236}">
                  <a16:creationId xmlns:a16="http://schemas.microsoft.com/office/drawing/2014/main" id="{DF36D2CA-14F1-41A9-8DB1-DDE3672E2E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7" name="Oval 119">
              <a:extLst>
                <a:ext uri="{FF2B5EF4-FFF2-40B4-BE49-F238E27FC236}">
                  <a16:creationId xmlns:a16="http://schemas.microsoft.com/office/drawing/2014/main" id="{2CDC424F-3BBF-4320-952C-844F3BEFF1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8" name="Oval 120">
              <a:extLst>
                <a:ext uri="{FF2B5EF4-FFF2-40B4-BE49-F238E27FC236}">
                  <a16:creationId xmlns:a16="http://schemas.microsoft.com/office/drawing/2014/main" id="{68E6684E-BC9B-4B9D-B85E-F244793675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9" name="Oval 121">
              <a:extLst>
                <a:ext uri="{FF2B5EF4-FFF2-40B4-BE49-F238E27FC236}">
                  <a16:creationId xmlns:a16="http://schemas.microsoft.com/office/drawing/2014/main" id="{A6197612-CC9B-4FFB-B0DE-2019FDFAC0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0" name="Oval 122">
              <a:extLst>
                <a:ext uri="{FF2B5EF4-FFF2-40B4-BE49-F238E27FC236}">
                  <a16:creationId xmlns:a16="http://schemas.microsoft.com/office/drawing/2014/main" id="{1CD24390-3FE1-442F-8FE5-BE421D9554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1" name="Oval 123">
              <a:extLst>
                <a:ext uri="{FF2B5EF4-FFF2-40B4-BE49-F238E27FC236}">
                  <a16:creationId xmlns:a16="http://schemas.microsoft.com/office/drawing/2014/main" id="{F5A42554-C04E-4422-BEBE-E9F8F2240E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2" name="Oval 124">
              <a:extLst>
                <a:ext uri="{FF2B5EF4-FFF2-40B4-BE49-F238E27FC236}">
                  <a16:creationId xmlns:a16="http://schemas.microsoft.com/office/drawing/2014/main" id="{0559DA6F-1EB0-437E-A452-E43133791A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" name="Oval 125">
              <a:extLst>
                <a:ext uri="{FF2B5EF4-FFF2-40B4-BE49-F238E27FC236}">
                  <a16:creationId xmlns:a16="http://schemas.microsoft.com/office/drawing/2014/main" id="{7ECEEE1C-C3DB-4B90-BC7A-B68061A50B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4" name="Oval 126">
              <a:extLst>
                <a:ext uri="{FF2B5EF4-FFF2-40B4-BE49-F238E27FC236}">
                  <a16:creationId xmlns:a16="http://schemas.microsoft.com/office/drawing/2014/main" id="{7E58D5A8-3EB4-4B76-878D-01C196E0A3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5" name="Oval 127">
              <a:extLst>
                <a:ext uri="{FF2B5EF4-FFF2-40B4-BE49-F238E27FC236}">
                  <a16:creationId xmlns:a16="http://schemas.microsoft.com/office/drawing/2014/main" id="{077E387D-6CEF-4E14-9676-C899648A42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6" name="Oval 128">
              <a:extLst>
                <a:ext uri="{FF2B5EF4-FFF2-40B4-BE49-F238E27FC236}">
                  <a16:creationId xmlns:a16="http://schemas.microsoft.com/office/drawing/2014/main" id="{96A5A2AE-1756-4AEB-8F62-43BB93EDC4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7" name="Oval 129">
              <a:extLst>
                <a:ext uri="{FF2B5EF4-FFF2-40B4-BE49-F238E27FC236}">
                  <a16:creationId xmlns:a16="http://schemas.microsoft.com/office/drawing/2014/main" id="{07CDAF92-7C39-459C-A8BA-0D8A68A21E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8" name="Oval 130">
              <a:extLst>
                <a:ext uri="{FF2B5EF4-FFF2-40B4-BE49-F238E27FC236}">
                  <a16:creationId xmlns:a16="http://schemas.microsoft.com/office/drawing/2014/main" id="{475A6EBC-EE57-4B50-A5BC-DDC17B631F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9" name="Oval 131">
              <a:extLst>
                <a:ext uri="{FF2B5EF4-FFF2-40B4-BE49-F238E27FC236}">
                  <a16:creationId xmlns:a16="http://schemas.microsoft.com/office/drawing/2014/main" id="{045F326C-D22D-479E-9766-8928258075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0" name="Oval 132">
              <a:extLst>
                <a:ext uri="{FF2B5EF4-FFF2-40B4-BE49-F238E27FC236}">
                  <a16:creationId xmlns:a16="http://schemas.microsoft.com/office/drawing/2014/main" id="{A1320953-B26A-45C8-B9B0-D638878F38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1" name="Oval 133">
              <a:extLst>
                <a:ext uri="{FF2B5EF4-FFF2-40B4-BE49-F238E27FC236}">
                  <a16:creationId xmlns:a16="http://schemas.microsoft.com/office/drawing/2014/main" id="{B474156D-1664-448F-AE22-2BAB6021D6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2" name="Oval 134">
              <a:extLst>
                <a:ext uri="{FF2B5EF4-FFF2-40B4-BE49-F238E27FC236}">
                  <a16:creationId xmlns:a16="http://schemas.microsoft.com/office/drawing/2014/main" id="{F3CC08CE-BD2B-414C-8A6C-71D107180A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3" name="Oval 135">
              <a:extLst>
                <a:ext uri="{FF2B5EF4-FFF2-40B4-BE49-F238E27FC236}">
                  <a16:creationId xmlns:a16="http://schemas.microsoft.com/office/drawing/2014/main" id="{BBA5F866-D3F0-4ABC-8E03-2BE5004CA1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4" name="Oval 136">
              <a:extLst>
                <a:ext uri="{FF2B5EF4-FFF2-40B4-BE49-F238E27FC236}">
                  <a16:creationId xmlns:a16="http://schemas.microsoft.com/office/drawing/2014/main" id="{8E13F5B5-6D07-4EA1-8EBE-FF170C5F41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5" name="Oval 137">
              <a:extLst>
                <a:ext uri="{FF2B5EF4-FFF2-40B4-BE49-F238E27FC236}">
                  <a16:creationId xmlns:a16="http://schemas.microsoft.com/office/drawing/2014/main" id="{4FD3C8ED-E822-463C-9CD0-D1A7116902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6" name="Oval 138">
              <a:extLst>
                <a:ext uri="{FF2B5EF4-FFF2-40B4-BE49-F238E27FC236}">
                  <a16:creationId xmlns:a16="http://schemas.microsoft.com/office/drawing/2014/main" id="{4401C3A6-8320-4CC3-95BE-CA5AE6BC38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7" name="Oval 139">
              <a:extLst>
                <a:ext uri="{FF2B5EF4-FFF2-40B4-BE49-F238E27FC236}">
                  <a16:creationId xmlns:a16="http://schemas.microsoft.com/office/drawing/2014/main" id="{C0183558-7887-488E-BFEA-57F9DE20CF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8" name="Oval 140">
              <a:extLst>
                <a:ext uri="{FF2B5EF4-FFF2-40B4-BE49-F238E27FC236}">
                  <a16:creationId xmlns:a16="http://schemas.microsoft.com/office/drawing/2014/main" id="{345A0A0A-39B7-42B1-8BAA-3ACC81B385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9" name="Text Box 141">
              <a:extLst>
                <a:ext uri="{FF2B5EF4-FFF2-40B4-BE49-F238E27FC236}">
                  <a16:creationId xmlns:a16="http://schemas.microsoft.com/office/drawing/2014/main" id="{1DBCBAE4-894C-4314-86CD-2F1DE00CD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-425643" y="3203207"/>
              <a:ext cx="3788217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900" dirty="0"/>
                <a:t>Y  X  W  V  U  T   S   R  Q   P  O  N  M  L   K  J    I  H   G  F   E  D  C   B  A</a:t>
              </a:r>
            </a:p>
          </p:txBody>
        </p:sp>
        <p:sp>
          <p:nvSpPr>
            <p:cNvPr id="150" name="Oval 143">
              <a:extLst>
                <a:ext uri="{FF2B5EF4-FFF2-40B4-BE49-F238E27FC236}">
                  <a16:creationId xmlns:a16="http://schemas.microsoft.com/office/drawing/2014/main" id="{CADDC2EA-901E-4D52-B1B7-9003EBC6C5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1" name="Oval 144">
              <a:extLst>
                <a:ext uri="{FF2B5EF4-FFF2-40B4-BE49-F238E27FC236}">
                  <a16:creationId xmlns:a16="http://schemas.microsoft.com/office/drawing/2014/main" id="{9713756B-74EA-469C-A9DC-5AFE44E4D3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2" name="Oval 145">
              <a:extLst>
                <a:ext uri="{FF2B5EF4-FFF2-40B4-BE49-F238E27FC236}">
                  <a16:creationId xmlns:a16="http://schemas.microsoft.com/office/drawing/2014/main" id="{02A22A7E-720F-4B24-AF75-BCA62549E1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3" name="Oval 146">
              <a:extLst>
                <a:ext uri="{FF2B5EF4-FFF2-40B4-BE49-F238E27FC236}">
                  <a16:creationId xmlns:a16="http://schemas.microsoft.com/office/drawing/2014/main" id="{D1E0F835-7581-4D94-8100-59E4DBF32A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4" name="Oval 147">
              <a:extLst>
                <a:ext uri="{FF2B5EF4-FFF2-40B4-BE49-F238E27FC236}">
                  <a16:creationId xmlns:a16="http://schemas.microsoft.com/office/drawing/2014/main" id="{D343FD76-2537-4FDB-9580-E59D841D01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5" name="Oval 148">
              <a:extLst>
                <a:ext uri="{FF2B5EF4-FFF2-40B4-BE49-F238E27FC236}">
                  <a16:creationId xmlns:a16="http://schemas.microsoft.com/office/drawing/2014/main" id="{FBF71AAC-60A4-46C8-9761-6718C7A1CA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6" name="Oval 149">
              <a:extLst>
                <a:ext uri="{FF2B5EF4-FFF2-40B4-BE49-F238E27FC236}">
                  <a16:creationId xmlns:a16="http://schemas.microsoft.com/office/drawing/2014/main" id="{7ACC7DCA-0DE9-4E86-924C-CD988BBF93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7" name="Oval 150">
              <a:extLst>
                <a:ext uri="{FF2B5EF4-FFF2-40B4-BE49-F238E27FC236}">
                  <a16:creationId xmlns:a16="http://schemas.microsoft.com/office/drawing/2014/main" id="{2D4C5CB6-12E0-4D88-BD94-9444BD2C23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8" name="Oval 151">
              <a:extLst>
                <a:ext uri="{FF2B5EF4-FFF2-40B4-BE49-F238E27FC236}">
                  <a16:creationId xmlns:a16="http://schemas.microsoft.com/office/drawing/2014/main" id="{BB5DE5CC-2439-4A0E-BC3F-CE790CCBD8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9" name="Oval 152">
              <a:extLst>
                <a:ext uri="{FF2B5EF4-FFF2-40B4-BE49-F238E27FC236}">
                  <a16:creationId xmlns:a16="http://schemas.microsoft.com/office/drawing/2014/main" id="{FC4C39F8-CCF5-4E8C-8A0A-E69A070831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0" name="Oval 153">
              <a:extLst>
                <a:ext uri="{FF2B5EF4-FFF2-40B4-BE49-F238E27FC236}">
                  <a16:creationId xmlns:a16="http://schemas.microsoft.com/office/drawing/2014/main" id="{BFDED6E0-7F31-47AA-9546-2170658020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1" name="Oval 154">
              <a:extLst>
                <a:ext uri="{FF2B5EF4-FFF2-40B4-BE49-F238E27FC236}">
                  <a16:creationId xmlns:a16="http://schemas.microsoft.com/office/drawing/2014/main" id="{54203459-1577-4B28-A397-D1FCACB23B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2" name="Oval 155">
              <a:extLst>
                <a:ext uri="{FF2B5EF4-FFF2-40B4-BE49-F238E27FC236}">
                  <a16:creationId xmlns:a16="http://schemas.microsoft.com/office/drawing/2014/main" id="{81733A0E-E8BD-4660-BCE5-6F8777FC0E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3" name="Oval 156">
              <a:extLst>
                <a:ext uri="{FF2B5EF4-FFF2-40B4-BE49-F238E27FC236}">
                  <a16:creationId xmlns:a16="http://schemas.microsoft.com/office/drawing/2014/main" id="{DB7B572F-29F8-4650-93E4-CDD8EAD060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4" name="Oval 157">
              <a:extLst>
                <a:ext uri="{FF2B5EF4-FFF2-40B4-BE49-F238E27FC236}">
                  <a16:creationId xmlns:a16="http://schemas.microsoft.com/office/drawing/2014/main" id="{E2127824-1419-4893-8455-D75BDB2D45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5" name="Oval 158">
              <a:extLst>
                <a:ext uri="{FF2B5EF4-FFF2-40B4-BE49-F238E27FC236}">
                  <a16:creationId xmlns:a16="http://schemas.microsoft.com/office/drawing/2014/main" id="{E070AA78-529D-4A33-AACF-6226C1FB6A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6" name="Oval 159">
              <a:extLst>
                <a:ext uri="{FF2B5EF4-FFF2-40B4-BE49-F238E27FC236}">
                  <a16:creationId xmlns:a16="http://schemas.microsoft.com/office/drawing/2014/main" id="{734593FF-34BD-4FE6-862D-11D986DAA6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7" name="Oval 160">
              <a:extLst>
                <a:ext uri="{FF2B5EF4-FFF2-40B4-BE49-F238E27FC236}">
                  <a16:creationId xmlns:a16="http://schemas.microsoft.com/office/drawing/2014/main" id="{B76C1602-52DA-4164-83FA-542E04D4D0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8" name="Oval 161">
              <a:extLst>
                <a:ext uri="{FF2B5EF4-FFF2-40B4-BE49-F238E27FC236}">
                  <a16:creationId xmlns:a16="http://schemas.microsoft.com/office/drawing/2014/main" id="{38652419-C1DC-4E85-91BC-1353D9AB52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9" name="Oval 162">
              <a:extLst>
                <a:ext uri="{FF2B5EF4-FFF2-40B4-BE49-F238E27FC236}">
                  <a16:creationId xmlns:a16="http://schemas.microsoft.com/office/drawing/2014/main" id="{571935B9-53C4-4ED0-B520-69C8BDE205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0" name="Oval 163">
              <a:extLst>
                <a:ext uri="{FF2B5EF4-FFF2-40B4-BE49-F238E27FC236}">
                  <a16:creationId xmlns:a16="http://schemas.microsoft.com/office/drawing/2014/main" id="{1032679C-C43B-446E-A8ED-C6A8B41106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1" name="Oval 164">
              <a:extLst>
                <a:ext uri="{FF2B5EF4-FFF2-40B4-BE49-F238E27FC236}">
                  <a16:creationId xmlns:a16="http://schemas.microsoft.com/office/drawing/2014/main" id="{5400BB07-CB82-4D0A-9C80-6A5A1A03FA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2" name="Oval 165">
              <a:extLst>
                <a:ext uri="{FF2B5EF4-FFF2-40B4-BE49-F238E27FC236}">
                  <a16:creationId xmlns:a16="http://schemas.microsoft.com/office/drawing/2014/main" id="{532548A2-A9E2-41B2-8CD7-4310195CFE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3" name="Oval 166">
              <a:extLst>
                <a:ext uri="{FF2B5EF4-FFF2-40B4-BE49-F238E27FC236}">
                  <a16:creationId xmlns:a16="http://schemas.microsoft.com/office/drawing/2014/main" id="{6965353C-F511-41D9-B8BB-D968194D27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4" name="Oval 167">
              <a:extLst>
                <a:ext uri="{FF2B5EF4-FFF2-40B4-BE49-F238E27FC236}">
                  <a16:creationId xmlns:a16="http://schemas.microsoft.com/office/drawing/2014/main" id="{04B342FA-14D1-4AA5-BE73-D83FF86113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5" name="Oval 168">
              <a:extLst>
                <a:ext uri="{FF2B5EF4-FFF2-40B4-BE49-F238E27FC236}">
                  <a16:creationId xmlns:a16="http://schemas.microsoft.com/office/drawing/2014/main" id="{CB992B53-90AB-40E6-A656-6486EA639B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6" name="Oval 169">
              <a:extLst>
                <a:ext uri="{FF2B5EF4-FFF2-40B4-BE49-F238E27FC236}">
                  <a16:creationId xmlns:a16="http://schemas.microsoft.com/office/drawing/2014/main" id="{D749928D-1817-4A1E-9FD7-AECB79780D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7" name="Oval 170">
              <a:extLst>
                <a:ext uri="{FF2B5EF4-FFF2-40B4-BE49-F238E27FC236}">
                  <a16:creationId xmlns:a16="http://schemas.microsoft.com/office/drawing/2014/main" id="{E8B1E561-F91F-4820-91C0-4CCD27FCBD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8" name="Oval 171">
              <a:extLst>
                <a:ext uri="{FF2B5EF4-FFF2-40B4-BE49-F238E27FC236}">
                  <a16:creationId xmlns:a16="http://schemas.microsoft.com/office/drawing/2014/main" id="{6932460F-BA8B-41DB-9253-ACA335E237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9" name="Oval 172">
              <a:extLst>
                <a:ext uri="{FF2B5EF4-FFF2-40B4-BE49-F238E27FC236}">
                  <a16:creationId xmlns:a16="http://schemas.microsoft.com/office/drawing/2014/main" id="{76914688-9CA9-4495-B7FE-78FA705122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0" name="Oval 173">
              <a:extLst>
                <a:ext uri="{FF2B5EF4-FFF2-40B4-BE49-F238E27FC236}">
                  <a16:creationId xmlns:a16="http://schemas.microsoft.com/office/drawing/2014/main" id="{5FD51CB6-12F7-4263-A573-1DB32ACAD0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1" name="Oval 174">
              <a:extLst>
                <a:ext uri="{FF2B5EF4-FFF2-40B4-BE49-F238E27FC236}">
                  <a16:creationId xmlns:a16="http://schemas.microsoft.com/office/drawing/2014/main" id="{42AEC5AC-F0FF-468F-BB2B-107BE4E230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2" name="Oval 175">
              <a:extLst>
                <a:ext uri="{FF2B5EF4-FFF2-40B4-BE49-F238E27FC236}">
                  <a16:creationId xmlns:a16="http://schemas.microsoft.com/office/drawing/2014/main" id="{32859AA6-62D4-4BE7-916F-231F3750C8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3" name="Oval 176">
              <a:extLst>
                <a:ext uri="{FF2B5EF4-FFF2-40B4-BE49-F238E27FC236}">
                  <a16:creationId xmlns:a16="http://schemas.microsoft.com/office/drawing/2014/main" id="{699904EF-CD50-4AB7-85C6-9747727DDC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4" name="Oval 177">
              <a:extLst>
                <a:ext uri="{FF2B5EF4-FFF2-40B4-BE49-F238E27FC236}">
                  <a16:creationId xmlns:a16="http://schemas.microsoft.com/office/drawing/2014/main" id="{4285BCF5-5ACE-4FCF-AF77-3767BA0FB6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5" name="Oval 178">
              <a:extLst>
                <a:ext uri="{FF2B5EF4-FFF2-40B4-BE49-F238E27FC236}">
                  <a16:creationId xmlns:a16="http://schemas.microsoft.com/office/drawing/2014/main" id="{ECF91717-9016-4AF2-8BEA-E464DDD0E2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6" name="Oval 179">
              <a:extLst>
                <a:ext uri="{FF2B5EF4-FFF2-40B4-BE49-F238E27FC236}">
                  <a16:creationId xmlns:a16="http://schemas.microsoft.com/office/drawing/2014/main" id="{08F8DFAC-6CD7-451F-8599-18BA6C5F00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7" name="Oval 180">
              <a:extLst>
                <a:ext uri="{FF2B5EF4-FFF2-40B4-BE49-F238E27FC236}">
                  <a16:creationId xmlns:a16="http://schemas.microsoft.com/office/drawing/2014/main" id="{DF39B9A9-98C0-45D5-94CC-94D5C60852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8" name="Oval 181">
              <a:extLst>
                <a:ext uri="{FF2B5EF4-FFF2-40B4-BE49-F238E27FC236}">
                  <a16:creationId xmlns:a16="http://schemas.microsoft.com/office/drawing/2014/main" id="{B8723891-B38D-4E56-BE66-D67C55862B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9" name="Oval 182">
              <a:extLst>
                <a:ext uri="{FF2B5EF4-FFF2-40B4-BE49-F238E27FC236}">
                  <a16:creationId xmlns:a16="http://schemas.microsoft.com/office/drawing/2014/main" id="{0D57046A-FACC-4416-B343-DFFAD8FF72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0" name="Oval 183">
              <a:extLst>
                <a:ext uri="{FF2B5EF4-FFF2-40B4-BE49-F238E27FC236}">
                  <a16:creationId xmlns:a16="http://schemas.microsoft.com/office/drawing/2014/main" id="{6C57FC8A-34F3-4B70-97C8-D9F20A25F5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1" name="Oval 184">
              <a:extLst>
                <a:ext uri="{FF2B5EF4-FFF2-40B4-BE49-F238E27FC236}">
                  <a16:creationId xmlns:a16="http://schemas.microsoft.com/office/drawing/2014/main" id="{0A8493E9-EA64-450B-A458-59C08CBC39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2" name="Oval 185">
              <a:extLst>
                <a:ext uri="{FF2B5EF4-FFF2-40B4-BE49-F238E27FC236}">
                  <a16:creationId xmlns:a16="http://schemas.microsoft.com/office/drawing/2014/main" id="{2AE3FDB2-8C18-402F-BFA6-6EA9290CC5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3" name="Oval 186">
              <a:extLst>
                <a:ext uri="{FF2B5EF4-FFF2-40B4-BE49-F238E27FC236}">
                  <a16:creationId xmlns:a16="http://schemas.microsoft.com/office/drawing/2014/main" id="{EF69C2BD-EFE7-4071-ABDF-07D2760FE3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4" name="Oval 187">
              <a:extLst>
                <a:ext uri="{FF2B5EF4-FFF2-40B4-BE49-F238E27FC236}">
                  <a16:creationId xmlns:a16="http://schemas.microsoft.com/office/drawing/2014/main" id="{6576ED52-ABD2-40A1-81C3-682F733F8A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5" name="Oval 188">
              <a:extLst>
                <a:ext uri="{FF2B5EF4-FFF2-40B4-BE49-F238E27FC236}">
                  <a16:creationId xmlns:a16="http://schemas.microsoft.com/office/drawing/2014/main" id="{FDEC7559-6134-4A92-B2D4-E280EB2265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6" name="Oval 189">
              <a:extLst>
                <a:ext uri="{FF2B5EF4-FFF2-40B4-BE49-F238E27FC236}">
                  <a16:creationId xmlns:a16="http://schemas.microsoft.com/office/drawing/2014/main" id="{0A45532F-2ACD-4BB6-9291-4A593001CD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7" name="Oval 190">
              <a:extLst>
                <a:ext uri="{FF2B5EF4-FFF2-40B4-BE49-F238E27FC236}">
                  <a16:creationId xmlns:a16="http://schemas.microsoft.com/office/drawing/2014/main" id="{47944BD0-B424-4ED6-93DA-804C615B0B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8" name="Oval 191">
              <a:extLst>
                <a:ext uri="{FF2B5EF4-FFF2-40B4-BE49-F238E27FC236}">
                  <a16:creationId xmlns:a16="http://schemas.microsoft.com/office/drawing/2014/main" id="{BDD9A262-959D-45E3-9C9A-078FD849E9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9" name="Oval 192">
              <a:extLst>
                <a:ext uri="{FF2B5EF4-FFF2-40B4-BE49-F238E27FC236}">
                  <a16:creationId xmlns:a16="http://schemas.microsoft.com/office/drawing/2014/main" id="{469E23A5-FFDB-4019-B6E1-041878431C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0" name="Oval 193">
              <a:extLst>
                <a:ext uri="{FF2B5EF4-FFF2-40B4-BE49-F238E27FC236}">
                  <a16:creationId xmlns:a16="http://schemas.microsoft.com/office/drawing/2014/main" id="{FECCDECD-34D5-4AAC-A068-330F5BF45F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1" name="Oval 194">
              <a:extLst>
                <a:ext uri="{FF2B5EF4-FFF2-40B4-BE49-F238E27FC236}">
                  <a16:creationId xmlns:a16="http://schemas.microsoft.com/office/drawing/2014/main" id="{6C488805-85C4-4C3A-B2EE-E17BAF04ED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2" name="Oval 195">
              <a:extLst>
                <a:ext uri="{FF2B5EF4-FFF2-40B4-BE49-F238E27FC236}">
                  <a16:creationId xmlns:a16="http://schemas.microsoft.com/office/drawing/2014/main" id="{D730C603-3C7A-492F-9292-CB13A38BFD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3" name="Oval 196">
              <a:extLst>
                <a:ext uri="{FF2B5EF4-FFF2-40B4-BE49-F238E27FC236}">
                  <a16:creationId xmlns:a16="http://schemas.microsoft.com/office/drawing/2014/main" id="{1CC44DED-6500-42F9-B03D-BFB6DA3CFB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4" name="Oval 197">
              <a:extLst>
                <a:ext uri="{FF2B5EF4-FFF2-40B4-BE49-F238E27FC236}">
                  <a16:creationId xmlns:a16="http://schemas.microsoft.com/office/drawing/2014/main" id="{B2AF140C-5FEC-4751-A56C-FEBA3BEBFE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5" name="Oval 198">
              <a:extLst>
                <a:ext uri="{FF2B5EF4-FFF2-40B4-BE49-F238E27FC236}">
                  <a16:creationId xmlns:a16="http://schemas.microsoft.com/office/drawing/2014/main" id="{C00F0275-D24D-4BF8-B3AB-563C5239C1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6" name="Oval 199">
              <a:extLst>
                <a:ext uri="{FF2B5EF4-FFF2-40B4-BE49-F238E27FC236}">
                  <a16:creationId xmlns:a16="http://schemas.microsoft.com/office/drawing/2014/main" id="{C3B3483F-54B1-4343-93C6-C8EDBC6EE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7" name="Oval 200">
              <a:extLst>
                <a:ext uri="{FF2B5EF4-FFF2-40B4-BE49-F238E27FC236}">
                  <a16:creationId xmlns:a16="http://schemas.microsoft.com/office/drawing/2014/main" id="{E9C27991-5E9D-43CD-A0D6-A100B03529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8" name="Oval 201">
              <a:extLst>
                <a:ext uri="{FF2B5EF4-FFF2-40B4-BE49-F238E27FC236}">
                  <a16:creationId xmlns:a16="http://schemas.microsoft.com/office/drawing/2014/main" id="{95981D65-75F3-4AD9-8810-83F96414D1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9" name="Oval 202">
              <a:extLst>
                <a:ext uri="{FF2B5EF4-FFF2-40B4-BE49-F238E27FC236}">
                  <a16:creationId xmlns:a16="http://schemas.microsoft.com/office/drawing/2014/main" id="{FEFEEF06-FC3F-46E8-AD38-6C20BA7D30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" name="Oval 203">
              <a:extLst>
                <a:ext uri="{FF2B5EF4-FFF2-40B4-BE49-F238E27FC236}">
                  <a16:creationId xmlns:a16="http://schemas.microsoft.com/office/drawing/2014/main" id="{E8D5E25F-F5EF-4F13-BA78-952C6CBE43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1" name="Oval 204">
              <a:extLst>
                <a:ext uri="{FF2B5EF4-FFF2-40B4-BE49-F238E27FC236}">
                  <a16:creationId xmlns:a16="http://schemas.microsoft.com/office/drawing/2014/main" id="{F27765DA-6D4E-43F1-8928-DFB009EECE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" name="Oval 205">
              <a:extLst>
                <a:ext uri="{FF2B5EF4-FFF2-40B4-BE49-F238E27FC236}">
                  <a16:creationId xmlns:a16="http://schemas.microsoft.com/office/drawing/2014/main" id="{8D63D758-B49D-4F08-ABF3-756CF2E8AC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" name="Oval 206">
              <a:extLst>
                <a:ext uri="{FF2B5EF4-FFF2-40B4-BE49-F238E27FC236}">
                  <a16:creationId xmlns:a16="http://schemas.microsoft.com/office/drawing/2014/main" id="{61EAC3AF-4DC8-4A6A-9194-1E5B6C6845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" name="Oval 207">
              <a:extLst>
                <a:ext uri="{FF2B5EF4-FFF2-40B4-BE49-F238E27FC236}">
                  <a16:creationId xmlns:a16="http://schemas.microsoft.com/office/drawing/2014/main" id="{E80451AA-AB87-4C36-95D0-6897A0A3E2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" name="Oval 208">
              <a:extLst>
                <a:ext uri="{FF2B5EF4-FFF2-40B4-BE49-F238E27FC236}">
                  <a16:creationId xmlns:a16="http://schemas.microsoft.com/office/drawing/2014/main" id="{FF8334BB-1F07-4EC6-8E64-3D71778787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6" name="Oval 209">
              <a:extLst>
                <a:ext uri="{FF2B5EF4-FFF2-40B4-BE49-F238E27FC236}">
                  <a16:creationId xmlns:a16="http://schemas.microsoft.com/office/drawing/2014/main" id="{8C958E3F-0DE1-463D-B7E9-DA2B1181D9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7" name="Oval 210">
              <a:extLst>
                <a:ext uri="{FF2B5EF4-FFF2-40B4-BE49-F238E27FC236}">
                  <a16:creationId xmlns:a16="http://schemas.microsoft.com/office/drawing/2014/main" id="{3754D888-6D5D-4328-A32C-C62719B734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8" name="Oval 211">
              <a:extLst>
                <a:ext uri="{FF2B5EF4-FFF2-40B4-BE49-F238E27FC236}">
                  <a16:creationId xmlns:a16="http://schemas.microsoft.com/office/drawing/2014/main" id="{ADE9285E-5550-40E2-97A0-E8DB33154D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9" name="Oval 212">
              <a:extLst>
                <a:ext uri="{FF2B5EF4-FFF2-40B4-BE49-F238E27FC236}">
                  <a16:creationId xmlns:a16="http://schemas.microsoft.com/office/drawing/2014/main" id="{3F86564D-1C60-464E-B79D-D20E18A232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0" name="Oval 213">
              <a:extLst>
                <a:ext uri="{FF2B5EF4-FFF2-40B4-BE49-F238E27FC236}">
                  <a16:creationId xmlns:a16="http://schemas.microsoft.com/office/drawing/2014/main" id="{D17905A5-A697-41E2-A771-383991F5EE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1" name="Oval 214">
              <a:extLst>
                <a:ext uri="{FF2B5EF4-FFF2-40B4-BE49-F238E27FC236}">
                  <a16:creationId xmlns:a16="http://schemas.microsoft.com/office/drawing/2014/main" id="{3FF448E0-65CC-4C71-9B3E-09B7114EB8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2" name="Oval 215">
              <a:extLst>
                <a:ext uri="{FF2B5EF4-FFF2-40B4-BE49-F238E27FC236}">
                  <a16:creationId xmlns:a16="http://schemas.microsoft.com/office/drawing/2014/main" id="{93818A92-7FA4-49FB-8131-7B9B200F4E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3" name="Oval 216">
              <a:extLst>
                <a:ext uri="{FF2B5EF4-FFF2-40B4-BE49-F238E27FC236}">
                  <a16:creationId xmlns:a16="http://schemas.microsoft.com/office/drawing/2014/main" id="{0F241BCC-0848-4143-8517-7244A089F3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4" name="Oval 217">
              <a:extLst>
                <a:ext uri="{FF2B5EF4-FFF2-40B4-BE49-F238E27FC236}">
                  <a16:creationId xmlns:a16="http://schemas.microsoft.com/office/drawing/2014/main" id="{AD87F597-B338-4535-87FB-2D94ACBB0C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5" name="Oval 218">
              <a:extLst>
                <a:ext uri="{FF2B5EF4-FFF2-40B4-BE49-F238E27FC236}">
                  <a16:creationId xmlns:a16="http://schemas.microsoft.com/office/drawing/2014/main" id="{85E227A2-A4E0-4C6D-A47E-37D31B4D2C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6" name="Oval 219">
              <a:extLst>
                <a:ext uri="{FF2B5EF4-FFF2-40B4-BE49-F238E27FC236}">
                  <a16:creationId xmlns:a16="http://schemas.microsoft.com/office/drawing/2014/main" id="{9FE7D567-7332-4734-993C-D4E7BF2948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7" name="Oval 220">
              <a:extLst>
                <a:ext uri="{FF2B5EF4-FFF2-40B4-BE49-F238E27FC236}">
                  <a16:creationId xmlns:a16="http://schemas.microsoft.com/office/drawing/2014/main" id="{EA07BA2D-1F5D-43C6-BF83-25EB94E0AA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8" name="Oval 221">
              <a:extLst>
                <a:ext uri="{FF2B5EF4-FFF2-40B4-BE49-F238E27FC236}">
                  <a16:creationId xmlns:a16="http://schemas.microsoft.com/office/drawing/2014/main" id="{18FCFE13-EC2A-4126-B0A2-46837BD8BD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9" name="Oval 222">
              <a:extLst>
                <a:ext uri="{FF2B5EF4-FFF2-40B4-BE49-F238E27FC236}">
                  <a16:creationId xmlns:a16="http://schemas.microsoft.com/office/drawing/2014/main" id="{63F6500B-CC9D-4D11-BAA4-1773B63D06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0" name="Oval 223">
              <a:extLst>
                <a:ext uri="{FF2B5EF4-FFF2-40B4-BE49-F238E27FC236}">
                  <a16:creationId xmlns:a16="http://schemas.microsoft.com/office/drawing/2014/main" id="{A803527A-C560-4797-8B67-AA363DB2F4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1" name="Oval 224">
              <a:extLst>
                <a:ext uri="{FF2B5EF4-FFF2-40B4-BE49-F238E27FC236}">
                  <a16:creationId xmlns:a16="http://schemas.microsoft.com/office/drawing/2014/main" id="{4409ECBA-D675-4B2C-877D-6255F239D4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2" name="Oval 225">
              <a:extLst>
                <a:ext uri="{FF2B5EF4-FFF2-40B4-BE49-F238E27FC236}">
                  <a16:creationId xmlns:a16="http://schemas.microsoft.com/office/drawing/2014/main" id="{7ABA3053-555B-42AF-A6A5-95361D583D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3" name="Oval 226">
              <a:extLst>
                <a:ext uri="{FF2B5EF4-FFF2-40B4-BE49-F238E27FC236}">
                  <a16:creationId xmlns:a16="http://schemas.microsoft.com/office/drawing/2014/main" id="{19BC6C8E-2285-49DD-B262-0C5AEFC988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4" name="Oval 227">
              <a:extLst>
                <a:ext uri="{FF2B5EF4-FFF2-40B4-BE49-F238E27FC236}">
                  <a16:creationId xmlns:a16="http://schemas.microsoft.com/office/drawing/2014/main" id="{3C371768-2FAF-4491-A1E0-A6338D5C05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5" name="Oval 228">
              <a:extLst>
                <a:ext uri="{FF2B5EF4-FFF2-40B4-BE49-F238E27FC236}">
                  <a16:creationId xmlns:a16="http://schemas.microsoft.com/office/drawing/2014/main" id="{D95686BA-1201-46D2-AC4F-2E825E1E01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6" name="Oval 229">
              <a:extLst>
                <a:ext uri="{FF2B5EF4-FFF2-40B4-BE49-F238E27FC236}">
                  <a16:creationId xmlns:a16="http://schemas.microsoft.com/office/drawing/2014/main" id="{22A5C39A-01C0-4396-8C6F-66611A0E5B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" name="Oval 230">
              <a:extLst>
                <a:ext uri="{FF2B5EF4-FFF2-40B4-BE49-F238E27FC236}">
                  <a16:creationId xmlns:a16="http://schemas.microsoft.com/office/drawing/2014/main" id="{D0F7AD78-8641-49D2-8BE9-8A1AA623A7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8" name="Oval 231">
              <a:extLst>
                <a:ext uri="{FF2B5EF4-FFF2-40B4-BE49-F238E27FC236}">
                  <a16:creationId xmlns:a16="http://schemas.microsoft.com/office/drawing/2014/main" id="{9BCCA2DE-36E6-40B9-8895-3C4BBD1B05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9" name="Oval 232">
              <a:extLst>
                <a:ext uri="{FF2B5EF4-FFF2-40B4-BE49-F238E27FC236}">
                  <a16:creationId xmlns:a16="http://schemas.microsoft.com/office/drawing/2014/main" id="{8A52A2BB-9292-4556-9563-A9177814A5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0" name="Oval 233">
              <a:extLst>
                <a:ext uri="{FF2B5EF4-FFF2-40B4-BE49-F238E27FC236}">
                  <a16:creationId xmlns:a16="http://schemas.microsoft.com/office/drawing/2014/main" id="{B91C0807-333F-4330-818E-A69E323C8F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1" name="Oval 234">
              <a:extLst>
                <a:ext uri="{FF2B5EF4-FFF2-40B4-BE49-F238E27FC236}">
                  <a16:creationId xmlns:a16="http://schemas.microsoft.com/office/drawing/2014/main" id="{D3FC0A91-92BD-4F8B-88DB-A303F1309A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2" name="Oval 235">
              <a:extLst>
                <a:ext uri="{FF2B5EF4-FFF2-40B4-BE49-F238E27FC236}">
                  <a16:creationId xmlns:a16="http://schemas.microsoft.com/office/drawing/2014/main" id="{DBC40672-7338-499A-BD9A-49C1B210FA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3" name="Oval 236">
              <a:extLst>
                <a:ext uri="{FF2B5EF4-FFF2-40B4-BE49-F238E27FC236}">
                  <a16:creationId xmlns:a16="http://schemas.microsoft.com/office/drawing/2014/main" id="{2811DCE0-71E6-4790-A59A-810A40EBA2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4" name="Oval 237">
              <a:extLst>
                <a:ext uri="{FF2B5EF4-FFF2-40B4-BE49-F238E27FC236}">
                  <a16:creationId xmlns:a16="http://schemas.microsoft.com/office/drawing/2014/main" id="{19D2C911-71CB-4B39-8629-2F1675D2DB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5" name="Oval 238">
              <a:extLst>
                <a:ext uri="{FF2B5EF4-FFF2-40B4-BE49-F238E27FC236}">
                  <a16:creationId xmlns:a16="http://schemas.microsoft.com/office/drawing/2014/main" id="{4C32A6A2-7FB2-4C42-8EC5-67B7538664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6" name="Oval 239">
              <a:extLst>
                <a:ext uri="{FF2B5EF4-FFF2-40B4-BE49-F238E27FC236}">
                  <a16:creationId xmlns:a16="http://schemas.microsoft.com/office/drawing/2014/main" id="{038ECF81-FEC9-4F38-A19F-713F15D188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7" name="Oval 240">
              <a:extLst>
                <a:ext uri="{FF2B5EF4-FFF2-40B4-BE49-F238E27FC236}">
                  <a16:creationId xmlns:a16="http://schemas.microsoft.com/office/drawing/2014/main" id="{71B9970E-4AD1-4573-B997-3328D2EF85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8" name="Oval 241">
              <a:extLst>
                <a:ext uri="{FF2B5EF4-FFF2-40B4-BE49-F238E27FC236}">
                  <a16:creationId xmlns:a16="http://schemas.microsoft.com/office/drawing/2014/main" id="{BEEF2482-3195-468C-B222-1E182EDD4A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9" name="Oval 242">
              <a:extLst>
                <a:ext uri="{FF2B5EF4-FFF2-40B4-BE49-F238E27FC236}">
                  <a16:creationId xmlns:a16="http://schemas.microsoft.com/office/drawing/2014/main" id="{CA8496B2-AD52-4D56-8120-A265D2D84F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0" name="Oval 243">
              <a:extLst>
                <a:ext uri="{FF2B5EF4-FFF2-40B4-BE49-F238E27FC236}">
                  <a16:creationId xmlns:a16="http://schemas.microsoft.com/office/drawing/2014/main" id="{3AEFE4BA-75C7-495C-AE30-1ABB40FF60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1" name="Oval 244">
              <a:extLst>
                <a:ext uri="{FF2B5EF4-FFF2-40B4-BE49-F238E27FC236}">
                  <a16:creationId xmlns:a16="http://schemas.microsoft.com/office/drawing/2014/main" id="{885866F7-9460-48FE-8DA7-4CBEFEC6AF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2" name="Oval 245">
              <a:extLst>
                <a:ext uri="{FF2B5EF4-FFF2-40B4-BE49-F238E27FC236}">
                  <a16:creationId xmlns:a16="http://schemas.microsoft.com/office/drawing/2014/main" id="{02678FD9-3BBC-41B1-BB7A-B031F2EEAE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3" name="Oval 246">
              <a:extLst>
                <a:ext uri="{FF2B5EF4-FFF2-40B4-BE49-F238E27FC236}">
                  <a16:creationId xmlns:a16="http://schemas.microsoft.com/office/drawing/2014/main" id="{47293F0C-2575-4D65-9F8A-42A87B4C2F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4" name="Oval 247">
              <a:extLst>
                <a:ext uri="{FF2B5EF4-FFF2-40B4-BE49-F238E27FC236}">
                  <a16:creationId xmlns:a16="http://schemas.microsoft.com/office/drawing/2014/main" id="{2289E23D-51DD-441B-92B5-1A6D35E7F2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5" name="Oval 248">
              <a:extLst>
                <a:ext uri="{FF2B5EF4-FFF2-40B4-BE49-F238E27FC236}">
                  <a16:creationId xmlns:a16="http://schemas.microsoft.com/office/drawing/2014/main" id="{73D65CE0-568C-4DE1-93FB-E0721F4636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6" name="Oval 249">
              <a:extLst>
                <a:ext uri="{FF2B5EF4-FFF2-40B4-BE49-F238E27FC236}">
                  <a16:creationId xmlns:a16="http://schemas.microsoft.com/office/drawing/2014/main" id="{CAD3363D-4914-41F4-B5F7-16C5C4605E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7" name="Oval 250">
              <a:extLst>
                <a:ext uri="{FF2B5EF4-FFF2-40B4-BE49-F238E27FC236}">
                  <a16:creationId xmlns:a16="http://schemas.microsoft.com/office/drawing/2014/main" id="{C1C3BF77-2D7B-45BF-9078-573A84D56F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8" name="Oval 251">
              <a:extLst>
                <a:ext uri="{FF2B5EF4-FFF2-40B4-BE49-F238E27FC236}">
                  <a16:creationId xmlns:a16="http://schemas.microsoft.com/office/drawing/2014/main" id="{6FF728E5-202F-452F-8769-A647D376A2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9" name="Oval 252">
              <a:extLst>
                <a:ext uri="{FF2B5EF4-FFF2-40B4-BE49-F238E27FC236}">
                  <a16:creationId xmlns:a16="http://schemas.microsoft.com/office/drawing/2014/main" id="{211D36AF-583F-4126-90B6-260ABF32A9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0" name="Oval 253">
              <a:extLst>
                <a:ext uri="{FF2B5EF4-FFF2-40B4-BE49-F238E27FC236}">
                  <a16:creationId xmlns:a16="http://schemas.microsoft.com/office/drawing/2014/main" id="{FAAE7A2A-0617-42D7-A19A-DBA81230A7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1" name="Oval 254">
              <a:extLst>
                <a:ext uri="{FF2B5EF4-FFF2-40B4-BE49-F238E27FC236}">
                  <a16:creationId xmlns:a16="http://schemas.microsoft.com/office/drawing/2014/main" id="{D81823A8-3E8E-45EB-9ABB-22CEBCA1A4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2" name="Oval 255">
              <a:extLst>
                <a:ext uri="{FF2B5EF4-FFF2-40B4-BE49-F238E27FC236}">
                  <a16:creationId xmlns:a16="http://schemas.microsoft.com/office/drawing/2014/main" id="{F66635F1-E6F5-428D-8D28-324EB72F76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3" name="Oval 256">
              <a:extLst>
                <a:ext uri="{FF2B5EF4-FFF2-40B4-BE49-F238E27FC236}">
                  <a16:creationId xmlns:a16="http://schemas.microsoft.com/office/drawing/2014/main" id="{C573610B-567E-4DB5-A47C-2D58835C70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4" name="Oval 257">
              <a:extLst>
                <a:ext uri="{FF2B5EF4-FFF2-40B4-BE49-F238E27FC236}">
                  <a16:creationId xmlns:a16="http://schemas.microsoft.com/office/drawing/2014/main" id="{39B778CB-7357-4618-9C67-CC61615390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5" name="Oval 258">
              <a:extLst>
                <a:ext uri="{FF2B5EF4-FFF2-40B4-BE49-F238E27FC236}">
                  <a16:creationId xmlns:a16="http://schemas.microsoft.com/office/drawing/2014/main" id="{F0DA6959-988F-4BFD-A0C3-7C7311478B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6" name="Oval 259">
              <a:extLst>
                <a:ext uri="{FF2B5EF4-FFF2-40B4-BE49-F238E27FC236}">
                  <a16:creationId xmlns:a16="http://schemas.microsoft.com/office/drawing/2014/main" id="{4D3FB59B-17D3-46AC-9CD8-F9FD727AEE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7" name="Oval 260">
              <a:extLst>
                <a:ext uri="{FF2B5EF4-FFF2-40B4-BE49-F238E27FC236}">
                  <a16:creationId xmlns:a16="http://schemas.microsoft.com/office/drawing/2014/main" id="{F238FDFD-8EC9-41F5-B0AB-8A47C9AA03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8" name="Oval 261">
              <a:extLst>
                <a:ext uri="{FF2B5EF4-FFF2-40B4-BE49-F238E27FC236}">
                  <a16:creationId xmlns:a16="http://schemas.microsoft.com/office/drawing/2014/main" id="{72A146D7-0C18-4EC6-B0C1-88FBCD7FEF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9" name="Oval 262">
              <a:extLst>
                <a:ext uri="{FF2B5EF4-FFF2-40B4-BE49-F238E27FC236}">
                  <a16:creationId xmlns:a16="http://schemas.microsoft.com/office/drawing/2014/main" id="{77537965-A159-432C-8F19-000A98B3FA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0" name="Oval 263">
              <a:extLst>
                <a:ext uri="{FF2B5EF4-FFF2-40B4-BE49-F238E27FC236}">
                  <a16:creationId xmlns:a16="http://schemas.microsoft.com/office/drawing/2014/main" id="{DADAA997-AD4F-4F7F-88DA-4141347210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1" name="Oval 264">
              <a:extLst>
                <a:ext uri="{FF2B5EF4-FFF2-40B4-BE49-F238E27FC236}">
                  <a16:creationId xmlns:a16="http://schemas.microsoft.com/office/drawing/2014/main" id="{B3114A1F-9555-4599-9291-F3443B3DA0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2" name="Oval 265">
              <a:extLst>
                <a:ext uri="{FF2B5EF4-FFF2-40B4-BE49-F238E27FC236}">
                  <a16:creationId xmlns:a16="http://schemas.microsoft.com/office/drawing/2014/main" id="{5E7A3058-9C25-456F-B24A-089585A194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3" name="Oval 266">
              <a:extLst>
                <a:ext uri="{FF2B5EF4-FFF2-40B4-BE49-F238E27FC236}">
                  <a16:creationId xmlns:a16="http://schemas.microsoft.com/office/drawing/2014/main" id="{4E57EBE9-0B28-43E4-BB60-E587B4DE61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4" name="Oval 268">
              <a:extLst>
                <a:ext uri="{FF2B5EF4-FFF2-40B4-BE49-F238E27FC236}">
                  <a16:creationId xmlns:a16="http://schemas.microsoft.com/office/drawing/2014/main" id="{BF294C38-19EE-4F78-B770-CC803ADC6F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5" name="Oval 269">
              <a:extLst>
                <a:ext uri="{FF2B5EF4-FFF2-40B4-BE49-F238E27FC236}">
                  <a16:creationId xmlns:a16="http://schemas.microsoft.com/office/drawing/2014/main" id="{A733E44C-3D3A-49B0-A66F-29AE348882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6" name="Oval 270">
              <a:extLst>
                <a:ext uri="{FF2B5EF4-FFF2-40B4-BE49-F238E27FC236}">
                  <a16:creationId xmlns:a16="http://schemas.microsoft.com/office/drawing/2014/main" id="{B721BB8F-D416-4675-AB80-552BAA883A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7" name="Oval 271">
              <a:extLst>
                <a:ext uri="{FF2B5EF4-FFF2-40B4-BE49-F238E27FC236}">
                  <a16:creationId xmlns:a16="http://schemas.microsoft.com/office/drawing/2014/main" id="{C9A513F7-C50F-4595-B4EC-4C9C34CB87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8" name="Oval 272">
              <a:extLst>
                <a:ext uri="{FF2B5EF4-FFF2-40B4-BE49-F238E27FC236}">
                  <a16:creationId xmlns:a16="http://schemas.microsoft.com/office/drawing/2014/main" id="{406A4E3D-E67B-409A-A927-5EA8B43098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9" name="Oval 273">
              <a:extLst>
                <a:ext uri="{FF2B5EF4-FFF2-40B4-BE49-F238E27FC236}">
                  <a16:creationId xmlns:a16="http://schemas.microsoft.com/office/drawing/2014/main" id="{9A6294FA-F1D9-4390-B9EF-C37A1F2C7D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0" name="Oval 274">
              <a:extLst>
                <a:ext uri="{FF2B5EF4-FFF2-40B4-BE49-F238E27FC236}">
                  <a16:creationId xmlns:a16="http://schemas.microsoft.com/office/drawing/2014/main" id="{90F7534E-0647-4513-AE7F-E1B6D06D91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1" name="Oval 275">
              <a:extLst>
                <a:ext uri="{FF2B5EF4-FFF2-40B4-BE49-F238E27FC236}">
                  <a16:creationId xmlns:a16="http://schemas.microsoft.com/office/drawing/2014/main" id="{B7EBE6DD-369C-417C-A8C6-4B371D203F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2" name="Oval 276">
              <a:extLst>
                <a:ext uri="{FF2B5EF4-FFF2-40B4-BE49-F238E27FC236}">
                  <a16:creationId xmlns:a16="http://schemas.microsoft.com/office/drawing/2014/main" id="{50C43619-7EAD-4ECE-909B-05C8C9B2E4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3" name="Oval 277">
              <a:extLst>
                <a:ext uri="{FF2B5EF4-FFF2-40B4-BE49-F238E27FC236}">
                  <a16:creationId xmlns:a16="http://schemas.microsoft.com/office/drawing/2014/main" id="{E24113AE-F25F-4C3A-AAED-5C1A26FB38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4" name="Oval 278">
              <a:extLst>
                <a:ext uri="{FF2B5EF4-FFF2-40B4-BE49-F238E27FC236}">
                  <a16:creationId xmlns:a16="http://schemas.microsoft.com/office/drawing/2014/main" id="{16828A9A-0B3E-4E93-BF33-85D11BE44C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5" name="Oval 279">
              <a:extLst>
                <a:ext uri="{FF2B5EF4-FFF2-40B4-BE49-F238E27FC236}">
                  <a16:creationId xmlns:a16="http://schemas.microsoft.com/office/drawing/2014/main" id="{916B1BC7-EB3D-4FBA-9643-43E595D40B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6" name="Oval 280">
              <a:extLst>
                <a:ext uri="{FF2B5EF4-FFF2-40B4-BE49-F238E27FC236}">
                  <a16:creationId xmlns:a16="http://schemas.microsoft.com/office/drawing/2014/main" id="{6B0DA85C-92D0-4280-844F-A689A8A3C2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7" name="Oval 281">
              <a:extLst>
                <a:ext uri="{FF2B5EF4-FFF2-40B4-BE49-F238E27FC236}">
                  <a16:creationId xmlns:a16="http://schemas.microsoft.com/office/drawing/2014/main" id="{AAF5A788-17FF-4DF6-A0F5-16E302BA0F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8" name="Oval 282">
              <a:extLst>
                <a:ext uri="{FF2B5EF4-FFF2-40B4-BE49-F238E27FC236}">
                  <a16:creationId xmlns:a16="http://schemas.microsoft.com/office/drawing/2014/main" id="{99537444-3A1D-4B42-B0AE-D6EDBC97C0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89" name="Oval 283">
              <a:extLst>
                <a:ext uri="{FF2B5EF4-FFF2-40B4-BE49-F238E27FC236}">
                  <a16:creationId xmlns:a16="http://schemas.microsoft.com/office/drawing/2014/main" id="{0C71D36A-8A4F-43C4-BCB9-14CB080ADE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0" name="Oval 284">
              <a:extLst>
                <a:ext uri="{FF2B5EF4-FFF2-40B4-BE49-F238E27FC236}">
                  <a16:creationId xmlns:a16="http://schemas.microsoft.com/office/drawing/2014/main" id="{364C690D-F40A-494C-92F5-0A5A0F10CB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1" name="Oval 285">
              <a:extLst>
                <a:ext uri="{FF2B5EF4-FFF2-40B4-BE49-F238E27FC236}">
                  <a16:creationId xmlns:a16="http://schemas.microsoft.com/office/drawing/2014/main" id="{16D57BAB-C752-4CC8-B11D-C451296776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2" name="Oval 286">
              <a:extLst>
                <a:ext uri="{FF2B5EF4-FFF2-40B4-BE49-F238E27FC236}">
                  <a16:creationId xmlns:a16="http://schemas.microsoft.com/office/drawing/2014/main" id="{3790570C-9720-4693-B9AE-E3D6CEBF84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3" name="Oval 287">
              <a:extLst>
                <a:ext uri="{FF2B5EF4-FFF2-40B4-BE49-F238E27FC236}">
                  <a16:creationId xmlns:a16="http://schemas.microsoft.com/office/drawing/2014/main" id="{E2729A77-36BB-44A7-8FCA-AEBEF3EEF2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4" name="Oval 288">
              <a:extLst>
                <a:ext uri="{FF2B5EF4-FFF2-40B4-BE49-F238E27FC236}">
                  <a16:creationId xmlns:a16="http://schemas.microsoft.com/office/drawing/2014/main" id="{FFD5839B-FB7B-4C4E-BC60-6CA0FB13CC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5" name="Oval 289">
              <a:extLst>
                <a:ext uri="{FF2B5EF4-FFF2-40B4-BE49-F238E27FC236}">
                  <a16:creationId xmlns:a16="http://schemas.microsoft.com/office/drawing/2014/main" id="{0EE179FC-EEE9-4E9B-A965-DD25B90FBA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6" name="Oval 290">
              <a:extLst>
                <a:ext uri="{FF2B5EF4-FFF2-40B4-BE49-F238E27FC236}">
                  <a16:creationId xmlns:a16="http://schemas.microsoft.com/office/drawing/2014/main" id="{930CE037-0A20-4367-8F55-D1C577D58B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7" name="Oval 291">
              <a:extLst>
                <a:ext uri="{FF2B5EF4-FFF2-40B4-BE49-F238E27FC236}">
                  <a16:creationId xmlns:a16="http://schemas.microsoft.com/office/drawing/2014/main" id="{22C60DDD-6967-4F6A-81C1-01AD5C8062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8" name="Oval 292">
              <a:extLst>
                <a:ext uri="{FF2B5EF4-FFF2-40B4-BE49-F238E27FC236}">
                  <a16:creationId xmlns:a16="http://schemas.microsoft.com/office/drawing/2014/main" id="{95D4ECBE-0E53-4884-898C-B5F7C58D18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99" name="Oval 293">
              <a:extLst>
                <a:ext uri="{FF2B5EF4-FFF2-40B4-BE49-F238E27FC236}">
                  <a16:creationId xmlns:a16="http://schemas.microsoft.com/office/drawing/2014/main" id="{D3DE74A4-C9E5-4E8B-A509-3270D06041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0" name="Oval 294">
              <a:extLst>
                <a:ext uri="{FF2B5EF4-FFF2-40B4-BE49-F238E27FC236}">
                  <a16:creationId xmlns:a16="http://schemas.microsoft.com/office/drawing/2014/main" id="{1DFEC18B-0198-4F6B-9D00-C03C5929C1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1" name="Oval 295">
              <a:extLst>
                <a:ext uri="{FF2B5EF4-FFF2-40B4-BE49-F238E27FC236}">
                  <a16:creationId xmlns:a16="http://schemas.microsoft.com/office/drawing/2014/main" id="{DE1552BC-E3DE-4188-85D7-7B3EFD01CC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2" name="Oval 296">
              <a:extLst>
                <a:ext uri="{FF2B5EF4-FFF2-40B4-BE49-F238E27FC236}">
                  <a16:creationId xmlns:a16="http://schemas.microsoft.com/office/drawing/2014/main" id="{477DC34F-226F-4B24-8191-A2FD564C4E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3" name="Oval 297">
              <a:extLst>
                <a:ext uri="{FF2B5EF4-FFF2-40B4-BE49-F238E27FC236}">
                  <a16:creationId xmlns:a16="http://schemas.microsoft.com/office/drawing/2014/main" id="{88730046-BA1B-4B52-9E5F-C522BBDCB2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4" name="Oval 298">
              <a:extLst>
                <a:ext uri="{FF2B5EF4-FFF2-40B4-BE49-F238E27FC236}">
                  <a16:creationId xmlns:a16="http://schemas.microsoft.com/office/drawing/2014/main" id="{38E91819-E0FB-47CB-A0DE-961EAE5221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5" name="Oval 299">
              <a:extLst>
                <a:ext uri="{FF2B5EF4-FFF2-40B4-BE49-F238E27FC236}">
                  <a16:creationId xmlns:a16="http://schemas.microsoft.com/office/drawing/2014/main" id="{C545AAC3-8A88-4FEB-8768-9211BA0454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6" name="Oval 300">
              <a:extLst>
                <a:ext uri="{FF2B5EF4-FFF2-40B4-BE49-F238E27FC236}">
                  <a16:creationId xmlns:a16="http://schemas.microsoft.com/office/drawing/2014/main" id="{DBEF835E-FD4F-4853-91FA-8AE17CAA91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7" name="Oval 301">
              <a:extLst>
                <a:ext uri="{FF2B5EF4-FFF2-40B4-BE49-F238E27FC236}">
                  <a16:creationId xmlns:a16="http://schemas.microsoft.com/office/drawing/2014/main" id="{ACA95784-FAA0-45F5-B2A3-59B3EA7426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8" name="Oval 302">
              <a:extLst>
                <a:ext uri="{FF2B5EF4-FFF2-40B4-BE49-F238E27FC236}">
                  <a16:creationId xmlns:a16="http://schemas.microsoft.com/office/drawing/2014/main" id="{670DE934-EA02-4E16-973C-66B9200625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9" name="Oval 303">
              <a:extLst>
                <a:ext uri="{FF2B5EF4-FFF2-40B4-BE49-F238E27FC236}">
                  <a16:creationId xmlns:a16="http://schemas.microsoft.com/office/drawing/2014/main" id="{78E96989-3174-41E8-ADE5-E86FDA4C7E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0" name="Oval 304">
              <a:extLst>
                <a:ext uri="{FF2B5EF4-FFF2-40B4-BE49-F238E27FC236}">
                  <a16:creationId xmlns:a16="http://schemas.microsoft.com/office/drawing/2014/main" id="{57AE3062-5A14-4F24-963E-7CA219E2EE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1" name="Oval 305">
              <a:extLst>
                <a:ext uri="{FF2B5EF4-FFF2-40B4-BE49-F238E27FC236}">
                  <a16:creationId xmlns:a16="http://schemas.microsoft.com/office/drawing/2014/main" id="{2B7B6BF0-4BB5-4105-9F00-2435686F53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2" name="Oval 306">
              <a:extLst>
                <a:ext uri="{FF2B5EF4-FFF2-40B4-BE49-F238E27FC236}">
                  <a16:creationId xmlns:a16="http://schemas.microsoft.com/office/drawing/2014/main" id="{B32EB44B-B440-4332-8D2D-86182EF8CC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3" name="Oval 307">
              <a:extLst>
                <a:ext uri="{FF2B5EF4-FFF2-40B4-BE49-F238E27FC236}">
                  <a16:creationId xmlns:a16="http://schemas.microsoft.com/office/drawing/2014/main" id="{69A70347-A8F4-445D-93C2-8C9082261B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4" name="Oval 308">
              <a:extLst>
                <a:ext uri="{FF2B5EF4-FFF2-40B4-BE49-F238E27FC236}">
                  <a16:creationId xmlns:a16="http://schemas.microsoft.com/office/drawing/2014/main" id="{09846063-31B5-4BDA-B772-FC36A0D8C8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5" name="Oval 309">
              <a:extLst>
                <a:ext uri="{FF2B5EF4-FFF2-40B4-BE49-F238E27FC236}">
                  <a16:creationId xmlns:a16="http://schemas.microsoft.com/office/drawing/2014/main" id="{F8B2757B-401F-46F2-9909-D28B4AB80A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6" name="Oval 310">
              <a:extLst>
                <a:ext uri="{FF2B5EF4-FFF2-40B4-BE49-F238E27FC236}">
                  <a16:creationId xmlns:a16="http://schemas.microsoft.com/office/drawing/2014/main" id="{326AAE12-0A45-41F3-AF5C-8CDB3CC23B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7" name="Oval 311">
              <a:extLst>
                <a:ext uri="{FF2B5EF4-FFF2-40B4-BE49-F238E27FC236}">
                  <a16:creationId xmlns:a16="http://schemas.microsoft.com/office/drawing/2014/main" id="{DD4DC7EC-6294-41DB-8D5D-F19710E4F8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8" name="Oval 312">
              <a:extLst>
                <a:ext uri="{FF2B5EF4-FFF2-40B4-BE49-F238E27FC236}">
                  <a16:creationId xmlns:a16="http://schemas.microsoft.com/office/drawing/2014/main" id="{33544F70-7F80-4A46-96F0-847E004D78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9" name="Oval 313">
              <a:extLst>
                <a:ext uri="{FF2B5EF4-FFF2-40B4-BE49-F238E27FC236}">
                  <a16:creationId xmlns:a16="http://schemas.microsoft.com/office/drawing/2014/main" id="{AB86D79E-0A57-4D1E-BBD7-EA0D59BBCE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0" name="Oval 314">
              <a:extLst>
                <a:ext uri="{FF2B5EF4-FFF2-40B4-BE49-F238E27FC236}">
                  <a16:creationId xmlns:a16="http://schemas.microsoft.com/office/drawing/2014/main" id="{4949ADAF-48FE-4556-91FF-52F3B42A74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1" name="Oval 315">
              <a:extLst>
                <a:ext uri="{FF2B5EF4-FFF2-40B4-BE49-F238E27FC236}">
                  <a16:creationId xmlns:a16="http://schemas.microsoft.com/office/drawing/2014/main" id="{6DB01214-01EA-4BF9-A7A4-58A4EE9B1D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2" name="Oval 316">
              <a:extLst>
                <a:ext uri="{FF2B5EF4-FFF2-40B4-BE49-F238E27FC236}">
                  <a16:creationId xmlns:a16="http://schemas.microsoft.com/office/drawing/2014/main" id="{C5B51927-F6F8-4B69-A477-16A2CD0A88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3" name="Oval 317">
              <a:extLst>
                <a:ext uri="{FF2B5EF4-FFF2-40B4-BE49-F238E27FC236}">
                  <a16:creationId xmlns:a16="http://schemas.microsoft.com/office/drawing/2014/main" id="{09FC9836-6378-4934-9403-9D7776AFE5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4" name="Oval 318">
              <a:extLst>
                <a:ext uri="{FF2B5EF4-FFF2-40B4-BE49-F238E27FC236}">
                  <a16:creationId xmlns:a16="http://schemas.microsoft.com/office/drawing/2014/main" id="{E954E1DA-5AE1-4006-BDED-B7CC9EBD6E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5" name="Oval 319">
              <a:extLst>
                <a:ext uri="{FF2B5EF4-FFF2-40B4-BE49-F238E27FC236}">
                  <a16:creationId xmlns:a16="http://schemas.microsoft.com/office/drawing/2014/main" id="{5D4C5877-5236-4BC9-95B0-0758366171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6" name="Oval 320">
              <a:extLst>
                <a:ext uri="{FF2B5EF4-FFF2-40B4-BE49-F238E27FC236}">
                  <a16:creationId xmlns:a16="http://schemas.microsoft.com/office/drawing/2014/main" id="{75ED84D1-DB02-4E7C-8E2C-EB72703D38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7" name="Oval 321">
              <a:extLst>
                <a:ext uri="{FF2B5EF4-FFF2-40B4-BE49-F238E27FC236}">
                  <a16:creationId xmlns:a16="http://schemas.microsoft.com/office/drawing/2014/main" id="{45005C36-4DA7-4AC9-B2AE-4791F451C0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8" name="Oval 322">
              <a:extLst>
                <a:ext uri="{FF2B5EF4-FFF2-40B4-BE49-F238E27FC236}">
                  <a16:creationId xmlns:a16="http://schemas.microsoft.com/office/drawing/2014/main" id="{2A187B2E-7321-4238-BB01-DA7B3494DF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9" name="Oval 323">
              <a:extLst>
                <a:ext uri="{FF2B5EF4-FFF2-40B4-BE49-F238E27FC236}">
                  <a16:creationId xmlns:a16="http://schemas.microsoft.com/office/drawing/2014/main" id="{BC7C3490-B88D-4BF8-B075-15E6EF553F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0" name="Oval 324">
              <a:extLst>
                <a:ext uri="{FF2B5EF4-FFF2-40B4-BE49-F238E27FC236}">
                  <a16:creationId xmlns:a16="http://schemas.microsoft.com/office/drawing/2014/main" id="{6CEF3F99-915B-44CD-BF0A-8EFFC99E23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1" name="Oval 325">
              <a:extLst>
                <a:ext uri="{FF2B5EF4-FFF2-40B4-BE49-F238E27FC236}">
                  <a16:creationId xmlns:a16="http://schemas.microsoft.com/office/drawing/2014/main" id="{7A585B26-0CF9-4925-901A-A2CFF1199C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2" name="Oval 326">
              <a:extLst>
                <a:ext uri="{FF2B5EF4-FFF2-40B4-BE49-F238E27FC236}">
                  <a16:creationId xmlns:a16="http://schemas.microsoft.com/office/drawing/2014/main" id="{444F2CBD-F844-4E24-86B0-A4F9937BFC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3" name="Oval 327">
              <a:extLst>
                <a:ext uri="{FF2B5EF4-FFF2-40B4-BE49-F238E27FC236}">
                  <a16:creationId xmlns:a16="http://schemas.microsoft.com/office/drawing/2014/main" id="{4AD59743-3F04-4F76-888E-00806D6A6C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4" name="Oval 328">
              <a:extLst>
                <a:ext uri="{FF2B5EF4-FFF2-40B4-BE49-F238E27FC236}">
                  <a16:creationId xmlns:a16="http://schemas.microsoft.com/office/drawing/2014/main" id="{FB3E2142-346D-4E5A-952C-B0A21B06AD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5" name="Oval 329">
              <a:extLst>
                <a:ext uri="{FF2B5EF4-FFF2-40B4-BE49-F238E27FC236}">
                  <a16:creationId xmlns:a16="http://schemas.microsoft.com/office/drawing/2014/main" id="{2AA62B1F-9D56-47A1-A191-5886CCB42E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6" name="Oval 330">
              <a:extLst>
                <a:ext uri="{FF2B5EF4-FFF2-40B4-BE49-F238E27FC236}">
                  <a16:creationId xmlns:a16="http://schemas.microsoft.com/office/drawing/2014/main" id="{FE590D27-D6C9-4B3D-9142-9A725F4F1C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7" name="Oval 331">
              <a:extLst>
                <a:ext uri="{FF2B5EF4-FFF2-40B4-BE49-F238E27FC236}">
                  <a16:creationId xmlns:a16="http://schemas.microsoft.com/office/drawing/2014/main" id="{BB5A6E59-DBC5-4DD2-9E9C-48529C56A8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8" name="Oval 332">
              <a:extLst>
                <a:ext uri="{FF2B5EF4-FFF2-40B4-BE49-F238E27FC236}">
                  <a16:creationId xmlns:a16="http://schemas.microsoft.com/office/drawing/2014/main" id="{5F34C221-FF18-497D-B638-219494F229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39" name="Oval 333">
              <a:extLst>
                <a:ext uri="{FF2B5EF4-FFF2-40B4-BE49-F238E27FC236}">
                  <a16:creationId xmlns:a16="http://schemas.microsoft.com/office/drawing/2014/main" id="{79CFBC04-9062-473D-AC66-BB4B9AECE7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0" name="Oval 334">
              <a:extLst>
                <a:ext uri="{FF2B5EF4-FFF2-40B4-BE49-F238E27FC236}">
                  <a16:creationId xmlns:a16="http://schemas.microsoft.com/office/drawing/2014/main" id="{6CBB7814-B95E-46CB-BF74-748A0BF553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1" name="Oval 335">
              <a:extLst>
                <a:ext uri="{FF2B5EF4-FFF2-40B4-BE49-F238E27FC236}">
                  <a16:creationId xmlns:a16="http://schemas.microsoft.com/office/drawing/2014/main" id="{44F1F558-0590-44AA-9353-E7C590EE55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2" name="Oval 336">
              <a:extLst>
                <a:ext uri="{FF2B5EF4-FFF2-40B4-BE49-F238E27FC236}">
                  <a16:creationId xmlns:a16="http://schemas.microsoft.com/office/drawing/2014/main" id="{45D2BDF2-FE7E-4AC3-ACCF-805F858B87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3" name="Oval 337">
              <a:extLst>
                <a:ext uri="{FF2B5EF4-FFF2-40B4-BE49-F238E27FC236}">
                  <a16:creationId xmlns:a16="http://schemas.microsoft.com/office/drawing/2014/main" id="{2E697A4B-B191-4D19-86C4-F6AC7E8AEC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4" name="Oval 338">
              <a:extLst>
                <a:ext uri="{FF2B5EF4-FFF2-40B4-BE49-F238E27FC236}">
                  <a16:creationId xmlns:a16="http://schemas.microsoft.com/office/drawing/2014/main" id="{8D6ACA34-5F8E-4D2A-93A2-78A5F95F92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5" name="Oval 339">
              <a:extLst>
                <a:ext uri="{FF2B5EF4-FFF2-40B4-BE49-F238E27FC236}">
                  <a16:creationId xmlns:a16="http://schemas.microsoft.com/office/drawing/2014/main" id="{92515827-0021-4A24-927A-ABF56A6908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6" name="Oval 340">
              <a:extLst>
                <a:ext uri="{FF2B5EF4-FFF2-40B4-BE49-F238E27FC236}">
                  <a16:creationId xmlns:a16="http://schemas.microsoft.com/office/drawing/2014/main" id="{13E4DF7A-95FB-4A14-87A6-DE776B376B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7" name="Oval 341">
              <a:extLst>
                <a:ext uri="{FF2B5EF4-FFF2-40B4-BE49-F238E27FC236}">
                  <a16:creationId xmlns:a16="http://schemas.microsoft.com/office/drawing/2014/main" id="{7AD47EBC-C88A-4F25-8C56-4BB3E3CAE8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8" name="Oval 342">
              <a:extLst>
                <a:ext uri="{FF2B5EF4-FFF2-40B4-BE49-F238E27FC236}">
                  <a16:creationId xmlns:a16="http://schemas.microsoft.com/office/drawing/2014/main" id="{EB56DA56-41F1-4B67-9DC6-899899D46B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49" name="Oval 343">
              <a:extLst>
                <a:ext uri="{FF2B5EF4-FFF2-40B4-BE49-F238E27FC236}">
                  <a16:creationId xmlns:a16="http://schemas.microsoft.com/office/drawing/2014/main" id="{45A909F9-9AE4-4297-8120-7FCC11D657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8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0" name="Oval 344">
              <a:extLst>
                <a:ext uri="{FF2B5EF4-FFF2-40B4-BE49-F238E27FC236}">
                  <a16:creationId xmlns:a16="http://schemas.microsoft.com/office/drawing/2014/main" id="{5C0482DD-96C2-450B-88EC-00327FB24E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1" name="Oval 345">
              <a:extLst>
                <a:ext uri="{FF2B5EF4-FFF2-40B4-BE49-F238E27FC236}">
                  <a16:creationId xmlns:a16="http://schemas.microsoft.com/office/drawing/2014/main" id="{BFEE8E56-6C12-4ED8-899B-AEFE0E9BBE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8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2" name="Oval 346">
              <a:extLst>
                <a:ext uri="{FF2B5EF4-FFF2-40B4-BE49-F238E27FC236}">
                  <a16:creationId xmlns:a16="http://schemas.microsoft.com/office/drawing/2014/main" id="{5AFAFBC3-10D3-4919-B345-84B9CC7FE9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3" name="Oval 347">
              <a:extLst>
                <a:ext uri="{FF2B5EF4-FFF2-40B4-BE49-F238E27FC236}">
                  <a16:creationId xmlns:a16="http://schemas.microsoft.com/office/drawing/2014/main" id="{711297F2-3914-4694-A6F0-3417AC2972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4" name="Oval 348">
              <a:extLst>
                <a:ext uri="{FF2B5EF4-FFF2-40B4-BE49-F238E27FC236}">
                  <a16:creationId xmlns:a16="http://schemas.microsoft.com/office/drawing/2014/main" id="{E92DD64B-43FD-416C-9E5F-C8BEB8CE8C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5" name="Oval 349">
              <a:extLst>
                <a:ext uri="{FF2B5EF4-FFF2-40B4-BE49-F238E27FC236}">
                  <a16:creationId xmlns:a16="http://schemas.microsoft.com/office/drawing/2014/main" id="{4C4DE157-F230-460F-9560-626F1B2559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6" name="Oval 350">
              <a:extLst>
                <a:ext uri="{FF2B5EF4-FFF2-40B4-BE49-F238E27FC236}">
                  <a16:creationId xmlns:a16="http://schemas.microsoft.com/office/drawing/2014/main" id="{6642E02E-4585-4E99-84C6-40EFC151C3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7" name="Oval 351">
              <a:extLst>
                <a:ext uri="{FF2B5EF4-FFF2-40B4-BE49-F238E27FC236}">
                  <a16:creationId xmlns:a16="http://schemas.microsoft.com/office/drawing/2014/main" id="{7F99D8F8-45F6-4E3E-AAE2-1CED30FDE7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8" name="Oval 352">
              <a:extLst>
                <a:ext uri="{FF2B5EF4-FFF2-40B4-BE49-F238E27FC236}">
                  <a16:creationId xmlns:a16="http://schemas.microsoft.com/office/drawing/2014/main" id="{97446607-2EC2-45B3-A457-3E9CC9A07D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59" name="Oval 353">
              <a:extLst>
                <a:ext uri="{FF2B5EF4-FFF2-40B4-BE49-F238E27FC236}">
                  <a16:creationId xmlns:a16="http://schemas.microsoft.com/office/drawing/2014/main" id="{A12AB281-DB28-4177-A6C0-AECF9331A6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0" name="Oval 354">
              <a:extLst>
                <a:ext uri="{FF2B5EF4-FFF2-40B4-BE49-F238E27FC236}">
                  <a16:creationId xmlns:a16="http://schemas.microsoft.com/office/drawing/2014/main" id="{13A892DB-B404-45E0-8786-4EB2CC2533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1" name="Oval 355">
              <a:extLst>
                <a:ext uri="{FF2B5EF4-FFF2-40B4-BE49-F238E27FC236}">
                  <a16:creationId xmlns:a16="http://schemas.microsoft.com/office/drawing/2014/main" id="{C0A97E66-D630-4F17-9F38-E9E478B067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2" name="Oval 356">
              <a:extLst>
                <a:ext uri="{FF2B5EF4-FFF2-40B4-BE49-F238E27FC236}">
                  <a16:creationId xmlns:a16="http://schemas.microsoft.com/office/drawing/2014/main" id="{D8FE1668-A8DD-4426-818D-39251C07AC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3" name="Oval 357">
              <a:extLst>
                <a:ext uri="{FF2B5EF4-FFF2-40B4-BE49-F238E27FC236}">
                  <a16:creationId xmlns:a16="http://schemas.microsoft.com/office/drawing/2014/main" id="{D0A4F466-024B-4524-8A37-207A329DE9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4" name="Oval 358">
              <a:extLst>
                <a:ext uri="{FF2B5EF4-FFF2-40B4-BE49-F238E27FC236}">
                  <a16:creationId xmlns:a16="http://schemas.microsoft.com/office/drawing/2014/main" id="{24D0F73D-C0B6-4388-B073-21C20DDCAA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5" name="Oval 359">
              <a:extLst>
                <a:ext uri="{FF2B5EF4-FFF2-40B4-BE49-F238E27FC236}">
                  <a16:creationId xmlns:a16="http://schemas.microsoft.com/office/drawing/2014/main" id="{6425B773-D78D-4197-A239-A4158CF3DE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6" name="Oval 360">
              <a:extLst>
                <a:ext uri="{FF2B5EF4-FFF2-40B4-BE49-F238E27FC236}">
                  <a16:creationId xmlns:a16="http://schemas.microsoft.com/office/drawing/2014/main" id="{A7B28DCB-EB72-42C9-8BBD-A5B9B3BAA5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7" name="Oval 361">
              <a:extLst>
                <a:ext uri="{FF2B5EF4-FFF2-40B4-BE49-F238E27FC236}">
                  <a16:creationId xmlns:a16="http://schemas.microsoft.com/office/drawing/2014/main" id="{520CDB21-1026-45C7-B45F-A19BD03FD2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8" name="Oval 362">
              <a:extLst>
                <a:ext uri="{FF2B5EF4-FFF2-40B4-BE49-F238E27FC236}">
                  <a16:creationId xmlns:a16="http://schemas.microsoft.com/office/drawing/2014/main" id="{9F8951F4-450E-4DF6-AB25-5D3FAF938B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69" name="Oval 363">
              <a:extLst>
                <a:ext uri="{FF2B5EF4-FFF2-40B4-BE49-F238E27FC236}">
                  <a16:creationId xmlns:a16="http://schemas.microsoft.com/office/drawing/2014/main" id="{801D3AF1-1D19-4B15-9162-DB0FFA33C9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0" name="Oval 364">
              <a:extLst>
                <a:ext uri="{FF2B5EF4-FFF2-40B4-BE49-F238E27FC236}">
                  <a16:creationId xmlns:a16="http://schemas.microsoft.com/office/drawing/2014/main" id="{880EF993-A46B-44EC-9CB4-97822E2B98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1" name="Oval 365">
              <a:extLst>
                <a:ext uri="{FF2B5EF4-FFF2-40B4-BE49-F238E27FC236}">
                  <a16:creationId xmlns:a16="http://schemas.microsoft.com/office/drawing/2014/main" id="{B37B5F52-7196-4055-988A-088F0BB2AB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2" name="Oval 366">
              <a:extLst>
                <a:ext uri="{FF2B5EF4-FFF2-40B4-BE49-F238E27FC236}">
                  <a16:creationId xmlns:a16="http://schemas.microsoft.com/office/drawing/2014/main" id="{F2777887-B21E-4D33-BEF5-02D11865D4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3" name="Oval 367">
              <a:extLst>
                <a:ext uri="{FF2B5EF4-FFF2-40B4-BE49-F238E27FC236}">
                  <a16:creationId xmlns:a16="http://schemas.microsoft.com/office/drawing/2014/main" id="{9AF80C4A-55C1-4D77-AA8E-A775004655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7178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4" name="Oval 368">
              <a:extLst>
                <a:ext uri="{FF2B5EF4-FFF2-40B4-BE49-F238E27FC236}">
                  <a16:creationId xmlns:a16="http://schemas.microsoft.com/office/drawing/2014/main" id="{2B9B2DBD-41AA-41BA-A848-63054D3B46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5" name="Oval 369">
              <a:extLst>
                <a:ext uri="{FF2B5EF4-FFF2-40B4-BE49-F238E27FC236}">
                  <a16:creationId xmlns:a16="http://schemas.microsoft.com/office/drawing/2014/main" id="{1017EDC1-5474-4F5E-96C4-4110113C80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2928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6" name="Oval 370">
              <a:extLst>
                <a:ext uri="{FF2B5EF4-FFF2-40B4-BE49-F238E27FC236}">
                  <a16:creationId xmlns:a16="http://schemas.microsoft.com/office/drawing/2014/main" id="{869BA245-8B00-46FD-B55A-02297D56D0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580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7" name="Oval 371">
              <a:extLst>
                <a:ext uri="{FF2B5EF4-FFF2-40B4-BE49-F238E27FC236}">
                  <a16:creationId xmlns:a16="http://schemas.microsoft.com/office/drawing/2014/main" id="{554AF936-35D5-4A0D-9A51-F32680FE94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8" name="Oval 372">
              <a:extLst>
                <a:ext uri="{FF2B5EF4-FFF2-40B4-BE49-F238E27FC236}">
                  <a16:creationId xmlns:a16="http://schemas.microsoft.com/office/drawing/2014/main" id="{8B810F30-7254-4277-A5A1-D6B6277A45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79" name="Oval 373">
              <a:extLst>
                <a:ext uri="{FF2B5EF4-FFF2-40B4-BE49-F238E27FC236}">
                  <a16:creationId xmlns:a16="http://schemas.microsoft.com/office/drawing/2014/main" id="{A6445EF7-8F88-4170-B123-9CD093CD29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0779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0" name="Oval 374">
              <a:extLst>
                <a:ext uri="{FF2B5EF4-FFF2-40B4-BE49-F238E27FC236}">
                  <a16:creationId xmlns:a16="http://schemas.microsoft.com/office/drawing/2014/main" id="{6C579052-23CE-47A2-99D8-B7C5549DFF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365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1" name="Oval 375">
              <a:extLst>
                <a:ext uri="{FF2B5EF4-FFF2-40B4-BE49-F238E27FC236}">
                  <a16:creationId xmlns:a16="http://schemas.microsoft.com/office/drawing/2014/main" id="{AD60D9A9-33BA-4CBD-A6E8-439DD1EDE4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66529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2" name="Oval 376">
              <a:extLst>
                <a:ext uri="{FF2B5EF4-FFF2-40B4-BE49-F238E27FC236}">
                  <a16:creationId xmlns:a16="http://schemas.microsoft.com/office/drawing/2014/main" id="{0A8B3907-F042-4723-84CE-D8B849A0E9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3" name="Oval 377">
              <a:extLst>
                <a:ext uri="{FF2B5EF4-FFF2-40B4-BE49-F238E27FC236}">
                  <a16:creationId xmlns:a16="http://schemas.microsoft.com/office/drawing/2014/main" id="{A7B46815-59C5-488E-8E71-F6DE3D6994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4" name="Oval 378">
              <a:extLst>
                <a:ext uri="{FF2B5EF4-FFF2-40B4-BE49-F238E27FC236}">
                  <a16:creationId xmlns:a16="http://schemas.microsoft.com/office/drawing/2014/main" id="{9533C5FB-E236-4969-B412-54683FEE5B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991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5" name="Oval 379">
              <a:extLst>
                <a:ext uri="{FF2B5EF4-FFF2-40B4-BE49-F238E27FC236}">
                  <a16:creationId xmlns:a16="http://schemas.microsoft.com/office/drawing/2014/main" id="{DF2EC98C-87E5-4BB9-B789-DA12A6F707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279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6" name="Oval 380">
              <a:extLst>
                <a:ext uri="{FF2B5EF4-FFF2-40B4-BE49-F238E27FC236}">
                  <a16:creationId xmlns:a16="http://schemas.microsoft.com/office/drawing/2014/main" id="{F6C05F03-844F-4AA2-98EF-0ECFC55D8E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8566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7" name="Oval 381">
              <a:extLst>
                <a:ext uri="{FF2B5EF4-FFF2-40B4-BE49-F238E27FC236}">
                  <a16:creationId xmlns:a16="http://schemas.microsoft.com/office/drawing/2014/main" id="{8D54D867-FCAB-484D-BD52-323C59E3ED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330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8" name="Oval 382">
              <a:extLst>
                <a:ext uri="{FF2B5EF4-FFF2-40B4-BE49-F238E27FC236}">
                  <a16:creationId xmlns:a16="http://schemas.microsoft.com/office/drawing/2014/main" id="{4A356386-71E1-4AAA-B891-DC43C155C2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776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89" name="Oval 383">
              <a:extLst>
                <a:ext uri="{FF2B5EF4-FFF2-40B4-BE49-F238E27FC236}">
                  <a16:creationId xmlns:a16="http://schemas.microsoft.com/office/drawing/2014/main" id="{4C79BCFC-8F97-41E7-9629-8B42BC6981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0" name="Oval 384">
              <a:extLst>
                <a:ext uri="{FF2B5EF4-FFF2-40B4-BE49-F238E27FC236}">
                  <a16:creationId xmlns:a16="http://schemas.microsoft.com/office/drawing/2014/main" id="{7AA3E31B-850B-4683-9B30-86E697695C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351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1" name="Oval 385">
              <a:extLst>
                <a:ext uri="{FF2B5EF4-FFF2-40B4-BE49-F238E27FC236}">
                  <a16:creationId xmlns:a16="http://schemas.microsoft.com/office/drawing/2014/main" id="{04775A9E-C231-4B2F-AC81-AAD3CF2BF4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639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2" name="Oval 386">
              <a:extLst>
                <a:ext uri="{FF2B5EF4-FFF2-40B4-BE49-F238E27FC236}">
                  <a16:creationId xmlns:a16="http://schemas.microsoft.com/office/drawing/2014/main" id="{4E5158CC-3034-4AB3-BF36-DACDD989B8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244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3" name="Oval 387">
              <a:extLst>
                <a:ext uri="{FF2B5EF4-FFF2-40B4-BE49-F238E27FC236}">
                  <a16:creationId xmlns:a16="http://schemas.microsoft.com/office/drawing/2014/main" id="{F3428870-24B6-43A8-8796-153BA4F23E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690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4" name="Oval 388">
              <a:extLst>
                <a:ext uri="{FF2B5EF4-FFF2-40B4-BE49-F238E27FC236}">
                  <a16:creationId xmlns:a16="http://schemas.microsoft.com/office/drawing/2014/main" id="{70C150F7-A77D-4EAD-B8B0-E81095A2B1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39779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5" name="Oval 389">
              <a:extLst>
                <a:ext uri="{FF2B5EF4-FFF2-40B4-BE49-F238E27FC236}">
                  <a16:creationId xmlns:a16="http://schemas.microsoft.com/office/drawing/2014/main" id="{8DDA82C4-56E3-4C76-BD43-FDE4B49019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265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6" name="Oval 390">
              <a:extLst>
                <a:ext uri="{FF2B5EF4-FFF2-40B4-BE49-F238E27FC236}">
                  <a16:creationId xmlns:a16="http://schemas.microsoft.com/office/drawing/2014/main" id="{994626CF-C38F-4A79-BAE2-C456CE1374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7" name="Oval 391">
              <a:extLst>
                <a:ext uri="{FF2B5EF4-FFF2-40B4-BE49-F238E27FC236}">
                  <a16:creationId xmlns:a16="http://schemas.microsoft.com/office/drawing/2014/main" id="{603FEDF0-B34C-42A0-BD18-21B48E3A28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8" name="Oval 393">
              <a:extLst>
                <a:ext uri="{FF2B5EF4-FFF2-40B4-BE49-F238E27FC236}">
                  <a16:creationId xmlns:a16="http://schemas.microsoft.com/office/drawing/2014/main" id="{6D04B77E-755D-4896-B91B-3F0F56C9A9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9" name="Oval 394">
              <a:extLst>
                <a:ext uri="{FF2B5EF4-FFF2-40B4-BE49-F238E27FC236}">
                  <a16:creationId xmlns:a16="http://schemas.microsoft.com/office/drawing/2014/main" id="{6AFEAC29-9392-48E7-84F6-CB01A590E6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0" name="Oval 395">
              <a:extLst>
                <a:ext uri="{FF2B5EF4-FFF2-40B4-BE49-F238E27FC236}">
                  <a16:creationId xmlns:a16="http://schemas.microsoft.com/office/drawing/2014/main" id="{75C26631-F7B2-4498-BF5E-408F587809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1" name="Oval 396">
              <a:extLst>
                <a:ext uri="{FF2B5EF4-FFF2-40B4-BE49-F238E27FC236}">
                  <a16:creationId xmlns:a16="http://schemas.microsoft.com/office/drawing/2014/main" id="{21614119-2D3E-4D48-A47E-0E5D9DCDCE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2" name="Oval 397">
              <a:extLst>
                <a:ext uri="{FF2B5EF4-FFF2-40B4-BE49-F238E27FC236}">
                  <a16:creationId xmlns:a16="http://schemas.microsoft.com/office/drawing/2014/main" id="{3D778652-FEB8-44E0-B4D5-E3D4A3704E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3" name="Oval 398">
              <a:extLst>
                <a:ext uri="{FF2B5EF4-FFF2-40B4-BE49-F238E27FC236}">
                  <a16:creationId xmlns:a16="http://schemas.microsoft.com/office/drawing/2014/main" id="{30921A22-064E-4A52-A39D-901E0C6E70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4" name="Oval 399">
              <a:extLst>
                <a:ext uri="{FF2B5EF4-FFF2-40B4-BE49-F238E27FC236}">
                  <a16:creationId xmlns:a16="http://schemas.microsoft.com/office/drawing/2014/main" id="{20483D90-B2D6-4E58-BB0F-1DB8FC4A4A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5" name="Oval 400">
              <a:extLst>
                <a:ext uri="{FF2B5EF4-FFF2-40B4-BE49-F238E27FC236}">
                  <a16:creationId xmlns:a16="http://schemas.microsoft.com/office/drawing/2014/main" id="{7644D6F8-6432-4C0C-AF9C-DCC8290DBF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6" name="Oval 401">
              <a:extLst>
                <a:ext uri="{FF2B5EF4-FFF2-40B4-BE49-F238E27FC236}">
                  <a16:creationId xmlns:a16="http://schemas.microsoft.com/office/drawing/2014/main" id="{79EDC733-933A-4C7A-BCA6-0CB2E8DECE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7" name="Oval 402">
              <a:extLst>
                <a:ext uri="{FF2B5EF4-FFF2-40B4-BE49-F238E27FC236}">
                  <a16:creationId xmlns:a16="http://schemas.microsoft.com/office/drawing/2014/main" id="{A1611663-91C2-4239-975A-9D8F008616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8" name="Oval 403">
              <a:extLst>
                <a:ext uri="{FF2B5EF4-FFF2-40B4-BE49-F238E27FC236}">
                  <a16:creationId xmlns:a16="http://schemas.microsoft.com/office/drawing/2014/main" id="{EC2FDEC3-CFED-4F7C-9A91-6997D761DB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9" name="Oval 404">
              <a:extLst>
                <a:ext uri="{FF2B5EF4-FFF2-40B4-BE49-F238E27FC236}">
                  <a16:creationId xmlns:a16="http://schemas.microsoft.com/office/drawing/2014/main" id="{CD0BC8B3-6E25-4E9E-B5F6-1461CFEEE7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7271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0" name="Oval 410">
              <a:extLst>
                <a:ext uri="{FF2B5EF4-FFF2-40B4-BE49-F238E27FC236}">
                  <a16:creationId xmlns:a16="http://schemas.microsoft.com/office/drawing/2014/main" id="{C25A6C00-79D3-4AD8-8B0B-A4C2D97D4B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1" name="Oval 411">
              <a:extLst>
                <a:ext uri="{FF2B5EF4-FFF2-40B4-BE49-F238E27FC236}">
                  <a16:creationId xmlns:a16="http://schemas.microsoft.com/office/drawing/2014/main" id="{AFD77036-4E77-4706-B08E-E410D0D061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2" name="Oval 412">
              <a:extLst>
                <a:ext uri="{FF2B5EF4-FFF2-40B4-BE49-F238E27FC236}">
                  <a16:creationId xmlns:a16="http://schemas.microsoft.com/office/drawing/2014/main" id="{07389313-E0C3-40F0-A161-F687C42275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" name="Oval 413">
              <a:extLst>
                <a:ext uri="{FF2B5EF4-FFF2-40B4-BE49-F238E27FC236}">
                  <a16:creationId xmlns:a16="http://schemas.microsoft.com/office/drawing/2014/main" id="{429EA47E-6AAE-4F66-BF98-38DBD15A09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4" name="Oval 414">
              <a:extLst>
                <a:ext uri="{FF2B5EF4-FFF2-40B4-BE49-F238E27FC236}">
                  <a16:creationId xmlns:a16="http://schemas.microsoft.com/office/drawing/2014/main" id="{BAAEA6AF-EDCA-45F5-8C5F-B708C75232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5" name="Oval 415">
              <a:extLst>
                <a:ext uri="{FF2B5EF4-FFF2-40B4-BE49-F238E27FC236}">
                  <a16:creationId xmlns:a16="http://schemas.microsoft.com/office/drawing/2014/main" id="{5B5AB5E1-1CAB-43C7-B137-7566F42912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6" name="Oval 416">
              <a:extLst>
                <a:ext uri="{FF2B5EF4-FFF2-40B4-BE49-F238E27FC236}">
                  <a16:creationId xmlns:a16="http://schemas.microsoft.com/office/drawing/2014/main" id="{36B61BA1-AC76-45B6-98CF-EA918A6C56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7" name="Oval 417">
              <a:extLst>
                <a:ext uri="{FF2B5EF4-FFF2-40B4-BE49-F238E27FC236}">
                  <a16:creationId xmlns:a16="http://schemas.microsoft.com/office/drawing/2014/main" id="{71CD0E57-A9A4-487E-B842-254541BD0C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8" name="Oval 418">
              <a:extLst>
                <a:ext uri="{FF2B5EF4-FFF2-40B4-BE49-F238E27FC236}">
                  <a16:creationId xmlns:a16="http://schemas.microsoft.com/office/drawing/2014/main" id="{48C20527-12BF-4BE8-B4DC-1FF20580DE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9" name="Oval 419">
              <a:extLst>
                <a:ext uri="{FF2B5EF4-FFF2-40B4-BE49-F238E27FC236}">
                  <a16:creationId xmlns:a16="http://schemas.microsoft.com/office/drawing/2014/main" id="{0A625FF1-98D8-4BF4-8FE4-A5DD21366B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155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0" name="Oval 430">
              <a:extLst>
                <a:ext uri="{FF2B5EF4-FFF2-40B4-BE49-F238E27FC236}">
                  <a16:creationId xmlns:a16="http://schemas.microsoft.com/office/drawing/2014/main" id="{E1362E8D-3046-4042-90A4-AC7DC92045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1" name="Oval 431">
              <a:extLst>
                <a:ext uri="{FF2B5EF4-FFF2-40B4-BE49-F238E27FC236}">
                  <a16:creationId xmlns:a16="http://schemas.microsoft.com/office/drawing/2014/main" id="{ECB02ABD-5E75-41D9-9F4D-A4F2A471CB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2" name="Oval 432">
              <a:extLst>
                <a:ext uri="{FF2B5EF4-FFF2-40B4-BE49-F238E27FC236}">
                  <a16:creationId xmlns:a16="http://schemas.microsoft.com/office/drawing/2014/main" id="{AB513320-8290-4E51-9586-4FC9DF634A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3" name="Oval 433">
              <a:extLst>
                <a:ext uri="{FF2B5EF4-FFF2-40B4-BE49-F238E27FC236}">
                  <a16:creationId xmlns:a16="http://schemas.microsoft.com/office/drawing/2014/main" id="{7D81E87A-6C8C-4284-B22B-ABA9D42D5C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4" name="Oval 434">
              <a:extLst>
                <a:ext uri="{FF2B5EF4-FFF2-40B4-BE49-F238E27FC236}">
                  <a16:creationId xmlns:a16="http://schemas.microsoft.com/office/drawing/2014/main" id="{035D61C6-D456-4EFC-88BF-FC2F0369FD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5" name="Oval 435">
              <a:extLst>
                <a:ext uri="{FF2B5EF4-FFF2-40B4-BE49-F238E27FC236}">
                  <a16:creationId xmlns:a16="http://schemas.microsoft.com/office/drawing/2014/main" id="{1847F30F-D845-4F57-8F32-95D1B68A7E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2088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6" name="Oval 436">
              <a:extLst>
                <a:ext uri="{FF2B5EF4-FFF2-40B4-BE49-F238E27FC236}">
                  <a16:creationId xmlns:a16="http://schemas.microsoft.com/office/drawing/2014/main" id="{0EEF523B-D850-48AB-9300-839E8AC1DA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19438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7" name="Oval 437">
              <a:extLst>
                <a:ext uri="{FF2B5EF4-FFF2-40B4-BE49-F238E27FC236}">
                  <a16:creationId xmlns:a16="http://schemas.microsoft.com/office/drawing/2014/main" id="{E500F365-EB82-4FAE-82F1-EE9D42901A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179943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8" name="Oval 438">
              <a:extLst>
                <a:ext uri="{FF2B5EF4-FFF2-40B4-BE49-F238E27FC236}">
                  <a16:creationId xmlns:a16="http://schemas.microsoft.com/office/drawing/2014/main" id="{B0A87B1E-10E8-4715-AEEE-9D3507C471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16565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9" name="Oval 439">
              <a:extLst>
                <a:ext uri="{FF2B5EF4-FFF2-40B4-BE49-F238E27FC236}">
                  <a16:creationId xmlns:a16="http://schemas.microsoft.com/office/drawing/2014/main" id="{5318B87B-8E80-4017-B364-9AF7D9FA9B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60053" y="15120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0" name="Oval 440">
              <a:extLst>
                <a:ext uri="{FF2B5EF4-FFF2-40B4-BE49-F238E27FC236}">
                  <a16:creationId xmlns:a16="http://schemas.microsoft.com/office/drawing/2014/main" id="{C7C54AC4-0FD0-404A-8113-884B7EE891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1" name="Oval 441">
              <a:extLst>
                <a:ext uri="{FF2B5EF4-FFF2-40B4-BE49-F238E27FC236}">
                  <a16:creationId xmlns:a16="http://schemas.microsoft.com/office/drawing/2014/main" id="{A64ED423-B75A-47C0-80CA-16FA994F60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2" name="Oval 442">
              <a:extLst>
                <a:ext uri="{FF2B5EF4-FFF2-40B4-BE49-F238E27FC236}">
                  <a16:creationId xmlns:a16="http://schemas.microsoft.com/office/drawing/2014/main" id="{2258869F-0F06-4D78-BC2B-9B95CAB031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3" name="Oval 443">
              <a:extLst>
                <a:ext uri="{FF2B5EF4-FFF2-40B4-BE49-F238E27FC236}">
                  <a16:creationId xmlns:a16="http://schemas.microsoft.com/office/drawing/2014/main" id="{2B634FE1-777D-4A6E-A34A-01625499EA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4" name="Oval 444">
              <a:extLst>
                <a:ext uri="{FF2B5EF4-FFF2-40B4-BE49-F238E27FC236}">
                  <a16:creationId xmlns:a16="http://schemas.microsoft.com/office/drawing/2014/main" id="{9623B7A7-1F5E-4EA1-AEAE-A9C025B569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5" name="Oval 445">
              <a:extLst>
                <a:ext uri="{FF2B5EF4-FFF2-40B4-BE49-F238E27FC236}">
                  <a16:creationId xmlns:a16="http://schemas.microsoft.com/office/drawing/2014/main" id="{7B39526D-3C83-44FC-99D9-223B885DA4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6" name="Oval 446">
              <a:extLst>
                <a:ext uri="{FF2B5EF4-FFF2-40B4-BE49-F238E27FC236}">
                  <a16:creationId xmlns:a16="http://schemas.microsoft.com/office/drawing/2014/main" id="{152B6261-B7B8-41FC-9C9E-136B50E160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7" name="Oval 447">
              <a:extLst>
                <a:ext uri="{FF2B5EF4-FFF2-40B4-BE49-F238E27FC236}">
                  <a16:creationId xmlns:a16="http://schemas.microsoft.com/office/drawing/2014/main" id="{7FABCE69-6275-4FFF-969E-E7A32E5D75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8" name="Oval 448">
              <a:extLst>
                <a:ext uri="{FF2B5EF4-FFF2-40B4-BE49-F238E27FC236}">
                  <a16:creationId xmlns:a16="http://schemas.microsoft.com/office/drawing/2014/main" id="{21281708-BB34-4EB7-93CB-1D389BFC9C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39" name="Oval 449">
              <a:extLst>
                <a:ext uri="{FF2B5EF4-FFF2-40B4-BE49-F238E27FC236}">
                  <a16:creationId xmlns:a16="http://schemas.microsoft.com/office/drawing/2014/main" id="{AA8F4985-9A04-4443-998E-856A1563B0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0451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0" name="Oval 450">
              <a:extLst>
                <a:ext uri="{FF2B5EF4-FFF2-40B4-BE49-F238E27FC236}">
                  <a16:creationId xmlns:a16="http://schemas.microsoft.com/office/drawing/2014/main" id="{D9C75E92-EAA6-442F-BCBF-54C671D7D0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1" name="Oval 451">
              <a:extLst>
                <a:ext uri="{FF2B5EF4-FFF2-40B4-BE49-F238E27FC236}">
                  <a16:creationId xmlns:a16="http://schemas.microsoft.com/office/drawing/2014/main" id="{B622009D-3AD2-4D84-A0BE-F947F9B4D6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2" name="Oval 452">
              <a:extLst>
                <a:ext uri="{FF2B5EF4-FFF2-40B4-BE49-F238E27FC236}">
                  <a16:creationId xmlns:a16="http://schemas.microsoft.com/office/drawing/2014/main" id="{A10A663C-2600-48B5-A554-1786770440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3" name="Oval 453">
              <a:extLst>
                <a:ext uri="{FF2B5EF4-FFF2-40B4-BE49-F238E27FC236}">
                  <a16:creationId xmlns:a16="http://schemas.microsoft.com/office/drawing/2014/main" id="{C2493A60-D76F-4B27-8519-AE0D99727B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9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4" name="Oval 454">
              <a:extLst>
                <a:ext uri="{FF2B5EF4-FFF2-40B4-BE49-F238E27FC236}">
                  <a16:creationId xmlns:a16="http://schemas.microsoft.com/office/drawing/2014/main" id="{E6243492-5839-4A7C-830D-73F0F0C923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9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5" name="Oval 455">
              <a:extLst>
                <a:ext uri="{FF2B5EF4-FFF2-40B4-BE49-F238E27FC236}">
                  <a16:creationId xmlns:a16="http://schemas.microsoft.com/office/drawing/2014/main" id="{BAC8CD9B-3ECA-475B-A64C-9D9F6697AE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9" y="2088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6" name="Oval 456">
              <a:extLst>
                <a:ext uri="{FF2B5EF4-FFF2-40B4-BE49-F238E27FC236}">
                  <a16:creationId xmlns:a16="http://schemas.microsoft.com/office/drawing/2014/main" id="{CAE0F9A8-5D0A-4577-B360-0317150BE5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9" y="19438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7" name="Oval 457">
              <a:extLst>
                <a:ext uri="{FF2B5EF4-FFF2-40B4-BE49-F238E27FC236}">
                  <a16:creationId xmlns:a16="http://schemas.microsoft.com/office/drawing/2014/main" id="{441211A8-56A0-49F6-80A0-D1D3130B8B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8" y="179943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8" name="Oval 458">
              <a:extLst>
                <a:ext uri="{FF2B5EF4-FFF2-40B4-BE49-F238E27FC236}">
                  <a16:creationId xmlns:a16="http://schemas.microsoft.com/office/drawing/2014/main" id="{BEDDB9D1-CFF6-4964-93C6-F05ED7869F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8" y="16565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49" name="Oval 459">
              <a:extLst>
                <a:ext uri="{FF2B5EF4-FFF2-40B4-BE49-F238E27FC236}">
                  <a16:creationId xmlns:a16="http://schemas.microsoft.com/office/drawing/2014/main" id="{B4BD9781-D58E-498A-8824-8F3C4BC1D8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48978" y="15120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0" name="Oval 460">
              <a:extLst>
                <a:ext uri="{FF2B5EF4-FFF2-40B4-BE49-F238E27FC236}">
                  <a16:creationId xmlns:a16="http://schemas.microsoft.com/office/drawing/2014/main" id="{150CF354-4A18-4326-AEB1-0FA9C12E15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1" name="Oval 461">
              <a:extLst>
                <a:ext uri="{FF2B5EF4-FFF2-40B4-BE49-F238E27FC236}">
                  <a16:creationId xmlns:a16="http://schemas.microsoft.com/office/drawing/2014/main" id="{35FB0E6A-C2D6-4562-AD4D-358AECC6F2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2" name="Oval 462">
              <a:extLst>
                <a:ext uri="{FF2B5EF4-FFF2-40B4-BE49-F238E27FC236}">
                  <a16:creationId xmlns:a16="http://schemas.microsoft.com/office/drawing/2014/main" id="{795FAE14-3F71-4107-8F8F-5F5150CE0B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3" name="Oval 463">
              <a:extLst>
                <a:ext uri="{FF2B5EF4-FFF2-40B4-BE49-F238E27FC236}">
                  <a16:creationId xmlns:a16="http://schemas.microsoft.com/office/drawing/2014/main" id="{144023DA-B56D-41B5-9701-DDC010C5B2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4" name="Oval 464">
              <a:extLst>
                <a:ext uri="{FF2B5EF4-FFF2-40B4-BE49-F238E27FC236}">
                  <a16:creationId xmlns:a16="http://schemas.microsoft.com/office/drawing/2014/main" id="{A7DCF74C-594D-43BD-91F6-4E92C78DEB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5" name="Oval 465">
              <a:extLst>
                <a:ext uri="{FF2B5EF4-FFF2-40B4-BE49-F238E27FC236}">
                  <a16:creationId xmlns:a16="http://schemas.microsoft.com/office/drawing/2014/main" id="{544A601E-FE08-4E7E-9278-65DDC8FB6A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6" name="Oval 466">
              <a:extLst>
                <a:ext uri="{FF2B5EF4-FFF2-40B4-BE49-F238E27FC236}">
                  <a16:creationId xmlns:a16="http://schemas.microsoft.com/office/drawing/2014/main" id="{A9DAE132-A6DB-4CE7-92A9-13C950F2CF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7" name="Oval 467">
              <a:extLst>
                <a:ext uri="{FF2B5EF4-FFF2-40B4-BE49-F238E27FC236}">
                  <a16:creationId xmlns:a16="http://schemas.microsoft.com/office/drawing/2014/main" id="{35B21B92-AFE8-4346-83FF-C2CB66F471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8" name="Oval 468">
              <a:extLst>
                <a:ext uri="{FF2B5EF4-FFF2-40B4-BE49-F238E27FC236}">
                  <a16:creationId xmlns:a16="http://schemas.microsoft.com/office/drawing/2014/main" id="{E03949C3-A56E-46A2-92FF-2B8CDC4E81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59" name="Oval 469">
              <a:extLst>
                <a:ext uri="{FF2B5EF4-FFF2-40B4-BE49-F238E27FC236}">
                  <a16:creationId xmlns:a16="http://schemas.microsoft.com/office/drawing/2014/main" id="{C1D5A015-C9BA-4915-9035-801C760DD0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344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0" name="Oval 470">
              <a:extLst>
                <a:ext uri="{FF2B5EF4-FFF2-40B4-BE49-F238E27FC236}">
                  <a16:creationId xmlns:a16="http://schemas.microsoft.com/office/drawing/2014/main" id="{35845963-0D84-4604-99A5-2446C4CE92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1" name="Oval 471">
              <a:extLst>
                <a:ext uri="{FF2B5EF4-FFF2-40B4-BE49-F238E27FC236}">
                  <a16:creationId xmlns:a16="http://schemas.microsoft.com/office/drawing/2014/main" id="{77B44C05-64BD-4DD6-BF6E-F347188D0D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2" name="Oval 472">
              <a:extLst>
                <a:ext uri="{FF2B5EF4-FFF2-40B4-BE49-F238E27FC236}">
                  <a16:creationId xmlns:a16="http://schemas.microsoft.com/office/drawing/2014/main" id="{FC67CFE3-B9C0-45BC-A833-F1E8258C04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3" name="Oval 473">
              <a:extLst>
                <a:ext uri="{FF2B5EF4-FFF2-40B4-BE49-F238E27FC236}">
                  <a16:creationId xmlns:a16="http://schemas.microsoft.com/office/drawing/2014/main" id="{A687DA80-FC5D-4F68-A468-28F0501E64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3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4" name="Oval 474">
              <a:extLst>
                <a:ext uri="{FF2B5EF4-FFF2-40B4-BE49-F238E27FC236}">
                  <a16:creationId xmlns:a16="http://schemas.microsoft.com/office/drawing/2014/main" id="{22CB1EAA-E78C-435C-8901-B9649C18B2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3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5" name="Oval 475">
              <a:extLst>
                <a:ext uri="{FF2B5EF4-FFF2-40B4-BE49-F238E27FC236}">
                  <a16:creationId xmlns:a16="http://schemas.microsoft.com/office/drawing/2014/main" id="{362713E2-D1AD-4298-9249-A0DE99F713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3" y="2088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6" name="Oval 476">
              <a:extLst>
                <a:ext uri="{FF2B5EF4-FFF2-40B4-BE49-F238E27FC236}">
                  <a16:creationId xmlns:a16="http://schemas.microsoft.com/office/drawing/2014/main" id="{58DE3B37-ECB2-4E66-AC38-56A3F03E9F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3" y="19438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7" name="Oval 477">
              <a:extLst>
                <a:ext uri="{FF2B5EF4-FFF2-40B4-BE49-F238E27FC236}">
                  <a16:creationId xmlns:a16="http://schemas.microsoft.com/office/drawing/2014/main" id="{9E7CC4BF-CDA4-4606-B0B0-A330F6A204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3" y="179943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8" name="Oval 478">
              <a:extLst>
                <a:ext uri="{FF2B5EF4-FFF2-40B4-BE49-F238E27FC236}">
                  <a16:creationId xmlns:a16="http://schemas.microsoft.com/office/drawing/2014/main" id="{3A19F0B2-6BF5-4143-A0ED-5A6AD79E7C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3" y="16565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9" name="Oval 479">
              <a:extLst>
                <a:ext uri="{FF2B5EF4-FFF2-40B4-BE49-F238E27FC236}">
                  <a16:creationId xmlns:a16="http://schemas.microsoft.com/office/drawing/2014/main" id="{46542FB3-75A5-4231-BCDB-5BBFB73E42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37903" y="15120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0" name="Oval 480">
              <a:extLst>
                <a:ext uri="{FF2B5EF4-FFF2-40B4-BE49-F238E27FC236}">
                  <a16:creationId xmlns:a16="http://schemas.microsoft.com/office/drawing/2014/main" id="{94492E7C-EB31-4083-87FA-D7337CB480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1" name="Oval 481">
              <a:extLst>
                <a:ext uri="{FF2B5EF4-FFF2-40B4-BE49-F238E27FC236}">
                  <a16:creationId xmlns:a16="http://schemas.microsoft.com/office/drawing/2014/main" id="{25FDD33B-0C34-4FF8-B8B5-A450D7EA67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2" name="Oval 482">
              <a:extLst>
                <a:ext uri="{FF2B5EF4-FFF2-40B4-BE49-F238E27FC236}">
                  <a16:creationId xmlns:a16="http://schemas.microsoft.com/office/drawing/2014/main" id="{C86E65DD-C022-435B-97ED-D0D949F203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3" name="Oval 483">
              <a:extLst>
                <a:ext uri="{FF2B5EF4-FFF2-40B4-BE49-F238E27FC236}">
                  <a16:creationId xmlns:a16="http://schemas.microsoft.com/office/drawing/2014/main" id="{62E3DD2C-0799-4B8E-AB37-06E4423576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4" name="Oval 484">
              <a:extLst>
                <a:ext uri="{FF2B5EF4-FFF2-40B4-BE49-F238E27FC236}">
                  <a16:creationId xmlns:a16="http://schemas.microsoft.com/office/drawing/2014/main" id="{54B6C941-96F8-4F6E-A08A-16422DB33E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5" name="Oval 485">
              <a:extLst>
                <a:ext uri="{FF2B5EF4-FFF2-40B4-BE49-F238E27FC236}">
                  <a16:creationId xmlns:a16="http://schemas.microsoft.com/office/drawing/2014/main" id="{8216787A-74A7-4EFF-A64E-B1427AE620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6" name="Oval 486">
              <a:extLst>
                <a:ext uri="{FF2B5EF4-FFF2-40B4-BE49-F238E27FC236}">
                  <a16:creationId xmlns:a16="http://schemas.microsoft.com/office/drawing/2014/main" id="{36DAE030-1815-47BB-B195-E97E5B1752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7" name="Oval 487">
              <a:extLst>
                <a:ext uri="{FF2B5EF4-FFF2-40B4-BE49-F238E27FC236}">
                  <a16:creationId xmlns:a16="http://schemas.microsoft.com/office/drawing/2014/main" id="{E171F642-2397-4D91-9EDF-FDF47C64F2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8" name="Oval 488">
              <a:extLst>
                <a:ext uri="{FF2B5EF4-FFF2-40B4-BE49-F238E27FC236}">
                  <a16:creationId xmlns:a16="http://schemas.microsoft.com/office/drawing/2014/main" id="{C6104525-B236-40E0-A99C-C60899C8E3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79" name="Oval 489">
              <a:extLst>
                <a:ext uri="{FF2B5EF4-FFF2-40B4-BE49-F238E27FC236}">
                  <a16:creationId xmlns:a16="http://schemas.microsoft.com/office/drawing/2014/main" id="{712F052D-93B6-441D-B07B-C484F21D98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8236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0" name="Oval 490">
              <a:extLst>
                <a:ext uri="{FF2B5EF4-FFF2-40B4-BE49-F238E27FC236}">
                  <a16:creationId xmlns:a16="http://schemas.microsoft.com/office/drawing/2014/main" id="{8A5D6604-27D0-4396-90AC-637C71B28E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1" name="Oval 491">
              <a:extLst>
                <a:ext uri="{FF2B5EF4-FFF2-40B4-BE49-F238E27FC236}">
                  <a16:creationId xmlns:a16="http://schemas.microsoft.com/office/drawing/2014/main" id="{FB94B0CB-D78E-41A3-BF38-1E420F8169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2" name="Oval 492">
              <a:extLst>
                <a:ext uri="{FF2B5EF4-FFF2-40B4-BE49-F238E27FC236}">
                  <a16:creationId xmlns:a16="http://schemas.microsoft.com/office/drawing/2014/main" id="{C62A33E4-E9D1-48DD-9824-F635A1D2BC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3" name="Oval 493">
              <a:extLst>
                <a:ext uri="{FF2B5EF4-FFF2-40B4-BE49-F238E27FC236}">
                  <a16:creationId xmlns:a16="http://schemas.microsoft.com/office/drawing/2014/main" id="{0EA13474-78C4-4F53-8B81-968679ED7B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8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4" name="Oval 494">
              <a:extLst>
                <a:ext uri="{FF2B5EF4-FFF2-40B4-BE49-F238E27FC236}">
                  <a16:creationId xmlns:a16="http://schemas.microsoft.com/office/drawing/2014/main" id="{B3DFE9E8-54DF-4388-A626-A5645CCB98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8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5" name="Oval 495">
              <a:extLst>
                <a:ext uri="{FF2B5EF4-FFF2-40B4-BE49-F238E27FC236}">
                  <a16:creationId xmlns:a16="http://schemas.microsoft.com/office/drawing/2014/main" id="{DD9FC1BA-E840-4941-94BF-CF9D3A43AD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8" y="2088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6" name="Oval 496">
              <a:extLst>
                <a:ext uri="{FF2B5EF4-FFF2-40B4-BE49-F238E27FC236}">
                  <a16:creationId xmlns:a16="http://schemas.microsoft.com/office/drawing/2014/main" id="{4420BA3F-88EC-41C6-8B92-DF83DECA9A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8" y="19438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7" name="Oval 497">
              <a:extLst>
                <a:ext uri="{FF2B5EF4-FFF2-40B4-BE49-F238E27FC236}">
                  <a16:creationId xmlns:a16="http://schemas.microsoft.com/office/drawing/2014/main" id="{117B61C5-7213-4645-88B5-32347CDBA6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8" y="179943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8" name="Oval 498">
              <a:extLst>
                <a:ext uri="{FF2B5EF4-FFF2-40B4-BE49-F238E27FC236}">
                  <a16:creationId xmlns:a16="http://schemas.microsoft.com/office/drawing/2014/main" id="{39579A26-0FE5-4E64-9618-B3CD837389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8" y="16565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89" name="Oval 499">
              <a:extLst>
                <a:ext uri="{FF2B5EF4-FFF2-40B4-BE49-F238E27FC236}">
                  <a16:creationId xmlns:a16="http://schemas.microsoft.com/office/drawing/2014/main" id="{4AF55595-2204-4C58-B142-8A669ED509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26828" y="15120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0" name="Oval 500">
              <a:extLst>
                <a:ext uri="{FF2B5EF4-FFF2-40B4-BE49-F238E27FC236}">
                  <a16:creationId xmlns:a16="http://schemas.microsoft.com/office/drawing/2014/main" id="{D9CC8DC4-5AF4-4778-8A49-77800EED0C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1" name="Oval 501">
              <a:extLst>
                <a:ext uri="{FF2B5EF4-FFF2-40B4-BE49-F238E27FC236}">
                  <a16:creationId xmlns:a16="http://schemas.microsoft.com/office/drawing/2014/main" id="{6C5EF060-2A75-406C-A959-D4294EB81C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2" name="Oval 502">
              <a:extLst>
                <a:ext uri="{FF2B5EF4-FFF2-40B4-BE49-F238E27FC236}">
                  <a16:creationId xmlns:a16="http://schemas.microsoft.com/office/drawing/2014/main" id="{212FAC4C-6753-4EAE-9788-B879B5A3E6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3" name="Oval 503">
              <a:extLst>
                <a:ext uri="{FF2B5EF4-FFF2-40B4-BE49-F238E27FC236}">
                  <a16:creationId xmlns:a16="http://schemas.microsoft.com/office/drawing/2014/main" id="{1EA47986-6963-45A2-A8D8-F211CED7D4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4" name="Oval 504">
              <a:extLst>
                <a:ext uri="{FF2B5EF4-FFF2-40B4-BE49-F238E27FC236}">
                  <a16:creationId xmlns:a16="http://schemas.microsoft.com/office/drawing/2014/main" id="{6247687B-B570-47D7-B5DE-70A377D9EC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5" name="Oval 505">
              <a:extLst>
                <a:ext uri="{FF2B5EF4-FFF2-40B4-BE49-F238E27FC236}">
                  <a16:creationId xmlns:a16="http://schemas.microsoft.com/office/drawing/2014/main" id="{99E56411-78E3-4FCE-B6DC-BD9478D399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6" name="Oval 506">
              <a:extLst>
                <a:ext uri="{FF2B5EF4-FFF2-40B4-BE49-F238E27FC236}">
                  <a16:creationId xmlns:a16="http://schemas.microsoft.com/office/drawing/2014/main" id="{5EE23CCB-7DEE-4468-A6EA-5034456ADA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7" name="Oval 507">
              <a:extLst>
                <a:ext uri="{FF2B5EF4-FFF2-40B4-BE49-F238E27FC236}">
                  <a16:creationId xmlns:a16="http://schemas.microsoft.com/office/drawing/2014/main" id="{F8C788BA-D92E-40FA-943E-C5358E37FE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8" name="Oval 508">
              <a:extLst>
                <a:ext uri="{FF2B5EF4-FFF2-40B4-BE49-F238E27FC236}">
                  <a16:creationId xmlns:a16="http://schemas.microsoft.com/office/drawing/2014/main" id="{73819BA8-4C23-4006-BCAE-382D95C920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99" name="Oval 509">
              <a:extLst>
                <a:ext uri="{FF2B5EF4-FFF2-40B4-BE49-F238E27FC236}">
                  <a16:creationId xmlns:a16="http://schemas.microsoft.com/office/drawing/2014/main" id="{FC6B0018-9C57-4BCE-BA54-390B8A8CFE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712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0" name="Oval 660">
              <a:extLst>
                <a:ext uri="{FF2B5EF4-FFF2-40B4-BE49-F238E27FC236}">
                  <a16:creationId xmlns:a16="http://schemas.microsoft.com/office/drawing/2014/main" id="{9FE282C3-478B-4586-96A5-6D13E476B2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1" name="Oval 661">
              <a:extLst>
                <a:ext uri="{FF2B5EF4-FFF2-40B4-BE49-F238E27FC236}">
                  <a16:creationId xmlns:a16="http://schemas.microsoft.com/office/drawing/2014/main" id="{0806305A-6F3B-48D4-AFEB-1F95CB56FC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2" name="Oval 662">
              <a:extLst>
                <a:ext uri="{FF2B5EF4-FFF2-40B4-BE49-F238E27FC236}">
                  <a16:creationId xmlns:a16="http://schemas.microsoft.com/office/drawing/2014/main" id="{976E7B0A-829D-4A9A-A8F6-C1E5DA4A2C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3" name="Oval 663">
              <a:extLst>
                <a:ext uri="{FF2B5EF4-FFF2-40B4-BE49-F238E27FC236}">
                  <a16:creationId xmlns:a16="http://schemas.microsoft.com/office/drawing/2014/main" id="{4EB3E2DA-6BD3-4319-8DDD-079090AE71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8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4" name="Oval 664">
              <a:extLst>
                <a:ext uri="{FF2B5EF4-FFF2-40B4-BE49-F238E27FC236}">
                  <a16:creationId xmlns:a16="http://schemas.microsoft.com/office/drawing/2014/main" id="{E823ABC9-706D-4C54-A001-D63064B2AE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8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5" name="Oval 665">
              <a:extLst>
                <a:ext uri="{FF2B5EF4-FFF2-40B4-BE49-F238E27FC236}">
                  <a16:creationId xmlns:a16="http://schemas.microsoft.com/office/drawing/2014/main" id="{806136DA-3633-49D3-938F-02DC64BBA3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8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6" name="Oval 666">
              <a:extLst>
                <a:ext uri="{FF2B5EF4-FFF2-40B4-BE49-F238E27FC236}">
                  <a16:creationId xmlns:a16="http://schemas.microsoft.com/office/drawing/2014/main" id="{4634D806-2BF4-4F76-8DAD-6DDBE51CF2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8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7" name="Oval 667">
              <a:extLst>
                <a:ext uri="{FF2B5EF4-FFF2-40B4-BE49-F238E27FC236}">
                  <a16:creationId xmlns:a16="http://schemas.microsoft.com/office/drawing/2014/main" id="{D9E73585-A025-4685-B15B-E02C9BFA50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8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8" name="Oval 668">
              <a:extLst>
                <a:ext uri="{FF2B5EF4-FFF2-40B4-BE49-F238E27FC236}">
                  <a16:creationId xmlns:a16="http://schemas.microsoft.com/office/drawing/2014/main" id="{73C98FF9-9062-44DD-9E86-0B628A0DA6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8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9" name="Oval 669">
              <a:extLst>
                <a:ext uri="{FF2B5EF4-FFF2-40B4-BE49-F238E27FC236}">
                  <a16:creationId xmlns:a16="http://schemas.microsoft.com/office/drawing/2014/main" id="{670CD74E-D6C3-4066-8EE1-9DB81DF8C3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12578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0" name="Oval 670">
              <a:extLst>
                <a:ext uri="{FF2B5EF4-FFF2-40B4-BE49-F238E27FC236}">
                  <a16:creationId xmlns:a16="http://schemas.microsoft.com/office/drawing/2014/main" id="{65F46184-B632-4145-8ACA-1C85C78DD9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1" name="Oval 671">
              <a:extLst>
                <a:ext uri="{FF2B5EF4-FFF2-40B4-BE49-F238E27FC236}">
                  <a16:creationId xmlns:a16="http://schemas.microsoft.com/office/drawing/2014/main" id="{B852DC90-B854-4572-A7B0-9B5E09B65C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2" name="Oval 672">
              <a:extLst>
                <a:ext uri="{FF2B5EF4-FFF2-40B4-BE49-F238E27FC236}">
                  <a16:creationId xmlns:a16="http://schemas.microsoft.com/office/drawing/2014/main" id="{3059CD6D-3523-47FB-BFA1-DFEB9B9BFC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3" name="Oval 673">
              <a:extLst>
                <a:ext uri="{FF2B5EF4-FFF2-40B4-BE49-F238E27FC236}">
                  <a16:creationId xmlns:a16="http://schemas.microsoft.com/office/drawing/2014/main" id="{74816027-8062-41BA-8D45-A12D8268A9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4" name="Oval 674">
              <a:extLst>
                <a:ext uri="{FF2B5EF4-FFF2-40B4-BE49-F238E27FC236}">
                  <a16:creationId xmlns:a16="http://schemas.microsoft.com/office/drawing/2014/main" id="{9FA4C220-A440-454A-B9F1-40197C22DE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5" name="Oval 675">
              <a:extLst>
                <a:ext uri="{FF2B5EF4-FFF2-40B4-BE49-F238E27FC236}">
                  <a16:creationId xmlns:a16="http://schemas.microsoft.com/office/drawing/2014/main" id="{EBE06AB1-9A1E-4535-B4CA-296EAB37A4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6" name="Oval 676">
              <a:extLst>
                <a:ext uri="{FF2B5EF4-FFF2-40B4-BE49-F238E27FC236}">
                  <a16:creationId xmlns:a16="http://schemas.microsoft.com/office/drawing/2014/main" id="{6E0D2FE2-AB82-4586-BEC9-5D429B142A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7" name="Oval 677">
              <a:extLst>
                <a:ext uri="{FF2B5EF4-FFF2-40B4-BE49-F238E27FC236}">
                  <a16:creationId xmlns:a16="http://schemas.microsoft.com/office/drawing/2014/main" id="{F13E143C-0B4E-4760-95A7-7C41CC7724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8" name="Oval 678">
              <a:extLst>
                <a:ext uri="{FF2B5EF4-FFF2-40B4-BE49-F238E27FC236}">
                  <a16:creationId xmlns:a16="http://schemas.microsoft.com/office/drawing/2014/main" id="{BDA8018A-E409-4BB6-A304-B25947339F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9" name="Oval 679">
              <a:extLst>
                <a:ext uri="{FF2B5EF4-FFF2-40B4-BE49-F238E27FC236}">
                  <a16:creationId xmlns:a16="http://schemas.microsoft.com/office/drawing/2014/main" id="{3B03D1B8-0920-47E7-9AED-844FD535BB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5704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0" name="Oval 680">
              <a:extLst>
                <a:ext uri="{FF2B5EF4-FFF2-40B4-BE49-F238E27FC236}">
                  <a16:creationId xmlns:a16="http://schemas.microsoft.com/office/drawing/2014/main" id="{3B50FCB6-716E-4D5F-9B10-6E4ECC0EB4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1" name="Oval 681">
              <a:extLst>
                <a:ext uri="{FF2B5EF4-FFF2-40B4-BE49-F238E27FC236}">
                  <a16:creationId xmlns:a16="http://schemas.microsoft.com/office/drawing/2014/main" id="{5F0777B5-8B00-4801-9C7B-E45CD9BB36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" name="Oval 682">
              <a:extLst>
                <a:ext uri="{FF2B5EF4-FFF2-40B4-BE49-F238E27FC236}">
                  <a16:creationId xmlns:a16="http://schemas.microsoft.com/office/drawing/2014/main" id="{861FCAA5-5045-45A1-9397-550C190931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3" name="Oval 683">
              <a:extLst>
                <a:ext uri="{FF2B5EF4-FFF2-40B4-BE49-F238E27FC236}">
                  <a16:creationId xmlns:a16="http://schemas.microsoft.com/office/drawing/2014/main" id="{EA5BA832-07AB-4260-B8D9-D1B8C25271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3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4" name="Oval 684">
              <a:extLst>
                <a:ext uri="{FF2B5EF4-FFF2-40B4-BE49-F238E27FC236}">
                  <a16:creationId xmlns:a16="http://schemas.microsoft.com/office/drawing/2014/main" id="{A89883CD-F75E-46F8-9D1A-E61343D18A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3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5" name="Oval 685">
              <a:extLst>
                <a:ext uri="{FF2B5EF4-FFF2-40B4-BE49-F238E27FC236}">
                  <a16:creationId xmlns:a16="http://schemas.microsoft.com/office/drawing/2014/main" id="{AF0759CF-473E-4705-9B4C-1C8540E5D3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3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6" name="Oval 686">
              <a:extLst>
                <a:ext uri="{FF2B5EF4-FFF2-40B4-BE49-F238E27FC236}">
                  <a16:creationId xmlns:a16="http://schemas.microsoft.com/office/drawing/2014/main" id="{5C442572-3179-4069-9103-42FE07EC86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3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7" name="Oval 687">
              <a:extLst>
                <a:ext uri="{FF2B5EF4-FFF2-40B4-BE49-F238E27FC236}">
                  <a16:creationId xmlns:a16="http://schemas.microsoft.com/office/drawing/2014/main" id="{7DE2FA2A-498B-4812-9EAB-524B8E651A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3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8" name="Oval 688">
              <a:extLst>
                <a:ext uri="{FF2B5EF4-FFF2-40B4-BE49-F238E27FC236}">
                  <a16:creationId xmlns:a16="http://schemas.microsoft.com/office/drawing/2014/main" id="{F9E382BF-EBD8-45E8-97C1-355DD47A80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3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9" name="Oval 689">
              <a:extLst>
                <a:ext uri="{FF2B5EF4-FFF2-40B4-BE49-F238E27FC236}">
                  <a16:creationId xmlns:a16="http://schemas.microsoft.com/office/drawing/2014/main" id="{7076C37D-8057-4FD1-AEAB-89EFF95722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1503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0" name="Oval 690">
              <a:extLst>
                <a:ext uri="{FF2B5EF4-FFF2-40B4-BE49-F238E27FC236}">
                  <a16:creationId xmlns:a16="http://schemas.microsoft.com/office/drawing/2014/main" id="{6DAA85CD-EF05-45FA-909D-D485FF7771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1" name="Oval 691">
              <a:extLst>
                <a:ext uri="{FF2B5EF4-FFF2-40B4-BE49-F238E27FC236}">
                  <a16:creationId xmlns:a16="http://schemas.microsoft.com/office/drawing/2014/main" id="{23204A8D-76C4-490A-8AA7-F67BCB4A53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2" name="Oval 692">
              <a:extLst>
                <a:ext uri="{FF2B5EF4-FFF2-40B4-BE49-F238E27FC236}">
                  <a16:creationId xmlns:a16="http://schemas.microsoft.com/office/drawing/2014/main" id="{46379F2A-EBD9-4FD3-803D-744E70B76E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3" name="Oval 693">
              <a:extLst>
                <a:ext uri="{FF2B5EF4-FFF2-40B4-BE49-F238E27FC236}">
                  <a16:creationId xmlns:a16="http://schemas.microsoft.com/office/drawing/2014/main" id="{B73624D5-57D1-476F-8C48-43D04E0AA5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4" name="Oval 694">
              <a:extLst>
                <a:ext uri="{FF2B5EF4-FFF2-40B4-BE49-F238E27FC236}">
                  <a16:creationId xmlns:a16="http://schemas.microsoft.com/office/drawing/2014/main" id="{83950793-DF34-4AEB-8EAC-0F7B6234C6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5" name="Oval 695">
              <a:extLst>
                <a:ext uri="{FF2B5EF4-FFF2-40B4-BE49-F238E27FC236}">
                  <a16:creationId xmlns:a16="http://schemas.microsoft.com/office/drawing/2014/main" id="{14B0ABAF-A5CD-406F-8719-3ABA939AC4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6" name="Oval 696">
              <a:extLst>
                <a:ext uri="{FF2B5EF4-FFF2-40B4-BE49-F238E27FC236}">
                  <a16:creationId xmlns:a16="http://schemas.microsoft.com/office/drawing/2014/main" id="{EF318E38-3739-4152-A606-911EACEAAD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7" name="Oval 697">
              <a:extLst>
                <a:ext uri="{FF2B5EF4-FFF2-40B4-BE49-F238E27FC236}">
                  <a16:creationId xmlns:a16="http://schemas.microsoft.com/office/drawing/2014/main" id="{BD68A42A-05B9-45FD-8BDE-A727ABD4D0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8" name="Oval 698">
              <a:extLst>
                <a:ext uri="{FF2B5EF4-FFF2-40B4-BE49-F238E27FC236}">
                  <a16:creationId xmlns:a16="http://schemas.microsoft.com/office/drawing/2014/main" id="{6B191A55-3D61-4689-9560-BC74042660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9" name="Oval 699">
              <a:extLst>
                <a:ext uri="{FF2B5EF4-FFF2-40B4-BE49-F238E27FC236}">
                  <a16:creationId xmlns:a16="http://schemas.microsoft.com/office/drawing/2014/main" id="{ABBF9F5C-216E-4C05-BD3E-30D2D43417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4596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0" name="Oval 700">
              <a:extLst>
                <a:ext uri="{FF2B5EF4-FFF2-40B4-BE49-F238E27FC236}">
                  <a16:creationId xmlns:a16="http://schemas.microsoft.com/office/drawing/2014/main" id="{04668F55-668D-4B3F-981B-18F32B898D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1" name="Oval 701">
              <a:extLst>
                <a:ext uri="{FF2B5EF4-FFF2-40B4-BE49-F238E27FC236}">
                  <a16:creationId xmlns:a16="http://schemas.microsoft.com/office/drawing/2014/main" id="{F4205CC9-3017-47BF-A833-A98568E7A1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2" name="Oval 702">
              <a:extLst>
                <a:ext uri="{FF2B5EF4-FFF2-40B4-BE49-F238E27FC236}">
                  <a16:creationId xmlns:a16="http://schemas.microsoft.com/office/drawing/2014/main" id="{0B38E414-DC6E-49D6-9376-38321B4E40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3" name="Oval 703">
              <a:extLst>
                <a:ext uri="{FF2B5EF4-FFF2-40B4-BE49-F238E27FC236}">
                  <a16:creationId xmlns:a16="http://schemas.microsoft.com/office/drawing/2014/main" id="{6E4AF426-9CCE-494F-893A-18F61A5E6A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8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4" name="Oval 704">
              <a:extLst>
                <a:ext uri="{FF2B5EF4-FFF2-40B4-BE49-F238E27FC236}">
                  <a16:creationId xmlns:a16="http://schemas.microsoft.com/office/drawing/2014/main" id="{325CB43A-7ACB-459B-9E2E-52A1DFEC18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8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5" name="Oval 705">
              <a:extLst>
                <a:ext uri="{FF2B5EF4-FFF2-40B4-BE49-F238E27FC236}">
                  <a16:creationId xmlns:a16="http://schemas.microsoft.com/office/drawing/2014/main" id="{1FC39732-6E9A-4887-B27F-780A9376A5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8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6" name="Oval 706">
              <a:extLst>
                <a:ext uri="{FF2B5EF4-FFF2-40B4-BE49-F238E27FC236}">
                  <a16:creationId xmlns:a16="http://schemas.microsoft.com/office/drawing/2014/main" id="{FC860F51-06AB-4FD3-A7E2-FBEC1FEB03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8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7" name="Oval 707">
              <a:extLst>
                <a:ext uri="{FF2B5EF4-FFF2-40B4-BE49-F238E27FC236}">
                  <a16:creationId xmlns:a16="http://schemas.microsoft.com/office/drawing/2014/main" id="{B6502F45-50D6-4592-AA41-C387EBC22A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8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8" name="Oval 708">
              <a:extLst>
                <a:ext uri="{FF2B5EF4-FFF2-40B4-BE49-F238E27FC236}">
                  <a16:creationId xmlns:a16="http://schemas.microsoft.com/office/drawing/2014/main" id="{91C3D600-A77D-4304-933A-413FB904BC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8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9" name="Oval 709">
              <a:extLst>
                <a:ext uri="{FF2B5EF4-FFF2-40B4-BE49-F238E27FC236}">
                  <a16:creationId xmlns:a16="http://schemas.microsoft.com/office/drawing/2014/main" id="{400B8F7D-475F-4821-80E4-93F096A213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90428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0" name="Oval 710">
              <a:extLst>
                <a:ext uri="{FF2B5EF4-FFF2-40B4-BE49-F238E27FC236}">
                  <a16:creationId xmlns:a16="http://schemas.microsoft.com/office/drawing/2014/main" id="{CF47A2FE-BFF5-4E64-BA6E-16388DC828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1" name="Oval 711">
              <a:extLst>
                <a:ext uri="{FF2B5EF4-FFF2-40B4-BE49-F238E27FC236}">
                  <a16:creationId xmlns:a16="http://schemas.microsoft.com/office/drawing/2014/main" id="{39068EC9-AC72-4782-AA35-7BA4F72A71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2" name="Oval 712">
              <a:extLst>
                <a:ext uri="{FF2B5EF4-FFF2-40B4-BE49-F238E27FC236}">
                  <a16:creationId xmlns:a16="http://schemas.microsoft.com/office/drawing/2014/main" id="{73F93284-91C0-4EBE-9B60-6BC6ADF722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3" name="Oval 713">
              <a:extLst>
                <a:ext uri="{FF2B5EF4-FFF2-40B4-BE49-F238E27FC236}">
                  <a16:creationId xmlns:a16="http://schemas.microsoft.com/office/drawing/2014/main" id="{315486B2-3295-4BE4-9D5D-D7A15C240B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4" name="Oval 714">
              <a:extLst>
                <a:ext uri="{FF2B5EF4-FFF2-40B4-BE49-F238E27FC236}">
                  <a16:creationId xmlns:a16="http://schemas.microsoft.com/office/drawing/2014/main" id="{C3C8D5DE-BB70-4DB7-A4D3-B7311DD4AD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5" name="Oval 715">
              <a:extLst>
                <a:ext uri="{FF2B5EF4-FFF2-40B4-BE49-F238E27FC236}">
                  <a16:creationId xmlns:a16="http://schemas.microsoft.com/office/drawing/2014/main" id="{6ECA1642-4109-46D2-B40A-87A59712B0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6" name="Oval 716">
              <a:extLst>
                <a:ext uri="{FF2B5EF4-FFF2-40B4-BE49-F238E27FC236}">
                  <a16:creationId xmlns:a16="http://schemas.microsoft.com/office/drawing/2014/main" id="{BEC9507A-D2F8-4EEF-BB79-50BC0B4AB4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7" name="Oval 717">
              <a:extLst>
                <a:ext uri="{FF2B5EF4-FFF2-40B4-BE49-F238E27FC236}">
                  <a16:creationId xmlns:a16="http://schemas.microsoft.com/office/drawing/2014/main" id="{718B6A56-1D1A-4A25-A5E3-82226C1EF2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8" name="Oval 718">
              <a:extLst>
                <a:ext uri="{FF2B5EF4-FFF2-40B4-BE49-F238E27FC236}">
                  <a16:creationId xmlns:a16="http://schemas.microsoft.com/office/drawing/2014/main" id="{C3E70A60-CE62-47F6-A01A-84CB064D1F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9" name="Oval 719">
              <a:extLst>
                <a:ext uri="{FF2B5EF4-FFF2-40B4-BE49-F238E27FC236}">
                  <a16:creationId xmlns:a16="http://schemas.microsoft.com/office/drawing/2014/main" id="{67F8C40C-8295-4AFD-9466-E60CD5CB74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48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0" name="Oval 720">
              <a:extLst>
                <a:ext uri="{FF2B5EF4-FFF2-40B4-BE49-F238E27FC236}">
                  <a16:creationId xmlns:a16="http://schemas.microsoft.com/office/drawing/2014/main" id="{A245DD86-3011-46A8-B6B7-E62E74CA5B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1" name="Oval 721">
              <a:extLst>
                <a:ext uri="{FF2B5EF4-FFF2-40B4-BE49-F238E27FC236}">
                  <a16:creationId xmlns:a16="http://schemas.microsoft.com/office/drawing/2014/main" id="{F8BB6AEF-2E1E-4D92-87F6-547B72472E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2" name="Oval 722">
              <a:extLst>
                <a:ext uri="{FF2B5EF4-FFF2-40B4-BE49-F238E27FC236}">
                  <a16:creationId xmlns:a16="http://schemas.microsoft.com/office/drawing/2014/main" id="{9B1F862E-C549-42B6-9665-EA5B2D41A0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3" name="Oval 723">
              <a:extLst>
                <a:ext uri="{FF2B5EF4-FFF2-40B4-BE49-F238E27FC236}">
                  <a16:creationId xmlns:a16="http://schemas.microsoft.com/office/drawing/2014/main" id="{2D308C44-DA4D-450A-B3B4-31B1FBEE7A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3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4" name="Oval 724">
              <a:extLst>
                <a:ext uri="{FF2B5EF4-FFF2-40B4-BE49-F238E27FC236}">
                  <a16:creationId xmlns:a16="http://schemas.microsoft.com/office/drawing/2014/main" id="{26357A55-5B5E-4B94-9BA0-B271A6009A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3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5" name="Oval 725">
              <a:extLst>
                <a:ext uri="{FF2B5EF4-FFF2-40B4-BE49-F238E27FC236}">
                  <a16:creationId xmlns:a16="http://schemas.microsoft.com/office/drawing/2014/main" id="{0CD8F665-4322-4240-8D9E-5CE26ACD4E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3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6" name="Oval 726">
              <a:extLst>
                <a:ext uri="{FF2B5EF4-FFF2-40B4-BE49-F238E27FC236}">
                  <a16:creationId xmlns:a16="http://schemas.microsoft.com/office/drawing/2014/main" id="{5C7710E5-3B1B-4FB8-ADEC-4145FB3A06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3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7" name="Oval 727">
              <a:extLst>
                <a:ext uri="{FF2B5EF4-FFF2-40B4-BE49-F238E27FC236}">
                  <a16:creationId xmlns:a16="http://schemas.microsoft.com/office/drawing/2014/main" id="{B71B60B5-0705-4B6E-A2E7-36FE249793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3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8" name="Oval 728">
              <a:extLst>
                <a:ext uri="{FF2B5EF4-FFF2-40B4-BE49-F238E27FC236}">
                  <a16:creationId xmlns:a16="http://schemas.microsoft.com/office/drawing/2014/main" id="{F02BC3A2-0010-48EC-AAAA-689506F410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3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9" name="Oval 729">
              <a:extLst>
                <a:ext uri="{FF2B5EF4-FFF2-40B4-BE49-F238E27FC236}">
                  <a16:creationId xmlns:a16="http://schemas.microsoft.com/office/drawing/2014/main" id="{52620570-5D2B-41FC-9C20-EFECAEDBAF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79353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0" name="Oval 730">
              <a:extLst>
                <a:ext uri="{FF2B5EF4-FFF2-40B4-BE49-F238E27FC236}">
                  <a16:creationId xmlns:a16="http://schemas.microsoft.com/office/drawing/2014/main" id="{140A3A97-C3B3-438F-A96B-C8F46AFDFB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1" name="Oval 731">
              <a:extLst>
                <a:ext uri="{FF2B5EF4-FFF2-40B4-BE49-F238E27FC236}">
                  <a16:creationId xmlns:a16="http://schemas.microsoft.com/office/drawing/2014/main" id="{76E7B5DD-3F68-45B9-87B9-5AA0F10C15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2" name="Oval 732">
              <a:extLst>
                <a:ext uri="{FF2B5EF4-FFF2-40B4-BE49-F238E27FC236}">
                  <a16:creationId xmlns:a16="http://schemas.microsoft.com/office/drawing/2014/main" id="{02588D3D-D110-4A94-A84D-702C12FA6F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3" name="Oval 733">
              <a:extLst>
                <a:ext uri="{FF2B5EF4-FFF2-40B4-BE49-F238E27FC236}">
                  <a16:creationId xmlns:a16="http://schemas.microsoft.com/office/drawing/2014/main" id="{1FE92E26-E37B-46DF-8857-BA4B655D00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4" name="Oval 734">
              <a:extLst>
                <a:ext uri="{FF2B5EF4-FFF2-40B4-BE49-F238E27FC236}">
                  <a16:creationId xmlns:a16="http://schemas.microsoft.com/office/drawing/2014/main" id="{0B1D2903-A8BC-430E-990D-0D9814D2CD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5" name="Oval 735">
              <a:extLst>
                <a:ext uri="{FF2B5EF4-FFF2-40B4-BE49-F238E27FC236}">
                  <a16:creationId xmlns:a16="http://schemas.microsoft.com/office/drawing/2014/main" id="{C1E97847-0599-4CE7-921D-607A4CA2C2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6" name="Oval 736">
              <a:extLst>
                <a:ext uri="{FF2B5EF4-FFF2-40B4-BE49-F238E27FC236}">
                  <a16:creationId xmlns:a16="http://schemas.microsoft.com/office/drawing/2014/main" id="{E58BBC0F-97EF-471E-9208-685513B9BC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7" name="Oval 737">
              <a:extLst>
                <a:ext uri="{FF2B5EF4-FFF2-40B4-BE49-F238E27FC236}">
                  <a16:creationId xmlns:a16="http://schemas.microsoft.com/office/drawing/2014/main" id="{ADE4A09F-4C83-4C53-B087-AA0455D205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8" name="Oval 738">
              <a:extLst>
                <a:ext uri="{FF2B5EF4-FFF2-40B4-BE49-F238E27FC236}">
                  <a16:creationId xmlns:a16="http://schemas.microsoft.com/office/drawing/2014/main" id="{A7F74346-C4C6-438B-9955-A3ABBBE901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79" name="Oval 739">
              <a:extLst>
                <a:ext uri="{FF2B5EF4-FFF2-40B4-BE49-F238E27FC236}">
                  <a16:creationId xmlns:a16="http://schemas.microsoft.com/office/drawing/2014/main" id="{8A5CF4E9-51CA-4A07-8A98-D5E1678F2D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2064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0" name="Oval 740">
              <a:extLst>
                <a:ext uri="{FF2B5EF4-FFF2-40B4-BE49-F238E27FC236}">
                  <a16:creationId xmlns:a16="http://schemas.microsoft.com/office/drawing/2014/main" id="{2BD06DC9-83B3-43DD-A1FF-9868D02D63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1" name="Oval 741">
              <a:extLst>
                <a:ext uri="{FF2B5EF4-FFF2-40B4-BE49-F238E27FC236}">
                  <a16:creationId xmlns:a16="http://schemas.microsoft.com/office/drawing/2014/main" id="{62578E7B-4BB4-4E82-842C-0C2BCB3927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2" name="Oval 742">
              <a:extLst>
                <a:ext uri="{FF2B5EF4-FFF2-40B4-BE49-F238E27FC236}">
                  <a16:creationId xmlns:a16="http://schemas.microsoft.com/office/drawing/2014/main" id="{B3EDD384-C0C4-4DE0-8320-6DF8CDE91C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3" name="Oval 743">
              <a:extLst>
                <a:ext uri="{FF2B5EF4-FFF2-40B4-BE49-F238E27FC236}">
                  <a16:creationId xmlns:a16="http://schemas.microsoft.com/office/drawing/2014/main" id="{550A3DB7-7FC6-4F94-B4CE-912B2B9C24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4" name="Oval 744">
              <a:extLst>
                <a:ext uri="{FF2B5EF4-FFF2-40B4-BE49-F238E27FC236}">
                  <a16:creationId xmlns:a16="http://schemas.microsoft.com/office/drawing/2014/main" id="{B78F3A2E-361D-4ACD-90B9-E1EC060039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5" name="Oval 745">
              <a:extLst>
                <a:ext uri="{FF2B5EF4-FFF2-40B4-BE49-F238E27FC236}">
                  <a16:creationId xmlns:a16="http://schemas.microsoft.com/office/drawing/2014/main" id="{9C6FD684-BD42-49C3-83FB-8F9206F6E3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6" name="Oval 746">
              <a:extLst>
                <a:ext uri="{FF2B5EF4-FFF2-40B4-BE49-F238E27FC236}">
                  <a16:creationId xmlns:a16="http://schemas.microsoft.com/office/drawing/2014/main" id="{84BA65DF-9A06-45C8-8BA2-5DF7C7F64C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7" name="Oval 747">
              <a:extLst>
                <a:ext uri="{FF2B5EF4-FFF2-40B4-BE49-F238E27FC236}">
                  <a16:creationId xmlns:a16="http://schemas.microsoft.com/office/drawing/2014/main" id="{AA30CD14-02E9-463E-A662-5240479670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8" name="Oval 748">
              <a:extLst>
                <a:ext uri="{FF2B5EF4-FFF2-40B4-BE49-F238E27FC236}">
                  <a16:creationId xmlns:a16="http://schemas.microsoft.com/office/drawing/2014/main" id="{5A970A19-E88E-42F9-8654-D4B2743EFB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89" name="Oval 749">
              <a:extLst>
                <a:ext uri="{FF2B5EF4-FFF2-40B4-BE49-F238E27FC236}">
                  <a16:creationId xmlns:a16="http://schemas.microsoft.com/office/drawing/2014/main" id="{5B94BF98-2BE4-4EDD-B5DD-33FBEBEB7C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65104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0" name="Oval 750">
              <a:extLst>
                <a:ext uri="{FF2B5EF4-FFF2-40B4-BE49-F238E27FC236}">
                  <a16:creationId xmlns:a16="http://schemas.microsoft.com/office/drawing/2014/main" id="{26EEFF8A-CCA0-4886-97AE-C67050E659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1" name="Oval 751">
              <a:extLst>
                <a:ext uri="{FF2B5EF4-FFF2-40B4-BE49-F238E27FC236}">
                  <a16:creationId xmlns:a16="http://schemas.microsoft.com/office/drawing/2014/main" id="{CA2A9C37-E5A5-47A7-9A2B-06E7085A0A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2" name="Oval 752">
              <a:extLst>
                <a:ext uri="{FF2B5EF4-FFF2-40B4-BE49-F238E27FC236}">
                  <a16:creationId xmlns:a16="http://schemas.microsoft.com/office/drawing/2014/main" id="{4FA481FD-4AED-4027-9F59-40B0EB7757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3" name="Oval 753">
              <a:extLst>
                <a:ext uri="{FF2B5EF4-FFF2-40B4-BE49-F238E27FC236}">
                  <a16:creationId xmlns:a16="http://schemas.microsoft.com/office/drawing/2014/main" id="{FE7BC60D-0474-434A-9B94-7DEF8223BC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4" name="Oval 754">
              <a:extLst>
                <a:ext uri="{FF2B5EF4-FFF2-40B4-BE49-F238E27FC236}">
                  <a16:creationId xmlns:a16="http://schemas.microsoft.com/office/drawing/2014/main" id="{67F4F514-E422-4894-98F0-EC7D34E51E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5" name="Oval 755">
              <a:extLst>
                <a:ext uri="{FF2B5EF4-FFF2-40B4-BE49-F238E27FC236}">
                  <a16:creationId xmlns:a16="http://schemas.microsoft.com/office/drawing/2014/main" id="{A27D0104-4BAF-45AC-956A-D9316211F2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6" name="Oval 756">
              <a:extLst>
                <a:ext uri="{FF2B5EF4-FFF2-40B4-BE49-F238E27FC236}">
                  <a16:creationId xmlns:a16="http://schemas.microsoft.com/office/drawing/2014/main" id="{5A6CAEB2-0C0F-4391-B45E-CA6DDBAC47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7" name="Oval 757">
              <a:extLst>
                <a:ext uri="{FF2B5EF4-FFF2-40B4-BE49-F238E27FC236}">
                  <a16:creationId xmlns:a16="http://schemas.microsoft.com/office/drawing/2014/main" id="{87F5181E-2424-4B0C-A812-845817E622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8" name="Oval 758">
              <a:extLst>
                <a:ext uri="{FF2B5EF4-FFF2-40B4-BE49-F238E27FC236}">
                  <a16:creationId xmlns:a16="http://schemas.microsoft.com/office/drawing/2014/main" id="{585E18B7-E1D2-4AC1-8152-2712779F56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99" name="Oval 759">
              <a:extLst>
                <a:ext uri="{FF2B5EF4-FFF2-40B4-BE49-F238E27FC236}">
                  <a16:creationId xmlns:a16="http://schemas.microsoft.com/office/drawing/2014/main" id="{62E527AB-14E5-43E0-A7D3-CC1F471660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0956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0" name="Oval 760">
              <a:extLst>
                <a:ext uri="{FF2B5EF4-FFF2-40B4-BE49-F238E27FC236}">
                  <a16:creationId xmlns:a16="http://schemas.microsoft.com/office/drawing/2014/main" id="{73D1574E-035D-46AD-9DAF-C4FC8DDFEB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1" name="Oval 761">
              <a:extLst>
                <a:ext uri="{FF2B5EF4-FFF2-40B4-BE49-F238E27FC236}">
                  <a16:creationId xmlns:a16="http://schemas.microsoft.com/office/drawing/2014/main" id="{F2917C66-5DEF-4487-9D2A-23BE014AA0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2" name="Oval 762">
              <a:extLst>
                <a:ext uri="{FF2B5EF4-FFF2-40B4-BE49-F238E27FC236}">
                  <a16:creationId xmlns:a16="http://schemas.microsoft.com/office/drawing/2014/main" id="{051FCC55-8297-4AD0-AF86-76172971EE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3" name="Oval 763">
              <a:extLst>
                <a:ext uri="{FF2B5EF4-FFF2-40B4-BE49-F238E27FC236}">
                  <a16:creationId xmlns:a16="http://schemas.microsoft.com/office/drawing/2014/main" id="{1349043B-26E2-4DB2-A5DF-2BFA8D2A35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4" name="Oval 764">
              <a:extLst>
                <a:ext uri="{FF2B5EF4-FFF2-40B4-BE49-F238E27FC236}">
                  <a16:creationId xmlns:a16="http://schemas.microsoft.com/office/drawing/2014/main" id="{DD38E4FB-7E94-4349-AD97-5CC2CA1BFC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5" name="Oval 765">
              <a:extLst>
                <a:ext uri="{FF2B5EF4-FFF2-40B4-BE49-F238E27FC236}">
                  <a16:creationId xmlns:a16="http://schemas.microsoft.com/office/drawing/2014/main" id="{E080BD74-7088-46E0-B400-8FC7ACCC6A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6" name="Oval 766">
              <a:extLst>
                <a:ext uri="{FF2B5EF4-FFF2-40B4-BE49-F238E27FC236}">
                  <a16:creationId xmlns:a16="http://schemas.microsoft.com/office/drawing/2014/main" id="{99C38D10-6C28-4B5A-A0E4-662FBA0199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7" name="Oval 767">
              <a:extLst>
                <a:ext uri="{FF2B5EF4-FFF2-40B4-BE49-F238E27FC236}">
                  <a16:creationId xmlns:a16="http://schemas.microsoft.com/office/drawing/2014/main" id="{78771E7D-BA58-4F56-BF13-6B8224087A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8" name="Oval 768">
              <a:extLst>
                <a:ext uri="{FF2B5EF4-FFF2-40B4-BE49-F238E27FC236}">
                  <a16:creationId xmlns:a16="http://schemas.microsoft.com/office/drawing/2014/main" id="{6C212E71-2A95-4F33-920C-BE8392E853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09" name="Oval 769">
              <a:extLst>
                <a:ext uri="{FF2B5EF4-FFF2-40B4-BE49-F238E27FC236}">
                  <a16:creationId xmlns:a16="http://schemas.microsoft.com/office/drawing/2014/main" id="{256192B7-D480-4CA7-ADCF-457E94A2C4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54029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0" name="Oval 770">
              <a:extLst>
                <a:ext uri="{FF2B5EF4-FFF2-40B4-BE49-F238E27FC236}">
                  <a16:creationId xmlns:a16="http://schemas.microsoft.com/office/drawing/2014/main" id="{FBF79612-18B9-4608-BB5E-8D39F38950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1" name="Oval 771">
              <a:extLst>
                <a:ext uri="{FF2B5EF4-FFF2-40B4-BE49-F238E27FC236}">
                  <a16:creationId xmlns:a16="http://schemas.microsoft.com/office/drawing/2014/main" id="{FEA51A30-EB9C-48AE-816A-6A90F86A75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2" name="Oval 772">
              <a:extLst>
                <a:ext uri="{FF2B5EF4-FFF2-40B4-BE49-F238E27FC236}">
                  <a16:creationId xmlns:a16="http://schemas.microsoft.com/office/drawing/2014/main" id="{42F88B21-6A54-4E11-AAFE-04F177C067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3" name="Oval 773">
              <a:extLst>
                <a:ext uri="{FF2B5EF4-FFF2-40B4-BE49-F238E27FC236}">
                  <a16:creationId xmlns:a16="http://schemas.microsoft.com/office/drawing/2014/main" id="{8231DFBC-43B0-4E09-9019-9373BE27B7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4" name="Oval 774">
              <a:extLst>
                <a:ext uri="{FF2B5EF4-FFF2-40B4-BE49-F238E27FC236}">
                  <a16:creationId xmlns:a16="http://schemas.microsoft.com/office/drawing/2014/main" id="{194C35C1-F86E-497C-8AC8-C86B4EC43A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5" name="Oval 775">
              <a:extLst>
                <a:ext uri="{FF2B5EF4-FFF2-40B4-BE49-F238E27FC236}">
                  <a16:creationId xmlns:a16="http://schemas.microsoft.com/office/drawing/2014/main" id="{D4095BE7-75D0-4B83-8994-06304DA0EE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" name="Oval 776">
              <a:extLst>
                <a:ext uri="{FF2B5EF4-FFF2-40B4-BE49-F238E27FC236}">
                  <a16:creationId xmlns:a16="http://schemas.microsoft.com/office/drawing/2014/main" id="{DBA48112-0590-46A1-B8AE-323F45F16D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7" name="Oval 777">
              <a:extLst>
                <a:ext uri="{FF2B5EF4-FFF2-40B4-BE49-F238E27FC236}">
                  <a16:creationId xmlns:a16="http://schemas.microsoft.com/office/drawing/2014/main" id="{6E2082EA-1FBD-47EE-80B9-14DAE74BFA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8" name="Oval 778">
              <a:extLst>
                <a:ext uri="{FF2B5EF4-FFF2-40B4-BE49-F238E27FC236}">
                  <a16:creationId xmlns:a16="http://schemas.microsoft.com/office/drawing/2014/main" id="{1FBDC40F-0FD3-4EA3-A70E-3BD3695104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9" name="Oval 779">
              <a:extLst>
                <a:ext uri="{FF2B5EF4-FFF2-40B4-BE49-F238E27FC236}">
                  <a16:creationId xmlns:a16="http://schemas.microsoft.com/office/drawing/2014/main" id="{EF4FAE2A-1FFC-4DBC-839C-EAC80D30DE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984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0" name="Oval 780">
              <a:extLst>
                <a:ext uri="{FF2B5EF4-FFF2-40B4-BE49-F238E27FC236}">
                  <a16:creationId xmlns:a16="http://schemas.microsoft.com/office/drawing/2014/main" id="{7D23494A-983B-459F-B2E9-EFDDE8ACEB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1" name="Oval 781">
              <a:extLst>
                <a:ext uri="{FF2B5EF4-FFF2-40B4-BE49-F238E27FC236}">
                  <a16:creationId xmlns:a16="http://schemas.microsoft.com/office/drawing/2014/main" id="{67710E22-5F60-4D57-97B5-210BF87EE0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2" name="Oval 782">
              <a:extLst>
                <a:ext uri="{FF2B5EF4-FFF2-40B4-BE49-F238E27FC236}">
                  <a16:creationId xmlns:a16="http://schemas.microsoft.com/office/drawing/2014/main" id="{EA7CE457-FA9A-4058-96CD-3712819D0E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3" name="Oval 783">
              <a:extLst>
                <a:ext uri="{FF2B5EF4-FFF2-40B4-BE49-F238E27FC236}">
                  <a16:creationId xmlns:a16="http://schemas.microsoft.com/office/drawing/2014/main" id="{CBD654E3-B853-4AF7-8AEB-774C4AEA16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4" name="Oval 784">
              <a:extLst>
                <a:ext uri="{FF2B5EF4-FFF2-40B4-BE49-F238E27FC236}">
                  <a16:creationId xmlns:a16="http://schemas.microsoft.com/office/drawing/2014/main" id="{E4828E5D-30AD-4C09-AC2F-2F56543E7C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5" name="Oval 785">
              <a:extLst>
                <a:ext uri="{FF2B5EF4-FFF2-40B4-BE49-F238E27FC236}">
                  <a16:creationId xmlns:a16="http://schemas.microsoft.com/office/drawing/2014/main" id="{A492185E-4CAE-48A4-A221-A89B9B32A7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6" name="Oval 786">
              <a:extLst>
                <a:ext uri="{FF2B5EF4-FFF2-40B4-BE49-F238E27FC236}">
                  <a16:creationId xmlns:a16="http://schemas.microsoft.com/office/drawing/2014/main" id="{CF9FDE1D-829C-4D0A-AE1D-E5BD9D74D8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7" name="Oval 787">
              <a:extLst>
                <a:ext uri="{FF2B5EF4-FFF2-40B4-BE49-F238E27FC236}">
                  <a16:creationId xmlns:a16="http://schemas.microsoft.com/office/drawing/2014/main" id="{79F16CEF-186D-4F43-BA99-CE70F105A1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8" name="Oval 788">
              <a:extLst>
                <a:ext uri="{FF2B5EF4-FFF2-40B4-BE49-F238E27FC236}">
                  <a16:creationId xmlns:a16="http://schemas.microsoft.com/office/drawing/2014/main" id="{E13762B8-69CF-414C-9223-6213B9F441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29" name="Oval 789">
              <a:extLst>
                <a:ext uri="{FF2B5EF4-FFF2-40B4-BE49-F238E27FC236}">
                  <a16:creationId xmlns:a16="http://schemas.microsoft.com/office/drawing/2014/main" id="{5774BAEC-69C8-4899-9CF4-6043CF8533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742954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0" name="Oval 790">
              <a:extLst>
                <a:ext uri="{FF2B5EF4-FFF2-40B4-BE49-F238E27FC236}">
                  <a16:creationId xmlns:a16="http://schemas.microsoft.com/office/drawing/2014/main" id="{C0A99848-C41A-49F9-ACAF-32035C36B9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1" name="Oval 791">
              <a:extLst>
                <a:ext uri="{FF2B5EF4-FFF2-40B4-BE49-F238E27FC236}">
                  <a16:creationId xmlns:a16="http://schemas.microsoft.com/office/drawing/2014/main" id="{4F56FABD-B02F-433E-AB24-DB8571B327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2" name="Oval 792">
              <a:extLst>
                <a:ext uri="{FF2B5EF4-FFF2-40B4-BE49-F238E27FC236}">
                  <a16:creationId xmlns:a16="http://schemas.microsoft.com/office/drawing/2014/main" id="{92823CBA-B98B-4C3D-9E91-BF386E3ACF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3" name="Oval 793">
              <a:extLst>
                <a:ext uri="{FF2B5EF4-FFF2-40B4-BE49-F238E27FC236}">
                  <a16:creationId xmlns:a16="http://schemas.microsoft.com/office/drawing/2014/main" id="{260DF94D-F76F-4D0F-B176-04360E6D60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4" name="Oval 794">
              <a:extLst>
                <a:ext uri="{FF2B5EF4-FFF2-40B4-BE49-F238E27FC236}">
                  <a16:creationId xmlns:a16="http://schemas.microsoft.com/office/drawing/2014/main" id="{68A8FA59-3FD8-4571-A406-CACAB01A8C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5" name="Oval 795">
              <a:extLst>
                <a:ext uri="{FF2B5EF4-FFF2-40B4-BE49-F238E27FC236}">
                  <a16:creationId xmlns:a16="http://schemas.microsoft.com/office/drawing/2014/main" id="{219C75EB-F6F8-46B7-B58D-A6A36B3C7C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6" name="Oval 796">
              <a:extLst>
                <a:ext uri="{FF2B5EF4-FFF2-40B4-BE49-F238E27FC236}">
                  <a16:creationId xmlns:a16="http://schemas.microsoft.com/office/drawing/2014/main" id="{0CDE7981-49FE-4297-86EC-7A118D272E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7" name="Oval 797">
              <a:extLst>
                <a:ext uri="{FF2B5EF4-FFF2-40B4-BE49-F238E27FC236}">
                  <a16:creationId xmlns:a16="http://schemas.microsoft.com/office/drawing/2014/main" id="{791619FD-C0B2-4CCD-AAC9-B4843674F5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8" name="Oval 798">
              <a:extLst>
                <a:ext uri="{FF2B5EF4-FFF2-40B4-BE49-F238E27FC236}">
                  <a16:creationId xmlns:a16="http://schemas.microsoft.com/office/drawing/2014/main" id="{89AAD181-E630-4647-AAA5-DFCC97D681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9" name="Oval 799">
              <a:extLst>
                <a:ext uri="{FF2B5EF4-FFF2-40B4-BE49-F238E27FC236}">
                  <a16:creationId xmlns:a16="http://schemas.microsoft.com/office/drawing/2014/main" id="{E65AD42F-170D-4507-ACA6-F56EB814A1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741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0" name="Oval 800">
              <a:extLst>
                <a:ext uri="{FF2B5EF4-FFF2-40B4-BE49-F238E27FC236}">
                  <a16:creationId xmlns:a16="http://schemas.microsoft.com/office/drawing/2014/main" id="{8617AA02-8298-4910-8750-D15236D0CB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8704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1" name="Oval 802">
              <a:extLst>
                <a:ext uri="{FF2B5EF4-FFF2-40B4-BE49-F238E27FC236}">
                  <a16:creationId xmlns:a16="http://schemas.microsoft.com/office/drawing/2014/main" id="{D8AC6897-A810-463E-81BA-4162C0239C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2" name="Oval 803">
              <a:extLst>
                <a:ext uri="{FF2B5EF4-FFF2-40B4-BE49-F238E27FC236}">
                  <a16:creationId xmlns:a16="http://schemas.microsoft.com/office/drawing/2014/main" id="{711AD3E4-F6DB-45D2-B38D-8EA9B03809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3" name="Oval 804">
              <a:extLst>
                <a:ext uri="{FF2B5EF4-FFF2-40B4-BE49-F238E27FC236}">
                  <a16:creationId xmlns:a16="http://schemas.microsoft.com/office/drawing/2014/main" id="{117FA382-5F1A-402E-9E02-72D4033813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4" name="Oval 805">
              <a:extLst>
                <a:ext uri="{FF2B5EF4-FFF2-40B4-BE49-F238E27FC236}">
                  <a16:creationId xmlns:a16="http://schemas.microsoft.com/office/drawing/2014/main" id="{8468600E-C32C-42F1-B483-436ECF7835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5" name="Oval 806">
              <a:extLst>
                <a:ext uri="{FF2B5EF4-FFF2-40B4-BE49-F238E27FC236}">
                  <a16:creationId xmlns:a16="http://schemas.microsoft.com/office/drawing/2014/main" id="{316E44F8-1B00-4F97-AFE0-D5192DE12C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6" name="Oval 807">
              <a:extLst>
                <a:ext uri="{FF2B5EF4-FFF2-40B4-BE49-F238E27FC236}">
                  <a16:creationId xmlns:a16="http://schemas.microsoft.com/office/drawing/2014/main" id="{E750F846-398A-4544-B937-101B8755C1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7" name="Oval 808">
              <a:extLst>
                <a:ext uri="{FF2B5EF4-FFF2-40B4-BE49-F238E27FC236}">
                  <a16:creationId xmlns:a16="http://schemas.microsoft.com/office/drawing/2014/main" id="{30E004F2-2B0B-430D-A99B-7F259E3CEF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8" name="Oval 809">
              <a:extLst>
                <a:ext uri="{FF2B5EF4-FFF2-40B4-BE49-F238E27FC236}">
                  <a16:creationId xmlns:a16="http://schemas.microsoft.com/office/drawing/2014/main" id="{37848AE8-8C42-4F24-82A6-20F0F5E6A3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49" name="Oval 810">
              <a:extLst>
                <a:ext uri="{FF2B5EF4-FFF2-40B4-BE49-F238E27FC236}">
                  <a16:creationId xmlns:a16="http://schemas.microsoft.com/office/drawing/2014/main" id="{06710711-C3D0-4AF6-8BC2-4103F7017C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0" name="Oval 811">
              <a:extLst>
                <a:ext uri="{FF2B5EF4-FFF2-40B4-BE49-F238E27FC236}">
                  <a16:creationId xmlns:a16="http://schemas.microsoft.com/office/drawing/2014/main" id="{E8FEF0DC-54BA-4123-B0DA-A4A559F76A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1" name="Oval 812">
              <a:extLst>
                <a:ext uri="{FF2B5EF4-FFF2-40B4-BE49-F238E27FC236}">
                  <a16:creationId xmlns:a16="http://schemas.microsoft.com/office/drawing/2014/main" id="{153EE39D-FD2E-4EA4-85DF-E7357E6574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2" name="Oval 813">
              <a:extLst>
                <a:ext uri="{FF2B5EF4-FFF2-40B4-BE49-F238E27FC236}">
                  <a16:creationId xmlns:a16="http://schemas.microsoft.com/office/drawing/2014/main" id="{1FFAF54E-3BC0-4732-84CC-C35B8DCD6E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3" name="Oval 814">
              <a:extLst>
                <a:ext uri="{FF2B5EF4-FFF2-40B4-BE49-F238E27FC236}">
                  <a16:creationId xmlns:a16="http://schemas.microsoft.com/office/drawing/2014/main" id="{E22320C8-0ADA-4BB1-B53C-E1C119AA0A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4" name="Oval 815">
              <a:extLst>
                <a:ext uri="{FF2B5EF4-FFF2-40B4-BE49-F238E27FC236}">
                  <a16:creationId xmlns:a16="http://schemas.microsoft.com/office/drawing/2014/main" id="{CCF715D6-8A08-476C-8161-FC50D928B1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63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5" name="Oval 816">
              <a:extLst>
                <a:ext uri="{FF2B5EF4-FFF2-40B4-BE49-F238E27FC236}">
                  <a16:creationId xmlns:a16="http://schemas.microsoft.com/office/drawing/2014/main" id="{E6D68419-312A-4048-90CA-F5074DE53B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6" name="Oval 817">
              <a:extLst>
                <a:ext uri="{FF2B5EF4-FFF2-40B4-BE49-F238E27FC236}">
                  <a16:creationId xmlns:a16="http://schemas.microsoft.com/office/drawing/2014/main" id="{15BDA1ED-0670-45DF-99D1-C3272B9958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7" name="Oval 818">
              <a:extLst>
                <a:ext uri="{FF2B5EF4-FFF2-40B4-BE49-F238E27FC236}">
                  <a16:creationId xmlns:a16="http://schemas.microsoft.com/office/drawing/2014/main" id="{46D90F63-7BD6-4BF2-BB8E-48D15FC8B0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8" name="Oval 819">
              <a:extLst>
                <a:ext uri="{FF2B5EF4-FFF2-40B4-BE49-F238E27FC236}">
                  <a16:creationId xmlns:a16="http://schemas.microsoft.com/office/drawing/2014/main" id="{7A9330FD-B32F-4C02-818C-1B11F9AD48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9" name="Oval 820">
              <a:extLst>
                <a:ext uri="{FF2B5EF4-FFF2-40B4-BE49-F238E27FC236}">
                  <a16:creationId xmlns:a16="http://schemas.microsoft.com/office/drawing/2014/main" id="{81AB1701-B3BF-4106-BF57-7B03BF30D6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22312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0" name="Oval 821">
              <a:extLst>
                <a:ext uri="{FF2B5EF4-FFF2-40B4-BE49-F238E27FC236}">
                  <a16:creationId xmlns:a16="http://schemas.microsoft.com/office/drawing/2014/main" id="{7B172E2A-7423-4E2B-A0EF-0DA3F72E2A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1" name="Oval 822">
              <a:extLst>
                <a:ext uri="{FF2B5EF4-FFF2-40B4-BE49-F238E27FC236}">
                  <a16:creationId xmlns:a16="http://schemas.microsoft.com/office/drawing/2014/main" id="{7F4E63F6-65CA-4DC8-A587-6553245A07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1945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2" name="Oval 823">
              <a:extLst>
                <a:ext uri="{FF2B5EF4-FFF2-40B4-BE49-F238E27FC236}">
                  <a16:creationId xmlns:a16="http://schemas.microsoft.com/office/drawing/2014/main" id="{F0216E2B-E719-4A6C-9DD4-FCA7EAF4E3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18010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3" name="Oval 824">
              <a:extLst>
                <a:ext uri="{FF2B5EF4-FFF2-40B4-BE49-F238E27FC236}">
                  <a16:creationId xmlns:a16="http://schemas.microsoft.com/office/drawing/2014/main" id="{69B8B2C8-823E-4330-A805-CA0D1AB586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4" name="Oval 825">
              <a:extLst>
                <a:ext uri="{FF2B5EF4-FFF2-40B4-BE49-F238E27FC236}">
                  <a16:creationId xmlns:a16="http://schemas.microsoft.com/office/drawing/2014/main" id="{A3158FFA-DCA9-4E1F-87BA-85C2BD4B6D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699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5" name="Oval 829">
              <a:extLst>
                <a:ext uri="{FF2B5EF4-FFF2-40B4-BE49-F238E27FC236}">
                  <a16:creationId xmlns:a16="http://schemas.microsoft.com/office/drawing/2014/main" id="{F47B456F-3A18-4BC1-A0A3-B4C8C29E62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7316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6" name="Oval 830">
              <a:extLst>
                <a:ext uri="{FF2B5EF4-FFF2-40B4-BE49-F238E27FC236}">
                  <a16:creationId xmlns:a16="http://schemas.microsoft.com/office/drawing/2014/main" id="{85107A87-FEFC-46E2-BFF3-5DF3BDF55B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7" name="Oval 831">
              <a:extLst>
                <a:ext uri="{FF2B5EF4-FFF2-40B4-BE49-F238E27FC236}">
                  <a16:creationId xmlns:a16="http://schemas.microsoft.com/office/drawing/2014/main" id="{8E2ADCCB-A254-481C-B881-177D40AC7A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8" name="Oval 832">
              <a:extLst>
                <a:ext uri="{FF2B5EF4-FFF2-40B4-BE49-F238E27FC236}">
                  <a16:creationId xmlns:a16="http://schemas.microsoft.com/office/drawing/2014/main" id="{143EC870-B900-43BF-91BD-F507012C7B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69" name="Oval 833">
              <a:extLst>
                <a:ext uri="{FF2B5EF4-FFF2-40B4-BE49-F238E27FC236}">
                  <a16:creationId xmlns:a16="http://schemas.microsoft.com/office/drawing/2014/main" id="{FA6A7A2A-A20E-4DCE-8A7F-E1E6EE2955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0" name="Oval 834">
              <a:extLst>
                <a:ext uri="{FF2B5EF4-FFF2-40B4-BE49-F238E27FC236}">
                  <a16:creationId xmlns:a16="http://schemas.microsoft.com/office/drawing/2014/main" id="{5A998BB1-CED7-48CA-960F-F9A57908F8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22312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1" name="Oval 835">
              <a:extLst>
                <a:ext uri="{FF2B5EF4-FFF2-40B4-BE49-F238E27FC236}">
                  <a16:creationId xmlns:a16="http://schemas.microsoft.com/office/drawing/2014/main" id="{781380EE-0B7C-4ACF-8CF5-0E43ABD7C8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2" name="Oval 836">
              <a:extLst>
                <a:ext uri="{FF2B5EF4-FFF2-40B4-BE49-F238E27FC236}">
                  <a16:creationId xmlns:a16="http://schemas.microsoft.com/office/drawing/2014/main" id="{FEBFC5BE-973B-413A-8298-4783EFACCA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1945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3" name="Oval 837">
              <a:extLst>
                <a:ext uri="{FF2B5EF4-FFF2-40B4-BE49-F238E27FC236}">
                  <a16:creationId xmlns:a16="http://schemas.microsoft.com/office/drawing/2014/main" id="{BB0E4AC8-FBFA-4A2A-A462-E7C7585C99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18010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4" name="Oval 838">
              <a:extLst>
                <a:ext uri="{FF2B5EF4-FFF2-40B4-BE49-F238E27FC236}">
                  <a16:creationId xmlns:a16="http://schemas.microsoft.com/office/drawing/2014/main" id="{9B4DBEF5-96F8-442E-A3B3-33455AAA00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5" name="Oval 839">
              <a:extLst>
                <a:ext uri="{FF2B5EF4-FFF2-40B4-BE49-F238E27FC236}">
                  <a16:creationId xmlns:a16="http://schemas.microsoft.com/office/drawing/2014/main" id="{425E6F50-29D2-4C22-B1AC-549924BF30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5529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6" name="Oval 840">
              <a:extLst>
                <a:ext uri="{FF2B5EF4-FFF2-40B4-BE49-F238E27FC236}">
                  <a16:creationId xmlns:a16="http://schemas.microsoft.com/office/drawing/2014/main" id="{FCB90304-CC50-4E43-9953-812B7E9606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2870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7" name="Oval 841">
              <a:extLst>
                <a:ext uri="{FF2B5EF4-FFF2-40B4-BE49-F238E27FC236}">
                  <a16:creationId xmlns:a16="http://schemas.microsoft.com/office/drawing/2014/main" id="{D6535F53-EAE8-4BEA-B49A-6B29D7F52F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8" name="Oval 842">
              <a:extLst>
                <a:ext uri="{FF2B5EF4-FFF2-40B4-BE49-F238E27FC236}">
                  <a16:creationId xmlns:a16="http://schemas.microsoft.com/office/drawing/2014/main" id="{7E82C0CE-96FE-413F-8517-32C5962C6A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79" name="Oval 843">
              <a:extLst>
                <a:ext uri="{FF2B5EF4-FFF2-40B4-BE49-F238E27FC236}">
                  <a16:creationId xmlns:a16="http://schemas.microsoft.com/office/drawing/2014/main" id="{1579E9A1-5420-4FD6-8D32-DB308AF905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0" name="Oval 844">
              <a:extLst>
                <a:ext uri="{FF2B5EF4-FFF2-40B4-BE49-F238E27FC236}">
                  <a16:creationId xmlns:a16="http://schemas.microsoft.com/office/drawing/2014/main" id="{4A5DF77E-BFAC-4953-87B9-474EC2BFC0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1" name="Oval 845">
              <a:extLst>
                <a:ext uri="{FF2B5EF4-FFF2-40B4-BE49-F238E27FC236}">
                  <a16:creationId xmlns:a16="http://schemas.microsoft.com/office/drawing/2014/main" id="{58021A12-132B-40C9-A100-52CC6D32F2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2" name="Oval 846">
              <a:extLst>
                <a:ext uri="{FF2B5EF4-FFF2-40B4-BE49-F238E27FC236}">
                  <a16:creationId xmlns:a16="http://schemas.microsoft.com/office/drawing/2014/main" id="{E162B2A4-8D98-4224-AD22-44E276842C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3" name="Oval 847">
              <a:extLst>
                <a:ext uri="{FF2B5EF4-FFF2-40B4-BE49-F238E27FC236}">
                  <a16:creationId xmlns:a16="http://schemas.microsoft.com/office/drawing/2014/main" id="{5C96C3EC-49B5-4E54-8197-BCB47550DD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4" name="Oval 848">
              <a:extLst>
                <a:ext uri="{FF2B5EF4-FFF2-40B4-BE49-F238E27FC236}">
                  <a16:creationId xmlns:a16="http://schemas.microsoft.com/office/drawing/2014/main" id="{22FCC249-B0C4-4C83-9D39-C76DB121E7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5" name="Oval 849">
              <a:extLst>
                <a:ext uri="{FF2B5EF4-FFF2-40B4-BE49-F238E27FC236}">
                  <a16:creationId xmlns:a16="http://schemas.microsoft.com/office/drawing/2014/main" id="{E81FFC43-AB48-437E-9BFE-C296AA4089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6" name="Oval 850">
              <a:extLst>
                <a:ext uri="{FF2B5EF4-FFF2-40B4-BE49-F238E27FC236}">
                  <a16:creationId xmlns:a16="http://schemas.microsoft.com/office/drawing/2014/main" id="{3AD37E58-5E2B-4CD7-BBE3-DC2085B3EE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7" name="Oval 851">
              <a:extLst>
                <a:ext uri="{FF2B5EF4-FFF2-40B4-BE49-F238E27FC236}">
                  <a16:creationId xmlns:a16="http://schemas.microsoft.com/office/drawing/2014/main" id="{C47C8391-A49F-498D-9A87-F306BDC90D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8" name="Oval 852">
              <a:extLst>
                <a:ext uri="{FF2B5EF4-FFF2-40B4-BE49-F238E27FC236}">
                  <a16:creationId xmlns:a16="http://schemas.microsoft.com/office/drawing/2014/main" id="{1AB44AE0-7B2E-4934-A5FF-A690D711FD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89" name="Oval 853">
              <a:extLst>
                <a:ext uri="{FF2B5EF4-FFF2-40B4-BE49-F238E27FC236}">
                  <a16:creationId xmlns:a16="http://schemas.microsoft.com/office/drawing/2014/main" id="{572E4812-F08D-4CF1-9F27-7E963B2C31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0" name="Oval 854">
              <a:extLst>
                <a:ext uri="{FF2B5EF4-FFF2-40B4-BE49-F238E27FC236}">
                  <a16:creationId xmlns:a16="http://schemas.microsoft.com/office/drawing/2014/main" id="{37D0814D-8914-442C-9807-9AD952DA07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60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1" name="Oval 855">
              <a:extLst>
                <a:ext uri="{FF2B5EF4-FFF2-40B4-BE49-F238E27FC236}">
                  <a16:creationId xmlns:a16="http://schemas.microsoft.com/office/drawing/2014/main" id="{5C437E1C-9951-421C-BD20-628A12795A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2" name="Oval 856">
              <a:extLst>
                <a:ext uri="{FF2B5EF4-FFF2-40B4-BE49-F238E27FC236}">
                  <a16:creationId xmlns:a16="http://schemas.microsoft.com/office/drawing/2014/main" id="{E69F1104-11E6-4A7A-B75A-66AC1F184E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3" name="Oval 857">
              <a:extLst>
                <a:ext uri="{FF2B5EF4-FFF2-40B4-BE49-F238E27FC236}">
                  <a16:creationId xmlns:a16="http://schemas.microsoft.com/office/drawing/2014/main" id="{57A1AEE6-6404-4A7D-AE29-4555BEA77B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4" name="Oval 858">
              <a:extLst>
                <a:ext uri="{FF2B5EF4-FFF2-40B4-BE49-F238E27FC236}">
                  <a16:creationId xmlns:a16="http://schemas.microsoft.com/office/drawing/2014/main" id="{1D23D860-3908-4937-B02C-CA1AB1C482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5" name="Oval 859">
              <a:extLst>
                <a:ext uri="{FF2B5EF4-FFF2-40B4-BE49-F238E27FC236}">
                  <a16:creationId xmlns:a16="http://schemas.microsoft.com/office/drawing/2014/main" id="{8EA9F7F3-1295-4596-BDA4-ACAB5895A6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22312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6" name="Oval 860">
              <a:extLst>
                <a:ext uri="{FF2B5EF4-FFF2-40B4-BE49-F238E27FC236}">
                  <a16:creationId xmlns:a16="http://schemas.microsoft.com/office/drawing/2014/main" id="{61272385-17C1-4C8E-BEE9-F7DEDB81D4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7" name="Oval 861">
              <a:extLst>
                <a:ext uri="{FF2B5EF4-FFF2-40B4-BE49-F238E27FC236}">
                  <a16:creationId xmlns:a16="http://schemas.microsoft.com/office/drawing/2014/main" id="{807F54F0-1E27-44E6-8088-8B119901F4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1945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8" name="Oval 862">
              <a:extLst>
                <a:ext uri="{FF2B5EF4-FFF2-40B4-BE49-F238E27FC236}">
                  <a16:creationId xmlns:a16="http://schemas.microsoft.com/office/drawing/2014/main" id="{72AA8131-144A-4D11-AAA9-4E69B62A6F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18010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99" name="Oval 863">
              <a:extLst>
                <a:ext uri="{FF2B5EF4-FFF2-40B4-BE49-F238E27FC236}">
                  <a16:creationId xmlns:a16="http://schemas.microsoft.com/office/drawing/2014/main" id="{A8B41297-21B0-4487-89FD-6DE9CB5F05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0" name="Oval 864">
              <a:extLst>
                <a:ext uri="{FF2B5EF4-FFF2-40B4-BE49-F238E27FC236}">
                  <a16:creationId xmlns:a16="http://schemas.microsoft.com/office/drawing/2014/main" id="{CC239D91-2223-4D83-9E86-2AFA92BE8A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096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1" name="Oval 865">
              <a:extLst>
                <a:ext uri="{FF2B5EF4-FFF2-40B4-BE49-F238E27FC236}">
                  <a16:creationId xmlns:a16="http://schemas.microsoft.com/office/drawing/2014/main" id="{CA6D1CF4-19F1-4E43-9F95-C037D6D1A3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286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2" name="Oval 866">
              <a:extLst>
                <a:ext uri="{FF2B5EF4-FFF2-40B4-BE49-F238E27FC236}">
                  <a16:creationId xmlns:a16="http://schemas.microsoft.com/office/drawing/2014/main" id="{70BD40E5-30D5-42C4-8416-11501C17AB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3" name="Oval 867">
              <a:extLst>
                <a:ext uri="{FF2B5EF4-FFF2-40B4-BE49-F238E27FC236}">
                  <a16:creationId xmlns:a16="http://schemas.microsoft.com/office/drawing/2014/main" id="{4B9C2BC7-677C-4C26-AA5C-76980DD6D5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4" name="Oval 868">
              <a:extLst>
                <a:ext uri="{FF2B5EF4-FFF2-40B4-BE49-F238E27FC236}">
                  <a16:creationId xmlns:a16="http://schemas.microsoft.com/office/drawing/2014/main" id="{E5BE59A5-2FB6-4F4E-B158-22A7F9E98D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5" name="Oval 869">
              <a:extLst>
                <a:ext uri="{FF2B5EF4-FFF2-40B4-BE49-F238E27FC236}">
                  <a16:creationId xmlns:a16="http://schemas.microsoft.com/office/drawing/2014/main" id="{1B60029A-002C-4CF4-8FBA-A9B8363919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6" name="Oval 870">
              <a:extLst>
                <a:ext uri="{FF2B5EF4-FFF2-40B4-BE49-F238E27FC236}">
                  <a16:creationId xmlns:a16="http://schemas.microsoft.com/office/drawing/2014/main" id="{9C9BA173-824E-48A4-A23E-3ED9AA224C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7" name="Oval 871">
              <a:extLst>
                <a:ext uri="{FF2B5EF4-FFF2-40B4-BE49-F238E27FC236}">
                  <a16:creationId xmlns:a16="http://schemas.microsoft.com/office/drawing/2014/main" id="{2394A062-208E-4E44-90CB-9461988B40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8" name="Oval 872">
              <a:extLst>
                <a:ext uri="{FF2B5EF4-FFF2-40B4-BE49-F238E27FC236}">
                  <a16:creationId xmlns:a16="http://schemas.microsoft.com/office/drawing/2014/main" id="{86404D7C-C237-46DC-A41E-C618801D40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09" name="Oval 873">
              <a:extLst>
                <a:ext uri="{FF2B5EF4-FFF2-40B4-BE49-F238E27FC236}">
                  <a16:creationId xmlns:a16="http://schemas.microsoft.com/office/drawing/2014/main" id="{CB11FBB3-813A-4137-8B86-04C3DE3363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0" name="Oval 874">
              <a:extLst>
                <a:ext uri="{FF2B5EF4-FFF2-40B4-BE49-F238E27FC236}">
                  <a16:creationId xmlns:a16="http://schemas.microsoft.com/office/drawing/2014/main" id="{4AB02686-22C1-4DE6-9BAA-FDEE94EE4B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1" name="Oval 875">
              <a:extLst>
                <a:ext uri="{FF2B5EF4-FFF2-40B4-BE49-F238E27FC236}">
                  <a16:creationId xmlns:a16="http://schemas.microsoft.com/office/drawing/2014/main" id="{20E972C5-83EE-40D3-A400-8CEFE737D2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2" name="Oval 876">
              <a:extLst>
                <a:ext uri="{FF2B5EF4-FFF2-40B4-BE49-F238E27FC236}">
                  <a16:creationId xmlns:a16="http://schemas.microsoft.com/office/drawing/2014/main" id="{66398CDE-1921-4332-90F8-A3014A0E11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3" name="Oval 877">
              <a:extLst>
                <a:ext uri="{FF2B5EF4-FFF2-40B4-BE49-F238E27FC236}">
                  <a16:creationId xmlns:a16="http://schemas.microsoft.com/office/drawing/2014/main" id="{BBCD0373-E8E6-4A3A-8B1B-D90DEF3763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4" name="Oval 878">
              <a:extLst>
                <a:ext uri="{FF2B5EF4-FFF2-40B4-BE49-F238E27FC236}">
                  <a16:creationId xmlns:a16="http://schemas.microsoft.com/office/drawing/2014/main" id="{A898B9D5-BAFF-42EF-BCE8-5E7266D655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5" name="Oval 879">
              <a:extLst>
                <a:ext uri="{FF2B5EF4-FFF2-40B4-BE49-F238E27FC236}">
                  <a16:creationId xmlns:a16="http://schemas.microsoft.com/office/drawing/2014/main" id="{DE63D284-1329-4ACA-AC65-6884F82DC1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60504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6" name="Oval 880">
              <a:extLst>
                <a:ext uri="{FF2B5EF4-FFF2-40B4-BE49-F238E27FC236}">
                  <a16:creationId xmlns:a16="http://schemas.microsoft.com/office/drawing/2014/main" id="{B6F3B48F-8A72-41A3-811E-EC7AA5525B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7" name="Oval 881">
              <a:extLst>
                <a:ext uri="{FF2B5EF4-FFF2-40B4-BE49-F238E27FC236}">
                  <a16:creationId xmlns:a16="http://schemas.microsoft.com/office/drawing/2014/main" id="{5BD9721C-1A19-4BEC-96FC-E6973F3F26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8" name="Oval 882">
              <a:extLst>
                <a:ext uri="{FF2B5EF4-FFF2-40B4-BE49-F238E27FC236}">
                  <a16:creationId xmlns:a16="http://schemas.microsoft.com/office/drawing/2014/main" id="{1D716DE0-12B0-4AC4-9068-F833FB2063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9" name="Oval 883">
              <a:extLst>
                <a:ext uri="{FF2B5EF4-FFF2-40B4-BE49-F238E27FC236}">
                  <a16:creationId xmlns:a16="http://schemas.microsoft.com/office/drawing/2014/main" id="{0E0C15F0-4BE4-4CAF-A63A-943A38031B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0" name="Oval 884">
              <a:extLst>
                <a:ext uri="{FF2B5EF4-FFF2-40B4-BE49-F238E27FC236}">
                  <a16:creationId xmlns:a16="http://schemas.microsoft.com/office/drawing/2014/main" id="{38AF4AE0-B161-4123-B43C-8B72930AF2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22312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1" name="Oval 885">
              <a:extLst>
                <a:ext uri="{FF2B5EF4-FFF2-40B4-BE49-F238E27FC236}">
                  <a16:creationId xmlns:a16="http://schemas.microsoft.com/office/drawing/2014/main" id="{973A619B-44B6-4133-A609-8E8A576D51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2" name="Oval 886">
              <a:extLst>
                <a:ext uri="{FF2B5EF4-FFF2-40B4-BE49-F238E27FC236}">
                  <a16:creationId xmlns:a16="http://schemas.microsoft.com/office/drawing/2014/main" id="{7B9BCE22-9638-4511-80DC-AA6C72372E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1945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3" name="Oval 887">
              <a:extLst>
                <a:ext uri="{FF2B5EF4-FFF2-40B4-BE49-F238E27FC236}">
                  <a16:creationId xmlns:a16="http://schemas.microsoft.com/office/drawing/2014/main" id="{9F42E886-E814-40A5-946F-420D6488E7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18010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4" name="Oval 888">
              <a:extLst>
                <a:ext uri="{FF2B5EF4-FFF2-40B4-BE49-F238E27FC236}">
                  <a16:creationId xmlns:a16="http://schemas.microsoft.com/office/drawing/2014/main" id="{CA4E3A58-5ACC-4143-B0C5-173EBB7BD6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5" name="Oval 889">
              <a:extLst>
                <a:ext uri="{FF2B5EF4-FFF2-40B4-BE49-F238E27FC236}">
                  <a16:creationId xmlns:a16="http://schemas.microsoft.com/office/drawing/2014/main" id="{E910B606-FA6C-473A-816F-6F6E187D6A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4154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6" name="Oval 890">
              <a:extLst>
                <a:ext uri="{FF2B5EF4-FFF2-40B4-BE49-F238E27FC236}">
                  <a16:creationId xmlns:a16="http://schemas.microsoft.com/office/drawing/2014/main" id="{FA608D8B-5641-4032-B958-986DF0B953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457329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7" name="Oval 891">
              <a:extLst>
                <a:ext uri="{FF2B5EF4-FFF2-40B4-BE49-F238E27FC236}">
                  <a16:creationId xmlns:a16="http://schemas.microsoft.com/office/drawing/2014/main" id="{A3654BDD-48F9-48DC-8E50-28B08807F6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8" name="Oval 892">
              <a:extLst>
                <a:ext uri="{FF2B5EF4-FFF2-40B4-BE49-F238E27FC236}">
                  <a16:creationId xmlns:a16="http://schemas.microsoft.com/office/drawing/2014/main" id="{A9306B68-A897-455A-B042-7639212746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9" name="Oval 893">
              <a:extLst>
                <a:ext uri="{FF2B5EF4-FFF2-40B4-BE49-F238E27FC236}">
                  <a16:creationId xmlns:a16="http://schemas.microsoft.com/office/drawing/2014/main" id="{8818FC6B-50B3-4654-AABC-84498A2F86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0" name="Oval 894">
              <a:extLst>
                <a:ext uri="{FF2B5EF4-FFF2-40B4-BE49-F238E27FC236}">
                  <a16:creationId xmlns:a16="http://schemas.microsoft.com/office/drawing/2014/main" id="{3C792414-4AC3-4F9D-A27A-6FC919108B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1" name="Oval 895">
              <a:extLst>
                <a:ext uri="{FF2B5EF4-FFF2-40B4-BE49-F238E27FC236}">
                  <a16:creationId xmlns:a16="http://schemas.microsoft.com/office/drawing/2014/main" id="{280CB6C4-7DBA-4B99-9962-B8922B40A4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2" name="Oval 896">
              <a:extLst>
                <a:ext uri="{FF2B5EF4-FFF2-40B4-BE49-F238E27FC236}">
                  <a16:creationId xmlns:a16="http://schemas.microsoft.com/office/drawing/2014/main" id="{0FCCD4D7-5CBB-446A-8B9C-56AF935457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3" name="Oval 897">
              <a:extLst>
                <a:ext uri="{FF2B5EF4-FFF2-40B4-BE49-F238E27FC236}">
                  <a16:creationId xmlns:a16="http://schemas.microsoft.com/office/drawing/2014/main" id="{349F34A6-7CD1-4C2A-9CEE-68AE4857B1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4" name="Oval 898">
              <a:extLst>
                <a:ext uri="{FF2B5EF4-FFF2-40B4-BE49-F238E27FC236}">
                  <a16:creationId xmlns:a16="http://schemas.microsoft.com/office/drawing/2014/main" id="{9E0E6DC1-6B5E-40D6-B26B-8B7846623B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5" name="Oval 899">
              <a:extLst>
                <a:ext uri="{FF2B5EF4-FFF2-40B4-BE49-F238E27FC236}">
                  <a16:creationId xmlns:a16="http://schemas.microsoft.com/office/drawing/2014/main" id="{0BBB1517-162B-42BA-B3A3-C56D3B2A81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6" name="Oval 900">
              <a:extLst>
                <a:ext uri="{FF2B5EF4-FFF2-40B4-BE49-F238E27FC236}">
                  <a16:creationId xmlns:a16="http://schemas.microsoft.com/office/drawing/2014/main" id="{7A8B9EE7-3043-4DE3-856D-1C4ED2247F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7" name="Oval 901">
              <a:extLst>
                <a:ext uri="{FF2B5EF4-FFF2-40B4-BE49-F238E27FC236}">
                  <a16:creationId xmlns:a16="http://schemas.microsoft.com/office/drawing/2014/main" id="{DFBFBB0D-2901-461F-952F-0112609DF2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8" name="Oval 902">
              <a:extLst>
                <a:ext uri="{FF2B5EF4-FFF2-40B4-BE49-F238E27FC236}">
                  <a16:creationId xmlns:a16="http://schemas.microsoft.com/office/drawing/2014/main" id="{B90CDE58-B09D-4AA9-9C5C-73B2676C18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9" name="Oval 903">
              <a:extLst>
                <a:ext uri="{FF2B5EF4-FFF2-40B4-BE49-F238E27FC236}">
                  <a16:creationId xmlns:a16="http://schemas.microsoft.com/office/drawing/2014/main" id="{B838E9DD-C0A4-4FFC-BA9A-595C37E723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0" name="Oval 904">
              <a:extLst>
                <a:ext uri="{FF2B5EF4-FFF2-40B4-BE49-F238E27FC236}">
                  <a16:creationId xmlns:a16="http://schemas.microsoft.com/office/drawing/2014/main" id="{71E5B719-F2E2-4573-B37D-EC2044E63D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496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1" name="Oval 905">
              <a:extLst>
                <a:ext uri="{FF2B5EF4-FFF2-40B4-BE49-F238E27FC236}">
                  <a16:creationId xmlns:a16="http://schemas.microsoft.com/office/drawing/2014/main" id="{F73C2805-3111-41E5-906B-3C9F28CC70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2" name="Oval 906">
              <a:extLst>
                <a:ext uri="{FF2B5EF4-FFF2-40B4-BE49-F238E27FC236}">
                  <a16:creationId xmlns:a16="http://schemas.microsoft.com/office/drawing/2014/main" id="{D7D664EC-33FD-4AB2-9BE0-5BD7B4F157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3" name="Oval 907">
              <a:extLst>
                <a:ext uri="{FF2B5EF4-FFF2-40B4-BE49-F238E27FC236}">
                  <a16:creationId xmlns:a16="http://schemas.microsoft.com/office/drawing/2014/main" id="{CCA0DD49-68AD-4CE9-B392-984231E2B9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4" name="Oval 908">
              <a:extLst>
                <a:ext uri="{FF2B5EF4-FFF2-40B4-BE49-F238E27FC236}">
                  <a16:creationId xmlns:a16="http://schemas.microsoft.com/office/drawing/2014/main" id="{D72E2DA1-6C77-4CAE-A5E8-174BAEFE44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5" name="Oval 909">
              <a:extLst>
                <a:ext uri="{FF2B5EF4-FFF2-40B4-BE49-F238E27FC236}">
                  <a16:creationId xmlns:a16="http://schemas.microsoft.com/office/drawing/2014/main" id="{E4350489-10F3-4AE4-AF5D-68C9C82F16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22312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6" name="Oval 910">
              <a:extLst>
                <a:ext uri="{FF2B5EF4-FFF2-40B4-BE49-F238E27FC236}">
                  <a16:creationId xmlns:a16="http://schemas.microsoft.com/office/drawing/2014/main" id="{598DF31C-4DBC-4D10-9270-EC8E399A60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7" name="Oval 911">
              <a:extLst>
                <a:ext uri="{FF2B5EF4-FFF2-40B4-BE49-F238E27FC236}">
                  <a16:creationId xmlns:a16="http://schemas.microsoft.com/office/drawing/2014/main" id="{F5B81612-B177-4F6D-88FA-1461E6DB21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1945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8" name="Oval 912">
              <a:extLst>
                <a:ext uri="{FF2B5EF4-FFF2-40B4-BE49-F238E27FC236}">
                  <a16:creationId xmlns:a16="http://schemas.microsoft.com/office/drawing/2014/main" id="{219C3549-1D03-45A4-89EF-BF36B27CA5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18010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9" name="Oval 913">
              <a:extLst>
                <a:ext uri="{FF2B5EF4-FFF2-40B4-BE49-F238E27FC236}">
                  <a16:creationId xmlns:a16="http://schemas.microsoft.com/office/drawing/2014/main" id="{F16F1626-92D6-40D1-8FF6-F2518D93E0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0" name="Oval 914">
              <a:extLst>
                <a:ext uri="{FF2B5EF4-FFF2-40B4-BE49-F238E27FC236}">
                  <a16:creationId xmlns:a16="http://schemas.microsoft.com/office/drawing/2014/main" id="{0628A2A7-D8A6-49CE-A8E2-E008E790DA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861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1" name="Oval 915">
              <a:extLst>
                <a:ext uri="{FF2B5EF4-FFF2-40B4-BE49-F238E27FC236}">
                  <a16:creationId xmlns:a16="http://schemas.microsoft.com/office/drawing/2014/main" id="{C46F07D6-C3FC-453A-BB06-4B24AD8EB5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0179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2" name="Oval 916">
              <a:extLst>
                <a:ext uri="{FF2B5EF4-FFF2-40B4-BE49-F238E27FC236}">
                  <a16:creationId xmlns:a16="http://schemas.microsoft.com/office/drawing/2014/main" id="{9F0446F1-3AE0-4CF7-ABFC-57D5B70F17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3" name="Oval 917">
              <a:extLst>
                <a:ext uri="{FF2B5EF4-FFF2-40B4-BE49-F238E27FC236}">
                  <a16:creationId xmlns:a16="http://schemas.microsoft.com/office/drawing/2014/main" id="{81699AAE-8E30-44C8-84AA-1C35D97634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4" name="Oval 918">
              <a:extLst>
                <a:ext uri="{FF2B5EF4-FFF2-40B4-BE49-F238E27FC236}">
                  <a16:creationId xmlns:a16="http://schemas.microsoft.com/office/drawing/2014/main" id="{7DCABF93-48F7-4D9C-9AB8-05FE51B314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5" name="Oval 919">
              <a:extLst>
                <a:ext uri="{FF2B5EF4-FFF2-40B4-BE49-F238E27FC236}">
                  <a16:creationId xmlns:a16="http://schemas.microsoft.com/office/drawing/2014/main" id="{3FC938CA-1CA0-4C58-B28F-0A4E93F8FC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6" name="Oval 920">
              <a:extLst>
                <a:ext uri="{FF2B5EF4-FFF2-40B4-BE49-F238E27FC236}">
                  <a16:creationId xmlns:a16="http://schemas.microsoft.com/office/drawing/2014/main" id="{BF16FD65-FFDF-457C-9B53-CE80988334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7" name="Oval 921">
              <a:extLst>
                <a:ext uri="{FF2B5EF4-FFF2-40B4-BE49-F238E27FC236}">
                  <a16:creationId xmlns:a16="http://schemas.microsoft.com/office/drawing/2014/main" id="{545CD41B-C445-45BA-AC9B-40634E93F0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8" name="Oval 922">
              <a:extLst>
                <a:ext uri="{FF2B5EF4-FFF2-40B4-BE49-F238E27FC236}">
                  <a16:creationId xmlns:a16="http://schemas.microsoft.com/office/drawing/2014/main" id="{10F9C431-C9FA-4EEE-A21C-903FFC1241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9" name="Oval 923">
              <a:extLst>
                <a:ext uri="{FF2B5EF4-FFF2-40B4-BE49-F238E27FC236}">
                  <a16:creationId xmlns:a16="http://schemas.microsoft.com/office/drawing/2014/main" id="{E40F893E-A751-482D-8E1E-49BB16B642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0" name="Oval 924">
              <a:extLst>
                <a:ext uri="{FF2B5EF4-FFF2-40B4-BE49-F238E27FC236}">
                  <a16:creationId xmlns:a16="http://schemas.microsoft.com/office/drawing/2014/main" id="{B4D95D0A-0ACD-40F2-9B07-B04A341A83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1" name="Oval 925">
              <a:extLst>
                <a:ext uri="{FF2B5EF4-FFF2-40B4-BE49-F238E27FC236}">
                  <a16:creationId xmlns:a16="http://schemas.microsoft.com/office/drawing/2014/main" id="{2A3AE0A5-E73E-445B-AEE0-0A9F4A3DD1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2" name="Oval 926">
              <a:extLst>
                <a:ext uri="{FF2B5EF4-FFF2-40B4-BE49-F238E27FC236}">
                  <a16:creationId xmlns:a16="http://schemas.microsoft.com/office/drawing/2014/main" id="{DE8A01C1-07C6-493C-9AA2-3EB9DE099A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3" name="Oval 927">
              <a:extLst>
                <a:ext uri="{FF2B5EF4-FFF2-40B4-BE49-F238E27FC236}">
                  <a16:creationId xmlns:a16="http://schemas.microsoft.com/office/drawing/2014/main" id="{4A050365-DA41-412E-BCE6-F970A21882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4" name="Oval 928">
              <a:extLst>
                <a:ext uri="{FF2B5EF4-FFF2-40B4-BE49-F238E27FC236}">
                  <a16:creationId xmlns:a16="http://schemas.microsoft.com/office/drawing/2014/main" id="{A5BEC669-8D0E-4E8E-8085-699DABC41C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5" name="Oval 929">
              <a:extLst>
                <a:ext uri="{FF2B5EF4-FFF2-40B4-BE49-F238E27FC236}">
                  <a16:creationId xmlns:a16="http://schemas.microsoft.com/office/drawing/2014/main" id="{80CA91DF-5D1C-4362-B8E0-705AF3ED8E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9429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6" name="Oval 930">
              <a:extLst>
                <a:ext uri="{FF2B5EF4-FFF2-40B4-BE49-F238E27FC236}">
                  <a16:creationId xmlns:a16="http://schemas.microsoft.com/office/drawing/2014/main" id="{3B80F6FB-0EC8-4B95-82F4-A5D6F0466B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7" name="Oval 931">
              <a:extLst>
                <a:ext uri="{FF2B5EF4-FFF2-40B4-BE49-F238E27FC236}">
                  <a16:creationId xmlns:a16="http://schemas.microsoft.com/office/drawing/2014/main" id="{E66A220A-C33A-4EBA-8ACB-42BC0D0535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8" name="Oval 932">
              <a:extLst>
                <a:ext uri="{FF2B5EF4-FFF2-40B4-BE49-F238E27FC236}">
                  <a16:creationId xmlns:a16="http://schemas.microsoft.com/office/drawing/2014/main" id="{54FA0435-6B07-4F00-A96D-E8AFC09D9A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9" name="Oval 933">
              <a:extLst>
                <a:ext uri="{FF2B5EF4-FFF2-40B4-BE49-F238E27FC236}">
                  <a16:creationId xmlns:a16="http://schemas.microsoft.com/office/drawing/2014/main" id="{B697FA89-6A74-48AF-872A-F1C12E486B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0" name="Oval 934">
              <a:extLst>
                <a:ext uri="{FF2B5EF4-FFF2-40B4-BE49-F238E27FC236}">
                  <a16:creationId xmlns:a16="http://schemas.microsoft.com/office/drawing/2014/main" id="{876F78B4-03B4-4213-A51B-EC45200337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22312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1" name="Oval 935">
              <a:extLst>
                <a:ext uri="{FF2B5EF4-FFF2-40B4-BE49-F238E27FC236}">
                  <a16:creationId xmlns:a16="http://schemas.microsoft.com/office/drawing/2014/main" id="{E4945C49-05B3-4C64-9849-9A71993D85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2" name="Oval 936">
              <a:extLst>
                <a:ext uri="{FF2B5EF4-FFF2-40B4-BE49-F238E27FC236}">
                  <a16:creationId xmlns:a16="http://schemas.microsoft.com/office/drawing/2014/main" id="{1F73C041-F4D2-49A5-A926-7DDE60E409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1945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3" name="Oval 937">
              <a:extLst>
                <a:ext uri="{FF2B5EF4-FFF2-40B4-BE49-F238E27FC236}">
                  <a16:creationId xmlns:a16="http://schemas.microsoft.com/office/drawing/2014/main" id="{71246421-DAB4-484A-BEAF-697C8D2D41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18010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4" name="Oval 938">
              <a:extLst>
                <a:ext uri="{FF2B5EF4-FFF2-40B4-BE49-F238E27FC236}">
                  <a16:creationId xmlns:a16="http://schemas.microsoft.com/office/drawing/2014/main" id="{99077E63-2446-478C-8E20-0E4BA0188D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5" name="Oval 939">
              <a:extLst>
                <a:ext uri="{FF2B5EF4-FFF2-40B4-BE49-F238E27FC236}">
                  <a16:creationId xmlns:a16="http://schemas.microsoft.com/office/drawing/2014/main" id="{294EB8E6-F627-4576-A5A4-22607319CE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3079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6" name="Oval 940">
              <a:extLst>
                <a:ext uri="{FF2B5EF4-FFF2-40B4-BE49-F238E27FC236}">
                  <a16:creationId xmlns:a16="http://schemas.microsoft.com/office/drawing/2014/main" id="{8DDD2C08-EC5B-4574-8FAC-1F96916F76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74625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7" name="Text Box 941">
              <a:extLst>
                <a:ext uri="{FF2B5EF4-FFF2-40B4-BE49-F238E27FC236}">
                  <a16:creationId xmlns:a16="http://schemas.microsoft.com/office/drawing/2014/main" id="{5405A768-CC2C-4176-97B6-ED3C17DC82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5645448" y="5070894"/>
              <a:ext cx="2984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900" dirty="0"/>
                <a:t>30</a:t>
              </a:r>
            </a:p>
          </p:txBody>
        </p:sp>
        <p:sp>
          <p:nvSpPr>
            <p:cNvPr id="778" name="Rectangle 945">
              <a:extLst>
                <a:ext uri="{FF2B5EF4-FFF2-40B4-BE49-F238E27FC236}">
                  <a16:creationId xmlns:a16="http://schemas.microsoft.com/office/drawing/2014/main" id="{96F3780D-42D7-420B-A570-6B55E840AE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619547" y="981075"/>
              <a:ext cx="4032250" cy="47529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6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470B01F-AED4-4E00-AAF1-11E9E50A06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942"/>
          <p:cNvSpPr>
            <a:spLocks noChangeShapeType="1"/>
          </p:cNvSpPr>
          <p:nvPr/>
        </p:nvSpPr>
        <p:spPr bwMode="auto">
          <a:xfrm>
            <a:off x="1331913" y="5516563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" name="Line 944"/>
          <p:cNvSpPr>
            <a:spLocks noChangeShapeType="1"/>
          </p:cNvSpPr>
          <p:nvPr/>
        </p:nvSpPr>
        <p:spPr bwMode="auto">
          <a:xfrm flipH="1">
            <a:off x="4787900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" name="Line 943"/>
          <p:cNvSpPr>
            <a:spLocks noChangeShapeType="1"/>
          </p:cNvSpPr>
          <p:nvPr/>
        </p:nvSpPr>
        <p:spPr bwMode="auto">
          <a:xfrm flipH="1">
            <a:off x="4067175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3" name="Line 267"/>
          <p:cNvSpPr>
            <a:spLocks noChangeShapeType="1"/>
          </p:cNvSpPr>
          <p:nvPr/>
        </p:nvSpPr>
        <p:spPr bwMode="auto">
          <a:xfrm flipH="1">
            <a:off x="2627313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4" name="Line 142"/>
          <p:cNvSpPr>
            <a:spLocks noChangeShapeType="1"/>
          </p:cNvSpPr>
          <p:nvPr/>
        </p:nvSpPr>
        <p:spPr bwMode="auto">
          <a:xfrm flipH="1">
            <a:off x="1908175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5" name="Line 4"/>
          <p:cNvSpPr>
            <a:spLocks noChangeShapeType="1"/>
          </p:cNvSpPr>
          <p:nvPr/>
        </p:nvSpPr>
        <p:spPr bwMode="auto">
          <a:xfrm>
            <a:off x="1331913" y="4797425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6" name="Line 5"/>
          <p:cNvSpPr>
            <a:spLocks noChangeShapeType="1"/>
          </p:cNvSpPr>
          <p:nvPr/>
        </p:nvSpPr>
        <p:spPr bwMode="auto">
          <a:xfrm>
            <a:off x="1331913" y="2636838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7" name="Line 6"/>
          <p:cNvSpPr>
            <a:spLocks noChangeShapeType="1"/>
          </p:cNvSpPr>
          <p:nvPr/>
        </p:nvSpPr>
        <p:spPr bwMode="auto">
          <a:xfrm>
            <a:off x="1331913" y="3357563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8" name="Line 7"/>
          <p:cNvSpPr>
            <a:spLocks noChangeShapeType="1"/>
          </p:cNvSpPr>
          <p:nvPr/>
        </p:nvSpPr>
        <p:spPr bwMode="auto">
          <a:xfrm>
            <a:off x="1331913" y="4076700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9" name="Line 8"/>
          <p:cNvSpPr>
            <a:spLocks noChangeShapeType="1"/>
          </p:cNvSpPr>
          <p:nvPr/>
        </p:nvSpPr>
        <p:spPr bwMode="auto">
          <a:xfrm flipV="1">
            <a:off x="1331913" y="1916113"/>
            <a:ext cx="3455987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0" name="Line 9"/>
          <p:cNvSpPr>
            <a:spLocks noChangeShapeType="1"/>
          </p:cNvSpPr>
          <p:nvPr/>
        </p:nvSpPr>
        <p:spPr bwMode="auto">
          <a:xfrm>
            <a:off x="1331913" y="1341438"/>
            <a:ext cx="34559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1" name="Line 10"/>
          <p:cNvSpPr>
            <a:spLocks noChangeShapeType="1"/>
          </p:cNvSpPr>
          <p:nvPr/>
        </p:nvSpPr>
        <p:spPr bwMode="auto">
          <a:xfrm flipH="1">
            <a:off x="3348038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2" name="Text Box 11"/>
          <p:cNvSpPr txBox="1">
            <a:spLocks noChangeArrowheads="1"/>
          </p:cNvSpPr>
          <p:nvPr/>
        </p:nvSpPr>
        <p:spPr bwMode="auto">
          <a:xfrm>
            <a:off x="1044575" y="1227138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1</a:t>
            </a:r>
          </a:p>
        </p:txBody>
      </p:sp>
      <p:sp>
        <p:nvSpPr>
          <p:cNvPr id="7183" name="Text Box 12"/>
          <p:cNvSpPr txBox="1">
            <a:spLocks noChangeArrowheads="1"/>
          </p:cNvSpPr>
          <p:nvPr/>
        </p:nvSpPr>
        <p:spPr bwMode="auto">
          <a:xfrm>
            <a:off x="1044575" y="180340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5</a:t>
            </a:r>
          </a:p>
        </p:txBody>
      </p:sp>
      <p:sp>
        <p:nvSpPr>
          <p:cNvPr id="7184" name="Line 13"/>
          <p:cNvSpPr>
            <a:spLocks noChangeShapeType="1"/>
          </p:cNvSpPr>
          <p:nvPr/>
        </p:nvSpPr>
        <p:spPr bwMode="auto">
          <a:xfrm flipH="1">
            <a:off x="1331913" y="1341438"/>
            <a:ext cx="0" cy="4175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5" name="Oval 14"/>
          <p:cNvSpPr>
            <a:spLocks noChangeArrowheads="1"/>
          </p:cNvSpPr>
          <p:nvPr/>
        </p:nvSpPr>
        <p:spPr bwMode="auto">
          <a:xfrm>
            <a:off x="12858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6" name="Oval 15"/>
          <p:cNvSpPr>
            <a:spLocks noChangeArrowheads="1"/>
          </p:cNvSpPr>
          <p:nvPr/>
        </p:nvSpPr>
        <p:spPr bwMode="auto">
          <a:xfrm>
            <a:off x="12858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7" name="Oval 16"/>
          <p:cNvSpPr>
            <a:spLocks noChangeArrowheads="1"/>
          </p:cNvSpPr>
          <p:nvPr/>
        </p:nvSpPr>
        <p:spPr bwMode="auto">
          <a:xfrm>
            <a:off x="12858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8" name="Oval 17"/>
          <p:cNvSpPr>
            <a:spLocks noChangeArrowheads="1"/>
          </p:cNvSpPr>
          <p:nvPr/>
        </p:nvSpPr>
        <p:spPr bwMode="auto">
          <a:xfrm>
            <a:off x="12858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9" name="Oval 18"/>
          <p:cNvSpPr>
            <a:spLocks noChangeArrowheads="1"/>
          </p:cNvSpPr>
          <p:nvPr/>
        </p:nvSpPr>
        <p:spPr bwMode="auto">
          <a:xfrm>
            <a:off x="12858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0" name="Oval 19"/>
          <p:cNvSpPr>
            <a:spLocks noChangeArrowheads="1"/>
          </p:cNvSpPr>
          <p:nvPr/>
        </p:nvSpPr>
        <p:spPr bwMode="auto">
          <a:xfrm>
            <a:off x="12858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1" name="Oval 20"/>
          <p:cNvSpPr>
            <a:spLocks noChangeArrowheads="1"/>
          </p:cNvSpPr>
          <p:nvPr/>
        </p:nvSpPr>
        <p:spPr bwMode="auto">
          <a:xfrm>
            <a:off x="12858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2" name="Oval 21"/>
          <p:cNvSpPr>
            <a:spLocks noChangeArrowheads="1"/>
          </p:cNvSpPr>
          <p:nvPr/>
        </p:nvSpPr>
        <p:spPr bwMode="auto">
          <a:xfrm>
            <a:off x="12858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3" name="Oval 22"/>
          <p:cNvSpPr>
            <a:spLocks noChangeArrowheads="1"/>
          </p:cNvSpPr>
          <p:nvPr/>
        </p:nvSpPr>
        <p:spPr bwMode="auto">
          <a:xfrm>
            <a:off x="12858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4" name="Oval 23"/>
          <p:cNvSpPr>
            <a:spLocks noChangeArrowheads="1"/>
          </p:cNvSpPr>
          <p:nvPr/>
        </p:nvSpPr>
        <p:spPr bwMode="auto">
          <a:xfrm>
            <a:off x="12858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5" name="Oval 24"/>
          <p:cNvSpPr>
            <a:spLocks noChangeArrowheads="1"/>
          </p:cNvSpPr>
          <p:nvPr/>
        </p:nvSpPr>
        <p:spPr bwMode="auto">
          <a:xfrm>
            <a:off x="12858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6" name="Oval 25"/>
          <p:cNvSpPr>
            <a:spLocks noChangeArrowheads="1"/>
          </p:cNvSpPr>
          <p:nvPr/>
        </p:nvSpPr>
        <p:spPr bwMode="auto">
          <a:xfrm>
            <a:off x="12858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7" name="Oval 26"/>
          <p:cNvSpPr>
            <a:spLocks noChangeArrowheads="1"/>
          </p:cNvSpPr>
          <p:nvPr/>
        </p:nvSpPr>
        <p:spPr bwMode="auto">
          <a:xfrm>
            <a:off x="12858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8" name="Oval 27"/>
          <p:cNvSpPr>
            <a:spLocks noChangeArrowheads="1"/>
          </p:cNvSpPr>
          <p:nvPr/>
        </p:nvSpPr>
        <p:spPr bwMode="auto">
          <a:xfrm>
            <a:off x="12858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99" name="Oval 28"/>
          <p:cNvSpPr>
            <a:spLocks noChangeArrowheads="1"/>
          </p:cNvSpPr>
          <p:nvPr/>
        </p:nvSpPr>
        <p:spPr bwMode="auto">
          <a:xfrm>
            <a:off x="12858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0" name="Oval 29"/>
          <p:cNvSpPr>
            <a:spLocks noChangeArrowheads="1"/>
          </p:cNvSpPr>
          <p:nvPr/>
        </p:nvSpPr>
        <p:spPr bwMode="auto">
          <a:xfrm>
            <a:off x="12858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1" name="Oval 30"/>
          <p:cNvSpPr>
            <a:spLocks noChangeArrowheads="1"/>
          </p:cNvSpPr>
          <p:nvPr/>
        </p:nvSpPr>
        <p:spPr bwMode="auto">
          <a:xfrm>
            <a:off x="12858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2" name="Oval 31"/>
          <p:cNvSpPr>
            <a:spLocks noChangeArrowheads="1"/>
          </p:cNvSpPr>
          <p:nvPr/>
        </p:nvSpPr>
        <p:spPr bwMode="auto">
          <a:xfrm>
            <a:off x="12858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3" name="Oval 32"/>
          <p:cNvSpPr>
            <a:spLocks noChangeArrowheads="1"/>
          </p:cNvSpPr>
          <p:nvPr/>
        </p:nvSpPr>
        <p:spPr bwMode="auto">
          <a:xfrm>
            <a:off x="12858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4" name="Text Box 33"/>
          <p:cNvSpPr txBox="1">
            <a:spLocks noChangeArrowheads="1"/>
          </p:cNvSpPr>
          <p:nvPr/>
        </p:nvSpPr>
        <p:spPr bwMode="auto">
          <a:xfrm>
            <a:off x="971550" y="25161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10</a:t>
            </a:r>
          </a:p>
        </p:txBody>
      </p:sp>
      <p:sp>
        <p:nvSpPr>
          <p:cNvPr id="7205" name="Text Box 34"/>
          <p:cNvSpPr txBox="1">
            <a:spLocks noChangeArrowheads="1"/>
          </p:cNvSpPr>
          <p:nvPr/>
        </p:nvSpPr>
        <p:spPr bwMode="auto">
          <a:xfrm>
            <a:off x="971550" y="3243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15</a:t>
            </a:r>
          </a:p>
        </p:txBody>
      </p:sp>
      <p:sp>
        <p:nvSpPr>
          <p:cNvPr id="7206" name="Oval 35"/>
          <p:cNvSpPr>
            <a:spLocks noChangeArrowheads="1"/>
          </p:cNvSpPr>
          <p:nvPr/>
        </p:nvSpPr>
        <p:spPr bwMode="auto">
          <a:xfrm>
            <a:off x="12858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7" name="Oval 36"/>
          <p:cNvSpPr>
            <a:spLocks noChangeArrowheads="1"/>
          </p:cNvSpPr>
          <p:nvPr/>
        </p:nvSpPr>
        <p:spPr bwMode="auto">
          <a:xfrm>
            <a:off x="12858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8" name="Oval 37"/>
          <p:cNvSpPr>
            <a:spLocks noChangeArrowheads="1"/>
          </p:cNvSpPr>
          <p:nvPr/>
        </p:nvSpPr>
        <p:spPr bwMode="auto">
          <a:xfrm>
            <a:off x="12858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09" name="Oval 38"/>
          <p:cNvSpPr>
            <a:spLocks noChangeArrowheads="1"/>
          </p:cNvSpPr>
          <p:nvPr/>
        </p:nvSpPr>
        <p:spPr bwMode="auto">
          <a:xfrm>
            <a:off x="12858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0" name="Text Box 39"/>
          <p:cNvSpPr txBox="1">
            <a:spLocks noChangeArrowheads="1"/>
          </p:cNvSpPr>
          <p:nvPr/>
        </p:nvSpPr>
        <p:spPr bwMode="auto">
          <a:xfrm>
            <a:off x="971550" y="3963988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20</a:t>
            </a:r>
          </a:p>
        </p:txBody>
      </p:sp>
      <p:sp>
        <p:nvSpPr>
          <p:cNvPr id="7211" name="Text Box 40"/>
          <p:cNvSpPr txBox="1">
            <a:spLocks noChangeArrowheads="1"/>
          </p:cNvSpPr>
          <p:nvPr/>
        </p:nvSpPr>
        <p:spPr bwMode="auto">
          <a:xfrm>
            <a:off x="971550" y="4683125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25</a:t>
            </a:r>
          </a:p>
        </p:txBody>
      </p:sp>
      <p:sp>
        <p:nvSpPr>
          <p:cNvPr id="7212" name="Oval 41"/>
          <p:cNvSpPr>
            <a:spLocks noChangeArrowheads="1"/>
          </p:cNvSpPr>
          <p:nvPr/>
        </p:nvSpPr>
        <p:spPr bwMode="auto">
          <a:xfrm>
            <a:off x="1430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3" name="Oval 42"/>
          <p:cNvSpPr>
            <a:spLocks noChangeArrowheads="1"/>
          </p:cNvSpPr>
          <p:nvPr/>
        </p:nvSpPr>
        <p:spPr bwMode="auto">
          <a:xfrm>
            <a:off x="14303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4" name="Oval 43"/>
          <p:cNvSpPr>
            <a:spLocks noChangeArrowheads="1"/>
          </p:cNvSpPr>
          <p:nvPr/>
        </p:nvSpPr>
        <p:spPr bwMode="auto">
          <a:xfrm>
            <a:off x="1430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5" name="Oval 44"/>
          <p:cNvSpPr>
            <a:spLocks noChangeArrowheads="1"/>
          </p:cNvSpPr>
          <p:nvPr/>
        </p:nvSpPr>
        <p:spPr bwMode="auto">
          <a:xfrm>
            <a:off x="14303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6" name="Oval 45"/>
          <p:cNvSpPr>
            <a:spLocks noChangeArrowheads="1"/>
          </p:cNvSpPr>
          <p:nvPr/>
        </p:nvSpPr>
        <p:spPr bwMode="auto">
          <a:xfrm>
            <a:off x="14303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7" name="Oval 46"/>
          <p:cNvSpPr>
            <a:spLocks noChangeArrowheads="1"/>
          </p:cNvSpPr>
          <p:nvPr/>
        </p:nvSpPr>
        <p:spPr bwMode="auto">
          <a:xfrm>
            <a:off x="1430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8" name="Oval 47"/>
          <p:cNvSpPr>
            <a:spLocks noChangeArrowheads="1"/>
          </p:cNvSpPr>
          <p:nvPr/>
        </p:nvSpPr>
        <p:spPr bwMode="auto">
          <a:xfrm>
            <a:off x="1430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19" name="Oval 48"/>
          <p:cNvSpPr>
            <a:spLocks noChangeArrowheads="1"/>
          </p:cNvSpPr>
          <p:nvPr/>
        </p:nvSpPr>
        <p:spPr bwMode="auto">
          <a:xfrm>
            <a:off x="14303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0" name="Oval 49"/>
          <p:cNvSpPr>
            <a:spLocks noChangeArrowheads="1"/>
          </p:cNvSpPr>
          <p:nvPr/>
        </p:nvSpPr>
        <p:spPr bwMode="auto">
          <a:xfrm>
            <a:off x="14303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1" name="Oval 50"/>
          <p:cNvSpPr>
            <a:spLocks noChangeArrowheads="1"/>
          </p:cNvSpPr>
          <p:nvPr/>
        </p:nvSpPr>
        <p:spPr bwMode="auto">
          <a:xfrm>
            <a:off x="14303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2" name="Oval 51"/>
          <p:cNvSpPr>
            <a:spLocks noChangeArrowheads="1"/>
          </p:cNvSpPr>
          <p:nvPr/>
        </p:nvSpPr>
        <p:spPr bwMode="auto">
          <a:xfrm>
            <a:off x="1430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3" name="Oval 52"/>
          <p:cNvSpPr>
            <a:spLocks noChangeArrowheads="1"/>
          </p:cNvSpPr>
          <p:nvPr/>
        </p:nvSpPr>
        <p:spPr bwMode="auto">
          <a:xfrm>
            <a:off x="1430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4" name="Oval 53"/>
          <p:cNvSpPr>
            <a:spLocks noChangeArrowheads="1"/>
          </p:cNvSpPr>
          <p:nvPr/>
        </p:nvSpPr>
        <p:spPr bwMode="auto">
          <a:xfrm>
            <a:off x="14303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5" name="Oval 54"/>
          <p:cNvSpPr>
            <a:spLocks noChangeArrowheads="1"/>
          </p:cNvSpPr>
          <p:nvPr/>
        </p:nvSpPr>
        <p:spPr bwMode="auto">
          <a:xfrm>
            <a:off x="14303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6" name="Oval 55"/>
          <p:cNvSpPr>
            <a:spLocks noChangeArrowheads="1"/>
          </p:cNvSpPr>
          <p:nvPr/>
        </p:nvSpPr>
        <p:spPr bwMode="auto">
          <a:xfrm>
            <a:off x="14303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7" name="Oval 56"/>
          <p:cNvSpPr>
            <a:spLocks noChangeArrowheads="1"/>
          </p:cNvSpPr>
          <p:nvPr/>
        </p:nvSpPr>
        <p:spPr bwMode="auto">
          <a:xfrm>
            <a:off x="14303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8" name="Oval 57"/>
          <p:cNvSpPr>
            <a:spLocks noChangeArrowheads="1"/>
          </p:cNvSpPr>
          <p:nvPr/>
        </p:nvSpPr>
        <p:spPr bwMode="auto">
          <a:xfrm>
            <a:off x="14303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29" name="Oval 58"/>
          <p:cNvSpPr>
            <a:spLocks noChangeArrowheads="1"/>
          </p:cNvSpPr>
          <p:nvPr/>
        </p:nvSpPr>
        <p:spPr bwMode="auto">
          <a:xfrm>
            <a:off x="1430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0" name="Oval 59"/>
          <p:cNvSpPr>
            <a:spLocks noChangeArrowheads="1"/>
          </p:cNvSpPr>
          <p:nvPr/>
        </p:nvSpPr>
        <p:spPr bwMode="auto">
          <a:xfrm>
            <a:off x="14303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1" name="Oval 60"/>
          <p:cNvSpPr>
            <a:spLocks noChangeArrowheads="1"/>
          </p:cNvSpPr>
          <p:nvPr/>
        </p:nvSpPr>
        <p:spPr bwMode="auto">
          <a:xfrm>
            <a:off x="14303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2" name="Oval 61"/>
          <p:cNvSpPr>
            <a:spLocks noChangeArrowheads="1"/>
          </p:cNvSpPr>
          <p:nvPr/>
        </p:nvSpPr>
        <p:spPr bwMode="auto">
          <a:xfrm>
            <a:off x="14303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3" name="Oval 62"/>
          <p:cNvSpPr>
            <a:spLocks noChangeArrowheads="1"/>
          </p:cNvSpPr>
          <p:nvPr/>
        </p:nvSpPr>
        <p:spPr bwMode="auto">
          <a:xfrm>
            <a:off x="14303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4" name="Oval 63"/>
          <p:cNvSpPr>
            <a:spLocks noChangeArrowheads="1"/>
          </p:cNvSpPr>
          <p:nvPr/>
        </p:nvSpPr>
        <p:spPr bwMode="auto">
          <a:xfrm>
            <a:off x="14303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5" name="Oval 64"/>
          <p:cNvSpPr>
            <a:spLocks noChangeArrowheads="1"/>
          </p:cNvSpPr>
          <p:nvPr/>
        </p:nvSpPr>
        <p:spPr bwMode="auto">
          <a:xfrm>
            <a:off x="14303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6" name="Oval 65"/>
          <p:cNvSpPr>
            <a:spLocks noChangeArrowheads="1"/>
          </p:cNvSpPr>
          <p:nvPr/>
        </p:nvSpPr>
        <p:spPr bwMode="auto">
          <a:xfrm>
            <a:off x="14303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7" name="Oval 66"/>
          <p:cNvSpPr>
            <a:spLocks noChangeArrowheads="1"/>
          </p:cNvSpPr>
          <p:nvPr/>
        </p:nvSpPr>
        <p:spPr bwMode="auto">
          <a:xfrm>
            <a:off x="15732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8" name="Oval 67"/>
          <p:cNvSpPr>
            <a:spLocks noChangeArrowheads="1"/>
          </p:cNvSpPr>
          <p:nvPr/>
        </p:nvSpPr>
        <p:spPr bwMode="auto">
          <a:xfrm>
            <a:off x="15732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39" name="Oval 68"/>
          <p:cNvSpPr>
            <a:spLocks noChangeArrowheads="1"/>
          </p:cNvSpPr>
          <p:nvPr/>
        </p:nvSpPr>
        <p:spPr bwMode="auto">
          <a:xfrm>
            <a:off x="15732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0" name="Oval 69"/>
          <p:cNvSpPr>
            <a:spLocks noChangeArrowheads="1"/>
          </p:cNvSpPr>
          <p:nvPr/>
        </p:nvSpPr>
        <p:spPr bwMode="auto">
          <a:xfrm>
            <a:off x="15732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1" name="Oval 70"/>
          <p:cNvSpPr>
            <a:spLocks noChangeArrowheads="1"/>
          </p:cNvSpPr>
          <p:nvPr/>
        </p:nvSpPr>
        <p:spPr bwMode="auto">
          <a:xfrm>
            <a:off x="15732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2" name="Oval 71"/>
          <p:cNvSpPr>
            <a:spLocks noChangeArrowheads="1"/>
          </p:cNvSpPr>
          <p:nvPr/>
        </p:nvSpPr>
        <p:spPr bwMode="auto">
          <a:xfrm>
            <a:off x="15732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3" name="Oval 72"/>
          <p:cNvSpPr>
            <a:spLocks noChangeArrowheads="1"/>
          </p:cNvSpPr>
          <p:nvPr/>
        </p:nvSpPr>
        <p:spPr bwMode="auto">
          <a:xfrm>
            <a:off x="15732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4" name="Oval 73"/>
          <p:cNvSpPr>
            <a:spLocks noChangeArrowheads="1"/>
          </p:cNvSpPr>
          <p:nvPr/>
        </p:nvSpPr>
        <p:spPr bwMode="auto">
          <a:xfrm>
            <a:off x="15732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5" name="Oval 74"/>
          <p:cNvSpPr>
            <a:spLocks noChangeArrowheads="1"/>
          </p:cNvSpPr>
          <p:nvPr/>
        </p:nvSpPr>
        <p:spPr bwMode="auto">
          <a:xfrm>
            <a:off x="15732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6" name="Oval 75"/>
          <p:cNvSpPr>
            <a:spLocks noChangeArrowheads="1"/>
          </p:cNvSpPr>
          <p:nvPr/>
        </p:nvSpPr>
        <p:spPr bwMode="auto">
          <a:xfrm>
            <a:off x="15732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7" name="Oval 76"/>
          <p:cNvSpPr>
            <a:spLocks noChangeArrowheads="1"/>
          </p:cNvSpPr>
          <p:nvPr/>
        </p:nvSpPr>
        <p:spPr bwMode="auto">
          <a:xfrm>
            <a:off x="15732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8" name="Oval 77"/>
          <p:cNvSpPr>
            <a:spLocks noChangeArrowheads="1"/>
          </p:cNvSpPr>
          <p:nvPr/>
        </p:nvSpPr>
        <p:spPr bwMode="auto">
          <a:xfrm>
            <a:off x="15732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49" name="Oval 78"/>
          <p:cNvSpPr>
            <a:spLocks noChangeArrowheads="1"/>
          </p:cNvSpPr>
          <p:nvPr/>
        </p:nvSpPr>
        <p:spPr bwMode="auto">
          <a:xfrm>
            <a:off x="15732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0" name="Oval 79"/>
          <p:cNvSpPr>
            <a:spLocks noChangeArrowheads="1"/>
          </p:cNvSpPr>
          <p:nvPr/>
        </p:nvSpPr>
        <p:spPr bwMode="auto">
          <a:xfrm>
            <a:off x="15732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1" name="Oval 80"/>
          <p:cNvSpPr>
            <a:spLocks noChangeArrowheads="1"/>
          </p:cNvSpPr>
          <p:nvPr/>
        </p:nvSpPr>
        <p:spPr bwMode="auto">
          <a:xfrm>
            <a:off x="15732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2" name="Oval 81"/>
          <p:cNvSpPr>
            <a:spLocks noChangeArrowheads="1"/>
          </p:cNvSpPr>
          <p:nvPr/>
        </p:nvSpPr>
        <p:spPr bwMode="auto">
          <a:xfrm>
            <a:off x="15732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3" name="Oval 82"/>
          <p:cNvSpPr>
            <a:spLocks noChangeArrowheads="1"/>
          </p:cNvSpPr>
          <p:nvPr/>
        </p:nvSpPr>
        <p:spPr bwMode="auto">
          <a:xfrm>
            <a:off x="15732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4" name="Oval 83"/>
          <p:cNvSpPr>
            <a:spLocks noChangeArrowheads="1"/>
          </p:cNvSpPr>
          <p:nvPr/>
        </p:nvSpPr>
        <p:spPr bwMode="auto">
          <a:xfrm>
            <a:off x="15732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5" name="Oval 84"/>
          <p:cNvSpPr>
            <a:spLocks noChangeArrowheads="1"/>
          </p:cNvSpPr>
          <p:nvPr/>
        </p:nvSpPr>
        <p:spPr bwMode="auto">
          <a:xfrm>
            <a:off x="15732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6" name="Oval 85"/>
          <p:cNvSpPr>
            <a:spLocks noChangeArrowheads="1"/>
          </p:cNvSpPr>
          <p:nvPr/>
        </p:nvSpPr>
        <p:spPr bwMode="auto">
          <a:xfrm>
            <a:off x="15732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7" name="Oval 86"/>
          <p:cNvSpPr>
            <a:spLocks noChangeArrowheads="1"/>
          </p:cNvSpPr>
          <p:nvPr/>
        </p:nvSpPr>
        <p:spPr bwMode="auto">
          <a:xfrm>
            <a:off x="15732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8" name="Oval 87"/>
          <p:cNvSpPr>
            <a:spLocks noChangeArrowheads="1"/>
          </p:cNvSpPr>
          <p:nvPr/>
        </p:nvSpPr>
        <p:spPr bwMode="auto">
          <a:xfrm>
            <a:off x="15732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59" name="Oval 88"/>
          <p:cNvSpPr>
            <a:spLocks noChangeArrowheads="1"/>
          </p:cNvSpPr>
          <p:nvPr/>
        </p:nvSpPr>
        <p:spPr bwMode="auto">
          <a:xfrm>
            <a:off x="15732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0" name="Oval 89"/>
          <p:cNvSpPr>
            <a:spLocks noChangeArrowheads="1"/>
          </p:cNvSpPr>
          <p:nvPr/>
        </p:nvSpPr>
        <p:spPr bwMode="auto">
          <a:xfrm>
            <a:off x="15732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1" name="Oval 90"/>
          <p:cNvSpPr>
            <a:spLocks noChangeArrowheads="1"/>
          </p:cNvSpPr>
          <p:nvPr/>
        </p:nvSpPr>
        <p:spPr bwMode="auto">
          <a:xfrm>
            <a:off x="15732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2" name="Oval 91"/>
          <p:cNvSpPr>
            <a:spLocks noChangeArrowheads="1"/>
          </p:cNvSpPr>
          <p:nvPr/>
        </p:nvSpPr>
        <p:spPr bwMode="auto">
          <a:xfrm>
            <a:off x="17176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3" name="Oval 92"/>
          <p:cNvSpPr>
            <a:spLocks noChangeArrowheads="1"/>
          </p:cNvSpPr>
          <p:nvPr/>
        </p:nvSpPr>
        <p:spPr bwMode="auto">
          <a:xfrm>
            <a:off x="17176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4" name="Oval 93"/>
          <p:cNvSpPr>
            <a:spLocks noChangeArrowheads="1"/>
          </p:cNvSpPr>
          <p:nvPr/>
        </p:nvSpPr>
        <p:spPr bwMode="auto">
          <a:xfrm>
            <a:off x="17176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5" name="Oval 94"/>
          <p:cNvSpPr>
            <a:spLocks noChangeArrowheads="1"/>
          </p:cNvSpPr>
          <p:nvPr/>
        </p:nvSpPr>
        <p:spPr bwMode="auto">
          <a:xfrm>
            <a:off x="17176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6" name="Oval 95"/>
          <p:cNvSpPr>
            <a:spLocks noChangeArrowheads="1"/>
          </p:cNvSpPr>
          <p:nvPr/>
        </p:nvSpPr>
        <p:spPr bwMode="auto">
          <a:xfrm>
            <a:off x="17176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7" name="Oval 96"/>
          <p:cNvSpPr>
            <a:spLocks noChangeArrowheads="1"/>
          </p:cNvSpPr>
          <p:nvPr/>
        </p:nvSpPr>
        <p:spPr bwMode="auto">
          <a:xfrm>
            <a:off x="17176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8" name="Oval 97"/>
          <p:cNvSpPr>
            <a:spLocks noChangeArrowheads="1"/>
          </p:cNvSpPr>
          <p:nvPr/>
        </p:nvSpPr>
        <p:spPr bwMode="auto">
          <a:xfrm>
            <a:off x="17176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69" name="Oval 98"/>
          <p:cNvSpPr>
            <a:spLocks noChangeArrowheads="1"/>
          </p:cNvSpPr>
          <p:nvPr/>
        </p:nvSpPr>
        <p:spPr bwMode="auto">
          <a:xfrm>
            <a:off x="17176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0" name="Oval 99"/>
          <p:cNvSpPr>
            <a:spLocks noChangeArrowheads="1"/>
          </p:cNvSpPr>
          <p:nvPr/>
        </p:nvSpPr>
        <p:spPr bwMode="auto">
          <a:xfrm>
            <a:off x="17176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1" name="Oval 100"/>
          <p:cNvSpPr>
            <a:spLocks noChangeArrowheads="1"/>
          </p:cNvSpPr>
          <p:nvPr/>
        </p:nvSpPr>
        <p:spPr bwMode="auto">
          <a:xfrm>
            <a:off x="17176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2" name="Oval 101"/>
          <p:cNvSpPr>
            <a:spLocks noChangeArrowheads="1"/>
          </p:cNvSpPr>
          <p:nvPr/>
        </p:nvSpPr>
        <p:spPr bwMode="auto">
          <a:xfrm>
            <a:off x="17176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3" name="Oval 102"/>
          <p:cNvSpPr>
            <a:spLocks noChangeArrowheads="1"/>
          </p:cNvSpPr>
          <p:nvPr/>
        </p:nvSpPr>
        <p:spPr bwMode="auto">
          <a:xfrm>
            <a:off x="17176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4" name="Oval 103"/>
          <p:cNvSpPr>
            <a:spLocks noChangeArrowheads="1"/>
          </p:cNvSpPr>
          <p:nvPr/>
        </p:nvSpPr>
        <p:spPr bwMode="auto">
          <a:xfrm>
            <a:off x="17176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5" name="Oval 104"/>
          <p:cNvSpPr>
            <a:spLocks noChangeArrowheads="1"/>
          </p:cNvSpPr>
          <p:nvPr/>
        </p:nvSpPr>
        <p:spPr bwMode="auto">
          <a:xfrm>
            <a:off x="17176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6" name="Oval 105"/>
          <p:cNvSpPr>
            <a:spLocks noChangeArrowheads="1"/>
          </p:cNvSpPr>
          <p:nvPr/>
        </p:nvSpPr>
        <p:spPr bwMode="auto">
          <a:xfrm>
            <a:off x="17176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7" name="Oval 106"/>
          <p:cNvSpPr>
            <a:spLocks noChangeArrowheads="1"/>
          </p:cNvSpPr>
          <p:nvPr/>
        </p:nvSpPr>
        <p:spPr bwMode="auto">
          <a:xfrm>
            <a:off x="17176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8" name="Oval 107"/>
          <p:cNvSpPr>
            <a:spLocks noChangeArrowheads="1"/>
          </p:cNvSpPr>
          <p:nvPr/>
        </p:nvSpPr>
        <p:spPr bwMode="auto">
          <a:xfrm>
            <a:off x="17176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9" name="Oval 108"/>
          <p:cNvSpPr>
            <a:spLocks noChangeArrowheads="1"/>
          </p:cNvSpPr>
          <p:nvPr/>
        </p:nvSpPr>
        <p:spPr bwMode="auto">
          <a:xfrm>
            <a:off x="17176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0" name="Oval 109"/>
          <p:cNvSpPr>
            <a:spLocks noChangeArrowheads="1"/>
          </p:cNvSpPr>
          <p:nvPr/>
        </p:nvSpPr>
        <p:spPr bwMode="auto">
          <a:xfrm>
            <a:off x="17176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1" name="Oval 110"/>
          <p:cNvSpPr>
            <a:spLocks noChangeArrowheads="1"/>
          </p:cNvSpPr>
          <p:nvPr/>
        </p:nvSpPr>
        <p:spPr bwMode="auto">
          <a:xfrm>
            <a:off x="17176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2" name="Oval 111"/>
          <p:cNvSpPr>
            <a:spLocks noChangeArrowheads="1"/>
          </p:cNvSpPr>
          <p:nvPr/>
        </p:nvSpPr>
        <p:spPr bwMode="auto">
          <a:xfrm>
            <a:off x="17176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3" name="Oval 112"/>
          <p:cNvSpPr>
            <a:spLocks noChangeArrowheads="1"/>
          </p:cNvSpPr>
          <p:nvPr/>
        </p:nvSpPr>
        <p:spPr bwMode="auto">
          <a:xfrm>
            <a:off x="17176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4" name="Oval 113"/>
          <p:cNvSpPr>
            <a:spLocks noChangeArrowheads="1"/>
          </p:cNvSpPr>
          <p:nvPr/>
        </p:nvSpPr>
        <p:spPr bwMode="auto">
          <a:xfrm>
            <a:off x="17176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5" name="Oval 114"/>
          <p:cNvSpPr>
            <a:spLocks noChangeArrowheads="1"/>
          </p:cNvSpPr>
          <p:nvPr/>
        </p:nvSpPr>
        <p:spPr bwMode="auto">
          <a:xfrm>
            <a:off x="17176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6" name="Oval 115"/>
          <p:cNvSpPr>
            <a:spLocks noChangeArrowheads="1"/>
          </p:cNvSpPr>
          <p:nvPr/>
        </p:nvSpPr>
        <p:spPr bwMode="auto">
          <a:xfrm>
            <a:off x="17176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7" name="Oval 116"/>
          <p:cNvSpPr>
            <a:spLocks noChangeArrowheads="1"/>
          </p:cNvSpPr>
          <p:nvPr/>
        </p:nvSpPr>
        <p:spPr bwMode="auto">
          <a:xfrm>
            <a:off x="18621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8" name="Oval 117"/>
          <p:cNvSpPr>
            <a:spLocks noChangeArrowheads="1"/>
          </p:cNvSpPr>
          <p:nvPr/>
        </p:nvSpPr>
        <p:spPr bwMode="auto">
          <a:xfrm>
            <a:off x="18621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89" name="Oval 118"/>
          <p:cNvSpPr>
            <a:spLocks noChangeArrowheads="1"/>
          </p:cNvSpPr>
          <p:nvPr/>
        </p:nvSpPr>
        <p:spPr bwMode="auto">
          <a:xfrm>
            <a:off x="18621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0" name="Oval 119"/>
          <p:cNvSpPr>
            <a:spLocks noChangeArrowheads="1"/>
          </p:cNvSpPr>
          <p:nvPr/>
        </p:nvSpPr>
        <p:spPr bwMode="auto">
          <a:xfrm>
            <a:off x="18621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1" name="Oval 120"/>
          <p:cNvSpPr>
            <a:spLocks noChangeArrowheads="1"/>
          </p:cNvSpPr>
          <p:nvPr/>
        </p:nvSpPr>
        <p:spPr bwMode="auto">
          <a:xfrm>
            <a:off x="18621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2" name="Oval 121"/>
          <p:cNvSpPr>
            <a:spLocks noChangeArrowheads="1"/>
          </p:cNvSpPr>
          <p:nvPr/>
        </p:nvSpPr>
        <p:spPr bwMode="auto">
          <a:xfrm>
            <a:off x="18621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3" name="Oval 122"/>
          <p:cNvSpPr>
            <a:spLocks noChangeArrowheads="1"/>
          </p:cNvSpPr>
          <p:nvPr/>
        </p:nvSpPr>
        <p:spPr bwMode="auto">
          <a:xfrm>
            <a:off x="18621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4" name="Oval 123"/>
          <p:cNvSpPr>
            <a:spLocks noChangeArrowheads="1"/>
          </p:cNvSpPr>
          <p:nvPr/>
        </p:nvSpPr>
        <p:spPr bwMode="auto">
          <a:xfrm>
            <a:off x="18621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5" name="Oval 124"/>
          <p:cNvSpPr>
            <a:spLocks noChangeArrowheads="1"/>
          </p:cNvSpPr>
          <p:nvPr/>
        </p:nvSpPr>
        <p:spPr bwMode="auto">
          <a:xfrm>
            <a:off x="18621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6" name="Oval 125"/>
          <p:cNvSpPr>
            <a:spLocks noChangeArrowheads="1"/>
          </p:cNvSpPr>
          <p:nvPr/>
        </p:nvSpPr>
        <p:spPr bwMode="auto">
          <a:xfrm>
            <a:off x="18621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7" name="Oval 126"/>
          <p:cNvSpPr>
            <a:spLocks noChangeArrowheads="1"/>
          </p:cNvSpPr>
          <p:nvPr/>
        </p:nvSpPr>
        <p:spPr bwMode="auto">
          <a:xfrm>
            <a:off x="18621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8" name="Oval 127"/>
          <p:cNvSpPr>
            <a:spLocks noChangeArrowheads="1"/>
          </p:cNvSpPr>
          <p:nvPr/>
        </p:nvSpPr>
        <p:spPr bwMode="auto">
          <a:xfrm>
            <a:off x="18621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99" name="Oval 128"/>
          <p:cNvSpPr>
            <a:spLocks noChangeArrowheads="1"/>
          </p:cNvSpPr>
          <p:nvPr/>
        </p:nvSpPr>
        <p:spPr bwMode="auto">
          <a:xfrm>
            <a:off x="18621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0" name="Oval 129"/>
          <p:cNvSpPr>
            <a:spLocks noChangeArrowheads="1"/>
          </p:cNvSpPr>
          <p:nvPr/>
        </p:nvSpPr>
        <p:spPr bwMode="auto">
          <a:xfrm>
            <a:off x="18621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1" name="Oval 130"/>
          <p:cNvSpPr>
            <a:spLocks noChangeArrowheads="1"/>
          </p:cNvSpPr>
          <p:nvPr/>
        </p:nvSpPr>
        <p:spPr bwMode="auto">
          <a:xfrm>
            <a:off x="18621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2" name="Oval 131"/>
          <p:cNvSpPr>
            <a:spLocks noChangeArrowheads="1"/>
          </p:cNvSpPr>
          <p:nvPr/>
        </p:nvSpPr>
        <p:spPr bwMode="auto">
          <a:xfrm>
            <a:off x="18621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3" name="Oval 132"/>
          <p:cNvSpPr>
            <a:spLocks noChangeArrowheads="1"/>
          </p:cNvSpPr>
          <p:nvPr/>
        </p:nvSpPr>
        <p:spPr bwMode="auto">
          <a:xfrm>
            <a:off x="18621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4" name="Oval 133"/>
          <p:cNvSpPr>
            <a:spLocks noChangeArrowheads="1"/>
          </p:cNvSpPr>
          <p:nvPr/>
        </p:nvSpPr>
        <p:spPr bwMode="auto">
          <a:xfrm>
            <a:off x="18621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5" name="Oval 134"/>
          <p:cNvSpPr>
            <a:spLocks noChangeArrowheads="1"/>
          </p:cNvSpPr>
          <p:nvPr/>
        </p:nvSpPr>
        <p:spPr bwMode="auto">
          <a:xfrm>
            <a:off x="18621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6" name="Oval 135"/>
          <p:cNvSpPr>
            <a:spLocks noChangeArrowheads="1"/>
          </p:cNvSpPr>
          <p:nvPr/>
        </p:nvSpPr>
        <p:spPr bwMode="auto">
          <a:xfrm>
            <a:off x="18621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7" name="Oval 136"/>
          <p:cNvSpPr>
            <a:spLocks noChangeArrowheads="1"/>
          </p:cNvSpPr>
          <p:nvPr/>
        </p:nvSpPr>
        <p:spPr bwMode="auto">
          <a:xfrm>
            <a:off x="18621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8" name="Oval 137"/>
          <p:cNvSpPr>
            <a:spLocks noChangeArrowheads="1"/>
          </p:cNvSpPr>
          <p:nvPr/>
        </p:nvSpPr>
        <p:spPr bwMode="auto">
          <a:xfrm>
            <a:off x="18621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09" name="Oval 138"/>
          <p:cNvSpPr>
            <a:spLocks noChangeArrowheads="1"/>
          </p:cNvSpPr>
          <p:nvPr/>
        </p:nvSpPr>
        <p:spPr bwMode="auto">
          <a:xfrm>
            <a:off x="18621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0" name="Oval 139"/>
          <p:cNvSpPr>
            <a:spLocks noChangeArrowheads="1"/>
          </p:cNvSpPr>
          <p:nvPr/>
        </p:nvSpPr>
        <p:spPr bwMode="auto">
          <a:xfrm>
            <a:off x="18621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1" name="Oval 140"/>
          <p:cNvSpPr>
            <a:spLocks noChangeArrowheads="1"/>
          </p:cNvSpPr>
          <p:nvPr/>
        </p:nvSpPr>
        <p:spPr bwMode="auto">
          <a:xfrm>
            <a:off x="18621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2" name="Text Box 141"/>
          <p:cNvSpPr txBox="1">
            <a:spLocks noChangeArrowheads="1"/>
          </p:cNvSpPr>
          <p:nvPr/>
        </p:nvSpPr>
        <p:spPr bwMode="auto">
          <a:xfrm>
            <a:off x="1198563" y="1054100"/>
            <a:ext cx="37242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/>
              <a:t>A   B  C  D  E   F  G  H   I    J   K  L  M  N  O   P  Q  R   S   T  U  V  W  X  Y</a:t>
            </a:r>
          </a:p>
        </p:txBody>
      </p:sp>
      <p:sp>
        <p:nvSpPr>
          <p:cNvPr id="7313" name="Oval 143"/>
          <p:cNvSpPr>
            <a:spLocks noChangeArrowheads="1"/>
          </p:cNvSpPr>
          <p:nvPr/>
        </p:nvSpPr>
        <p:spPr bwMode="auto">
          <a:xfrm>
            <a:off x="20066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4" name="Oval 144"/>
          <p:cNvSpPr>
            <a:spLocks noChangeArrowheads="1"/>
          </p:cNvSpPr>
          <p:nvPr/>
        </p:nvSpPr>
        <p:spPr bwMode="auto">
          <a:xfrm>
            <a:off x="20066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5" name="Oval 145"/>
          <p:cNvSpPr>
            <a:spLocks noChangeArrowheads="1"/>
          </p:cNvSpPr>
          <p:nvPr/>
        </p:nvSpPr>
        <p:spPr bwMode="auto">
          <a:xfrm>
            <a:off x="20066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6" name="Oval 146"/>
          <p:cNvSpPr>
            <a:spLocks noChangeArrowheads="1"/>
          </p:cNvSpPr>
          <p:nvPr/>
        </p:nvSpPr>
        <p:spPr bwMode="auto">
          <a:xfrm>
            <a:off x="20066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7" name="Oval 147"/>
          <p:cNvSpPr>
            <a:spLocks noChangeArrowheads="1"/>
          </p:cNvSpPr>
          <p:nvPr/>
        </p:nvSpPr>
        <p:spPr bwMode="auto">
          <a:xfrm>
            <a:off x="20066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8" name="Oval 148"/>
          <p:cNvSpPr>
            <a:spLocks noChangeArrowheads="1"/>
          </p:cNvSpPr>
          <p:nvPr/>
        </p:nvSpPr>
        <p:spPr bwMode="auto">
          <a:xfrm>
            <a:off x="20066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19" name="Oval 149"/>
          <p:cNvSpPr>
            <a:spLocks noChangeArrowheads="1"/>
          </p:cNvSpPr>
          <p:nvPr/>
        </p:nvSpPr>
        <p:spPr bwMode="auto">
          <a:xfrm>
            <a:off x="20066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0" name="Oval 150"/>
          <p:cNvSpPr>
            <a:spLocks noChangeArrowheads="1"/>
          </p:cNvSpPr>
          <p:nvPr/>
        </p:nvSpPr>
        <p:spPr bwMode="auto">
          <a:xfrm>
            <a:off x="20066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1" name="Oval 151"/>
          <p:cNvSpPr>
            <a:spLocks noChangeArrowheads="1"/>
          </p:cNvSpPr>
          <p:nvPr/>
        </p:nvSpPr>
        <p:spPr bwMode="auto">
          <a:xfrm>
            <a:off x="20066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2" name="Oval 152"/>
          <p:cNvSpPr>
            <a:spLocks noChangeArrowheads="1"/>
          </p:cNvSpPr>
          <p:nvPr/>
        </p:nvSpPr>
        <p:spPr bwMode="auto">
          <a:xfrm>
            <a:off x="20066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3" name="Oval 153"/>
          <p:cNvSpPr>
            <a:spLocks noChangeArrowheads="1"/>
          </p:cNvSpPr>
          <p:nvPr/>
        </p:nvSpPr>
        <p:spPr bwMode="auto">
          <a:xfrm>
            <a:off x="20066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4" name="Oval 154"/>
          <p:cNvSpPr>
            <a:spLocks noChangeArrowheads="1"/>
          </p:cNvSpPr>
          <p:nvPr/>
        </p:nvSpPr>
        <p:spPr bwMode="auto">
          <a:xfrm>
            <a:off x="20066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5" name="Oval 155"/>
          <p:cNvSpPr>
            <a:spLocks noChangeArrowheads="1"/>
          </p:cNvSpPr>
          <p:nvPr/>
        </p:nvSpPr>
        <p:spPr bwMode="auto">
          <a:xfrm>
            <a:off x="20066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6" name="Oval 156"/>
          <p:cNvSpPr>
            <a:spLocks noChangeArrowheads="1"/>
          </p:cNvSpPr>
          <p:nvPr/>
        </p:nvSpPr>
        <p:spPr bwMode="auto">
          <a:xfrm>
            <a:off x="20066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7" name="Oval 157"/>
          <p:cNvSpPr>
            <a:spLocks noChangeArrowheads="1"/>
          </p:cNvSpPr>
          <p:nvPr/>
        </p:nvSpPr>
        <p:spPr bwMode="auto">
          <a:xfrm>
            <a:off x="20066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8" name="Oval 158"/>
          <p:cNvSpPr>
            <a:spLocks noChangeArrowheads="1"/>
          </p:cNvSpPr>
          <p:nvPr/>
        </p:nvSpPr>
        <p:spPr bwMode="auto">
          <a:xfrm>
            <a:off x="20066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29" name="Oval 159"/>
          <p:cNvSpPr>
            <a:spLocks noChangeArrowheads="1"/>
          </p:cNvSpPr>
          <p:nvPr/>
        </p:nvSpPr>
        <p:spPr bwMode="auto">
          <a:xfrm>
            <a:off x="20066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0" name="Oval 160"/>
          <p:cNvSpPr>
            <a:spLocks noChangeArrowheads="1"/>
          </p:cNvSpPr>
          <p:nvPr/>
        </p:nvSpPr>
        <p:spPr bwMode="auto">
          <a:xfrm>
            <a:off x="20066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1" name="Oval 161"/>
          <p:cNvSpPr>
            <a:spLocks noChangeArrowheads="1"/>
          </p:cNvSpPr>
          <p:nvPr/>
        </p:nvSpPr>
        <p:spPr bwMode="auto">
          <a:xfrm>
            <a:off x="20066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2" name="Oval 162"/>
          <p:cNvSpPr>
            <a:spLocks noChangeArrowheads="1"/>
          </p:cNvSpPr>
          <p:nvPr/>
        </p:nvSpPr>
        <p:spPr bwMode="auto">
          <a:xfrm>
            <a:off x="20066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3" name="Oval 163"/>
          <p:cNvSpPr>
            <a:spLocks noChangeArrowheads="1"/>
          </p:cNvSpPr>
          <p:nvPr/>
        </p:nvSpPr>
        <p:spPr bwMode="auto">
          <a:xfrm>
            <a:off x="20066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4" name="Oval 164"/>
          <p:cNvSpPr>
            <a:spLocks noChangeArrowheads="1"/>
          </p:cNvSpPr>
          <p:nvPr/>
        </p:nvSpPr>
        <p:spPr bwMode="auto">
          <a:xfrm>
            <a:off x="20066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5" name="Oval 165"/>
          <p:cNvSpPr>
            <a:spLocks noChangeArrowheads="1"/>
          </p:cNvSpPr>
          <p:nvPr/>
        </p:nvSpPr>
        <p:spPr bwMode="auto">
          <a:xfrm>
            <a:off x="20066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6" name="Oval 166"/>
          <p:cNvSpPr>
            <a:spLocks noChangeArrowheads="1"/>
          </p:cNvSpPr>
          <p:nvPr/>
        </p:nvSpPr>
        <p:spPr bwMode="auto">
          <a:xfrm>
            <a:off x="20066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7" name="Oval 167"/>
          <p:cNvSpPr>
            <a:spLocks noChangeArrowheads="1"/>
          </p:cNvSpPr>
          <p:nvPr/>
        </p:nvSpPr>
        <p:spPr bwMode="auto">
          <a:xfrm>
            <a:off x="21494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8" name="Oval 168"/>
          <p:cNvSpPr>
            <a:spLocks noChangeArrowheads="1"/>
          </p:cNvSpPr>
          <p:nvPr/>
        </p:nvSpPr>
        <p:spPr bwMode="auto">
          <a:xfrm>
            <a:off x="21494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39" name="Oval 169"/>
          <p:cNvSpPr>
            <a:spLocks noChangeArrowheads="1"/>
          </p:cNvSpPr>
          <p:nvPr/>
        </p:nvSpPr>
        <p:spPr bwMode="auto">
          <a:xfrm>
            <a:off x="21494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0" name="Oval 170"/>
          <p:cNvSpPr>
            <a:spLocks noChangeArrowheads="1"/>
          </p:cNvSpPr>
          <p:nvPr/>
        </p:nvSpPr>
        <p:spPr bwMode="auto">
          <a:xfrm>
            <a:off x="21494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1" name="Oval 171"/>
          <p:cNvSpPr>
            <a:spLocks noChangeArrowheads="1"/>
          </p:cNvSpPr>
          <p:nvPr/>
        </p:nvSpPr>
        <p:spPr bwMode="auto">
          <a:xfrm>
            <a:off x="21494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2" name="Oval 172"/>
          <p:cNvSpPr>
            <a:spLocks noChangeArrowheads="1"/>
          </p:cNvSpPr>
          <p:nvPr/>
        </p:nvSpPr>
        <p:spPr bwMode="auto">
          <a:xfrm>
            <a:off x="21494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3" name="Oval 173"/>
          <p:cNvSpPr>
            <a:spLocks noChangeArrowheads="1"/>
          </p:cNvSpPr>
          <p:nvPr/>
        </p:nvSpPr>
        <p:spPr bwMode="auto">
          <a:xfrm>
            <a:off x="21494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4" name="Oval 174"/>
          <p:cNvSpPr>
            <a:spLocks noChangeArrowheads="1"/>
          </p:cNvSpPr>
          <p:nvPr/>
        </p:nvSpPr>
        <p:spPr bwMode="auto">
          <a:xfrm>
            <a:off x="21494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5" name="Oval 175"/>
          <p:cNvSpPr>
            <a:spLocks noChangeArrowheads="1"/>
          </p:cNvSpPr>
          <p:nvPr/>
        </p:nvSpPr>
        <p:spPr bwMode="auto">
          <a:xfrm>
            <a:off x="21494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6" name="Oval 176"/>
          <p:cNvSpPr>
            <a:spLocks noChangeArrowheads="1"/>
          </p:cNvSpPr>
          <p:nvPr/>
        </p:nvSpPr>
        <p:spPr bwMode="auto">
          <a:xfrm>
            <a:off x="21494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7" name="Oval 177"/>
          <p:cNvSpPr>
            <a:spLocks noChangeArrowheads="1"/>
          </p:cNvSpPr>
          <p:nvPr/>
        </p:nvSpPr>
        <p:spPr bwMode="auto">
          <a:xfrm>
            <a:off x="21494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8" name="Oval 178"/>
          <p:cNvSpPr>
            <a:spLocks noChangeArrowheads="1"/>
          </p:cNvSpPr>
          <p:nvPr/>
        </p:nvSpPr>
        <p:spPr bwMode="auto">
          <a:xfrm>
            <a:off x="21494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49" name="Oval 179"/>
          <p:cNvSpPr>
            <a:spLocks noChangeArrowheads="1"/>
          </p:cNvSpPr>
          <p:nvPr/>
        </p:nvSpPr>
        <p:spPr bwMode="auto">
          <a:xfrm>
            <a:off x="21494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0" name="Oval 180"/>
          <p:cNvSpPr>
            <a:spLocks noChangeArrowheads="1"/>
          </p:cNvSpPr>
          <p:nvPr/>
        </p:nvSpPr>
        <p:spPr bwMode="auto">
          <a:xfrm>
            <a:off x="21494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1" name="Oval 181"/>
          <p:cNvSpPr>
            <a:spLocks noChangeArrowheads="1"/>
          </p:cNvSpPr>
          <p:nvPr/>
        </p:nvSpPr>
        <p:spPr bwMode="auto">
          <a:xfrm>
            <a:off x="21494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2" name="Oval 182"/>
          <p:cNvSpPr>
            <a:spLocks noChangeArrowheads="1"/>
          </p:cNvSpPr>
          <p:nvPr/>
        </p:nvSpPr>
        <p:spPr bwMode="auto">
          <a:xfrm>
            <a:off x="21494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3" name="Oval 183"/>
          <p:cNvSpPr>
            <a:spLocks noChangeArrowheads="1"/>
          </p:cNvSpPr>
          <p:nvPr/>
        </p:nvSpPr>
        <p:spPr bwMode="auto">
          <a:xfrm>
            <a:off x="21494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4" name="Oval 184"/>
          <p:cNvSpPr>
            <a:spLocks noChangeArrowheads="1"/>
          </p:cNvSpPr>
          <p:nvPr/>
        </p:nvSpPr>
        <p:spPr bwMode="auto">
          <a:xfrm>
            <a:off x="21494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5" name="Oval 185"/>
          <p:cNvSpPr>
            <a:spLocks noChangeArrowheads="1"/>
          </p:cNvSpPr>
          <p:nvPr/>
        </p:nvSpPr>
        <p:spPr bwMode="auto">
          <a:xfrm>
            <a:off x="21494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6" name="Oval 186"/>
          <p:cNvSpPr>
            <a:spLocks noChangeArrowheads="1"/>
          </p:cNvSpPr>
          <p:nvPr/>
        </p:nvSpPr>
        <p:spPr bwMode="auto">
          <a:xfrm>
            <a:off x="21494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7" name="Oval 187"/>
          <p:cNvSpPr>
            <a:spLocks noChangeArrowheads="1"/>
          </p:cNvSpPr>
          <p:nvPr/>
        </p:nvSpPr>
        <p:spPr bwMode="auto">
          <a:xfrm>
            <a:off x="21494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8" name="Oval 188"/>
          <p:cNvSpPr>
            <a:spLocks noChangeArrowheads="1"/>
          </p:cNvSpPr>
          <p:nvPr/>
        </p:nvSpPr>
        <p:spPr bwMode="auto">
          <a:xfrm>
            <a:off x="21494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59" name="Oval 189"/>
          <p:cNvSpPr>
            <a:spLocks noChangeArrowheads="1"/>
          </p:cNvSpPr>
          <p:nvPr/>
        </p:nvSpPr>
        <p:spPr bwMode="auto">
          <a:xfrm>
            <a:off x="21494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0" name="Oval 190"/>
          <p:cNvSpPr>
            <a:spLocks noChangeArrowheads="1"/>
          </p:cNvSpPr>
          <p:nvPr/>
        </p:nvSpPr>
        <p:spPr bwMode="auto">
          <a:xfrm>
            <a:off x="21494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1" name="Oval 191"/>
          <p:cNvSpPr>
            <a:spLocks noChangeArrowheads="1"/>
          </p:cNvSpPr>
          <p:nvPr/>
        </p:nvSpPr>
        <p:spPr bwMode="auto">
          <a:xfrm>
            <a:off x="21494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2" name="Oval 192"/>
          <p:cNvSpPr>
            <a:spLocks noChangeArrowheads="1"/>
          </p:cNvSpPr>
          <p:nvPr/>
        </p:nvSpPr>
        <p:spPr bwMode="auto">
          <a:xfrm>
            <a:off x="229235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3" name="Oval 193"/>
          <p:cNvSpPr>
            <a:spLocks noChangeArrowheads="1"/>
          </p:cNvSpPr>
          <p:nvPr/>
        </p:nvSpPr>
        <p:spPr bwMode="auto">
          <a:xfrm>
            <a:off x="229235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4" name="Oval 194"/>
          <p:cNvSpPr>
            <a:spLocks noChangeArrowheads="1"/>
          </p:cNvSpPr>
          <p:nvPr/>
        </p:nvSpPr>
        <p:spPr bwMode="auto">
          <a:xfrm>
            <a:off x="229235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5" name="Oval 195"/>
          <p:cNvSpPr>
            <a:spLocks noChangeArrowheads="1"/>
          </p:cNvSpPr>
          <p:nvPr/>
        </p:nvSpPr>
        <p:spPr bwMode="auto">
          <a:xfrm>
            <a:off x="229235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6" name="Oval 196"/>
          <p:cNvSpPr>
            <a:spLocks noChangeArrowheads="1"/>
          </p:cNvSpPr>
          <p:nvPr/>
        </p:nvSpPr>
        <p:spPr bwMode="auto">
          <a:xfrm>
            <a:off x="229235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7" name="Oval 197"/>
          <p:cNvSpPr>
            <a:spLocks noChangeArrowheads="1"/>
          </p:cNvSpPr>
          <p:nvPr/>
        </p:nvSpPr>
        <p:spPr bwMode="auto">
          <a:xfrm>
            <a:off x="229235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8" name="Oval 198"/>
          <p:cNvSpPr>
            <a:spLocks noChangeArrowheads="1"/>
          </p:cNvSpPr>
          <p:nvPr/>
        </p:nvSpPr>
        <p:spPr bwMode="auto">
          <a:xfrm>
            <a:off x="229235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69" name="Oval 199"/>
          <p:cNvSpPr>
            <a:spLocks noChangeArrowheads="1"/>
          </p:cNvSpPr>
          <p:nvPr/>
        </p:nvSpPr>
        <p:spPr bwMode="auto">
          <a:xfrm>
            <a:off x="229235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0" name="Oval 200"/>
          <p:cNvSpPr>
            <a:spLocks noChangeArrowheads="1"/>
          </p:cNvSpPr>
          <p:nvPr/>
        </p:nvSpPr>
        <p:spPr bwMode="auto">
          <a:xfrm>
            <a:off x="229235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1" name="Oval 201"/>
          <p:cNvSpPr>
            <a:spLocks noChangeArrowheads="1"/>
          </p:cNvSpPr>
          <p:nvPr/>
        </p:nvSpPr>
        <p:spPr bwMode="auto">
          <a:xfrm>
            <a:off x="229235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2" name="Oval 202"/>
          <p:cNvSpPr>
            <a:spLocks noChangeArrowheads="1"/>
          </p:cNvSpPr>
          <p:nvPr/>
        </p:nvSpPr>
        <p:spPr bwMode="auto">
          <a:xfrm>
            <a:off x="229235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3" name="Oval 203"/>
          <p:cNvSpPr>
            <a:spLocks noChangeArrowheads="1"/>
          </p:cNvSpPr>
          <p:nvPr/>
        </p:nvSpPr>
        <p:spPr bwMode="auto">
          <a:xfrm>
            <a:off x="229235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4" name="Oval 204"/>
          <p:cNvSpPr>
            <a:spLocks noChangeArrowheads="1"/>
          </p:cNvSpPr>
          <p:nvPr/>
        </p:nvSpPr>
        <p:spPr bwMode="auto">
          <a:xfrm>
            <a:off x="229235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5" name="Oval 205"/>
          <p:cNvSpPr>
            <a:spLocks noChangeArrowheads="1"/>
          </p:cNvSpPr>
          <p:nvPr/>
        </p:nvSpPr>
        <p:spPr bwMode="auto">
          <a:xfrm>
            <a:off x="229235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6" name="Oval 206"/>
          <p:cNvSpPr>
            <a:spLocks noChangeArrowheads="1"/>
          </p:cNvSpPr>
          <p:nvPr/>
        </p:nvSpPr>
        <p:spPr bwMode="auto">
          <a:xfrm>
            <a:off x="229235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7" name="Oval 207"/>
          <p:cNvSpPr>
            <a:spLocks noChangeArrowheads="1"/>
          </p:cNvSpPr>
          <p:nvPr/>
        </p:nvSpPr>
        <p:spPr bwMode="auto">
          <a:xfrm>
            <a:off x="229235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8" name="Oval 208"/>
          <p:cNvSpPr>
            <a:spLocks noChangeArrowheads="1"/>
          </p:cNvSpPr>
          <p:nvPr/>
        </p:nvSpPr>
        <p:spPr bwMode="auto">
          <a:xfrm>
            <a:off x="229235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9" name="Oval 209"/>
          <p:cNvSpPr>
            <a:spLocks noChangeArrowheads="1"/>
          </p:cNvSpPr>
          <p:nvPr/>
        </p:nvSpPr>
        <p:spPr bwMode="auto">
          <a:xfrm>
            <a:off x="229235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0" name="Oval 210"/>
          <p:cNvSpPr>
            <a:spLocks noChangeArrowheads="1"/>
          </p:cNvSpPr>
          <p:nvPr/>
        </p:nvSpPr>
        <p:spPr bwMode="auto">
          <a:xfrm>
            <a:off x="229235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1" name="Oval 211"/>
          <p:cNvSpPr>
            <a:spLocks noChangeArrowheads="1"/>
          </p:cNvSpPr>
          <p:nvPr/>
        </p:nvSpPr>
        <p:spPr bwMode="auto">
          <a:xfrm>
            <a:off x="229235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2" name="Oval 212"/>
          <p:cNvSpPr>
            <a:spLocks noChangeArrowheads="1"/>
          </p:cNvSpPr>
          <p:nvPr/>
        </p:nvSpPr>
        <p:spPr bwMode="auto">
          <a:xfrm>
            <a:off x="229235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3" name="Oval 213"/>
          <p:cNvSpPr>
            <a:spLocks noChangeArrowheads="1"/>
          </p:cNvSpPr>
          <p:nvPr/>
        </p:nvSpPr>
        <p:spPr bwMode="auto">
          <a:xfrm>
            <a:off x="229235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4" name="Oval 214"/>
          <p:cNvSpPr>
            <a:spLocks noChangeArrowheads="1"/>
          </p:cNvSpPr>
          <p:nvPr/>
        </p:nvSpPr>
        <p:spPr bwMode="auto">
          <a:xfrm>
            <a:off x="229235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5" name="Oval 215"/>
          <p:cNvSpPr>
            <a:spLocks noChangeArrowheads="1"/>
          </p:cNvSpPr>
          <p:nvPr/>
        </p:nvSpPr>
        <p:spPr bwMode="auto">
          <a:xfrm>
            <a:off x="229235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6" name="Oval 216"/>
          <p:cNvSpPr>
            <a:spLocks noChangeArrowheads="1"/>
          </p:cNvSpPr>
          <p:nvPr/>
        </p:nvSpPr>
        <p:spPr bwMode="auto">
          <a:xfrm>
            <a:off x="229235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7" name="Oval 217"/>
          <p:cNvSpPr>
            <a:spLocks noChangeArrowheads="1"/>
          </p:cNvSpPr>
          <p:nvPr/>
        </p:nvSpPr>
        <p:spPr bwMode="auto">
          <a:xfrm>
            <a:off x="243681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8" name="Oval 218"/>
          <p:cNvSpPr>
            <a:spLocks noChangeArrowheads="1"/>
          </p:cNvSpPr>
          <p:nvPr/>
        </p:nvSpPr>
        <p:spPr bwMode="auto">
          <a:xfrm>
            <a:off x="2436813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89" name="Oval 219"/>
          <p:cNvSpPr>
            <a:spLocks noChangeArrowheads="1"/>
          </p:cNvSpPr>
          <p:nvPr/>
        </p:nvSpPr>
        <p:spPr bwMode="auto">
          <a:xfrm>
            <a:off x="243681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0" name="Oval 220"/>
          <p:cNvSpPr>
            <a:spLocks noChangeArrowheads="1"/>
          </p:cNvSpPr>
          <p:nvPr/>
        </p:nvSpPr>
        <p:spPr bwMode="auto">
          <a:xfrm>
            <a:off x="2436813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1" name="Oval 221"/>
          <p:cNvSpPr>
            <a:spLocks noChangeArrowheads="1"/>
          </p:cNvSpPr>
          <p:nvPr/>
        </p:nvSpPr>
        <p:spPr bwMode="auto">
          <a:xfrm>
            <a:off x="2436813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2" name="Oval 222"/>
          <p:cNvSpPr>
            <a:spLocks noChangeArrowheads="1"/>
          </p:cNvSpPr>
          <p:nvPr/>
        </p:nvSpPr>
        <p:spPr bwMode="auto">
          <a:xfrm>
            <a:off x="243681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3" name="Oval 223"/>
          <p:cNvSpPr>
            <a:spLocks noChangeArrowheads="1"/>
          </p:cNvSpPr>
          <p:nvPr/>
        </p:nvSpPr>
        <p:spPr bwMode="auto">
          <a:xfrm>
            <a:off x="243681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4" name="Oval 224"/>
          <p:cNvSpPr>
            <a:spLocks noChangeArrowheads="1"/>
          </p:cNvSpPr>
          <p:nvPr/>
        </p:nvSpPr>
        <p:spPr bwMode="auto">
          <a:xfrm>
            <a:off x="2436813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5" name="Oval 225"/>
          <p:cNvSpPr>
            <a:spLocks noChangeArrowheads="1"/>
          </p:cNvSpPr>
          <p:nvPr/>
        </p:nvSpPr>
        <p:spPr bwMode="auto">
          <a:xfrm>
            <a:off x="2436813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6" name="Oval 226"/>
          <p:cNvSpPr>
            <a:spLocks noChangeArrowheads="1"/>
          </p:cNvSpPr>
          <p:nvPr/>
        </p:nvSpPr>
        <p:spPr bwMode="auto">
          <a:xfrm>
            <a:off x="2436813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7" name="Oval 227"/>
          <p:cNvSpPr>
            <a:spLocks noChangeArrowheads="1"/>
          </p:cNvSpPr>
          <p:nvPr/>
        </p:nvSpPr>
        <p:spPr bwMode="auto">
          <a:xfrm>
            <a:off x="243681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8" name="Oval 228"/>
          <p:cNvSpPr>
            <a:spLocks noChangeArrowheads="1"/>
          </p:cNvSpPr>
          <p:nvPr/>
        </p:nvSpPr>
        <p:spPr bwMode="auto">
          <a:xfrm>
            <a:off x="243681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99" name="Oval 229"/>
          <p:cNvSpPr>
            <a:spLocks noChangeArrowheads="1"/>
          </p:cNvSpPr>
          <p:nvPr/>
        </p:nvSpPr>
        <p:spPr bwMode="auto">
          <a:xfrm>
            <a:off x="2436813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0" name="Oval 230"/>
          <p:cNvSpPr>
            <a:spLocks noChangeArrowheads="1"/>
          </p:cNvSpPr>
          <p:nvPr/>
        </p:nvSpPr>
        <p:spPr bwMode="auto">
          <a:xfrm>
            <a:off x="2436813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1" name="Oval 231"/>
          <p:cNvSpPr>
            <a:spLocks noChangeArrowheads="1"/>
          </p:cNvSpPr>
          <p:nvPr/>
        </p:nvSpPr>
        <p:spPr bwMode="auto">
          <a:xfrm>
            <a:off x="2436813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2" name="Oval 232"/>
          <p:cNvSpPr>
            <a:spLocks noChangeArrowheads="1"/>
          </p:cNvSpPr>
          <p:nvPr/>
        </p:nvSpPr>
        <p:spPr bwMode="auto">
          <a:xfrm>
            <a:off x="2436813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3" name="Oval 233"/>
          <p:cNvSpPr>
            <a:spLocks noChangeArrowheads="1"/>
          </p:cNvSpPr>
          <p:nvPr/>
        </p:nvSpPr>
        <p:spPr bwMode="auto">
          <a:xfrm>
            <a:off x="2436813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4" name="Oval 234"/>
          <p:cNvSpPr>
            <a:spLocks noChangeArrowheads="1"/>
          </p:cNvSpPr>
          <p:nvPr/>
        </p:nvSpPr>
        <p:spPr bwMode="auto">
          <a:xfrm>
            <a:off x="243681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5" name="Oval 235"/>
          <p:cNvSpPr>
            <a:spLocks noChangeArrowheads="1"/>
          </p:cNvSpPr>
          <p:nvPr/>
        </p:nvSpPr>
        <p:spPr bwMode="auto">
          <a:xfrm>
            <a:off x="2436813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6" name="Oval 236"/>
          <p:cNvSpPr>
            <a:spLocks noChangeArrowheads="1"/>
          </p:cNvSpPr>
          <p:nvPr/>
        </p:nvSpPr>
        <p:spPr bwMode="auto">
          <a:xfrm>
            <a:off x="2436813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7" name="Oval 237"/>
          <p:cNvSpPr>
            <a:spLocks noChangeArrowheads="1"/>
          </p:cNvSpPr>
          <p:nvPr/>
        </p:nvSpPr>
        <p:spPr bwMode="auto">
          <a:xfrm>
            <a:off x="2436813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8" name="Oval 238"/>
          <p:cNvSpPr>
            <a:spLocks noChangeArrowheads="1"/>
          </p:cNvSpPr>
          <p:nvPr/>
        </p:nvSpPr>
        <p:spPr bwMode="auto">
          <a:xfrm>
            <a:off x="2436813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09" name="Oval 239"/>
          <p:cNvSpPr>
            <a:spLocks noChangeArrowheads="1"/>
          </p:cNvSpPr>
          <p:nvPr/>
        </p:nvSpPr>
        <p:spPr bwMode="auto">
          <a:xfrm>
            <a:off x="2436813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0" name="Oval 240"/>
          <p:cNvSpPr>
            <a:spLocks noChangeArrowheads="1"/>
          </p:cNvSpPr>
          <p:nvPr/>
        </p:nvSpPr>
        <p:spPr bwMode="auto">
          <a:xfrm>
            <a:off x="2436813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1" name="Oval 241"/>
          <p:cNvSpPr>
            <a:spLocks noChangeArrowheads="1"/>
          </p:cNvSpPr>
          <p:nvPr/>
        </p:nvSpPr>
        <p:spPr bwMode="auto">
          <a:xfrm>
            <a:off x="243681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2" name="Oval 242"/>
          <p:cNvSpPr>
            <a:spLocks noChangeArrowheads="1"/>
          </p:cNvSpPr>
          <p:nvPr/>
        </p:nvSpPr>
        <p:spPr bwMode="auto">
          <a:xfrm>
            <a:off x="25812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3" name="Oval 243"/>
          <p:cNvSpPr>
            <a:spLocks noChangeArrowheads="1"/>
          </p:cNvSpPr>
          <p:nvPr/>
        </p:nvSpPr>
        <p:spPr bwMode="auto">
          <a:xfrm>
            <a:off x="25812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4" name="Oval 244"/>
          <p:cNvSpPr>
            <a:spLocks noChangeArrowheads="1"/>
          </p:cNvSpPr>
          <p:nvPr/>
        </p:nvSpPr>
        <p:spPr bwMode="auto">
          <a:xfrm>
            <a:off x="25812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5" name="Oval 245"/>
          <p:cNvSpPr>
            <a:spLocks noChangeArrowheads="1"/>
          </p:cNvSpPr>
          <p:nvPr/>
        </p:nvSpPr>
        <p:spPr bwMode="auto">
          <a:xfrm>
            <a:off x="25812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6" name="Oval 246"/>
          <p:cNvSpPr>
            <a:spLocks noChangeArrowheads="1"/>
          </p:cNvSpPr>
          <p:nvPr/>
        </p:nvSpPr>
        <p:spPr bwMode="auto">
          <a:xfrm>
            <a:off x="25812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7" name="Oval 247"/>
          <p:cNvSpPr>
            <a:spLocks noChangeArrowheads="1"/>
          </p:cNvSpPr>
          <p:nvPr/>
        </p:nvSpPr>
        <p:spPr bwMode="auto">
          <a:xfrm>
            <a:off x="25812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8" name="Oval 248"/>
          <p:cNvSpPr>
            <a:spLocks noChangeArrowheads="1"/>
          </p:cNvSpPr>
          <p:nvPr/>
        </p:nvSpPr>
        <p:spPr bwMode="auto">
          <a:xfrm>
            <a:off x="25812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19" name="Oval 249"/>
          <p:cNvSpPr>
            <a:spLocks noChangeArrowheads="1"/>
          </p:cNvSpPr>
          <p:nvPr/>
        </p:nvSpPr>
        <p:spPr bwMode="auto">
          <a:xfrm>
            <a:off x="25812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0" name="Oval 250"/>
          <p:cNvSpPr>
            <a:spLocks noChangeArrowheads="1"/>
          </p:cNvSpPr>
          <p:nvPr/>
        </p:nvSpPr>
        <p:spPr bwMode="auto">
          <a:xfrm>
            <a:off x="25812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1" name="Oval 251"/>
          <p:cNvSpPr>
            <a:spLocks noChangeArrowheads="1"/>
          </p:cNvSpPr>
          <p:nvPr/>
        </p:nvSpPr>
        <p:spPr bwMode="auto">
          <a:xfrm>
            <a:off x="25812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2" name="Oval 252"/>
          <p:cNvSpPr>
            <a:spLocks noChangeArrowheads="1"/>
          </p:cNvSpPr>
          <p:nvPr/>
        </p:nvSpPr>
        <p:spPr bwMode="auto">
          <a:xfrm>
            <a:off x="25812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3" name="Oval 253"/>
          <p:cNvSpPr>
            <a:spLocks noChangeArrowheads="1"/>
          </p:cNvSpPr>
          <p:nvPr/>
        </p:nvSpPr>
        <p:spPr bwMode="auto">
          <a:xfrm>
            <a:off x="25812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4" name="Oval 254"/>
          <p:cNvSpPr>
            <a:spLocks noChangeArrowheads="1"/>
          </p:cNvSpPr>
          <p:nvPr/>
        </p:nvSpPr>
        <p:spPr bwMode="auto">
          <a:xfrm>
            <a:off x="25812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5" name="Oval 255"/>
          <p:cNvSpPr>
            <a:spLocks noChangeArrowheads="1"/>
          </p:cNvSpPr>
          <p:nvPr/>
        </p:nvSpPr>
        <p:spPr bwMode="auto">
          <a:xfrm>
            <a:off x="25812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6" name="Oval 256"/>
          <p:cNvSpPr>
            <a:spLocks noChangeArrowheads="1"/>
          </p:cNvSpPr>
          <p:nvPr/>
        </p:nvSpPr>
        <p:spPr bwMode="auto">
          <a:xfrm>
            <a:off x="25812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7" name="Oval 257"/>
          <p:cNvSpPr>
            <a:spLocks noChangeArrowheads="1"/>
          </p:cNvSpPr>
          <p:nvPr/>
        </p:nvSpPr>
        <p:spPr bwMode="auto">
          <a:xfrm>
            <a:off x="25812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8" name="Oval 258"/>
          <p:cNvSpPr>
            <a:spLocks noChangeArrowheads="1"/>
          </p:cNvSpPr>
          <p:nvPr/>
        </p:nvSpPr>
        <p:spPr bwMode="auto">
          <a:xfrm>
            <a:off x="25812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29" name="Oval 259"/>
          <p:cNvSpPr>
            <a:spLocks noChangeArrowheads="1"/>
          </p:cNvSpPr>
          <p:nvPr/>
        </p:nvSpPr>
        <p:spPr bwMode="auto">
          <a:xfrm>
            <a:off x="25812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0" name="Oval 260"/>
          <p:cNvSpPr>
            <a:spLocks noChangeArrowheads="1"/>
          </p:cNvSpPr>
          <p:nvPr/>
        </p:nvSpPr>
        <p:spPr bwMode="auto">
          <a:xfrm>
            <a:off x="25812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1" name="Oval 261"/>
          <p:cNvSpPr>
            <a:spLocks noChangeArrowheads="1"/>
          </p:cNvSpPr>
          <p:nvPr/>
        </p:nvSpPr>
        <p:spPr bwMode="auto">
          <a:xfrm>
            <a:off x="25812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2" name="Oval 262"/>
          <p:cNvSpPr>
            <a:spLocks noChangeArrowheads="1"/>
          </p:cNvSpPr>
          <p:nvPr/>
        </p:nvSpPr>
        <p:spPr bwMode="auto">
          <a:xfrm>
            <a:off x="25812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3" name="Oval 263"/>
          <p:cNvSpPr>
            <a:spLocks noChangeArrowheads="1"/>
          </p:cNvSpPr>
          <p:nvPr/>
        </p:nvSpPr>
        <p:spPr bwMode="auto">
          <a:xfrm>
            <a:off x="25812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4" name="Oval 264"/>
          <p:cNvSpPr>
            <a:spLocks noChangeArrowheads="1"/>
          </p:cNvSpPr>
          <p:nvPr/>
        </p:nvSpPr>
        <p:spPr bwMode="auto">
          <a:xfrm>
            <a:off x="25812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5" name="Oval 265"/>
          <p:cNvSpPr>
            <a:spLocks noChangeArrowheads="1"/>
          </p:cNvSpPr>
          <p:nvPr/>
        </p:nvSpPr>
        <p:spPr bwMode="auto">
          <a:xfrm>
            <a:off x="25812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6" name="Oval 266"/>
          <p:cNvSpPr>
            <a:spLocks noChangeArrowheads="1"/>
          </p:cNvSpPr>
          <p:nvPr/>
        </p:nvSpPr>
        <p:spPr bwMode="auto">
          <a:xfrm>
            <a:off x="25812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7" name="Oval 268"/>
          <p:cNvSpPr>
            <a:spLocks noChangeArrowheads="1"/>
          </p:cNvSpPr>
          <p:nvPr/>
        </p:nvSpPr>
        <p:spPr bwMode="auto">
          <a:xfrm>
            <a:off x="27257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8" name="Oval 269"/>
          <p:cNvSpPr>
            <a:spLocks noChangeArrowheads="1"/>
          </p:cNvSpPr>
          <p:nvPr/>
        </p:nvSpPr>
        <p:spPr bwMode="auto">
          <a:xfrm>
            <a:off x="27257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39" name="Oval 270"/>
          <p:cNvSpPr>
            <a:spLocks noChangeArrowheads="1"/>
          </p:cNvSpPr>
          <p:nvPr/>
        </p:nvSpPr>
        <p:spPr bwMode="auto">
          <a:xfrm>
            <a:off x="27257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0" name="Oval 271"/>
          <p:cNvSpPr>
            <a:spLocks noChangeArrowheads="1"/>
          </p:cNvSpPr>
          <p:nvPr/>
        </p:nvSpPr>
        <p:spPr bwMode="auto">
          <a:xfrm>
            <a:off x="27257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1" name="Oval 272"/>
          <p:cNvSpPr>
            <a:spLocks noChangeArrowheads="1"/>
          </p:cNvSpPr>
          <p:nvPr/>
        </p:nvSpPr>
        <p:spPr bwMode="auto">
          <a:xfrm>
            <a:off x="27257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2" name="Oval 273"/>
          <p:cNvSpPr>
            <a:spLocks noChangeArrowheads="1"/>
          </p:cNvSpPr>
          <p:nvPr/>
        </p:nvSpPr>
        <p:spPr bwMode="auto">
          <a:xfrm>
            <a:off x="27257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3" name="Oval 274"/>
          <p:cNvSpPr>
            <a:spLocks noChangeArrowheads="1"/>
          </p:cNvSpPr>
          <p:nvPr/>
        </p:nvSpPr>
        <p:spPr bwMode="auto">
          <a:xfrm>
            <a:off x="27257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4" name="Oval 275"/>
          <p:cNvSpPr>
            <a:spLocks noChangeArrowheads="1"/>
          </p:cNvSpPr>
          <p:nvPr/>
        </p:nvSpPr>
        <p:spPr bwMode="auto">
          <a:xfrm>
            <a:off x="27257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5" name="Oval 276"/>
          <p:cNvSpPr>
            <a:spLocks noChangeArrowheads="1"/>
          </p:cNvSpPr>
          <p:nvPr/>
        </p:nvSpPr>
        <p:spPr bwMode="auto">
          <a:xfrm>
            <a:off x="27257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6" name="Oval 277"/>
          <p:cNvSpPr>
            <a:spLocks noChangeArrowheads="1"/>
          </p:cNvSpPr>
          <p:nvPr/>
        </p:nvSpPr>
        <p:spPr bwMode="auto">
          <a:xfrm>
            <a:off x="27257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7" name="Oval 278"/>
          <p:cNvSpPr>
            <a:spLocks noChangeArrowheads="1"/>
          </p:cNvSpPr>
          <p:nvPr/>
        </p:nvSpPr>
        <p:spPr bwMode="auto">
          <a:xfrm>
            <a:off x="27257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8" name="Oval 279"/>
          <p:cNvSpPr>
            <a:spLocks noChangeArrowheads="1"/>
          </p:cNvSpPr>
          <p:nvPr/>
        </p:nvSpPr>
        <p:spPr bwMode="auto">
          <a:xfrm>
            <a:off x="27257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49" name="Oval 280"/>
          <p:cNvSpPr>
            <a:spLocks noChangeArrowheads="1"/>
          </p:cNvSpPr>
          <p:nvPr/>
        </p:nvSpPr>
        <p:spPr bwMode="auto">
          <a:xfrm>
            <a:off x="27257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0" name="Oval 281"/>
          <p:cNvSpPr>
            <a:spLocks noChangeArrowheads="1"/>
          </p:cNvSpPr>
          <p:nvPr/>
        </p:nvSpPr>
        <p:spPr bwMode="auto">
          <a:xfrm>
            <a:off x="27257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1" name="Oval 282"/>
          <p:cNvSpPr>
            <a:spLocks noChangeArrowheads="1"/>
          </p:cNvSpPr>
          <p:nvPr/>
        </p:nvSpPr>
        <p:spPr bwMode="auto">
          <a:xfrm>
            <a:off x="27257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2" name="Oval 283"/>
          <p:cNvSpPr>
            <a:spLocks noChangeArrowheads="1"/>
          </p:cNvSpPr>
          <p:nvPr/>
        </p:nvSpPr>
        <p:spPr bwMode="auto">
          <a:xfrm>
            <a:off x="27257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3" name="Oval 284"/>
          <p:cNvSpPr>
            <a:spLocks noChangeArrowheads="1"/>
          </p:cNvSpPr>
          <p:nvPr/>
        </p:nvSpPr>
        <p:spPr bwMode="auto">
          <a:xfrm>
            <a:off x="27257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4" name="Oval 285"/>
          <p:cNvSpPr>
            <a:spLocks noChangeArrowheads="1"/>
          </p:cNvSpPr>
          <p:nvPr/>
        </p:nvSpPr>
        <p:spPr bwMode="auto">
          <a:xfrm>
            <a:off x="27257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5" name="Oval 286"/>
          <p:cNvSpPr>
            <a:spLocks noChangeArrowheads="1"/>
          </p:cNvSpPr>
          <p:nvPr/>
        </p:nvSpPr>
        <p:spPr bwMode="auto">
          <a:xfrm>
            <a:off x="27257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6" name="Oval 287"/>
          <p:cNvSpPr>
            <a:spLocks noChangeArrowheads="1"/>
          </p:cNvSpPr>
          <p:nvPr/>
        </p:nvSpPr>
        <p:spPr bwMode="auto">
          <a:xfrm>
            <a:off x="27257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7" name="Oval 288"/>
          <p:cNvSpPr>
            <a:spLocks noChangeArrowheads="1"/>
          </p:cNvSpPr>
          <p:nvPr/>
        </p:nvSpPr>
        <p:spPr bwMode="auto">
          <a:xfrm>
            <a:off x="27257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8" name="Oval 289"/>
          <p:cNvSpPr>
            <a:spLocks noChangeArrowheads="1"/>
          </p:cNvSpPr>
          <p:nvPr/>
        </p:nvSpPr>
        <p:spPr bwMode="auto">
          <a:xfrm>
            <a:off x="27257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59" name="Oval 290"/>
          <p:cNvSpPr>
            <a:spLocks noChangeArrowheads="1"/>
          </p:cNvSpPr>
          <p:nvPr/>
        </p:nvSpPr>
        <p:spPr bwMode="auto">
          <a:xfrm>
            <a:off x="27257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0" name="Oval 291"/>
          <p:cNvSpPr>
            <a:spLocks noChangeArrowheads="1"/>
          </p:cNvSpPr>
          <p:nvPr/>
        </p:nvSpPr>
        <p:spPr bwMode="auto">
          <a:xfrm>
            <a:off x="27257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1" name="Oval 292"/>
          <p:cNvSpPr>
            <a:spLocks noChangeArrowheads="1"/>
          </p:cNvSpPr>
          <p:nvPr/>
        </p:nvSpPr>
        <p:spPr bwMode="auto">
          <a:xfrm>
            <a:off x="28702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2" name="Oval 293"/>
          <p:cNvSpPr>
            <a:spLocks noChangeArrowheads="1"/>
          </p:cNvSpPr>
          <p:nvPr/>
        </p:nvSpPr>
        <p:spPr bwMode="auto">
          <a:xfrm>
            <a:off x="28702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3" name="Oval 294"/>
          <p:cNvSpPr>
            <a:spLocks noChangeArrowheads="1"/>
          </p:cNvSpPr>
          <p:nvPr/>
        </p:nvSpPr>
        <p:spPr bwMode="auto">
          <a:xfrm>
            <a:off x="28702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4" name="Oval 295"/>
          <p:cNvSpPr>
            <a:spLocks noChangeArrowheads="1"/>
          </p:cNvSpPr>
          <p:nvPr/>
        </p:nvSpPr>
        <p:spPr bwMode="auto">
          <a:xfrm>
            <a:off x="28702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5" name="Oval 296"/>
          <p:cNvSpPr>
            <a:spLocks noChangeArrowheads="1"/>
          </p:cNvSpPr>
          <p:nvPr/>
        </p:nvSpPr>
        <p:spPr bwMode="auto">
          <a:xfrm>
            <a:off x="28702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6" name="Oval 297"/>
          <p:cNvSpPr>
            <a:spLocks noChangeArrowheads="1"/>
          </p:cNvSpPr>
          <p:nvPr/>
        </p:nvSpPr>
        <p:spPr bwMode="auto">
          <a:xfrm>
            <a:off x="28702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7" name="Oval 298"/>
          <p:cNvSpPr>
            <a:spLocks noChangeArrowheads="1"/>
          </p:cNvSpPr>
          <p:nvPr/>
        </p:nvSpPr>
        <p:spPr bwMode="auto">
          <a:xfrm>
            <a:off x="28702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8" name="Oval 299"/>
          <p:cNvSpPr>
            <a:spLocks noChangeArrowheads="1"/>
          </p:cNvSpPr>
          <p:nvPr/>
        </p:nvSpPr>
        <p:spPr bwMode="auto">
          <a:xfrm>
            <a:off x="28702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69" name="Oval 300"/>
          <p:cNvSpPr>
            <a:spLocks noChangeArrowheads="1"/>
          </p:cNvSpPr>
          <p:nvPr/>
        </p:nvSpPr>
        <p:spPr bwMode="auto">
          <a:xfrm>
            <a:off x="28702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0" name="Oval 301"/>
          <p:cNvSpPr>
            <a:spLocks noChangeArrowheads="1"/>
          </p:cNvSpPr>
          <p:nvPr/>
        </p:nvSpPr>
        <p:spPr bwMode="auto">
          <a:xfrm>
            <a:off x="28702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1" name="Oval 302"/>
          <p:cNvSpPr>
            <a:spLocks noChangeArrowheads="1"/>
          </p:cNvSpPr>
          <p:nvPr/>
        </p:nvSpPr>
        <p:spPr bwMode="auto">
          <a:xfrm>
            <a:off x="28702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2" name="Oval 303"/>
          <p:cNvSpPr>
            <a:spLocks noChangeArrowheads="1"/>
          </p:cNvSpPr>
          <p:nvPr/>
        </p:nvSpPr>
        <p:spPr bwMode="auto">
          <a:xfrm>
            <a:off x="28702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3" name="Oval 304"/>
          <p:cNvSpPr>
            <a:spLocks noChangeArrowheads="1"/>
          </p:cNvSpPr>
          <p:nvPr/>
        </p:nvSpPr>
        <p:spPr bwMode="auto">
          <a:xfrm>
            <a:off x="28702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4" name="Oval 305"/>
          <p:cNvSpPr>
            <a:spLocks noChangeArrowheads="1"/>
          </p:cNvSpPr>
          <p:nvPr/>
        </p:nvSpPr>
        <p:spPr bwMode="auto">
          <a:xfrm>
            <a:off x="28702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5" name="Oval 306"/>
          <p:cNvSpPr>
            <a:spLocks noChangeArrowheads="1"/>
          </p:cNvSpPr>
          <p:nvPr/>
        </p:nvSpPr>
        <p:spPr bwMode="auto">
          <a:xfrm>
            <a:off x="28702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6" name="Oval 307"/>
          <p:cNvSpPr>
            <a:spLocks noChangeArrowheads="1"/>
          </p:cNvSpPr>
          <p:nvPr/>
        </p:nvSpPr>
        <p:spPr bwMode="auto">
          <a:xfrm>
            <a:off x="28702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7" name="Oval 308"/>
          <p:cNvSpPr>
            <a:spLocks noChangeArrowheads="1"/>
          </p:cNvSpPr>
          <p:nvPr/>
        </p:nvSpPr>
        <p:spPr bwMode="auto">
          <a:xfrm>
            <a:off x="28702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8" name="Oval 309"/>
          <p:cNvSpPr>
            <a:spLocks noChangeArrowheads="1"/>
          </p:cNvSpPr>
          <p:nvPr/>
        </p:nvSpPr>
        <p:spPr bwMode="auto">
          <a:xfrm>
            <a:off x="28702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9" name="Oval 310"/>
          <p:cNvSpPr>
            <a:spLocks noChangeArrowheads="1"/>
          </p:cNvSpPr>
          <p:nvPr/>
        </p:nvSpPr>
        <p:spPr bwMode="auto">
          <a:xfrm>
            <a:off x="28702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0" name="Oval 311"/>
          <p:cNvSpPr>
            <a:spLocks noChangeArrowheads="1"/>
          </p:cNvSpPr>
          <p:nvPr/>
        </p:nvSpPr>
        <p:spPr bwMode="auto">
          <a:xfrm>
            <a:off x="28702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1" name="Oval 312"/>
          <p:cNvSpPr>
            <a:spLocks noChangeArrowheads="1"/>
          </p:cNvSpPr>
          <p:nvPr/>
        </p:nvSpPr>
        <p:spPr bwMode="auto">
          <a:xfrm>
            <a:off x="28702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2" name="Oval 313"/>
          <p:cNvSpPr>
            <a:spLocks noChangeArrowheads="1"/>
          </p:cNvSpPr>
          <p:nvPr/>
        </p:nvSpPr>
        <p:spPr bwMode="auto">
          <a:xfrm>
            <a:off x="28702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3" name="Oval 314"/>
          <p:cNvSpPr>
            <a:spLocks noChangeArrowheads="1"/>
          </p:cNvSpPr>
          <p:nvPr/>
        </p:nvSpPr>
        <p:spPr bwMode="auto">
          <a:xfrm>
            <a:off x="28702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4" name="Oval 315"/>
          <p:cNvSpPr>
            <a:spLocks noChangeArrowheads="1"/>
          </p:cNvSpPr>
          <p:nvPr/>
        </p:nvSpPr>
        <p:spPr bwMode="auto">
          <a:xfrm>
            <a:off x="28702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5" name="Oval 316"/>
          <p:cNvSpPr>
            <a:spLocks noChangeArrowheads="1"/>
          </p:cNvSpPr>
          <p:nvPr/>
        </p:nvSpPr>
        <p:spPr bwMode="auto">
          <a:xfrm>
            <a:off x="28702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6" name="Oval 317"/>
          <p:cNvSpPr>
            <a:spLocks noChangeArrowheads="1"/>
          </p:cNvSpPr>
          <p:nvPr/>
        </p:nvSpPr>
        <p:spPr bwMode="auto">
          <a:xfrm>
            <a:off x="30130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7" name="Oval 318"/>
          <p:cNvSpPr>
            <a:spLocks noChangeArrowheads="1"/>
          </p:cNvSpPr>
          <p:nvPr/>
        </p:nvSpPr>
        <p:spPr bwMode="auto">
          <a:xfrm>
            <a:off x="3013075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8" name="Oval 319"/>
          <p:cNvSpPr>
            <a:spLocks noChangeArrowheads="1"/>
          </p:cNvSpPr>
          <p:nvPr/>
        </p:nvSpPr>
        <p:spPr bwMode="auto">
          <a:xfrm>
            <a:off x="301307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89" name="Oval 320"/>
          <p:cNvSpPr>
            <a:spLocks noChangeArrowheads="1"/>
          </p:cNvSpPr>
          <p:nvPr/>
        </p:nvSpPr>
        <p:spPr bwMode="auto">
          <a:xfrm>
            <a:off x="3013075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0" name="Oval 321"/>
          <p:cNvSpPr>
            <a:spLocks noChangeArrowheads="1"/>
          </p:cNvSpPr>
          <p:nvPr/>
        </p:nvSpPr>
        <p:spPr bwMode="auto">
          <a:xfrm>
            <a:off x="3013075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1" name="Oval 322"/>
          <p:cNvSpPr>
            <a:spLocks noChangeArrowheads="1"/>
          </p:cNvSpPr>
          <p:nvPr/>
        </p:nvSpPr>
        <p:spPr bwMode="auto">
          <a:xfrm>
            <a:off x="301307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2" name="Oval 323"/>
          <p:cNvSpPr>
            <a:spLocks noChangeArrowheads="1"/>
          </p:cNvSpPr>
          <p:nvPr/>
        </p:nvSpPr>
        <p:spPr bwMode="auto">
          <a:xfrm>
            <a:off x="301307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3" name="Oval 324"/>
          <p:cNvSpPr>
            <a:spLocks noChangeArrowheads="1"/>
          </p:cNvSpPr>
          <p:nvPr/>
        </p:nvSpPr>
        <p:spPr bwMode="auto">
          <a:xfrm>
            <a:off x="3013075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4" name="Oval 325"/>
          <p:cNvSpPr>
            <a:spLocks noChangeArrowheads="1"/>
          </p:cNvSpPr>
          <p:nvPr/>
        </p:nvSpPr>
        <p:spPr bwMode="auto">
          <a:xfrm>
            <a:off x="3013075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5" name="Oval 326"/>
          <p:cNvSpPr>
            <a:spLocks noChangeArrowheads="1"/>
          </p:cNvSpPr>
          <p:nvPr/>
        </p:nvSpPr>
        <p:spPr bwMode="auto">
          <a:xfrm>
            <a:off x="3013075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6" name="Oval 327"/>
          <p:cNvSpPr>
            <a:spLocks noChangeArrowheads="1"/>
          </p:cNvSpPr>
          <p:nvPr/>
        </p:nvSpPr>
        <p:spPr bwMode="auto">
          <a:xfrm>
            <a:off x="301307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7" name="Oval 328"/>
          <p:cNvSpPr>
            <a:spLocks noChangeArrowheads="1"/>
          </p:cNvSpPr>
          <p:nvPr/>
        </p:nvSpPr>
        <p:spPr bwMode="auto">
          <a:xfrm>
            <a:off x="301307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8" name="Oval 329"/>
          <p:cNvSpPr>
            <a:spLocks noChangeArrowheads="1"/>
          </p:cNvSpPr>
          <p:nvPr/>
        </p:nvSpPr>
        <p:spPr bwMode="auto">
          <a:xfrm>
            <a:off x="3013075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99" name="Oval 330"/>
          <p:cNvSpPr>
            <a:spLocks noChangeArrowheads="1"/>
          </p:cNvSpPr>
          <p:nvPr/>
        </p:nvSpPr>
        <p:spPr bwMode="auto">
          <a:xfrm>
            <a:off x="3013075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0" name="Oval 331"/>
          <p:cNvSpPr>
            <a:spLocks noChangeArrowheads="1"/>
          </p:cNvSpPr>
          <p:nvPr/>
        </p:nvSpPr>
        <p:spPr bwMode="auto">
          <a:xfrm>
            <a:off x="3013075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1" name="Oval 332"/>
          <p:cNvSpPr>
            <a:spLocks noChangeArrowheads="1"/>
          </p:cNvSpPr>
          <p:nvPr/>
        </p:nvSpPr>
        <p:spPr bwMode="auto">
          <a:xfrm>
            <a:off x="3013075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2" name="Oval 333"/>
          <p:cNvSpPr>
            <a:spLocks noChangeArrowheads="1"/>
          </p:cNvSpPr>
          <p:nvPr/>
        </p:nvSpPr>
        <p:spPr bwMode="auto">
          <a:xfrm>
            <a:off x="3013075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3" name="Oval 334"/>
          <p:cNvSpPr>
            <a:spLocks noChangeArrowheads="1"/>
          </p:cNvSpPr>
          <p:nvPr/>
        </p:nvSpPr>
        <p:spPr bwMode="auto">
          <a:xfrm>
            <a:off x="301307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4" name="Oval 335"/>
          <p:cNvSpPr>
            <a:spLocks noChangeArrowheads="1"/>
          </p:cNvSpPr>
          <p:nvPr/>
        </p:nvSpPr>
        <p:spPr bwMode="auto">
          <a:xfrm>
            <a:off x="3013075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5" name="Oval 336"/>
          <p:cNvSpPr>
            <a:spLocks noChangeArrowheads="1"/>
          </p:cNvSpPr>
          <p:nvPr/>
        </p:nvSpPr>
        <p:spPr bwMode="auto">
          <a:xfrm>
            <a:off x="3013075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6" name="Oval 337"/>
          <p:cNvSpPr>
            <a:spLocks noChangeArrowheads="1"/>
          </p:cNvSpPr>
          <p:nvPr/>
        </p:nvSpPr>
        <p:spPr bwMode="auto">
          <a:xfrm>
            <a:off x="3013075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7" name="Oval 338"/>
          <p:cNvSpPr>
            <a:spLocks noChangeArrowheads="1"/>
          </p:cNvSpPr>
          <p:nvPr/>
        </p:nvSpPr>
        <p:spPr bwMode="auto">
          <a:xfrm>
            <a:off x="3013075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8" name="Oval 339"/>
          <p:cNvSpPr>
            <a:spLocks noChangeArrowheads="1"/>
          </p:cNvSpPr>
          <p:nvPr/>
        </p:nvSpPr>
        <p:spPr bwMode="auto">
          <a:xfrm>
            <a:off x="3013075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09" name="Oval 340"/>
          <p:cNvSpPr>
            <a:spLocks noChangeArrowheads="1"/>
          </p:cNvSpPr>
          <p:nvPr/>
        </p:nvSpPr>
        <p:spPr bwMode="auto">
          <a:xfrm>
            <a:off x="3013075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0" name="Oval 341"/>
          <p:cNvSpPr>
            <a:spLocks noChangeArrowheads="1"/>
          </p:cNvSpPr>
          <p:nvPr/>
        </p:nvSpPr>
        <p:spPr bwMode="auto">
          <a:xfrm>
            <a:off x="30130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1" name="Oval 342"/>
          <p:cNvSpPr>
            <a:spLocks noChangeArrowheads="1"/>
          </p:cNvSpPr>
          <p:nvPr/>
        </p:nvSpPr>
        <p:spPr bwMode="auto">
          <a:xfrm>
            <a:off x="31575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2" name="Oval 343"/>
          <p:cNvSpPr>
            <a:spLocks noChangeArrowheads="1"/>
          </p:cNvSpPr>
          <p:nvPr/>
        </p:nvSpPr>
        <p:spPr bwMode="auto">
          <a:xfrm>
            <a:off x="3157538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3" name="Oval 344"/>
          <p:cNvSpPr>
            <a:spLocks noChangeArrowheads="1"/>
          </p:cNvSpPr>
          <p:nvPr/>
        </p:nvSpPr>
        <p:spPr bwMode="auto">
          <a:xfrm>
            <a:off x="31575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4" name="Oval 345"/>
          <p:cNvSpPr>
            <a:spLocks noChangeArrowheads="1"/>
          </p:cNvSpPr>
          <p:nvPr/>
        </p:nvSpPr>
        <p:spPr bwMode="auto">
          <a:xfrm>
            <a:off x="3157538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5" name="Oval 346"/>
          <p:cNvSpPr>
            <a:spLocks noChangeArrowheads="1"/>
          </p:cNvSpPr>
          <p:nvPr/>
        </p:nvSpPr>
        <p:spPr bwMode="auto">
          <a:xfrm>
            <a:off x="3157538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6" name="Oval 347"/>
          <p:cNvSpPr>
            <a:spLocks noChangeArrowheads="1"/>
          </p:cNvSpPr>
          <p:nvPr/>
        </p:nvSpPr>
        <p:spPr bwMode="auto">
          <a:xfrm>
            <a:off x="31575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7" name="Oval 348"/>
          <p:cNvSpPr>
            <a:spLocks noChangeArrowheads="1"/>
          </p:cNvSpPr>
          <p:nvPr/>
        </p:nvSpPr>
        <p:spPr bwMode="auto">
          <a:xfrm>
            <a:off x="31575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8" name="Oval 349"/>
          <p:cNvSpPr>
            <a:spLocks noChangeArrowheads="1"/>
          </p:cNvSpPr>
          <p:nvPr/>
        </p:nvSpPr>
        <p:spPr bwMode="auto">
          <a:xfrm>
            <a:off x="3157538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19" name="Oval 350"/>
          <p:cNvSpPr>
            <a:spLocks noChangeArrowheads="1"/>
          </p:cNvSpPr>
          <p:nvPr/>
        </p:nvSpPr>
        <p:spPr bwMode="auto">
          <a:xfrm>
            <a:off x="3157538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0" name="Oval 351"/>
          <p:cNvSpPr>
            <a:spLocks noChangeArrowheads="1"/>
          </p:cNvSpPr>
          <p:nvPr/>
        </p:nvSpPr>
        <p:spPr bwMode="auto">
          <a:xfrm>
            <a:off x="3157538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1" name="Oval 352"/>
          <p:cNvSpPr>
            <a:spLocks noChangeArrowheads="1"/>
          </p:cNvSpPr>
          <p:nvPr/>
        </p:nvSpPr>
        <p:spPr bwMode="auto">
          <a:xfrm>
            <a:off x="31575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2" name="Oval 353"/>
          <p:cNvSpPr>
            <a:spLocks noChangeArrowheads="1"/>
          </p:cNvSpPr>
          <p:nvPr/>
        </p:nvSpPr>
        <p:spPr bwMode="auto">
          <a:xfrm>
            <a:off x="31575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3" name="Oval 354"/>
          <p:cNvSpPr>
            <a:spLocks noChangeArrowheads="1"/>
          </p:cNvSpPr>
          <p:nvPr/>
        </p:nvSpPr>
        <p:spPr bwMode="auto">
          <a:xfrm>
            <a:off x="3157538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4" name="Oval 355"/>
          <p:cNvSpPr>
            <a:spLocks noChangeArrowheads="1"/>
          </p:cNvSpPr>
          <p:nvPr/>
        </p:nvSpPr>
        <p:spPr bwMode="auto">
          <a:xfrm>
            <a:off x="3157538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5" name="Oval 356"/>
          <p:cNvSpPr>
            <a:spLocks noChangeArrowheads="1"/>
          </p:cNvSpPr>
          <p:nvPr/>
        </p:nvSpPr>
        <p:spPr bwMode="auto">
          <a:xfrm>
            <a:off x="3157538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6" name="Oval 357"/>
          <p:cNvSpPr>
            <a:spLocks noChangeArrowheads="1"/>
          </p:cNvSpPr>
          <p:nvPr/>
        </p:nvSpPr>
        <p:spPr bwMode="auto">
          <a:xfrm>
            <a:off x="3157538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7" name="Oval 358"/>
          <p:cNvSpPr>
            <a:spLocks noChangeArrowheads="1"/>
          </p:cNvSpPr>
          <p:nvPr/>
        </p:nvSpPr>
        <p:spPr bwMode="auto">
          <a:xfrm>
            <a:off x="3157538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8" name="Oval 359"/>
          <p:cNvSpPr>
            <a:spLocks noChangeArrowheads="1"/>
          </p:cNvSpPr>
          <p:nvPr/>
        </p:nvSpPr>
        <p:spPr bwMode="auto">
          <a:xfrm>
            <a:off x="31575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29" name="Oval 360"/>
          <p:cNvSpPr>
            <a:spLocks noChangeArrowheads="1"/>
          </p:cNvSpPr>
          <p:nvPr/>
        </p:nvSpPr>
        <p:spPr bwMode="auto">
          <a:xfrm>
            <a:off x="3157538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0" name="Oval 361"/>
          <p:cNvSpPr>
            <a:spLocks noChangeArrowheads="1"/>
          </p:cNvSpPr>
          <p:nvPr/>
        </p:nvSpPr>
        <p:spPr bwMode="auto">
          <a:xfrm>
            <a:off x="3157538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1" name="Oval 362"/>
          <p:cNvSpPr>
            <a:spLocks noChangeArrowheads="1"/>
          </p:cNvSpPr>
          <p:nvPr/>
        </p:nvSpPr>
        <p:spPr bwMode="auto">
          <a:xfrm>
            <a:off x="3157538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2" name="Oval 363"/>
          <p:cNvSpPr>
            <a:spLocks noChangeArrowheads="1"/>
          </p:cNvSpPr>
          <p:nvPr/>
        </p:nvSpPr>
        <p:spPr bwMode="auto">
          <a:xfrm>
            <a:off x="3157538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3" name="Oval 364"/>
          <p:cNvSpPr>
            <a:spLocks noChangeArrowheads="1"/>
          </p:cNvSpPr>
          <p:nvPr/>
        </p:nvSpPr>
        <p:spPr bwMode="auto">
          <a:xfrm>
            <a:off x="3157538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4" name="Oval 365"/>
          <p:cNvSpPr>
            <a:spLocks noChangeArrowheads="1"/>
          </p:cNvSpPr>
          <p:nvPr/>
        </p:nvSpPr>
        <p:spPr bwMode="auto">
          <a:xfrm>
            <a:off x="3157538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5" name="Oval 366"/>
          <p:cNvSpPr>
            <a:spLocks noChangeArrowheads="1"/>
          </p:cNvSpPr>
          <p:nvPr/>
        </p:nvSpPr>
        <p:spPr bwMode="auto">
          <a:xfrm>
            <a:off x="31575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6" name="Oval 367"/>
          <p:cNvSpPr>
            <a:spLocks noChangeArrowheads="1"/>
          </p:cNvSpPr>
          <p:nvPr/>
        </p:nvSpPr>
        <p:spPr bwMode="auto">
          <a:xfrm>
            <a:off x="3302000" y="14398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7" name="Oval 368"/>
          <p:cNvSpPr>
            <a:spLocks noChangeArrowheads="1"/>
          </p:cNvSpPr>
          <p:nvPr/>
        </p:nvSpPr>
        <p:spPr bwMode="auto">
          <a:xfrm>
            <a:off x="33020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8" name="Oval 369"/>
          <p:cNvSpPr>
            <a:spLocks noChangeArrowheads="1"/>
          </p:cNvSpPr>
          <p:nvPr/>
        </p:nvSpPr>
        <p:spPr bwMode="auto">
          <a:xfrm>
            <a:off x="3302000" y="17256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39" name="Oval 370"/>
          <p:cNvSpPr>
            <a:spLocks noChangeArrowheads="1"/>
          </p:cNvSpPr>
          <p:nvPr/>
        </p:nvSpPr>
        <p:spPr bwMode="auto">
          <a:xfrm>
            <a:off x="3302000" y="18684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0" name="Oval 371"/>
          <p:cNvSpPr>
            <a:spLocks noChangeArrowheads="1"/>
          </p:cNvSpPr>
          <p:nvPr/>
        </p:nvSpPr>
        <p:spPr bwMode="auto">
          <a:xfrm>
            <a:off x="33020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1" name="Oval 372"/>
          <p:cNvSpPr>
            <a:spLocks noChangeArrowheads="1"/>
          </p:cNvSpPr>
          <p:nvPr/>
        </p:nvSpPr>
        <p:spPr bwMode="auto">
          <a:xfrm>
            <a:off x="33020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2" name="Oval 373"/>
          <p:cNvSpPr>
            <a:spLocks noChangeArrowheads="1"/>
          </p:cNvSpPr>
          <p:nvPr/>
        </p:nvSpPr>
        <p:spPr bwMode="auto">
          <a:xfrm>
            <a:off x="3302000" y="2303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3" name="Oval 374"/>
          <p:cNvSpPr>
            <a:spLocks noChangeArrowheads="1"/>
          </p:cNvSpPr>
          <p:nvPr/>
        </p:nvSpPr>
        <p:spPr bwMode="auto">
          <a:xfrm>
            <a:off x="3302000" y="2446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4" name="Oval 375"/>
          <p:cNvSpPr>
            <a:spLocks noChangeArrowheads="1"/>
          </p:cNvSpPr>
          <p:nvPr/>
        </p:nvSpPr>
        <p:spPr bwMode="auto">
          <a:xfrm>
            <a:off x="3302000" y="2589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5" name="Oval 376"/>
          <p:cNvSpPr>
            <a:spLocks noChangeArrowheads="1"/>
          </p:cNvSpPr>
          <p:nvPr/>
        </p:nvSpPr>
        <p:spPr bwMode="auto">
          <a:xfrm>
            <a:off x="33020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6" name="Oval 377"/>
          <p:cNvSpPr>
            <a:spLocks noChangeArrowheads="1"/>
          </p:cNvSpPr>
          <p:nvPr/>
        </p:nvSpPr>
        <p:spPr bwMode="auto">
          <a:xfrm>
            <a:off x="33020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7" name="Oval 378"/>
          <p:cNvSpPr>
            <a:spLocks noChangeArrowheads="1"/>
          </p:cNvSpPr>
          <p:nvPr/>
        </p:nvSpPr>
        <p:spPr bwMode="auto">
          <a:xfrm>
            <a:off x="3302000" y="30226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8" name="Oval 379"/>
          <p:cNvSpPr>
            <a:spLocks noChangeArrowheads="1"/>
          </p:cNvSpPr>
          <p:nvPr/>
        </p:nvSpPr>
        <p:spPr bwMode="auto">
          <a:xfrm>
            <a:off x="3302000" y="3165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49" name="Oval 380"/>
          <p:cNvSpPr>
            <a:spLocks noChangeArrowheads="1"/>
          </p:cNvSpPr>
          <p:nvPr/>
        </p:nvSpPr>
        <p:spPr bwMode="auto">
          <a:xfrm>
            <a:off x="3302000" y="33083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0" name="Oval 381"/>
          <p:cNvSpPr>
            <a:spLocks noChangeArrowheads="1"/>
          </p:cNvSpPr>
          <p:nvPr/>
        </p:nvSpPr>
        <p:spPr bwMode="auto">
          <a:xfrm>
            <a:off x="3302000" y="34559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1" name="Oval 382"/>
          <p:cNvSpPr>
            <a:spLocks noChangeArrowheads="1"/>
          </p:cNvSpPr>
          <p:nvPr/>
        </p:nvSpPr>
        <p:spPr bwMode="auto">
          <a:xfrm>
            <a:off x="3302000" y="36004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2" name="Oval 383"/>
          <p:cNvSpPr>
            <a:spLocks noChangeArrowheads="1"/>
          </p:cNvSpPr>
          <p:nvPr/>
        </p:nvSpPr>
        <p:spPr bwMode="auto">
          <a:xfrm>
            <a:off x="33020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3" name="Oval 384"/>
          <p:cNvSpPr>
            <a:spLocks noChangeArrowheads="1"/>
          </p:cNvSpPr>
          <p:nvPr/>
        </p:nvSpPr>
        <p:spPr bwMode="auto">
          <a:xfrm>
            <a:off x="3302000" y="3886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4" name="Oval 385"/>
          <p:cNvSpPr>
            <a:spLocks noChangeArrowheads="1"/>
          </p:cNvSpPr>
          <p:nvPr/>
        </p:nvSpPr>
        <p:spPr bwMode="auto">
          <a:xfrm>
            <a:off x="3302000" y="40290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5" name="Oval 386"/>
          <p:cNvSpPr>
            <a:spLocks noChangeArrowheads="1"/>
          </p:cNvSpPr>
          <p:nvPr/>
        </p:nvSpPr>
        <p:spPr bwMode="auto">
          <a:xfrm>
            <a:off x="3302000" y="4175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6" name="Oval 387"/>
          <p:cNvSpPr>
            <a:spLocks noChangeArrowheads="1"/>
          </p:cNvSpPr>
          <p:nvPr/>
        </p:nvSpPr>
        <p:spPr bwMode="auto">
          <a:xfrm>
            <a:off x="3302000" y="4319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7" name="Oval 388"/>
          <p:cNvSpPr>
            <a:spLocks noChangeArrowheads="1"/>
          </p:cNvSpPr>
          <p:nvPr/>
        </p:nvSpPr>
        <p:spPr bwMode="auto">
          <a:xfrm>
            <a:off x="3302000" y="44624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8" name="Oval 389"/>
          <p:cNvSpPr>
            <a:spLocks noChangeArrowheads="1"/>
          </p:cNvSpPr>
          <p:nvPr/>
        </p:nvSpPr>
        <p:spPr bwMode="auto">
          <a:xfrm>
            <a:off x="3302000" y="46053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59" name="Oval 390"/>
          <p:cNvSpPr>
            <a:spLocks noChangeArrowheads="1"/>
          </p:cNvSpPr>
          <p:nvPr/>
        </p:nvSpPr>
        <p:spPr bwMode="auto">
          <a:xfrm>
            <a:off x="20066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0" name="Oval 391"/>
          <p:cNvSpPr>
            <a:spLocks noChangeArrowheads="1"/>
          </p:cNvSpPr>
          <p:nvPr/>
        </p:nvSpPr>
        <p:spPr bwMode="auto">
          <a:xfrm>
            <a:off x="27257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1" name="Oval 393"/>
          <p:cNvSpPr>
            <a:spLocks noChangeArrowheads="1"/>
          </p:cNvSpPr>
          <p:nvPr/>
        </p:nvSpPr>
        <p:spPr bwMode="auto">
          <a:xfrm>
            <a:off x="128587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2" name="Oval 394"/>
          <p:cNvSpPr>
            <a:spLocks noChangeArrowheads="1"/>
          </p:cNvSpPr>
          <p:nvPr/>
        </p:nvSpPr>
        <p:spPr bwMode="auto">
          <a:xfrm>
            <a:off x="33020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3" name="Oval 395"/>
          <p:cNvSpPr>
            <a:spLocks noChangeArrowheads="1"/>
          </p:cNvSpPr>
          <p:nvPr/>
        </p:nvSpPr>
        <p:spPr bwMode="auto">
          <a:xfrm>
            <a:off x="34464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4" name="Oval 396"/>
          <p:cNvSpPr>
            <a:spLocks noChangeArrowheads="1"/>
          </p:cNvSpPr>
          <p:nvPr/>
        </p:nvSpPr>
        <p:spPr bwMode="auto">
          <a:xfrm>
            <a:off x="35893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5" name="Oval 397"/>
          <p:cNvSpPr>
            <a:spLocks noChangeArrowheads="1"/>
          </p:cNvSpPr>
          <p:nvPr/>
        </p:nvSpPr>
        <p:spPr bwMode="auto">
          <a:xfrm>
            <a:off x="37338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6" name="Oval 398"/>
          <p:cNvSpPr>
            <a:spLocks noChangeArrowheads="1"/>
          </p:cNvSpPr>
          <p:nvPr/>
        </p:nvSpPr>
        <p:spPr bwMode="auto">
          <a:xfrm>
            <a:off x="38782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7" name="Oval 399"/>
          <p:cNvSpPr>
            <a:spLocks noChangeArrowheads="1"/>
          </p:cNvSpPr>
          <p:nvPr/>
        </p:nvSpPr>
        <p:spPr bwMode="auto">
          <a:xfrm>
            <a:off x="4021138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8" name="Oval 400"/>
          <p:cNvSpPr>
            <a:spLocks noChangeArrowheads="1"/>
          </p:cNvSpPr>
          <p:nvPr/>
        </p:nvSpPr>
        <p:spPr bwMode="auto">
          <a:xfrm>
            <a:off x="41656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69" name="Oval 401"/>
          <p:cNvSpPr>
            <a:spLocks noChangeArrowheads="1"/>
          </p:cNvSpPr>
          <p:nvPr/>
        </p:nvSpPr>
        <p:spPr bwMode="auto">
          <a:xfrm>
            <a:off x="43100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0" name="Oval 402"/>
          <p:cNvSpPr>
            <a:spLocks noChangeArrowheads="1"/>
          </p:cNvSpPr>
          <p:nvPr/>
        </p:nvSpPr>
        <p:spPr bwMode="auto">
          <a:xfrm>
            <a:off x="4454525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1" name="Oval 403"/>
          <p:cNvSpPr>
            <a:spLocks noChangeArrowheads="1"/>
          </p:cNvSpPr>
          <p:nvPr/>
        </p:nvSpPr>
        <p:spPr bwMode="auto">
          <a:xfrm>
            <a:off x="4597400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2" name="Oval 404"/>
          <p:cNvSpPr>
            <a:spLocks noChangeArrowheads="1"/>
          </p:cNvSpPr>
          <p:nvPr/>
        </p:nvSpPr>
        <p:spPr bwMode="auto">
          <a:xfrm>
            <a:off x="4741863" y="12954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3" name="Oval 410"/>
          <p:cNvSpPr>
            <a:spLocks noChangeArrowheads="1"/>
          </p:cNvSpPr>
          <p:nvPr/>
        </p:nvSpPr>
        <p:spPr bwMode="auto">
          <a:xfrm>
            <a:off x="34464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4" name="Oval 411"/>
          <p:cNvSpPr>
            <a:spLocks noChangeArrowheads="1"/>
          </p:cNvSpPr>
          <p:nvPr/>
        </p:nvSpPr>
        <p:spPr bwMode="auto">
          <a:xfrm>
            <a:off x="358933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5" name="Oval 412"/>
          <p:cNvSpPr>
            <a:spLocks noChangeArrowheads="1"/>
          </p:cNvSpPr>
          <p:nvPr/>
        </p:nvSpPr>
        <p:spPr bwMode="auto">
          <a:xfrm>
            <a:off x="37338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6" name="Oval 413"/>
          <p:cNvSpPr>
            <a:spLocks noChangeArrowheads="1"/>
          </p:cNvSpPr>
          <p:nvPr/>
        </p:nvSpPr>
        <p:spPr bwMode="auto">
          <a:xfrm>
            <a:off x="38782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7" name="Oval 414"/>
          <p:cNvSpPr>
            <a:spLocks noChangeArrowheads="1"/>
          </p:cNvSpPr>
          <p:nvPr/>
        </p:nvSpPr>
        <p:spPr bwMode="auto">
          <a:xfrm>
            <a:off x="4021138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8" name="Oval 415"/>
          <p:cNvSpPr>
            <a:spLocks noChangeArrowheads="1"/>
          </p:cNvSpPr>
          <p:nvPr/>
        </p:nvSpPr>
        <p:spPr bwMode="auto">
          <a:xfrm>
            <a:off x="41656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9" name="Oval 416"/>
          <p:cNvSpPr>
            <a:spLocks noChangeArrowheads="1"/>
          </p:cNvSpPr>
          <p:nvPr/>
        </p:nvSpPr>
        <p:spPr bwMode="auto">
          <a:xfrm>
            <a:off x="43100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0" name="Oval 417"/>
          <p:cNvSpPr>
            <a:spLocks noChangeArrowheads="1"/>
          </p:cNvSpPr>
          <p:nvPr/>
        </p:nvSpPr>
        <p:spPr bwMode="auto">
          <a:xfrm>
            <a:off x="4454525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1" name="Oval 418"/>
          <p:cNvSpPr>
            <a:spLocks noChangeArrowheads="1"/>
          </p:cNvSpPr>
          <p:nvPr/>
        </p:nvSpPr>
        <p:spPr bwMode="auto">
          <a:xfrm>
            <a:off x="4597400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2" name="Oval 419"/>
          <p:cNvSpPr>
            <a:spLocks noChangeArrowheads="1"/>
          </p:cNvSpPr>
          <p:nvPr/>
        </p:nvSpPr>
        <p:spPr bwMode="auto">
          <a:xfrm>
            <a:off x="4741863" y="14382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3" name="Oval 430"/>
          <p:cNvSpPr>
            <a:spLocks noChangeArrowheads="1"/>
          </p:cNvSpPr>
          <p:nvPr/>
        </p:nvSpPr>
        <p:spPr bwMode="auto">
          <a:xfrm>
            <a:off x="34464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4" name="Oval 431"/>
          <p:cNvSpPr>
            <a:spLocks noChangeArrowheads="1"/>
          </p:cNvSpPr>
          <p:nvPr/>
        </p:nvSpPr>
        <p:spPr bwMode="auto">
          <a:xfrm>
            <a:off x="35893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5" name="Oval 432"/>
          <p:cNvSpPr>
            <a:spLocks noChangeArrowheads="1"/>
          </p:cNvSpPr>
          <p:nvPr/>
        </p:nvSpPr>
        <p:spPr bwMode="auto">
          <a:xfrm>
            <a:off x="37338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6" name="Oval 433"/>
          <p:cNvSpPr>
            <a:spLocks noChangeArrowheads="1"/>
          </p:cNvSpPr>
          <p:nvPr/>
        </p:nvSpPr>
        <p:spPr bwMode="auto">
          <a:xfrm>
            <a:off x="38782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7" name="Oval 434"/>
          <p:cNvSpPr>
            <a:spLocks noChangeArrowheads="1"/>
          </p:cNvSpPr>
          <p:nvPr/>
        </p:nvSpPr>
        <p:spPr bwMode="auto">
          <a:xfrm>
            <a:off x="4021138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8" name="Oval 435"/>
          <p:cNvSpPr>
            <a:spLocks noChangeArrowheads="1"/>
          </p:cNvSpPr>
          <p:nvPr/>
        </p:nvSpPr>
        <p:spPr bwMode="auto">
          <a:xfrm>
            <a:off x="41656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89" name="Oval 436"/>
          <p:cNvSpPr>
            <a:spLocks noChangeArrowheads="1"/>
          </p:cNvSpPr>
          <p:nvPr/>
        </p:nvSpPr>
        <p:spPr bwMode="auto">
          <a:xfrm>
            <a:off x="43100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0" name="Oval 437"/>
          <p:cNvSpPr>
            <a:spLocks noChangeArrowheads="1"/>
          </p:cNvSpPr>
          <p:nvPr/>
        </p:nvSpPr>
        <p:spPr bwMode="auto">
          <a:xfrm>
            <a:off x="4454525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1" name="Oval 438"/>
          <p:cNvSpPr>
            <a:spLocks noChangeArrowheads="1"/>
          </p:cNvSpPr>
          <p:nvPr/>
        </p:nvSpPr>
        <p:spPr bwMode="auto">
          <a:xfrm>
            <a:off x="4597400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2" name="Oval 439"/>
          <p:cNvSpPr>
            <a:spLocks noChangeArrowheads="1"/>
          </p:cNvSpPr>
          <p:nvPr/>
        </p:nvSpPr>
        <p:spPr bwMode="auto">
          <a:xfrm>
            <a:off x="4741863" y="15827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3" name="Oval 440"/>
          <p:cNvSpPr>
            <a:spLocks noChangeArrowheads="1"/>
          </p:cNvSpPr>
          <p:nvPr/>
        </p:nvSpPr>
        <p:spPr bwMode="auto">
          <a:xfrm>
            <a:off x="34464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4" name="Oval 441"/>
          <p:cNvSpPr>
            <a:spLocks noChangeArrowheads="1"/>
          </p:cNvSpPr>
          <p:nvPr/>
        </p:nvSpPr>
        <p:spPr bwMode="auto">
          <a:xfrm>
            <a:off x="3589338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5" name="Oval 442"/>
          <p:cNvSpPr>
            <a:spLocks noChangeArrowheads="1"/>
          </p:cNvSpPr>
          <p:nvPr/>
        </p:nvSpPr>
        <p:spPr bwMode="auto">
          <a:xfrm>
            <a:off x="3733800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6" name="Oval 443"/>
          <p:cNvSpPr>
            <a:spLocks noChangeArrowheads="1"/>
          </p:cNvSpPr>
          <p:nvPr/>
        </p:nvSpPr>
        <p:spPr bwMode="auto">
          <a:xfrm>
            <a:off x="38782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7" name="Oval 444"/>
          <p:cNvSpPr>
            <a:spLocks noChangeArrowheads="1"/>
          </p:cNvSpPr>
          <p:nvPr/>
        </p:nvSpPr>
        <p:spPr bwMode="auto">
          <a:xfrm>
            <a:off x="4021138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8" name="Oval 445"/>
          <p:cNvSpPr>
            <a:spLocks noChangeArrowheads="1"/>
          </p:cNvSpPr>
          <p:nvPr/>
        </p:nvSpPr>
        <p:spPr bwMode="auto">
          <a:xfrm>
            <a:off x="4165600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99" name="Oval 446"/>
          <p:cNvSpPr>
            <a:spLocks noChangeArrowheads="1"/>
          </p:cNvSpPr>
          <p:nvPr/>
        </p:nvSpPr>
        <p:spPr bwMode="auto">
          <a:xfrm>
            <a:off x="43100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0" name="Oval 447"/>
          <p:cNvSpPr>
            <a:spLocks noChangeArrowheads="1"/>
          </p:cNvSpPr>
          <p:nvPr/>
        </p:nvSpPr>
        <p:spPr bwMode="auto">
          <a:xfrm>
            <a:off x="4454525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1" name="Oval 448"/>
          <p:cNvSpPr>
            <a:spLocks noChangeArrowheads="1"/>
          </p:cNvSpPr>
          <p:nvPr/>
        </p:nvSpPr>
        <p:spPr bwMode="auto">
          <a:xfrm>
            <a:off x="4597400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2" name="Oval 449"/>
          <p:cNvSpPr>
            <a:spLocks noChangeArrowheads="1"/>
          </p:cNvSpPr>
          <p:nvPr/>
        </p:nvSpPr>
        <p:spPr bwMode="auto">
          <a:xfrm>
            <a:off x="4741863" y="17272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3" name="Oval 450"/>
          <p:cNvSpPr>
            <a:spLocks noChangeArrowheads="1"/>
          </p:cNvSpPr>
          <p:nvPr/>
        </p:nvSpPr>
        <p:spPr bwMode="auto">
          <a:xfrm>
            <a:off x="34464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4" name="Oval 451"/>
          <p:cNvSpPr>
            <a:spLocks noChangeArrowheads="1"/>
          </p:cNvSpPr>
          <p:nvPr/>
        </p:nvSpPr>
        <p:spPr bwMode="auto">
          <a:xfrm>
            <a:off x="3589338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5" name="Oval 452"/>
          <p:cNvSpPr>
            <a:spLocks noChangeArrowheads="1"/>
          </p:cNvSpPr>
          <p:nvPr/>
        </p:nvSpPr>
        <p:spPr bwMode="auto">
          <a:xfrm>
            <a:off x="3733800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6" name="Oval 453"/>
          <p:cNvSpPr>
            <a:spLocks noChangeArrowheads="1"/>
          </p:cNvSpPr>
          <p:nvPr/>
        </p:nvSpPr>
        <p:spPr bwMode="auto">
          <a:xfrm>
            <a:off x="38782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7" name="Oval 454"/>
          <p:cNvSpPr>
            <a:spLocks noChangeArrowheads="1"/>
          </p:cNvSpPr>
          <p:nvPr/>
        </p:nvSpPr>
        <p:spPr bwMode="auto">
          <a:xfrm>
            <a:off x="4021138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8" name="Oval 455"/>
          <p:cNvSpPr>
            <a:spLocks noChangeArrowheads="1"/>
          </p:cNvSpPr>
          <p:nvPr/>
        </p:nvSpPr>
        <p:spPr bwMode="auto">
          <a:xfrm>
            <a:off x="4165600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09" name="Oval 456"/>
          <p:cNvSpPr>
            <a:spLocks noChangeArrowheads="1"/>
          </p:cNvSpPr>
          <p:nvPr/>
        </p:nvSpPr>
        <p:spPr bwMode="auto">
          <a:xfrm>
            <a:off x="43100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0" name="Oval 457"/>
          <p:cNvSpPr>
            <a:spLocks noChangeArrowheads="1"/>
          </p:cNvSpPr>
          <p:nvPr/>
        </p:nvSpPr>
        <p:spPr bwMode="auto">
          <a:xfrm>
            <a:off x="4454525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1" name="Oval 458"/>
          <p:cNvSpPr>
            <a:spLocks noChangeArrowheads="1"/>
          </p:cNvSpPr>
          <p:nvPr/>
        </p:nvSpPr>
        <p:spPr bwMode="auto">
          <a:xfrm>
            <a:off x="4597400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2" name="Oval 459"/>
          <p:cNvSpPr>
            <a:spLocks noChangeArrowheads="1"/>
          </p:cNvSpPr>
          <p:nvPr/>
        </p:nvSpPr>
        <p:spPr bwMode="auto">
          <a:xfrm>
            <a:off x="4741863" y="18716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3" name="Oval 460"/>
          <p:cNvSpPr>
            <a:spLocks noChangeArrowheads="1"/>
          </p:cNvSpPr>
          <p:nvPr/>
        </p:nvSpPr>
        <p:spPr bwMode="auto">
          <a:xfrm>
            <a:off x="34464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4" name="Oval 461"/>
          <p:cNvSpPr>
            <a:spLocks noChangeArrowheads="1"/>
          </p:cNvSpPr>
          <p:nvPr/>
        </p:nvSpPr>
        <p:spPr bwMode="auto">
          <a:xfrm>
            <a:off x="35893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5" name="Oval 462"/>
          <p:cNvSpPr>
            <a:spLocks noChangeArrowheads="1"/>
          </p:cNvSpPr>
          <p:nvPr/>
        </p:nvSpPr>
        <p:spPr bwMode="auto">
          <a:xfrm>
            <a:off x="37338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6" name="Oval 463"/>
          <p:cNvSpPr>
            <a:spLocks noChangeArrowheads="1"/>
          </p:cNvSpPr>
          <p:nvPr/>
        </p:nvSpPr>
        <p:spPr bwMode="auto">
          <a:xfrm>
            <a:off x="38782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7" name="Oval 464"/>
          <p:cNvSpPr>
            <a:spLocks noChangeArrowheads="1"/>
          </p:cNvSpPr>
          <p:nvPr/>
        </p:nvSpPr>
        <p:spPr bwMode="auto">
          <a:xfrm>
            <a:off x="4021138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8" name="Oval 465"/>
          <p:cNvSpPr>
            <a:spLocks noChangeArrowheads="1"/>
          </p:cNvSpPr>
          <p:nvPr/>
        </p:nvSpPr>
        <p:spPr bwMode="auto">
          <a:xfrm>
            <a:off x="41656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19" name="Oval 466"/>
          <p:cNvSpPr>
            <a:spLocks noChangeArrowheads="1"/>
          </p:cNvSpPr>
          <p:nvPr/>
        </p:nvSpPr>
        <p:spPr bwMode="auto">
          <a:xfrm>
            <a:off x="43100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0" name="Oval 467"/>
          <p:cNvSpPr>
            <a:spLocks noChangeArrowheads="1"/>
          </p:cNvSpPr>
          <p:nvPr/>
        </p:nvSpPr>
        <p:spPr bwMode="auto">
          <a:xfrm>
            <a:off x="4454525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1" name="Oval 468"/>
          <p:cNvSpPr>
            <a:spLocks noChangeArrowheads="1"/>
          </p:cNvSpPr>
          <p:nvPr/>
        </p:nvSpPr>
        <p:spPr bwMode="auto">
          <a:xfrm>
            <a:off x="4597400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2" name="Oval 469"/>
          <p:cNvSpPr>
            <a:spLocks noChangeArrowheads="1"/>
          </p:cNvSpPr>
          <p:nvPr/>
        </p:nvSpPr>
        <p:spPr bwMode="auto">
          <a:xfrm>
            <a:off x="4741863" y="20161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3" name="Oval 470"/>
          <p:cNvSpPr>
            <a:spLocks noChangeArrowheads="1"/>
          </p:cNvSpPr>
          <p:nvPr/>
        </p:nvSpPr>
        <p:spPr bwMode="auto">
          <a:xfrm>
            <a:off x="34464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4" name="Oval 471"/>
          <p:cNvSpPr>
            <a:spLocks noChangeArrowheads="1"/>
          </p:cNvSpPr>
          <p:nvPr/>
        </p:nvSpPr>
        <p:spPr bwMode="auto">
          <a:xfrm>
            <a:off x="35893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5" name="Oval 472"/>
          <p:cNvSpPr>
            <a:spLocks noChangeArrowheads="1"/>
          </p:cNvSpPr>
          <p:nvPr/>
        </p:nvSpPr>
        <p:spPr bwMode="auto">
          <a:xfrm>
            <a:off x="37338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6" name="Oval 473"/>
          <p:cNvSpPr>
            <a:spLocks noChangeArrowheads="1"/>
          </p:cNvSpPr>
          <p:nvPr/>
        </p:nvSpPr>
        <p:spPr bwMode="auto">
          <a:xfrm>
            <a:off x="38782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7" name="Oval 474"/>
          <p:cNvSpPr>
            <a:spLocks noChangeArrowheads="1"/>
          </p:cNvSpPr>
          <p:nvPr/>
        </p:nvSpPr>
        <p:spPr bwMode="auto">
          <a:xfrm>
            <a:off x="4021138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8" name="Oval 475"/>
          <p:cNvSpPr>
            <a:spLocks noChangeArrowheads="1"/>
          </p:cNvSpPr>
          <p:nvPr/>
        </p:nvSpPr>
        <p:spPr bwMode="auto">
          <a:xfrm>
            <a:off x="41656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29" name="Oval 476"/>
          <p:cNvSpPr>
            <a:spLocks noChangeArrowheads="1"/>
          </p:cNvSpPr>
          <p:nvPr/>
        </p:nvSpPr>
        <p:spPr bwMode="auto">
          <a:xfrm>
            <a:off x="43100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0" name="Oval 477"/>
          <p:cNvSpPr>
            <a:spLocks noChangeArrowheads="1"/>
          </p:cNvSpPr>
          <p:nvPr/>
        </p:nvSpPr>
        <p:spPr bwMode="auto">
          <a:xfrm>
            <a:off x="4454525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1" name="Oval 478"/>
          <p:cNvSpPr>
            <a:spLocks noChangeArrowheads="1"/>
          </p:cNvSpPr>
          <p:nvPr/>
        </p:nvSpPr>
        <p:spPr bwMode="auto">
          <a:xfrm>
            <a:off x="4597400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2" name="Oval 479"/>
          <p:cNvSpPr>
            <a:spLocks noChangeArrowheads="1"/>
          </p:cNvSpPr>
          <p:nvPr/>
        </p:nvSpPr>
        <p:spPr bwMode="auto">
          <a:xfrm>
            <a:off x="4741863" y="21605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3" name="Oval 480"/>
          <p:cNvSpPr>
            <a:spLocks noChangeArrowheads="1"/>
          </p:cNvSpPr>
          <p:nvPr/>
        </p:nvSpPr>
        <p:spPr bwMode="auto">
          <a:xfrm>
            <a:off x="34464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4" name="Oval 481"/>
          <p:cNvSpPr>
            <a:spLocks noChangeArrowheads="1"/>
          </p:cNvSpPr>
          <p:nvPr/>
        </p:nvSpPr>
        <p:spPr bwMode="auto">
          <a:xfrm>
            <a:off x="3589338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5" name="Oval 482"/>
          <p:cNvSpPr>
            <a:spLocks noChangeArrowheads="1"/>
          </p:cNvSpPr>
          <p:nvPr/>
        </p:nvSpPr>
        <p:spPr bwMode="auto">
          <a:xfrm>
            <a:off x="3733800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6" name="Oval 483"/>
          <p:cNvSpPr>
            <a:spLocks noChangeArrowheads="1"/>
          </p:cNvSpPr>
          <p:nvPr/>
        </p:nvSpPr>
        <p:spPr bwMode="auto">
          <a:xfrm>
            <a:off x="38782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7" name="Oval 484"/>
          <p:cNvSpPr>
            <a:spLocks noChangeArrowheads="1"/>
          </p:cNvSpPr>
          <p:nvPr/>
        </p:nvSpPr>
        <p:spPr bwMode="auto">
          <a:xfrm>
            <a:off x="4021138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8" name="Oval 485"/>
          <p:cNvSpPr>
            <a:spLocks noChangeArrowheads="1"/>
          </p:cNvSpPr>
          <p:nvPr/>
        </p:nvSpPr>
        <p:spPr bwMode="auto">
          <a:xfrm>
            <a:off x="4165600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39" name="Oval 486"/>
          <p:cNvSpPr>
            <a:spLocks noChangeArrowheads="1"/>
          </p:cNvSpPr>
          <p:nvPr/>
        </p:nvSpPr>
        <p:spPr bwMode="auto">
          <a:xfrm>
            <a:off x="43100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0" name="Oval 487"/>
          <p:cNvSpPr>
            <a:spLocks noChangeArrowheads="1"/>
          </p:cNvSpPr>
          <p:nvPr/>
        </p:nvSpPr>
        <p:spPr bwMode="auto">
          <a:xfrm>
            <a:off x="4454525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1" name="Oval 488"/>
          <p:cNvSpPr>
            <a:spLocks noChangeArrowheads="1"/>
          </p:cNvSpPr>
          <p:nvPr/>
        </p:nvSpPr>
        <p:spPr bwMode="auto">
          <a:xfrm>
            <a:off x="4597400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2" name="Oval 489"/>
          <p:cNvSpPr>
            <a:spLocks noChangeArrowheads="1"/>
          </p:cNvSpPr>
          <p:nvPr/>
        </p:nvSpPr>
        <p:spPr bwMode="auto">
          <a:xfrm>
            <a:off x="4741863" y="23050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3" name="Oval 490"/>
          <p:cNvSpPr>
            <a:spLocks noChangeArrowheads="1"/>
          </p:cNvSpPr>
          <p:nvPr/>
        </p:nvSpPr>
        <p:spPr bwMode="auto">
          <a:xfrm>
            <a:off x="34464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4" name="Oval 491"/>
          <p:cNvSpPr>
            <a:spLocks noChangeArrowheads="1"/>
          </p:cNvSpPr>
          <p:nvPr/>
        </p:nvSpPr>
        <p:spPr bwMode="auto">
          <a:xfrm>
            <a:off x="3589338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5" name="Oval 492"/>
          <p:cNvSpPr>
            <a:spLocks noChangeArrowheads="1"/>
          </p:cNvSpPr>
          <p:nvPr/>
        </p:nvSpPr>
        <p:spPr bwMode="auto">
          <a:xfrm>
            <a:off x="3733800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6" name="Oval 493"/>
          <p:cNvSpPr>
            <a:spLocks noChangeArrowheads="1"/>
          </p:cNvSpPr>
          <p:nvPr/>
        </p:nvSpPr>
        <p:spPr bwMode="auto">
          <a:xfrm>
            <a:off x="38782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7" name="Oval 494"/>
          <p:cNvSpPr>
            <a:spLocks noChangeArrowheads="1"/>
          </p:cNvSpPr>
          <p:nvPr/>
        </p:nvSpPr>
        <p:spPr bwMode="auto">
          <a:xfrm>
            <a:off x="4021138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8" name="Oval 495"/>
          <p:cNvSpPr>
            <a:spLocks noChangeArrowheads="1"/>
          </p:cNvSpPr>
          <p:nvPr/>
        </p:nvSpPr>
        <p:spPr bwMode="auto">
          <a:xfrm>
            <a:off x="4165600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49" name="Oval 496"/>
          <p:cNvSpPr>
            <a:spLocks noChangeArrowheads="1"/>
          </p:cNvSpPr>
          <p:nvPr/>
        </p:nvSpPr>
        <p:spPr bwMode="auto">
          <a:xfrm>
            <a:off x="43100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0" name="Oval 497"/>
          <p:cNvSpPr>
            <a:spLocks noChangeArrowheads="1"/>
          </p:cNvSpPr>
          <p:nvPr/>
        </p:nvSpPr>
        <p:spPr bwMode="auto">
          <a:xfrm>
            <a:off x="4454525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1" name="Oval 498"/>
          <p:cNvSpPr>
            <a:spLocks noChangeArrowheads="1"/>
          </p:cNvSpPr>
          <p:nvPr/>
        </p:nvSpPr>
        <p:spPr bwMode="auto">
          <a:xfrm>
            <a:off x="4597400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2" name="Oval 499"/>
          <p:cNvSpPr>
            <a:spLocks noChangeArrowheads="1"/>
          </p:cNvSpPr>
          <p:nvPr/>
        </p:nvSpPr>
        <p:spPr bwMode="auto">
          <a:xfrm>
            <a:off x="4741863" y="24495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3" name="Oval 500"/>
          <p:cNvSpPr>
            <a:spLocks noChangeArrowheads="1"/>
          </p:cNvSpPr>
          <p:nvPr/>
        </p:nvSpPr>
        <p:spPr bwMode="auto">
          <a:xfrm>
            <a:off x="34464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4" name="Oval 501"/>
          <p:cNvSpPr>
            <a:spLocks noChangeArrowheads="1"/>
          </p:cNvSpPr>
          <p:nvPr/>
        </p:nvSpPr>
        <p:spPr bwMode="auto">
          <a:xfrm>
            <a:off x="3589338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5" name="Oval 502"/>
          <p:cNvSpPr>
            <a:spLocks noChangeArrowheads="1"/>
          </p:cNvSpPr>
          <p:nvPr/>
        </p:nvSpPr>
        <p:spPr bwMode="auto">
          <a:xfrm>
            <a:off x="3733800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6" name="Oval 503"/>
          <p:cNvSpPr>
            <a:spLocks noChangeArrowheads="1"/>
          </p:cNvSpPr>
          <p:nvPr/>
        </p:nvSpPr>
        <p:spPr bwMode="auto">
          <a:xfrm>
            <a:off x="38782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7" name="Oval 504"/>
          <p:cNvSpPr>
            <a:spLocks noChangeArrowheads="1"/>
          </p:cNvSpPr>
          <p:nvPr/>
        </p:nvSpPr>
        <p:spPr bwMode="auto">
          <a:xfrm>
            <a:off x="4021138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8" name="Oval 505"/>
          <p:cNvSpPr>
            <a:spLocks noChangeArrowheads="1"/>
          </p:cNvSpPr>
          <p:nvPr/>
        </p:nvSpPr>
        <p:spPr bwMode="auto">
          <a:xfrm>
            <a:off x="4165600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59" name="Oval 506"/>
          <p:cNvSpPr>
            <a:spLocks noChangeArrowheads="1"/>
          </p:cNvSpPr>
          <p:nvPr/>
        </p:nvSpPr>
        <p:spPr bwMode="auto">
          <a:xfrm>
            <a:off x="43100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0" name="Oval 507"/>
          <p:cNvSpPr>
            <a:spLocks noChangeArrowheads="1"/>
          </p:cNvSpPr>
          <p:nvPr/>
        </p:nvSpPr>
        <p:spPr bwMode="auto">
          <a:xfrm>
            <a:off x="4454525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1" name="Oval 508"/>
          <p:cNvSpPr>
            <a:spLocks noChangeArrowheads="1"/>
          </p:cNvSpPr>
          <p:nvPr/>
        </p:nvSpPr>
        <p:spPr bwMode="auto">
          <a:xfrm>
            <a:off x="4597400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2" name="Oval 509"/>
          <p:cNvSpPr>
            <a:spLocks noChangeArrowheads="1"/>
          </p:cNvSpPr>
          <p:nvPr/>
        </p:nvSpPr>
        <p:spPr bwMode="auto">
          <a:xfrm>
            <a:off x="4741863" y="25939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3" name="Oval 660"/>
          <p:cNvSpPr>
            <a:spLocks noChangeArrowheads="1"/>
          </p:cNvSpPr>
          <p:nvPr/>
        </p:nvSpPr>
        <p:spPr bwMode="auto">
          <a:xfrm>
            <a:off x="34464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4" name="Oval 661"/>
          <p:cNvSpPr>
            <a:spLocks noChangeArrowheads="1"/>
          </p:cNvSpPr>
          <p:nvPr/>
        </p:nvSpPr>
        <p:spPr bwMode="auto">
          <a:xfrm>
            <a:off x="35893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5" name="Oval 662"/>
          <p:cNvSpPr>
            <a:spLocks noChangeArrowheads="1"/>
          </p:cNvSpPr>
          <p:nvPr/>
        </p:nvSpPr>
        <p:spPr bwMode="auto">
          <a:xfrm>
            <a:off x="37338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6" name="Oval 663"/>
          <p:cNvSpPr>
            <a:spLocks noChangeArrowheads="1"/>
          </p:cNvSpPr>
          <p:nvPr/>
        </p:nvSpPr>
        <p:spPr bwMode="auto">
          <a:xfrm>
            <a:off x="38782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7" name="Oval 664"/>
          <p:cNvSpPr>
            <a:spLocks noChangeArrowheads="1"/>
          </p:cNvSpPr>
          <p:nvPr/>
        </p:nvSpPr>
        <p:spPr bwMode="auto">
          <a:xfrm>
            <a:off x="4021138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8" name="Oval 665"/>
          <p:cNvSpPr>
            <a:spLocks noChangeArrowheads="1"/>
          </p:cNvSpPr>
          <p:nvPr/>
        </p:nvSpPr>
        <p:spPr bwMode="auto">
          <a:xfrm>
            <a:off x="41656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69" name="Oval 666"/>
          <p:cNvSpPr>
            <a:spLocks noChangeArrowheads="1"/>
          </p:cNvSpPr>
          <p:nvPr/>
        </p:nvSpPr>
        <p:spPr bwMode="auto">
          <a:xfrm>
            <a:off x="43100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0" name="Oval 667"/>
          <p:cNvSpPr>
            <a:spLocks noChangeArrowheads="1"/>
          </p:cNvSpPr>
          <p:nvPr/>
        </p:nvSpPr>
        <p:spPr bwMode="auto">
          <a:xfrm>
            <a:off x="4454525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1" name="Oval 668"/>
          <p:cNvSpPr>
            <a:spLocks noChangeArrowheads="1"/>
          </p:cNvSpPr>
          <p:nvPr/>
        </p:nvSpPr>
        <p:spPr bwMode="auto">
          <a:xfrm>
            <a:off x="4597400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2" name="Oval 669"/>
          <p:cNvSpPr>
            <a:spLocks noChangeArrowheads="1"/>
          </p:cNvSpPr>
          <p:nvPr/>
        </p:nvSpPr>
        <p:spPr bwMode="auto">
          <a:xfrm>
            <a:off x="4741863" y="27352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3" name="Oval 670"/>
          <p:cNvSpPr>
            <a:spLocks noChangeArrowheads="1"/>
          </p:cNvSpPr>
          <p:nvPr/>
        </p:nvSpPr>
        <p:spPr bwMode="auto">
          <a:xfrm>
            <a:off x="34464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4" name="Oval 671"/>
          <p:cNvSpPr>
            <a:spLocks noChangeArrowheads="1"/>
          </p:cNvSpPr>
          <p:nvPr/>
        </p:nvSpPr>
        <p:spPr bwMode="auto">
          <a:xfrm>
            <a:off x="35893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5" name="Oval 672"/>
          <p:cNvSpPr>
            <a:spLocks noChangeArrowheads="1"/>
          </p:cNvSpPr>
          <p:nvPr/>
        </p:nvSpPr>
        <p:spPr bwMode="auto">
          <a:xfrm>
            <a:off x="37338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6" name="Oval 673"/>
          <p:cNvSpPr>
            <a:spLocks noChangeArrowheads="1"/>
          </p:cNvSpPr>
          <p:nvPr/>
        </p:nvSpPr>
        <p:spPr bwMode="auto">
          <a:xfrm>
            <a:off x="38782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7" name="Oval 674"/>
          <p:cNvSpPr>
            <a:spLocks noChangeArrowheads="1"/>
          </p:cNvSpPr>
          <p:nvPr/>
        </p:nvSpPr>
        <p:spPr bwMode="auto">
          <a:xfrm>
            <a:off x="4021138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8" name="Oval 675"/>
          <p:cNvSpPr>
            <a:spLocks noChangeArrowheads="1"/>
          </p:cNvSpPr>
          <p:nvPr/>
        </p:nvSpPr>
        <p:spPr bwMode="auto">
          <a:xfrm>
            <a:off x="41656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79" name="Oval 676"/>
          <p:cNvSpPr>
            <a:spLocks noChangeArrowheads="1"/>
          </p:cNvSpPr>
          <p:nvPr/>
        </p:nvSpPr>
        <p:spPr bwMode="auto">
          <a:xfrm>
            <a:off x="43100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0" name="Oval 677"/>
          <p:cNvSpPr>
            <a:spLocks noChangeArrowheads="1"/>
          </p:cNvSpPr>
          <p:nvPr/>
        </p:nvSpPr>
        <p:spPr bwMode="auto">
          <a:xfrm>
            <a:off x="4454525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1" name="Oval 678"/>
          <p:cNvSpPr>
            <a:spLocks noChangeArrowheads="1"/>
          </p:cNvSpPr>
          <p:nvPr/>
        </p:nvSpPr>
        <p:spPr bwMode="auto">
          <a:xfrm>
            <a:off x="4597400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2" name="Oval 679"/>
          <p:cNvSpPr>
            <a:spLocks noChangeArrowheads="1"/>
          </p:cNvSpPr>
          <p:nvPr/>
        </p:nvSpPr>
        <p:spPr bwMode="auto">
          <a:xfrm>
            <a:off x="4741863" y="2879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3" name="Oval 680"/>
          <p:cNvSpPr>
            <a:spLocks noChangeArrowheads="1"/>
          </p:cNvSpPr>
          <p:nvPr/>
        </p:nvSpPr>
        <p:spPr bwMode="auto">
          <a:xfrm>
            <a:off x="34464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4" name="Oval 681"/>
          <p:cNvSpPr>
            <a:spLocks noChangeArrowheads="1"/>
          </p:cNvSpPr>
          <p:nvPr/>
        </p:nvSpPr>
        <p:spPr bwMode="auto">
          <a:xfrm>
            <a:off x="3589338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5" name="Oval 682"/>
          <p:cNvSpPr>
            <a:spLocks noChangeArrowheads="1"/>
          </p:cNvSpPr>
          <p:nvPr/>
        </p:nvSpPr>
        <p:spPr bwMode="auto">
          <a:xfrm>
            <a:off x="3733800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6" name="Oval 683"/>
          <p:cNvSpPr>
            <a:spLocks noChangeArrowheads="1"/>
          </p:cNvSpPr>
          <p:nvPr/>
        </p:nvSpPr>
        <p:spPr bwMode="auto">
          <a:xfrm>
            <a:off x="38782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7" name="Oval 684"/>
          <p:cNvSpPr>
            <a:spLocks noChangeArrowheads="1"/>
          </p:cNvSpPr>
          <p:nvPr/>
        </p:nvSpPr>
        <p:spPr bwMode="auto">
          <a:xfrm>
            <a:off x="4021138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8" name="Oval 685"/>
          <p:cNvSpPr>
            <a:spLocks noChangeArrowheads="1"/>
          </p:cNvSpPr>
          <p:nvPr/>
        </p:nvSpPr>
        <p:spPr bwMode="auto">
          <a:xfrm>
            <a:off x="4165600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9" name="Oval 686"/>
          <p:cNvSpPr>
            <a:spLocks noChangeArrowheads="1"/>
          </p:cNvSpPr>
          <p:nvPr/>
        </p:nvSpPr>
        <p:spPr bwMode="auto">
          <a:xfrm>
            <a:off x="43100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0" name="Oval 687"/>
          <p:cNvSpPr>
            <a:spLocks noChangeArrowheads="1"/>
          </p:cNvSpPr>
          <p:nvPr/>
        </p:nvSpPr>
        <p:spPr bwMode="auto">
          <a:xfrm>
            <a:off x="4454525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1" name="Oval 688"/>
          <p:cNvSpPr>
            <a:spLocks noChangeArrowheads="1"/>
          </p:cNvSpPr>
          <p:nvPr/>
        </p:nvSpPr>
        <p:spPr bwMode="auto">
          <a:xfrm>
            <a:off x="4597400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2" name="Oval 689"/>
          <p:cNvSpPr>
            <a:spLocks noChangeArrowheads="1"/>
          </p:cNvSpPr>
          <p:nvPr/>
        </p:nvSpPr>
        <p:spPr bwMode="auto">
          <a:xfrm>
            <a:off x="4741863" y="3024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3" name="Oval 690"/>
          <p:cNvSpPr>
            <a:spLocks noChangeArrowheads="1"/>
          </p:cNvSpPr>
          <p:nvPr/>
        </p:nvSpPr>
        <p:spPr bwMode="auto">
          <a:xfrm>
            <a:off x="34464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4" name="Oval 691"/>
          <p:cNvSpPr>
            <a:spLocks noChangeArrowheads="1"/>
          </p:cNvSpPr>
          <p:nvPr/>
        </p:nvSpPr>
        <p:spPr bwMode="auto">
          <a:xfrm>
            <a:off x="3589338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5" name="Oval 692"/>
          <p:cNvSpPr>
            <a:spLocks noChangeArrowheads="1"/>
          </p:cNvSpPr>
          <p:nvPr/>
        </p:nvSpPr>
        <p:spPr bwMode="auto">
          <a:xfrm>
            <a:off x="3733800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6" name="Oval 693"/>
          <p:cNvSpPr>
            <a:spLocks noChangeArrowheads="1"/>
          </p:cNvSpPr>
          <p:nvPr/>
        </p:nvSpPr>
        <p:spPr bwMode="auto">
          <a:xfrm>
            <a:off x="38782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7" name="Oval 694"/>
          <p:cNvSpPr>
            <a:spLocks noChangeArrowheads="1"/>
          </p:cNvSpPr>
          <p:nvPr/>
        </p:nvSpPr>
        <p:spPr bwMode="auto">
          <a:xfrm>
            <a:off x="4021138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8" name="Oval 695"/>
          <p:cNvSpPr>
            <a:spLocks noChangeArrowheads="1"/>
          </p:cNvSpPr>
          <p:nvPr/>
        </p:nvSpPr>
        <p:spPr bwMode="auto">
          <a:xfrm>
            <a:off x="4165600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99" name="Oval 696"/>
          <p:cNvSpPr>
            <a:spLocks noChangeArrowheads="1"/>
          </p:cNvSpPr>
          <p:nvPr/>
        </p:nvSpPr>
        <p:spPr bwMode="auto">
          <a:xfrm>
            <a:off x="43100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0" name="Oval 697"/>
          <p:cNvSpPr>
            <a:spLocks noChangeArrowheads="1"/>
          </p:cNvSpPr>
          <p:nvPr/>
        </p:nvSpPr>
        <p:spPr bwMode="auto">
          <a:xfrm>
            <a:off x="4454525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1" name="Oval 698"/>
          <p:cNvSpPr>
            <a:spLocks noChangeArrowheads="1"/>
          </p:cNvSpPr>
          <p:nvPr/>
        </p:nvSpPr>
        <p:spPr bwMode="auto">
          <a:xfrm>
            <a:off x="4597400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2" name="Oval 699"/>
          <p:cNvSpPr>
            <a:spLocks noChangeArrowheads="1"/>
          </p:cNvSpPr>
          <p:nvPr/>
        </p:nvSpPr>
        <p:spPr bwMode="auto">
          <a:xfrm>
            <a:off x="4741863" y="3168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3" name="Oval 700"/>
          <p:cNvSpPr>
            <a:spLocks noChangeArrowheads="1"/>
          </p:cNvSpPr>
          <p:nvPr/>
        </p:nvSpPr>
        <p:spPr bwMode="auto">
          <a:xfrm>
            <a:off x="34464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4" name="Oval 701"/>
          <p:cNvSpPr>
            <a:spLocks noChangeArrowheads="1"/>
          </p:cNvSpPr>
          <p:nvPr/>
        </p:nvSpPr>
        <p:spPr bwMode="auto">
          <a:xfrm>
            <a:off x="3589338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5" name="Oval 702"/>
          <p:cNvSpPr>
            <a:spLocks noChangeArrowheads="1"/>
          </p:cNvSpPr>
          <p:nvPr/>
        </p:nvSpPr>
        <p:spPr bwMode="auto">
          <a:xfrm>
            <a:off x="3733800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6" name="Oval 703"/>
          <p:cNvSpPr>
            <a:spLocks noChangeArrowheads="1"/>
          </p:cNvSpPr>
          <p:nvPr/>
        </p:nvSpPr>
        <p:spPr bwMode="auto">
          <a:xfrm>
            <a:off x="38782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7" name="Oval 704"/>
          <p:cNvSpPr>
            <a:spLocks noChangeArrowheads="1"/>
          </p:cNvSpPr>
          <p:nvPr/>
        </p:nvSpPr>
        <p:spPr bwMode="auto">
          <a:xfrm>
            <a:off x="4021138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8" name="Oval 705"/>
          <p:cNvSpPr>
            <a:spLocks noChangeArrowheads="1"/>
          </p:cNvSpPr>
          <p:nvPr/>
        </p:nvSpPr>
        <p:spPr bwMode="auto">
          <a:xfrm>
            <a:off x="4165600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09" name="Oval 706"/>
          <p:cNvSpPr>
            <a:spLocks noChangeArrowheads="1"/>
          </p:cNvSpPr>
          <p:nvPr/>
        </p:nvSpPr>
        <p:spPr bwMode="auto">
          <a:xfrm>
            <a:off x="43100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0" name="Oval 707"/>
          <p:cNvSpPr>
            <a:spLocks noChangeArrowheads="1"/>
          </p:cNvSpPr>
          <p:nvPr/>
        </p:nvSpPr>
        <p:spPr bwMode="auto">
          <a:xfrm>
            <a:off x="4454525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1" name="Oval 708"/>
          <p:cNvSpPr>
            <a:spLocks noChangeArrowheads="1"/>
          </p:cNvSpPr>
          <p:nvPr/>
        </p:nvSpPr>
        <p:spPr bwMode="auto">
          <a:xfrm>
            <a:off x="4597400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2" name="Oval 709"/>
          <p:cNvSpPr>
            <a:spLocks noChangeArrowheads="1"/>
          </p:cNvSpPr>
          <p:nvPr/>
        </p:nvSpPr>
        <p:spPr bwMode="auto">
          <a:xfrm>
            <a:off x="4741863" y="3313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3" name="Oval 710"/>
          <p:cNvSpPr>
            <a:spLocks noChangeArrowheads="1"/>
          </p:cNvSpPr>
          <p:nvPr/>
        </p:nvSpPr>
        <p:spPr bwMode="auto">
          <a:xfrm>
            <a:off x="34464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4" name="Oval 711"/>
          <p:cNvSpPr>
            <a:spLocks noChangeArrowheads="1"/>
          </p:cNvSpPr>
          <p:nvPr/>
        </p:nvSpPr>
        <p:spPr bwMode="auto">
          <a:xfrm>
            <a:off x="3589338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5" name="Oval 712"/>
          <p:cNvSpPr>
            <a:spLocks noChangeArrowheads="1"/>
          </p:cNvSpPr>
          <p:nvPr/>
        </p:nvSpPr>
        <p:spPr bwMode="auto">
          <a:xfrm>
            <a:off x="3733800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6" name="Oval 713"/>
          <p:cNvSpPr>
            <a:spLocks noChangeArrowheads="1"/>
          </p:cNvSpPr>
          <p:nvPr/>
        </p:nvSpPr>
        <p:spPr bwMode="auto">
          <a:xfrm>
            <a:off x="38782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7" name="Oval 714"/>
          <p:cNvSpPr>
            <a:spLocks noChangeArrowheads="1"/>
          </p:cNvSpPr>
          <p:nvPr/>
        </p:nvSpPr>
        <p:spPr bwMode="auto">
          <a:xfrm>
            <a:off x="4021138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8" name="Oval 715"/>
          <p:cNvSpPr>
            <a:spLocks noChangeArrowheads="1"/>
          </p:cNvSpPr>
          <p:nvPr/>
        </p:nvSpPr>
        <p:spPr bwMode="auto">
          <a:xfrm>
            <a:off x="4165600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19" name="Oval 716"/>
          <p:cNvSpPr>
            <a:spLocks noChangeArrowheads="1"/>
          </p:cNvSpPr>
          <p:nvPr/>
        </p:nvSpPr>
        <p:spPr bwMode="auto">
          <a:xfrm>
            <a:off x="43100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0" name="Oval 717"/>
          <p:cNvSpPr>
            <a:spLocks noChangeArrowheads="1"/>
          </p:cNvSpPr>
          <p:nvPr/>
        </p:nvSpPr>
        <p:spPr bwMode="auto">
          <a:xfrm>
            <a:off x="4454525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1" name="Oval 718"/>
          <p:cNvSpPr>
            <a:spLocks noChangeArrowheads="1"/>
          </p:cNvSpPr>
          <p:nvPr/>
        </p:nvSpPr>
        <p:spPr bwMode="auto">
          <a:xfrm>
            <a:off x="4597400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2" name="Oval 719"/>
          <p:cNvSpPr>
            <a:spLocks noChangeArrowheads="1"/>
          </p:cNvSpPr>
          <p:nvPr/>
        </p:nvSpPr>
        <p:spPr bwMode="auto">
          <a:xfrm>
            <a:off x="4741863" y="34575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3" name="Oval 720"/>
          <p:cNvSpPr>
            <a:spLocks noChangeArrowheads="1"/>
          </p:cNvSpPr>
          <p:nvPr/>
        </p:nvSpPr>
        <p:spPr bwMode="auto">
          <a:xfrm>
            <a:off x="34464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4" name="Oval 721"/>
          <p:cNvSpPr>
            <a:spLocks noChangeArrowheads="1"/>
          </p:cNvSpPr>
          <p:nvPr/>
        </p:nvSpPr>
        <p:spPr bwMode="auto">
          <a:xfrm>
            <a:off x="3589338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5" name="Oval 722"/>
          <p:cNvSpPr>
            <a:spLocks noChangeArrowheads="1"/>
          </p:cNvSpPr>
          <p:nvPr/>
        </p:nvSpPr>
        <p:spPr bwMode="auto">
          <a:xfrm>
            <a:off x="3733800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6" name="Oval 723"/>
          <p:cNvSpPr>
            <a:spLocks noChangeArrowheads="1"/>
          </p:cNvSpPr>
          <p:nvPr/>
        </p:nvSpPr>
        <p:spPr bwMode="auto">
          <a:xfrm>
            <a:off x="38782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7" name="Oval 724"/>
          <p:cNvSpPr>
            <a:spLocks noChangeArrowheads="1"/>
          </p:cNvSpPr>
          <p:nvPr/>
        </p:nvSpPr>
        <p:spPr bwMode="auto">
          <a:xfrm>
            <a:off x="4021138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8" name="Oval 725"/>
          <p:cNvSpPr>
            <a:spLocks noChangeArrowheads="1"/>
          </p:cNvSpPr>
          <p:nvPr/>
        </p:nvSpPr>
        <p:spPr bwMode="auto">
          <a:xfrm>
            <a:off x="4165600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29" name="Oval 726"/>
          <p:cNvSpPr>
            <a:spLocks noChangeArrowheads="1"/>
          </p:cNvSpPr>
          <p:nvPr/>
        </p:nvSpPr>
        <p:spPr bwMode="auto">
          <a:xfrm>
            <a:off x="43100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0" name="Oval 727"/>
          <p:cNvSpPr>
            <a:spLocks noChangeArrowheads="1"/>
          </p:cNvSpPr>
          <p:nvPr/>
        </p:nvSpPr>
        <p:spPr bwMode="auto">
          <a:xfrm>
            <a:off x="4454525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1" name="Oval 728"/>
          <p:cNvSpPr>
            <a:spLocks noChangeArrowheads="1"/>
          </p:cNvSpPr>
          <p:nvPr/>
        </p:nvSpPr>
        <p:spPr bwMode="auto">
          <a:xfrm>
            <a:off x="4597400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2" name="Oval 729"/>
          <p:cNvSpPr>
            <a:spLocks noChangeArrowheads="1"/>
          </p:cNvSpPr>
          <p:nvPr/>
        </p:nvSpPr>
        <p:spPr bwMode="auto">
          <a:xfrm>
            <a:off x="4741863" y="36020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3" name="Oval 730"/>
          <p:cNvSpPr>
            <a:spLocks noChangeArrowheads="1"/>
          </p:cNvSpPr>
          <p:nvPr/>
        </p:nvSpPr>
        <p:spPr bwMode="auto">
          <a:xfrm>
            <a:off x="34464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4" name="Oval 731"/>
          <p:cNvSpPr>
            <a:spLocks noChangeArrowheads="1"/>
          </p:cNvSpPr>
          <p:nvPr/>
        </p:nvSpPr>
        <p:spPr bwMode="auto">
          <a:xfrm>
            <a:off x="35893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5" name="Oval 732"/>
          <p:cNvSpPr>
            <a:spLocks noChangeArrowheads="1"/>
          </p:cNvSpPr>
          <p:nvPr/>
        </p:nvSpPr>
        <p:spPr bwMode="auto">
          <a:xfrm>
            <a:off x="37338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6" name="Oval 733"/>
          <p:cNvSpPr>
            <a:spLocks noChangeArrowheads="1"/>
          </p:cNvSpPr>
          <p:nvPr/>
        </p:nvSpPr>
        <p:spPr bwMode="auto">
          <a:xfrm>
            <a:off x="38782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7" name="Oval 734"/>
          <p:cNvSpPr>
            <a:spLocks noChangeArrowheads="1"/>
          </p:cNvSpPr>
          <p:nvPr/>
        </p:nvSpPr>
        <p:spPr bwMode="auto">
          <a:xfrm>
            <a:off x="4021138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8" name="Oval 735"/>
          <p:cNvSpPr>
            <a:spLocks noChangeArrowheads="1"/>
          </p:cNvSpPr>
          <p:nvPr/>
        </p:nvSpPr>
        <p:spPr bwMode="auto">
          <a:xfrm>
            <a:off x="41656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39" name="Oval 736"/>
          <p:cNvSpPr>
            <a:spLocks noChangeArrowheads="1"/>
          </p:cNvSpPr>
          <p:nvPr/>
        </p:nvSpPr>
        <p:spPr bwMode="auto">
          <a:xfrm>
            <a:off x="43100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0" name="Oval 737"/>
          <p:cNvSpPr>
            <a:spLocks noChangeArrowheads="1"/>
          </p:cNvSpPr>
          <p:nvPr/>
        </p:nvSpPr>
        <p:spPr bwMode="auto">
          <a:xfrm>
            <a:off x="4454525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1" name="Oval 738"/>
          <p:cNvSpPr>
            <a:spLocks noChangeArrowheads="1"/>
          </p:cNvSpPr>
          <p:nvPr/>
        </p:nvSpPr>
        <p:spPr bwMode="auto">
          <a:xfrm>
            <a:off x="4597400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2" name="Oval 739"/>
          <p:cNvSpPr>
            <a:spLocks noChangeArrowheads="1"/>
          </p:cNvSpPr>
          <p:nvPr/>
        </p:nvSpPr>
        <p:spPr bwMode="auto">
          <a:xfrm>
            <a:off x="4741863" y="37433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3" name="Oval 740"/>
          <p:cNvSpPr>
            <a:spLocks noChangeArrowheads="1"/>
          </p:cNvSpPr>
          <p:nvPr/>
        </p:nvSpPr>
        <p:spPr bwMode="auto">
          <a:xfrm>
            <a:off x="34464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4" name="Oval 741"/>
          <p:cNvSpPr>
            <a:spLocks noChangeArrowheads="1"/>
          </p:cNvSpPr>
          <p:nvPr/>
        </p:nvSpPr>
        <p:spPr bwMode="auto">
          <a:xfrm>
            <a:off x="3589338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5" name="Oval 742"/>
          <p:cNvSpPr>
            <a:spLocks noChangeArrowheads="1"/>
          </p:cNvSpPr>
          <p:nvPr/>
        </p:nvSpPr>
        <p:spPr bwMode="auto">
          <a:xfrm>
            <a:off x="3733800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6" name="Oval 743"/>
          <p:cNvSpPr>
            <a:spLocks noChangeArrowheads="1"/>
          </p:cNvSpPr>
          <p:nvPr/>
        </p:nvSpPr>
        <p:spPr bwMode="auto">
          <a:xfrm>
            <a:off x="38782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7" name="Oval 744"/>
          <p:cNvSpPr>
            <a:spLocks noChangeArrowheads="1"/>
          </p:cNvSpPr>
          <p:nvPr/>
        </p:nvSpPr>
        <p:spPr bwMode="auto">
          <a:xfrm>
            <a:off x="4021138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8" name="Oval 745"/>
          <p:cNvSpPr>
            <a:spLocks noChangeArrowheads="1"/>
          </p:cNvSpPr>
          <p:nvPr/>
        </p:nvSpPr>
        <p:spPr bwMode="auto">
          <a:xfrm>
            <a:off x="4165600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49" name="Oval 746"/>
          <p:cNvSpPr>
            <a:spLocks noChangeArrowheads="1"/>
          </p:cNvSpPr>
          <p:nvPr/>
        </p:nvSpPr>
        <p:spPr bwMode="auto">
          <a:xfrm>
            <a:off x="43100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0" name="Oval 747"/>
          <p:cNvSpPr>
            <a:spLocks noChangeArrowheads="1"/>
          </p:cNvSpPr>
          <p:nvPr/>
        </p:nvSpPr>
        <p:spPr bwMode="auto">
          <a:xfrm>
            <a:off x="4454525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1" name="Oval 748"/>
          <p:cNvSpPr>
            <a:spLocks noChangeArrowheads="1"/>
          </p:cNvSpPr>
          <p:nvPr/>
        </p:nvSpPr>
        <p:spPr bwMode="auto">
          <a:xfrm>
            <a:off x="4597400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2" name="Oval 749"/>
          <p:cNvSpPr>
            <a:spLocks noChangeArrowheads="1"/>
          </p:cNvSpPr>
          <p:nvPr/>
        </p:nvSpPr>
        <p:spPr bwMode="auto">
          <a:xfrm>
            <a:off x="4741863" y="38877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3" name="Oval 750"/>
          <p:cNvSpPr>
            <a:spLocks noChangeArrowheads="1"/>
          </p:cNvSpPr>
          <p:nvPr/>
        </p:nvSpPr>
        <p:spPr bwMode="auto">
          <a:xfrm>
            <a:off x="34464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4" name="Oval 751"/>
          <p:cNvSpPr>
            <a:spLocks noChangeArrowheads="1"/>
          </p:cNvSpPr>
          <p:nvPr/>
        </p:nvSpPr>
        <p:spPr bwMode="auto">
          <a:xfrm>
            <a:off x="3589338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5" name="Oval 752"/>
          <p:cNvSpPr>
            <a:spLocks noChangeArrowheads="1"/>
          </p:cNvSpPr>
          <p:nvPr/>
        </p:nvSpPr>
        <p:spPr bwMode="auto">
          <a:xfrm>
            <a:off x="3733800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6" name="Oval 753"/>
          <p:cNvSpPr>
            <a:spLocks noChangeArrowheads="1"/>
          </p:cNvSpPr>
          <p:nvPr/>
        </p:nvSpPr>
        <p:spPr bwMode="auto">
          <a:xfrm>
            <a:off x="38782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7" name="Oval 754"/>
          <p:cNvSpPr>
            <a:spLocks noChangeArrowheads="1"/>
          </p:cNvSpPr>
          <p:nvPr/>
        </p:nvSpPr>
        <p:spPr bwMode="auto">
          <a:xfrm>
            <a:off x="4021138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8" name="Oval 755"/>
          <p:cNvSpPr>
            <a:spLocks noChangeArrowheads="1"/>
          </p:cNvSpPr>
          <p:nvPr/>
        </p:nvSpPr>
        <p:spPr bwMode="auto">
          <a:xfrm>
            <a:off x="4165600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59" name="Oval 756"/>
          <p:cNvSpPr>
            <a:spLocks noChangeArrowheads="1"/>
          </p:cNvSpPr>
          <p:nvPr/>
        </p:nvSpPr>
        <p:spPr bwMode="auto">
          <a:xfrm>
            <a:off x="43100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0" name="Oval 757"/>
          <p:cNvSpPr>
            <a:spLocks noChangeArrowheads="1"/>
          </p:cNvSpPr>
          <p:nvPr/>
        </p:nvSpPr>
        <p:spPr bwMode="auto">
          <a:xfrm>
            <a:off x="4454525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1" name="Oval 758"/>
          <p:cNvSpPr>
            <a:spLocks noChangeArrowheads="1"/>
          </p:cNvSpPr>
          <p:nvPr/>
        </p:nvSpPr>
        <p:spPr bwMode="auto">
          <a:xfrm>
            <a:off x="4597400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2" name="Oval 759"/>
          <p:cNvSpPr>
            <a:spLocks noChangeArrowheads="1"/>
          </p:cNvSpPr>
          <p:nvPr/>
        </p:nvSpPr>
        <p:spPr bwMode="auto">
          <a:xfrm>
            <a:off x="4741863" y="40322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3" name="Oval 760"/>
          <p:cNvSpPr>
            <a:spLocks noChangeArrowheads="1"/>
          </p:cNvSpPr>
          <p:nvPr/>
        </p:nvSpPr>
        <p:spPr bwMode="auto">
          <a:xfrm>
            <a:off x="34464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4" name="Oval 761"/>
          <p:cNvSpPr>
            <a:spLocks noChangeArrowheads="1"/>
          </p:cNvSpPr>
          <p:nvPr/>
        </p:nvSpPr>
        <p:spPr bwMode="auto">
          <a:xfrm>
            <a:off x="3589338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5" name="Oval 762"/>
          <p:cNvSpPr>
            <a:spLocks noChangeArrowheads="1"/>
          </p:cNvSpPr>
          <p:nvPr/>
        </p:nvSpPr>
        <p:spPr bwMode="auto">
          <a:xfrm>
            <a:off x="3733800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6" name="Oval 763"/>
          <p:cNvSpPr>
            <a:spLocks noChangeArrowheads="1"/>
          </p:cNvSpPr>
          <p:nvPr/>
        </p:nvSpPr>
        <p:spPr bwMode="auto">
          <a:xfrm>
            <a:off x="38782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7" name="Oval 764"/>
          <p:cNvSpPr>
            <a:spLocks noChangeArrowheads="1"/>
          </p:cNvSpPr>
          <p:nvPr/>
        </p:nvSpPr>
        <p:spPr bwMode="auto">
          <a:xfrm>
            <a:off x="4021138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8" name="Oval 765"/>
          <p:cNvSpPr>
            <a:spLocks noChangeArrowheads="1"/>
          </p:cNvSpPr>
          <p:nvPr/>
        </p:nvSpPr>
        <p:spPr bwMode="auto">
          <a:xfrm>
            <a:off x="4165600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69" name="Oval 766"/>
          <p:cNvSpPr>
            <a:spLocks noChangeArrowheads="1"/>
          </p:cNvSpPr>
          <p:nvPr/>
        </p:nvSpPr>
        <p:spPr bwMode="auto">
          <a:xfrm>
            <a:off x="43100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0" name="Oval 767"/>
          <p:cNvSpPr>
            <a:spLocks noChangeArrowheads="1"/>
          </p:cNvSpPr>
          <p:nvPr/>
        </p:nvSpPr>
        <p:spPr bwMode="auto">
          <a:xfrm>
            <a:off x="4454525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1" name="Oval 768"/>
          <p:cNvSpPr>
            <a:spLocks noChangeArrowheads="1"/>
          </p:cNvSpPr>
          <p:nvPr/>
        </p:nvSpPr>
        <p:spPr bwMode="auto">
          <a:xfrm>
            <a:off x="4597400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2" name="Oval 769"/>
          <p:cNvSpPr>
            <a:spLocks noChangeArrowheads="1"/>
          </p:cNvSpPr>
          <p:nvPr/>
        </p:nvSpPr>
        <p:spPr bwMode="auto">
          <a:xfrm>
            <a:off x="4741863" y="41767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3" name="Oval 770"/>
          <p:cNvSpPr>
            <a:spLocks noChangeArrowheads="1"/>
          </p:cNvSpPr>
          <p:nvPr/>
        </p:nvSpPr>
        <p:spPr bwMode="auto">
          <a:xfrm>
            <a:off x="34464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4" name="Oval 771"/>
          <p:cNvSpPr>
            <a:spLocks noChangeArrowheads="1"/>
          </p:cNvSpPr>
          <p:nvPr/>
        </p:nvSpPr>
        <p:spPr bwMode="auto">
          <a:xfrm>
            <a:off x="3589338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5" name="Oval 772"/>
          <p:cNvSpPr>
            <a:spLocks noChangeArrowheads="1"/>
          </p:cNvSpPr>
          <p:nvPr/>
        </p:nvSpPr>
        <p:spPr bwMode="auto">
          <a:xfrm>
            <a:off x="3733800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6" name="Oval 773"/>
          <p:cNvSpPr>
            <a:spLocks noChangeArrowheads="1"/>
          </p:cNvSpPr>
          <p:nvPr/>
        </p:nvSpPr>
        <p:spPr bwMode="auto">
          <a:xfrm>
            <a:off x="38782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7" name="Oval 774"/>
          <p:cNvSpPr>
            <a:spLocks noChangeArrowheads="1"/>
          </p:cNvSpPr>
          <p:nvPr/>
        </p:nvSpPr>
        <p:spPr bwMode="auto">
          <a:xfrm>
            <a:off x="4021138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8" name="Oval 775"/>
          <p:cNvSpPr>
            <a:spLocks noChangeArrowheads="1"/>
          </p:cNvSpPr>
          <p:nvPr/>
        </p:nvSpPr>
        <p:spPr bwMode="auto">
          <a:xfrm>
            <a:off x="4165600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79" name="Oval 776"/>
          <p:cNvSpPr>
            <a:spLocks noChangeArrowheads="1"/>
          </p:cNvSpPr>
          <p:nvPr/>
        </p:nvSpPr>
        <p:spPr bwMode="auto">
          <a:xfrm>
            <a:off x="43100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0" name="Oval 777"/>
          <p:cNvSpPr>
            <a:spLocks noChangeArrowheads="1"/>
          </p:cNvSpPr>
          <p:nvPr/>
        </p:nvSpPr>
        <p:spPr bwMode="auto">
          <a:xfrm>
            <a:off x="4454525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1" name="Oval 778"/>
          <p:cNvSpPr>
            <a:spLocks noChangeArrowheads="1"/>
          </p:cNvSpPr>
          <p:nvPr/>
        </p:nvSpPr>
        <p:spPr bwMode="auto">
          <a:xfrm>
            <a:off x="4597400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2" name="Oval 779"/>
          <p:cNvSpPr>
            <a:spLocks noChangeArrowheads="1"/>
          </p:cNvSpPr>
          <p:nvPr/>
        </p:nvSpPr>
        <p:spPr bwMode="auto">
          <a:xfrm>
            <a:off x="4741863" y="43211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3" name="Oval 780"/>
          <p:cNvSpPr>
            <a:spLocks noChangeArrowheads="1"/>
          </p:cNvSpPr>
          <p:nvPr/>
        </p:nvSpPr>
        <p:spPr bwMode="auto">
          <a:xfrm>
            <a:off x="34464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4" name="Oval 781"/>
          <p:cNvSpPr>
            <a:spLocks noChangeArrowheads="1"/>
          </p:cNvSpPr>
          <p:nvPr/>
        </p:nvSpPr>
        <p:spPr bwMode="auto">
          <a:xfrm>
            <a:off x="3589338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5" name="Oval 782"/>
          <p:cNvSpPr>
            <a:spLocks noChangeArrowheads="1"/>
          </p:cNvSpPr>
          <p:nvPr/>
        </p:nvSpPr>
        <p:spPr bwMode="auto">
          <a:xfrm>
            <a:off x="3733800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6" name="Oval 783"/>
          <p:cNvSpPr>
            <a:spLocks noChangeArrowheads="1"/>
          </p:cNvSpPr>
          <p:nvPr/>
        </p:nvSpPr>
        <p:spPr bwMode="auto">
          <a:xfrm>
            <a:off x="38782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7" name="Oval 784"/>
          <p:cNvSpPr>
            <a:spLocks noChangeArrowheads="1"/>
          </p:cNvSpPr>
          <p:nvPr/>
        </p:nvSpPr>
        <p:spPr bwMode="auto">
          <a:xfrm>
            <a:off x="4021138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8" name="Oval 785"/>
          <p:cNvSpPr>
            <a:spLocks noChangeArrowheads="1"/>
          </p:cNvSpPr>
          <p:nvPr/>
        </p:nvSpPr>
        <p:spPr bwMode="auto">
          <a:xfrm>
            <a:off x="4165600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9" name="Oval 786"/>
          <p:cNvSpPr>
            <a:spLocks noChangeArrowheads="1"/>
          </p:cNvSpPr>
          <p:nvPr/>
        </p:nvSpPr>
        <p:spPr bwMode="auto">
          <a:xfrm>
            <a:off x="43100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0" name="Oval 787"/>
          <p:cNvSpPr>
            <a:spLocks noChangeArrowheads="1"/>
          </p:cNvSpPr>
          <p:nvPr/>
        </p:nvSpPr>
        <p:spPr bwMode="auto">
          <a:xfrm>
            <a:off x="4454525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1" name="Oval 788"/>
          <p:cNvSpPr>
            <a:spLocks noChangeArrowheads="1"/>
          </p:cNvSpPr>
          <p:nvPr/>
        </p:nvSpPr>
        <p:spPr bwMode="auto">
          <a:xfrm>
            <a:off x="4597400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2" name="Oval 789"/>
          <p:cNvSpPr>
            <a:spLocks noChangeArrowheads="1"/>
          </p:cNvSpPr>
          <p:nvPr/>
        </p:nvSpPr>
        <p:spPr bwMode="auto">
          <a:xfrm>
            <a:off x="4741863" y="44656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3" name="Oval 790"/>
          <p:cNvSpPr>
            <a:spLocks noChangeArrowheads="1"/>
          </p:cNvSpPr>
          <p:nvPr/>
        </p:nvSpPr>
        <p:spPr bwMode="auto">
          <a:xfrm>
            <a:off x="34464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4" name="Oval 791"/>
          <p:cNvSpPr>
            <a:spLocks noChangeArrowheads="1"/>
          </p:cNvSpPr>
          <p:nvPr/>
        </p:nvSpPr>
        <p:spPr bwMode="auto">
          <a:xfrm>
            <a:off x="3589338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5" name="Oval 792"/>
          <p:cNvSpPr>
            <a:spLocks noChangeArrowheads="1"/>
          </p:cNvSpPr>
          <p:nvPr/>
        </p:nvSpPr>
        <p:spPr bwMode="auto">
          <a:xfrm>
            <a:off x="3733800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6" name="Oval 793"/>
          <p:cNvSpPr>
            <a:spLocks noChangeArrowheads="1"/>
          </p:cNvSpPr>
          <p:nvPr/>
        </p:nvSpPr>
        <p:spPr bwMode="auto">
          <a:xfrm>
            <a:off x="38782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7" name="Oval 794"/>
          <p:cNvSpPr>
            <a:spLocks noChangeArrowheads="1"/>
          </p:cNvSpPr>
          <p:nvPr/>
        </p:nvSpPr>
        <p:spPr bwMode="auto">
          <a:xfrm>
            <a:off x="4021138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8" name="Oval 795"/>
          <p:cNvSpPr>
            <a:spLocks noChangeArrowheads="1"/>
          </p:cNvSpPr>
          <p:nvPr/>
        </p:nvSpPr>
        <p:spPr bwMode="auto">
          <a:xfrm>
            <a:off x="4165600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99" name="Oval 796"/>
          <p:cNvSpPr>
            <a:spLocks noChangeArrowheads="1"/>
          </p:cNvSpPr>
          <p:nvPr/>
        </p:nvSpPr>
        <p:spPr bwMode="auto">
          <a:xfrm>
            <a:off x="43100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0" name="Oval 797"/>
          <p:cNvSpPr>
            <a:spLocks noChangeArrowheads="1"/>
          </p:cNvSpPr>
          <p:nvPr/>
        </p:nvSpPr>
        <p:spPr bwMode="auto">
          <a:xfrm>
            <a:off x="4454525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1" name="Oval 798"/>
          <p:cNvSpPr>
            <a:spLocks noChangeArrowheads="1"/>
          </p:cNvSpPr>
          <p:nvPr/>
        </p:nvSpPr>
        <p:spPr bwMode="auto">
          <a:xfrm>
            <a:off x="4597400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2" name="Oval 799"/>
          <p:cNvSpPr>
            <a:spLocks noChangeArrowheads="1"/>
          </p:cNvSpPr>
          <p:nvPr/>
        </p:nvSpPr>
        <p:spPr bwMode="auto">
          <a:xfrm>
            <a:off x="4741863" y="46101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3" name="Oval 800"/>
          <p:cNvSpPr>
            <a:spLocks noChangeArrowheads="1"/>
          </p:cNvSpPr>
          <p:nvPr/>
        </p:nvSpPr>
        <p:spPr bwMode="auto">
          <a:xfrm>
            <a:off x="1285875" y="4751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4" name="Oval 802"/>
          <p:cNvSpPr>
            <a:spLocks noChangeArrowheads="1"/>
          </p:cNvSpPr>
          <p:nvPr/>
        </p:nvSpPr>
        <p:spPr bwMode="auto">
          <a:xfrm>
            <a:off x="14303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5" name="Oval 803"/>
          <p:cNvSpPr>
            <a:spLocks noChangeArrowheads="1"/>
          </p:cNvSpPr>
          <p:nvPr/>
        </p:nvSpPr>
        <p:spPr bwMode="auto">
          <a:xfrm>
            <a:off x="1573213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6" name="Oval 804"/>
          <p:cNvSpPr>
            <a:spLocks noChangeArrowheads="1"/>
          </p:cNvSpPr>
          <p:nvPr/>
        </p:nvSpPr>
        <p:spPr bwMode="auto">
          <a:xfrm>
            <a:off x="17176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7" name="Oval 805"/>
          <p:cNvSpPr>
            <a:spLocks noChangeArrowheads="1"/>
          </p:cNvSpPr>
          <p:nvPr/>
        </p:nvSpPr>
        <p:spPr bwMode="auto">
          <a:xfrm>
            <a:off x="18621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8" name="Oval 806"/>
          <p:cNvSpPr>
            <a:spLocks noChangeArrowheads="1"/>
          </p:cNvSpPr>
          <p:nvPr/>
        </p:nvSpPr>
        <p:spPr bwMode="auto">
          <a:xfrm>
            <a:off x="200660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09" name="Oval 807"/>
          <p:cNvSpPr>
            <a:spLocks noChangeArrowheads="1"/>
          </p:cNvSpPr>
          <p:nvPr/>
        </p:nvSpPr>
        <p:spPr bwMode="auto">
          <a:xfrm>
            <a:off x="21494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0" name="Oval 808"/>
          <p:cNvSpPr>
            <a:spLocks noChangeArrowheads="1"/>
          </p:cNvSpPr>
          <p:nvPr/>
        </p:nvSpPr>
        <p:spPr bwMode="auto">
          <a:xfrm>
            <a:off x="229235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1" name="Oval 809"/>
          <p:cNvSpPr>
            <a:spLocks noChangeArrowheads="1"/>
          </p:cNvSpPr>
          <p:nvPr/>
        </p:nvSpPr>
        <p:spPr bwMode="auto">
          <a:xfrm>
            <a:off x="2436813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2" name="Oval 810"/>
          <p:cNvSpPr>
            <a:spLocks noChangeArrowheads="1"/>
          </p:cNvSpPr>
          <p:nvPr/>
        </p:nvSpPr>
        <p:spPr bwMode="auto">
          <a:xfrm>
            <a:off x="25812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3" name="Oval 811"/>
          <p:cNvSpPr>
            <a:spLocks noChangeArrowheads="1"/>
          </p:cNvSpPr>
          <p:nvPr/>
        </p:nvSpPr>
        <p:spPr bwMode="auto">
          <a:xfrm>
            <a:off x="27257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4" name="Oval 812"/>
          <p:cNvSpPr>
            <a:spLocks noChangeArrowheads="1"/>
          </p:cNvSpPr>
          <p:nvPr/>
        </p:nvSpPr>
        <p:spPr bwMode="auto">
          <a:xfrm>
            <a:off x="287020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5" name="Oval 813"/>
          <p:cNvSpPr>
            <a:spLocks noChangeArrowheads="1"/>
          </p:cNvSpPr>
          <p:nvPr/>
        </p:nvSpPr>
        <p:spPr bwMode="auto">
          <a:xfrm>
            <a:off x="3013075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6" name="Oval 814"/>
          <p:cNvSpPr>
            <a:spLocks noChangeArrowheads="1"/>
          </p:cNvSpPr>
          <p:nvPr/>
        </p:nvSpPr>
        <p:spPr bwMode="auto">
          <a:xfrm>
            <a:off x="3157538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7" name="Oval 815"/>
          <p:cNvSpPr>
            <a:spLocks noChangeArrowheads="1"/>
          </p:cNvSpPr>
          <p:nvPr/>
        </p:nvSpPr>
        <p:spPr bwMode="auto">
          <a:xfrm>
            <a:off x="1285875" y="48990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8" name="Oval 816"/>
          <p:cNvSpPr>
            <a:spLocks noChangeArrowheads="1"/>
          </p:cNvSpPr>
          <p:nvPr/>
        </p:nvSpPr>
        <p:spPr bwMode="auto">
          <a:xfrm>
            <a:off x="3446463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19" name="Oval 817"/>
          <p:cNvSpPr>
            <a:spLocks noChangeArrowheads="1"/>
          </p:cNvSpPr>
          <p:nvPr/>
        </p:nvSpPr>
        <p:spPr bwMode="auto">
          <a:xfrm>
            <a:off x="3589338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0" name="Oval 818"/>
          <p:cNvSpPr>
            <a:spLocks noChangeArrowheads="1"/>
          </p:cNvSpPr>
          <p:nvPr/>
        </p:nvSpPr>
        <p:spPr bwMode="auto">
          <a:xfrm>
            <a:off x="3733800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1" name="Oval 819"/>
          <p:cNvSpPr>
            <a:spLocks noChangeArrowheads="1"/>
          </p:cNvSpPr>
          <p:nvPr/>
        </p:nvSpPr>
        <p:spPr bwMode="auto">
          <a:xfrm>
            <a:off x="3878263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2" name="Oval 820"/>
          <p:cNvSpPr>
            <a:spLocks noChangeArrowheads="1"/>
          </p:cNvSpPr>
          <p:nvPr/>
        </p:nvSpPr>
        <p:spPr bwMode="auto">
          <a:xfrm>
            <a:off x="4022725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3" name="Oval 821"/>
          <p:cNvSpPr>
            <a:spLocks noChangeArrowheads="1"/>
          </p:cNvSpPr>
          <p:nvPr/>
        </p:nvSpPr>
        <p:spPr bwMode="auto">
          <a:xfrm>
            <a:off x="4165600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4" name="Oval 822"/>
          <p:cNvSpPr>
            <a:spLocks noChangeArrowheads="1"/>
          </p:cNvSpPr>
          <p:nvPr/>
        </p:nvSpPr>
        <p:spPr bwMode="auto">
          <a:xfrm>
            <a:off x="4308475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5" name="Oval 823"/>
          <p:cNvSpPr>
            <a:spLocks noChangeArrowheads="1"/>
          </p:cNvSpPr>
          <p:nvPr/>
        </p:nvSpPr>
        <p:spPr bwMode="auto">
          <a:xfrm>
            <a:off x="4452938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6" name="Oval 824"/>
          <p:cNvSpPr>
            <a:spLocks noChangeArrowheads="1"/>
          </p:cNvSpPr>
          <p:nvPr/>
        </p:nvSpPr>
        <p:spPr bwMode="auto">
          <a:xfrm>
            <a:off x="4597400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7" name="Oval 825"/>
          <p:cNvSpPr>
            <a:spLocks noChangeArrowheads="1"/>
          </p:cNvSpPr>
          <p:nvPr/>
        </p:nvSpPr>
        <p:spPr bwMode="auto">
          <a:xfrm>
            <a:off x="4741863" y="48926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8" name="Oval 829"/>
          <p:cNvSpPr>
            <a:spLocks noChangeArrowheads="1"/>
          </p:cNvSpPr>
          <p:nvPr/>
        </p:nvSpPr>
        <p:spPr bwMode="auto">
          <a:xfrm>
            <a:off x="3302000" y="48958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29" name="Oval 830"/>
          <p:cNvSpPr>
            <a:spLocks noChangeArrowheads="1"/>
          </p:cNvSpPr>
          <p:nvPr/>
        </p:nvSpPr>
        <p:spPr bwMode="auto">
          <a:xfrm>
            <a:off x="34464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0" name="Oval 831"/>
          <p:cNvSpPr>
            <a:spLocks noChangeArrowheads="1"/>
          </p:cNvSpPr>
          <p:nvPr/>
        </p:nvSpPr>
        <p:spPr bwMode="auto">
          <a:xfrm>
            <a:off x="35893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1" name="Oval 832"/>
          <p:cNvSpPr>
            <a:spLocks noChangeArrowheads="1"/>
          </p:cNvSpPr>
          <p:nvPr/>
        </p:nvSpPr>
        <p:spPr bwMode="auto">
          <a:xfrm>
            <a:off x="37338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2" name="Oval 833"/>
          <p:cNvSpPr>
            <a:spLocks noChangeArrowheads="1"/>
          </p:cNvSpPr>
          <p:nvPr/>
        </p:nvSpPr>
        <p:spPr bwMode="auto">
          <a:xfrm>
            <a:off x="38782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3" name="Oval 834"/>
          <p:cNvSpPr>
            <a:spLocks noChangeArrowheads="1"/>
          </p:cNvSpPr>
          <p:nvPr/>
        </p:nvSpPr>
        <p:spPr bwMode="auto">
          <a:xfrm>
            <a:off x="402272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4" name="Oval 835"/>
          <p:cNvSpPr>
            <a:spLocks noChangeArrowheads="1"/>
          </p:cNvSpPr>
          <p:nvPr/>
        </p:nvSpPr>
        <p:spPr bwMode="auto">
          <a:xfrm>
            <a:off x="41656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5" name="Oval 836"/>
          <p:cNvSpPr>
            <a:spLocks noChangeArrowheads="1"/>
          </p:cNvSpPr>
          <p:nvPr/>
        </p:nvSpPr>
        <p:spPr bwMode="auto">
          <a:xfrm>
            <a:off x="4308475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6" name="Oval 837"/>
          <p:cNvSpPr>
            <a:spLocks noChangeArrowheads="1"/>
          </p:cNvSpPr>
          <p:nvPr/>
        </p:nvSpPr>
        <p:spPr bwMode="auto">
          <a:xfrm>
            <a:off x="4452938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7" name="Oval 838"/>
          <p:cNvSpPr>
            <a:spLocks noChangeArrowheads="1"/>
          </p:cNvSpPr>
          <p:nvPr/>
        </p:nvSpPr>
        <p:spPr bwMode="auto">
          <a:xfrm>
            <a:off x="4597400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8" name="Oval 839"/>
          <p:cNvSpPr>
            <a:spLocks noChangeArrowheads="1"/>
          </p:cNvSpPr>
          <p:nvPr/>
        </p:nvSpPr>
        <p:spPr bwMode="auto">
          <a:xfrm>
            <a:off x="4741863" y="47482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39" name="Oval 840"/>
          <p:cNvSpPr>
            <a:spLocks noChangeArrowheads="1"/>
          </p:cNvSpPr>
          <p:nvPr/>
        </p:nvSpPr>
        <p:spPr bwMode="auto">
          <a:xfrm>
            <a:off x="3302000" y="47513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0" name="Oval 841"/>
          <p:cNvSpPr>
            <a:spLocks noChangeArrowheads="1"/>
          </p:cNvSpPr>
          <p:nvPr/>
        </p:nvSpPr>
        <p:spPr bwMode="auto">
          <a:xfrm>
            <a:off x="14303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1" name="Oval 842"/>
          <p:cNvSpPr>
            <a:spLocks noChangeArrowheads="1"/>
          </p:cNvSpPr>
          <p:nvPr/>
        </p:nvSpPr>
        <p:spPr bwMode="auto">
          <a:xfrm>
            <a:off x="1573213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2" name="Oval 843"/>
          <p:cNvSpPr>
            <a:spLocks noChangeArrowheads="1"/>
          </p:cNvSpPr>
          <p:nvPr/>
        </p:nvSpPr>
        <p:spPr bwMode="auto">
          <a:xfrm>
            <a:off x="17176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3" name="Oval 844"/>
          <p:cNvSpPr>
            <a:spLocks noChangeArrowheads="1"/>
          </p:cNvSpPr>
          <p:nvPr/>
        </p:nvSpPr>
        <p:spPr bwMode="auto">
          <a:xfrm>
            <a:off x="18621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4" name="Oval 845"/>
          <p:cNvSpPr>
            <a:spLocks noChangeArrowheads="1"/>
          </p:cNvSpPr>
          <p:nvPr/>
        </p:nvSpPr>
        <p:spPr bwMode="auto">
          <a:xfrm>
            <a:off x="200660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5" name="Oval 846"/>
          <p:cNvSpPr>
            <a:spLocks noChangeArrowheads="1"/>
          </p:cNvSpPr>
          <p:nvPr/>
        </p:nvSpPr>
        <p:spPr bwMode="auto">
          <a:xfrm>
            <a:off x="21494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6" name="Oval 847"/>
          <p:cNvSpPr>
            <a:spLocks noChangeArrowheads="1"/>
          </p:cNvSpPr>
          <p:nvPr/>
        </p:nvSpPr>
        <p:spPr bwMode="auto">
          <a:xfrm>
            <a:off x="229235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7" name="Oval 848"/>
          <p:cNvSpPr>
            <a:spLocks noChangeArrowheads="1"/>
          </p:cNvSpPr>
          <p:nvPr/>
        </p:nvSpPr>
        <p:spPr bwMode="auto">
          <a:xfrm>
            <a:off x="2436813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8" name="Oval 849"/>
          <p:cNvSpPr>
            <a:spLocks noChangeArrowheads="1"/>
          </p:cNvSpPr>
          <p:nvPr/>
        </p:nvSpPr>
        <p:spPr bwMode="auto">
          <a:xfrm>
            <a:off x="25812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49" name="Oval 850"/>
          <p:cNvSpPr>
            <a:spLocks noChangeArrowheads="1"/>
          </p:cNvSpPr>
          <p:nvPr/>
        </p:nvSpPr>
        <p:spPr bwMode="auto">
          <a:xfrm>
            <a:off x="27257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0" name="Oval 851"/>
          <p:cNvSpPr>
            <a:spLocks noChangeArrowheads="1"/>
          </p:cNvSpPr>
          <p:nvPr/>
        </p:nvSpPr>
        <p:spPr bwMode="auto">
          <a:xfrm>
            <a:off x="287020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1" name="Oval 852"/>
          <p:cNvSpPr>
            <a:spLocks noChangeArrowheads="1"/>
          </p:cNvSpPr>
          <p:nvPr/>
        </p:nvSpPr>
        <p:spPr bwMode="auto">
          <a:xfrm>
            <a:off x="3013075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2" name="Oval 853"/>
          <p:cNvSpPr>
            <a:spLocks noChangeArrowheads="1"/>
          </p:cNvSpPr>
          <p:nvPr/>
        </p:nvSpPr>
        <p:spPr bwMode="auto">
          <a:xfrm>
            <a:off x="3157538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3" name="Oval 854"/>
          <p:cNvSpPr>
            <a:spLocks noChangeArrowheads="1"/>
          </p:cNvSpPr>
          <p:nvPr/>
        </p:nvSpPr>
        <p:spPr bwMode="auto">
          <a:xfrm>
            <a:off x="1285875" y="503872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4" name="Oval 855"/>
          <p:cNvSpPr>
            <a:spLocks noChangeArrowheads="1"/>
          </p:cNvSpPr>
          <p:nvPr/>
        </p:nvSpPr>
        <p:spPr bwMode="auto">
          <a:xfrm>
            <a:off x="3446463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5" name="Oval 856"/>
          <p:cNvSpPr>
            <a:spLocks noChangeArrowheads="1"/>
          </p:cNvSpPr>
          <p:nvPr/>
        </p:nvSpPr>
        <p:spPr bwMode="auto">
          <a:xfrm>
            <a:off x="3589338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6" name="Oval 857"/>
          <p:cNvSpPr>
            <a:spLocks noChangeArrowheads="1"/>
          </p:cNvSpPr>
          <p:nvPr/>
        </p:nvSpPr>
        <p:spPr bwMode="auto">
          <a:xfrm>
            <a:off x="3733800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7" name="Oval 858"/>
          <p:cNvSpPr>
            <a:spLocks noChangeArrowheads="1"/>
          </p:cNvSpPr>
          <p:nvPr/>
        </p:nvSpPr>
        <p:spPr bwMode="auto">
          <a:xfrm>
            <a:off x="3878263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8" name="Oval 859"/>
          <p:cNvSpPr>
            <a:spLocks noChangeArrowheads="1"/>
          </p:cNvSpPr>
          <p:nvPr/>
        </p:nvSpPr>
        <p:spPr bwMode="auto">
          <a:xfrm>
            <a:off x="4022725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59" name="Oval 860"/>
          <p:cNvSpPr>
            <a:spLocks noChangeArrowheads="1"/>
          </p:cNvSpPr>
          <p:nvPr/>
        </p:nvSpPr>
        <p:spPr bwMode="auto">
          <a:xfrm>
            <a:off x="4165600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0" name="Oval 861"/>
          <p:cNvSpPr>
            <a:spLocks noChangeArrowheads="1"/>
          </p:cNvSpPr>
          <p:nvPr/>
        </p:nvSpPr>
        <p:spPr bwMode="auto">
          <a:xfrm>
            <a:off x="4308475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1" name="Oval 862"/>
          <p:cNvSpPr>
            <a:spLocks noChangeArrowheads="1"/>
          </p:cNvSpPr>
          <p:nvPr/>
        </p:nvSpPr>
        <p:spPr bwMode="auto">
          <a:xfrm>
            <a:off x="4452938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2" name="Oval 863"/>
          <p:cNvSpPr>
            <a:spLocks noChangeArrowheads="1"/>
          </p:cNvSpPr>
          <p:nvPr/>
        </p:nvSpPr>
        <p:spPr bwMode="auto">
          <a:xfrm>
            <a:off x="4597400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3" name="Oval 864"/>
          <p:cNvSpPr>
            <a:spLocks noChangeArrowheads="1"/>
          </p:cNvSpPr>
          <p:nvPr/>
        </p:nvSpPr>
        <p:spPr bwMode="auto">
          <a:xfrm>
            <a:off x="4741863" y="50323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4" name="Oval 865"/>
          <p:cNvSpPr>
            <a:spLocks noChangeArrowheads="1"/>
          </p:cNvSpPr>
          <p:nvPr/>
        </p:nvSpPr>
        <p:spPr bwMode="auto">
          <a:xfrm>
            <a:off x="3302000" y="50355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5" name="Oval 866"/>
          <p:cNvSpPr>
            <a:spLocks noChangeArrowheads="1"/>
          </p:cNvSpPr>
          <p:nvPr/>
        </p:nvSpPr>
        <p:spPr bwMode="auto">
          <a:xfrm>
            <a:off x="14303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6" name="Oval 867"/>
          <p:cNvSpPr>
            <a:spLocks noChangeArrowheads="1"/>
          </p:cNvSpPr>
          <p:nvPr/>
        </p:nvSpPr>
        <p:spPr bwMode="auto">
          <a:xfrm>
            <a:off x="1573213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7" name="Oval 868"/>
          <p:cNvSpPr>
            <a:spLocks noChangeArrowheads="1"/>
          </p:cNvSpPr>
          <p:nvPr/>
        </p:nvSpPr>
        <p:spPr bwMode="auto">
          <a:xfrm>
            <a:off x="17176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8" name="Oval 869"/>
          <p:cNvSpPr>
            <a:spLocks noChangeArrowheads="1"/>
          </p:cNvSpPr>
          <p:nvPr/>
        </p:nvSpPr>
        <p:spPr bwMode="auto">
          <a:xfrm>
            <a:off x="18621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69" name="Oval 870"/>
          <p:cNvSpPr>
            <a:spLocks noChangeArrowheads="1"/>
          </p:cNvSpPr>
          <p:nvPr/>
        </p:nvSpPr>
        <p:spPr bwMode="auto">
          <a:xfrm>
            <a:off x="200660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0" name="Oval 871"/>
          <p:cNvSpPr>
            <a:spLocks noChangeArrowheads="1"/>
          </p:cNvSpPr>
          <p:nvPr/>
        </p:nvSpPr>
        <p:spPr bwMode="auto">
          <a:xfrm>
            <a:off x="21494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1" name="Oval 872"/>
          <p:cNvSpPr>
            <a:spLocks noChangeArrowheads="1"/>
          </p:cNvSpPr>
          <p:nvPr/>
        </p:nvSpPr>
        <p:spPr bwMode="auto">
          <a:xfrm>
            <a:off x="229235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2" name="Oval 873"/>
          <p:cNvSpPr>
            <a:spLocks noChangeArrowheads="1"/>
          </p:cNvSpPr>
          <p:nvPr/>
        </p:nvSpPr>
        <p:spPr bwMode="auto">
          <a:xfrm>
            <a:off x="2436813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3" name="Oval 874"/>
          <p:cNvSpPr>
            <a:spLocks noChangeArrowheads="1"/>
          </p:cNvSpPr>
          <p:nvPr/>
        </p:nvSpPr>
        <p:spPr bwMode="auto">
          <a:xfrm>
            <a:off x="25812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4" name="Oval 875"/>
          <p:cNvSpPr>
            <a:spLocks noChangeArrowheads="1"/>
          </p:cNvSpPr>
          <p:nvPr/>
        </p:nvSpPr>
        <p:spPr bwMode="auto">
          <a:xfrm>
            <a:off x="27257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5" name="Oval 876"/>
          <p:cNvSpPr>
            <a:spLocks noChangeArrowheads="1"/>
          </p:cNvSpPr>
          <p:nvPr/>
        </p:nvSpPr>
        <p:spPr bwMode="auto">
          <a:xfrm>
            <a:off x="287020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6" name="Oval 877"/>
          <p:cNvSpPr>
            <a:spLocks noChangeArrowheads="1"/>
          </p:cNvSpPr>
          <p:nvPr/>
        </p:nvSpPr>
        <p:spPr bwMode="auto">
          <a:xfrm>
            <a:off x="3013075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7" name="Oval 878"/>
          <p:cNvSpPr>
            <a:spLocks noChangeArrowheads="1"/>
          </p:cNvSpPr>
          <p:nvPr/>
        </p:nvSpPr>
        <p:spPr bwMode="auto">
          <a:xfrm>
            <a:off x="3157538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8" name="Oval 879"/>
          <p:cNvSpPr>
            <a:spLocks noChangeArrowheads="1"/>
          </p:cNvSpPr>
          <p:nvPr/>
        </p:nvSpPr>
        <p:spPr bwMode="auto">
          <a:xfrm>
            <a:off x="1285875" y="518318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79" name="Oval 880"/>
          <p:cNvSpPr>
            <a:spLocks noChangeArrowheads="1"/>
          </p:cNvSpPr>
          <p:nvPr/>
        </p:nvSpPr>
        <p:spPr bwMode="auto">
          <a:xfrm>
            <a:off x="3446463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0" name="Oval 881"/>
          <p:cNvSpPr>
            <a:spLocks noChangeArrowheads="1"/>
          </p:cNvSpPr>
          <p:nvPr/>
        </p:nvSpPr>
        <p:spPr bwMode="auto">
          <a:xfrm>
            <a:off x="3589338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1" name="Oval 882"/>
          <p:cNvSpPr>
            <a:spLocks noChangeArrowheads="1"/>
          </p:cNvSpPr>
          <p:nvPr/>
        </p:nvSpPr>
        <p:spPr bwMode="auto">
          <a:xfrm>
            <a:off x="3733800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2" name="Oval 883"/>
          <p:cNvSpPr>
            <a:spLocks noChangeArrowheads="1"/>
          </p:cNvSpPr>
          <p:nvPr/>
        </p:nvSpPr>
        <p:spPr bwMode="auto">
          <a:xfrm>
            <a:off x="3878263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3" name="Oval 884"/>
          <p:cNvSpPr>
            <a:spLocks noChangeArrowheads="1"/>
          </p:cNvSpPr>
          <p:nvPr/>
        </p:nvSpPr>
        <p:spPr bwMode="auto">
          <a:xfrm>
            <a:off x="4022725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4" name="Oval 885"/>
          <p:cNvSpPr>
            <a:spLocks noChangeArrowheads="1"/>
          </p:cNvSpPr>
          <p:nvPr/>
        </p:nvSpPr>
        <p:spPr bwMode="auto">
          <a:xfrm>
            <a:off x="4165600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5" name="Oval 886"/>
          <p:cNvSpPr>
            <a:spLocks noChangeArrowheads="1"/>
          </p:cNvSpPr>
          <p:nvPr/>
        </p:nvSpPr>
        <p:spPr bwMode="auto">
          <a:xfrm>
            <a:off x="4308475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6" name="Oval 887"/>
          <p:cNvSpPr>
            <a:spLocks noChangeArrowheads="1"/>
          </p:cNvSpPr>
          <p:nvPr/>
        </p:nvSpPr>
        <p:spPr bwMode="auto">
          <a:xfrm>
            <a:off x="4452938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7" name="Oval 888"/>
          <p:cNvSpPr>
            <a:spLocks noChangeArrowheads="1"/>
          </p:cNvSpPr>
          <p:nvPr/>
        </p:nvSpPr>
        <p:spPr bwMode="auto">
          <a:xfrm>
            <a:off x="4597400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8" name="Oval 889"/>
          <p:cNvSpPr>
            <a:spLocks noChangeArrowheads="1"/>
          </p:cNvSpPr>
          <p:nvPr/>
        </p:nvSpPr>
        <p:spPr bwMode="auto">
          <a:xfrm>
            <a:off x="4741863" y="51768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9" name="Oval 890"/>
          <p:cNvSpPr>
            <a:spLocks noChangeArrowheads="1"/>
          </p:cNvSpPr>
          <p:nvPr/>
        </p:nvSpPr>
        <p:spPr bwMode="auto">
          <a:xfrm>
            <a:off x="3302000" y="51800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0" name="Oval 891"/>
          <p:cNvSpPr>
            <a:spLocks noChangeArrowheads="1"/>
          </p:cNvSpPr>
          <p:nvPr/>
        </p:nvSpPr>
        <p:spPr bwMode="auto">
          <a:xfrm>
            <a:off x="14303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1" name="Oval 892"/>
          <p:cNvSpPr>
            <a:spLocks noChangeArrowheads="1"/>
          </p:cNvSpPr>
          <p:nvPr/>
        </p:nvSpPr>
        <p:spPr bwMode="auto">
          <a:xfrm>
            <a:off x="1573213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2" name="Oval 893"/>
          <p:cNvSpPr>
            <a:spLocks noChangeArrowheads="1"/>
          </p:cNvSpPr>
          <p:nvPr/>
        </p:nvSpPr>
        <p:spPr bwMode="auto">
          <a:xfrm>
            <a:off x="17176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3" name="Oval 894"/>
          <p:cNvSpPr>
            <a:spLocks noChangeArrowheads="1"/>
          </p:cNvSpPr>
          <p:nvPr/>
        </p:nvSpPr>
        <p:spPr bwMode="auto">
          <a:xfrm>
            <a:off x="18621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4" name="Oval 895"/>
          <p:cNvSpPr>
            <a:spLocks noChangeArrowheads="1"/>
          </p:cNvSpPr>
          <p:nvPr/>
        </p:nvSpPr>
        <p:spPr bwMode="auto">
          <a:xfrm>
            <a:off x="200660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5" name="Oval 896"/>
          <p:cNvSpPr>
            <a:spLocks noChangeArrowheads="1"/>
          </p:cNvSpPr>
          <p:nvPr/>
        </p:nvSpPr>
        <p:spPr bwMode="auto">
          <a:xfrm>
            <a:off x="21494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6" name="Oval 897"/>
          <p:cNvSpPr>
            <a:spLocks noChangeArrowheads="1"/>
          </p:cNvSpPr>
          <p:nvPr/>
        </p:nvSpPr>
        <p:spPr bwMode="auto">
          <a:xfrm>
            <a:off x="229235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7" name="Oval 898"/>
          <p:cNvSpPr>
            <a:spLocks noChangeArrowheads="1"/>
          </p:cNvSpPr>
          <p:nvPr/>
        </p:nvSpPr>
        <p:spPr bwMode="auto">
          <a:xfrm>
            <a:off x="2436813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8" name="Oval 899"/>
          <p:cNvSpPr>
            <a:spLocks noChangeArrowheads="1"/>
          </p:cNvSpPr>
          <p:nvPr/>
        </p:nvSpPr>
        <p:spPr bwMode="auto">
          <a:xfrm>
            <a:off x="25812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99" name="Oval 900"/>
          <p:cNvSpPr>
            <a:spLocks noChangeArrowheads="1"/>
          </p:cNvSpPr>
          <p:nvPr/>
        </p:nvSpPr>
        <p:spPr bwMode="auto">
          <a:xfrm>
            <a:off x="27257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0" name="Oval 901"/>
          <p:cNvSpPr>
            <a:spLocks noChangeArrowheads="1"/>
          </p:cNvSpPr>
          <p:nvPr/>
        </p:nvSpPr>
        <p:spPr bwMode="auto">
          <a:xfrm>
            <a:off x="287020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1" name="Oval 902"/>
          <p:cNvSpPr>
            <a:spLocks noChangeArrowheads="1"/>
          </p:cNvSpPr>
          <p:nvPr/>
        </p:nvSpPr>
        <p:spPr bwMode="auto">
          <a:xfrm>
            <a:off x="3013075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2" name="Oval 903"/>
          <p:cNvSpPr>
            <a:spLocks noChangeArrowheads="1"/>
          </p:cNvSpPr>
          <p:nvPr/>
        </p:nvSpPr>
        <p:spPr bwMode="auto">
          <a:xfrm>
            <a:off x="3157538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3" name="Oval 904"/>
          <p:cNvSpPr>
            <a:spLocks noChangeArrowheads="1"/>
          </p:cNvSpPr>
          <p:nvPr/>
        </p:nvSpPr>
        <p:spPr bwMode="auto">
          <a:xfrm>
            <a:off x="1285875" y="532765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4" name="Oval 905"/>
          <p:cNvSpPr>
            <a:spLocks noChangeArrowheads="1"/>
          </p:cNvSpPr>
          <p:nvPr/>
        </p:nvSpPr>
        <p:spPr bwMode="auto">
          <a:xfrm>
            <a:off x="3446463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5" name="Oval 906"/>
          <p:cNvSpPr>
            <a:spLocks noChangeArrowheads="1"/>
          </p:cNvSpPr>
          <p:nvPr/>
        </p:nvSpPr>
        <p:spPr bwMode="auto">
          <a:xfrm>
            <a:off x="3589338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6" name="Oval 907"/>
          <p:cNvSpPr>
            <a:spLocks noChangeArrowheads="1"/>
          </p:cNvSpPr>
          <p:nvPr/>
        </p:nvSpPr>
        <p:spPr bwMode="auto">
          <a:xfrm>
            <a:off x="3733800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7" name="Oval 908"/>
          <p:cNvSpPr>
            <a:spLocks noChangeArrowheads="1"/>
          </p:cNvSpPr>
          <p:nvPr/>
        </p:nvSpPr>
        <p:spPr bwMode="auto">
          <a:xfrm>
            <a:off x="3878263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8" name="Oval 909"/>
          <p:cNvSpPr>
            <a:spLocks noChangeArrowheads="1"/>
          </p:cNvSpPr>
          <p:nvPr/>
        </p:nvSpPr>
        <p:spPr bwMode="auto">
          <a:xfrm>
            <a:off x="4022725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09" name="Oval 910"/>
          <p:cNvSpPr>
            <a:spLocks noChangeArrowheads="1"/>
          </p:cNvSpPr>
          <p:nvPr/>
        </p:nvSpPr>
        <p:spPr bwMode="auto">
          <a:xfrm>
            <a:off x="4165600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0" name="Oval 911"/>
          <p:cNvSpPr>
            <a:spLocks noChangeArrowheads="1"/>
          </p:cNvSpPr>
          <p:nvPr/>
        </p:nvSpPr>
        <p:spPr bwMode="auto">
          <a:xfrm>
            <a:off x="4308475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1" name="Oval 912"/>
          <p:cNvSpPr>
            <a:spLocks noChangeArrowheads="1"/>
          </p:cNvSpPr>
          <p:nvPr/>
        </p:nvSpPr>
        <p:spPr bwMode="auto">
          <a:xfrm>
            <a:off x="4452938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2" name="Oval 913"/>
          <p:cNvSpPr>
            <a:spLocks noChangeArrowheads="1"/>
          </p:cNvSpPr>
          <p:nvPr/>
        </p:nvSpPr>
        <p:spPr bwMode="auto">
          <a:xfrm>
            <a:off x="4597400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3" name="Oval 914"/>
          <p:cNvSpPr>
            <a:spLocks noChangeArrowheads="1"/>
          </p:cNvSpPr>
          <p:nvPr/>
        </p:nvSpPr>
        <p:spPr bwMode="auto">
          <a:xfrm>
            <a:off x="4741863" y="5321300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4" name="Oval 915"/>
          <p:cNvSpPr>
            <a:spLocks noChangeArrowheads="1"/>
          </p:cNvSpPr>
          <p:nvPr/>
        </p:nvSpPr>
        <p:spPr bwMode="auto">
          <a:xfrm>
            <a:off x="3302000" y="5324475"/>
            <a:ext cx="92075" cy="904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5" name="Oval 916"/>
          <p:cNvSpPr>
            <a:spLocks noChangeArrowheads="1"/>
          </p:cNvSpPr>
          <p:nvPr/>
        </p:nvSpPr>
        <p:spPr bwMode="auto">
          <a:xfrm>
            <a:off x="14303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6" name="Oval 917"/>
          <p:cNvSpPr>
            <a:spLocks noChangeArrowheads="1"/>
          </p:cNvSpPr>
          <p:nvPr/>
        </p:nvSpPr>
        <p:spPr bwMode="auto">
          <a:xfrm>
            <a:off x="1573213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7" name="Oval 918"/>
          <p:cNvSpPr>
            <a:spLocks noChangeArrowheads="1"/>
          </p:cNvSpPr>
          <p:nvPr/>
        </p:nvSpPr>
        <p:spPr bwMode="auto">
          <a:xfrm>
            <a:off x="17176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8" name="Oval 919"/>
          <p:cNvSpPr>
            <a:spLocks noChangeArrowheads="1"/>
          </p:cNvSpPr>
          <p:nvPr/>
        </p:nvSpPr>
        <p:spPr bwMode="auto">
          <a:xfrm>
            <a:off x="18621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19" name="Oval 920"/>
          <p:cNvSpPr>
            <a:spLocks noChangeArrowheads="1"/>
          </p:cNvSpPr>
          <p:nvPr/>
        </p:nvSpPr>
        <p:spPr bwMode="auto">
          <a:xfrm>
            <a:off x="200660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0" name="Oval 921"/>
          <p:cNvSpPr>
            <a:spLocks noChangeArrowheads="1"/>
          </p:cNvSpPr>
          <p:nvPr/>
        </p:nvSpPr>
        <p:spPr bwMode="auto">
          <a:xfrm>
            <a:off x="21494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1" name="Oval 922"/>
          <p:cNvSpPr>
            <a:spLocks noChangeArrowheads="1"/>
          </p:cNvSpPr>
          <p:nvPr/>
        </p:nvSpPr>
        <p:spPr bwMode="auto">
          <a:xfrm>
            <a:off x="229235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2" name="Oval 923"/>
          <p:cNvSpPr>
            <a:spLocks noChangeArrowheads="1"/>
          </p:cNvSpPr>
          <p:nvPr/>
        </p:nvSpPr>
        <p:spPr bwMode="auto">
          <a:xfrm>
            <a:off x="2436813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3" name="Oval 924"/>
          <p:cNvSpPr>
            <a:spLocks noChangeArrowheads="1"/>
          </p:cNvSpPr>
          <p:nvPr/>
        </p:nvSpPr>
        <p:spPr bwMode="auto">
          <a:xfrm>
            <a:off x="25812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4" name="Oval 925"/>
          <p:cNvSpPr>
            <a:spLocks noChangeArrowheads="1"/>
          </p:cNvSpPr>
          <p:nvPr/>
        </p:nvSpPr>
        <p:spPr bwMode="auto">
          <a:xfrm>
            <a:off x="27257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5" name="Oval 926"/>
          <p:cNvSpPr>
            <a:spLocks noChangeArrowheads="1"/>
          </p:cNvSpPr>
          <p:nvPr/>
        </p:nvSpPr>
        <p:spPr bwMode="auto">
          <a:xfrm>
            <a:off x="287020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6" name="Oval 927"/>
          <p:cNvSpPr>
            <a:spLocks noChangeArrowheads="1"/>
          </p:cNvSpPr>
          <p:nvPr/>
        </p:nvSpPr>
        <p:spPr bwMode="auto">
          <a:xfrm>
            <a:off x="3013075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7" name="Oval 928"/>
          <p:cNvSpPr>
            <a:spLocks noChangeArrowheads="1"/>
          </p:cNvSpPr>
          <p:nvPr/>
        </p:nvSpPr>
        <p:spPr bwMode="auto">
          <a:xfrm>
            <a:off x="3157538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8" name="Oval 929"/>
          <p:cNvSpPr>
            <a:spLocks noChangeArrowheads="1"/>
          </p:cNvSpPr>
          <p:nvPr/>
        </p:nvSpPr>
        <p:spPr bwMode="auto">
          <a:xfrm>
            <a:off x="1285875" y="547211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29" name="Oval 930"/>
          <p:cNvSpPr>
            <a:spLocks noChangeArrowheads="1"/>
          </p:cNvSpPr>
          <p:nvPr/>
        </p:nvSpPr>
        <p:spPr bwMode="auto">
          <a:xfrm>
            <a:off x="3446463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0" name="Oval 931"/>
          <p:cNvSpPr>
            <a:spLocks noChangeArrowheads="1"/>
          </p:cNvSpPr>
          <p:nvPr/>
        </p:nvSpPr>
        <p:spPr bwMode="auto">
          <a:xfrm>
            <a:off x="3589338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1" name="Oval 932"/>
          <p:cNvSpPr>
            <a:spLocks noChangeArrowheads="1"/>
          </p:cNvSpPr>
          <p:nvPr/>
        </p:nvSpPr>
        <p:spPr bwMode="auto">
          <a:xfrm>
            <a:off x="3733800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2" name="Oval 933"/>
          <p:cNvSpPr>
            <a:spLocks noChangeArrowheads="1"/>
          </p:cNvSpPr>
          <p:nvPr/>
        </p:nvSpPr>
        <p:spPr bwMode="auto">
          <a:xfrm>
            <a:off x="3878263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3" name="Oval 934"/>
          <p:cNvSpPr>
            <a:spLocks noChangeArrowheads="1"/>
          </p:cNvSpPr>
          <p:nvPr/>
        </p:nvSpPr>
        <p:spPr bwMode="auto">
          <a:xfrm>
            <a:off x="4022725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4" name="Oval 935"/>
          <p:cNvSpPr>
            <a:spLocks noChangeArrowheads="1"/>
          </p:cNvSpPr>
          <p:nvPr/>
        </p:nvSpPr>
        <p:spPr bwMode="auto">
          <a:xfrm>
            <a:off x="4165600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5" name="Oval 936"/>
          <p:cNvSpPr>
            <a:spLocks noChangeArrowheads="1"/>
          </p:cNvSpPr>
          <p:nvPr/>
        </p:nvSpPr>
        <p:spPr bwMode="auto">
          <a:xfrm>
            <a:off x="4308475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6" name="Oval 937"/>
          <p:cNvSpPr>
            <a:spLocks noChangeArrowheads="1"/>
          </p:cNvSpPr>
          <p:nvPr/>
        </p:nvSpPr>
        <p:spPr bwMode="auto">
          <a:xfrm>
            <a:off x="4452938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7" name="Oval 938"/>
          <p:cNvSpPr>
            <a:spLocks noChangeArrowheads="1"/>
          </p:cNvSpPr>
          <p:nvPr/>
        </p:nvSpPr>
        <p:spPr bwMode="auto">
          <a:xfrm>
            <a:off x="4597400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8" name="Oval 939"/>
          <p:cNvSpPr>
            <a:spLocks noChangeArrowheads="1"/>
          </p:cNvSpPr>
          <p:nvPr/>
        </p:nvSpPr>
        <p:spPr bwMode="auto">
          <a:xfrm>
            <a:off x="4741863" y="5465763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39" name="Oval 940"/>
          <p:cNvSpPr>
            <a:spLocks noChangeArrowheads="1"/>
          </p:cNvSpPr>
          <p:nvPr/>
        </p:nvSpPr>
        <p:spPr bwMode="auto">
          <a:xfrm>
            <a:off x="3302000" y="5468938"/>
            <a:ext cx="92075" cy="904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40" name="Text Box 941"/>
          <p:cNvSpPr txBox="1">
            <a:spLocks noChangeArrowheads="1"/>
          </p:cNvSpPr>
          <p:nvPr/>
        </p:nvSpPr>
        <p:spPr bwMode="auto">
          <a:xfrm>
            <a:off x="971550" y="5402263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900"/>
              <a:t>30</a:t>
            </a:r>
          </a:p>
        </p:txBody>
      </p:sp>
      <p:sp>
        <p:nvSpPr>
          <p:cNvPr id="7941" name="Rectangle 945"/>
          <p:cNvSpPr>
            <a:spLocks noChangeArrowheads="1"/>
          </p:cNvSpPr>
          <p:nvPr/>
        </p:nvSpPr>
        <p:spPr bwMode="auto">
          <a:xfrm>
            <a:off x="971550" y="981075"/>
            <a:ext cx="4032250" cy="475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42" name="テキスト ボックス 1"/>
          <p:cNvSpPr txBox="1">
            <a:spLocks noChangeArrowheads="1"/>
          </p:cNvSpPr>
          <p:nvPr/>
        </p:nvSpPr>
        <p:spPr bwMode="auto">
          <a:xfrm>
            <a:off x="1054100" y="490538"/>
            <a:ext cx="127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/>
              <a:t>ICB-93S</a:t>
            </a:r>
            <a:endParaRPr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4DD2E3-A2E2-4C47-AA27-199FE3972CF4}"/>
              </a:ext>
            </a:extLst>
          </p:cNvPr>
          <p:cNvSpPr txBox="1"/>
          <p:nvPr/>
        </p:nvSpPr>
        <p:spPr>
          <a:xfrm>
            <a:off x="2482850" y="591465"/>
            <a:ext cx="1457698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l"/>
            <a:r>
              <a:rPr kumimoji="1"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手書きレイアウト用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6">
            <a:extLst>
              <a:ext uri="{FF2B5EF4-FFF2-40B4-BE49-F238E27FC236}">
                <a16:creationId xmlns:a16="http://schemas.microsoft.com/office/drawing/2014/main" id="{ADEE2612-AA94-42B5-B5FD-595FCEFFFBDD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1484313"/>
            <a:ext cx="4032250" cy="4752975"/>
            <a:chOff x="612" y="618"/>
            <a:chExt cx="2540" cy="2994"/>
          </a:xfrm>
        </p:grpSpPr>
        <p:sp>
          <p:nvSpPr>
            <p:cNvPr id="3" name="Line 4">
              <a:extLst>
                <a:ext uri="{FF2B5EF4-FFF2-40B4-BE49-F238E27FC236}">
                  <a16:creationId xmlns:a16="http://schemas.microsoft.com/office/drawing/2014/main" id="{39DC59F9-442C-430D-9B0A-37CE79E6DC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3475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" name="Line 5">
              <a:extLst>
                <a:ext uri="{FF2B5EF4-FFF2-40B4-BE49-F238E27FC236}">
                  <a16:creationId xmlns:a16="http://schemas.microsoft.com/office/drawing/2014/main" id="{10777A1F-2E8B-4405-A21E-825C97C02B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845"/>
              <a:ext cx="0" cy="2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" name="Line 6">
              <a:extLst>
                <a:ext uri="{FF2B5EF4-FFF2-40B4-BE49-F238E27FC236}">
                  <a16:creationId xmlns:a16="http://schemas.microsoft.com/office/drawing/2014/main" id="{6AD61C3D-C463-49C7-94A2-DF39AEFE0D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62" y="845"/>
              <a:ext cx="0" cy="2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Line 7">
              <a:extLst>
                <a:ext uri="{FF2B5EF4-FFF2-40B4-BE49-F238E27FC236}">
                  <a16:creationId xmlns:a16="http://schemas.microsoft.com/office/drawing/2014/main" id="{FBDA759A-06A8-4DC7-B446-73BF3D10A9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5" y="845"/>
              <a:ext cx="0" cy="2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Line 8">
              <a:extLst>
                <a:ext uri="{FF2B5EF4-FFF2-40B4-BE49-F238E27FC236}">
                  <a16:creationId xmlns:a16="http://schemas.microsoft.com/office/drawing/2014/main" id="{DDF79B29-E03F-429A-8ACC-91173A7795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2" y="845"/>
              <a:ext cx="0" cy="2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Line 9">
              <a:extLst>
                <a:ext uri="{FF2B5EF4-FFF2-40B4-BE49-F238E27FC236}">
                  <a16:creationId xmlns:a16="http://schemas.microsoft.com/office/drawing/2014/main" id="{9145B890-7C63-418F-9D31-1607DFA344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3022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321E8C18-BD35-4464-BD33-3A2C137EB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1661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8654FE9B-09A2-4438-BE45-39DBF0FCCA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2115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98D37D48-D643-4A25-A5FB-D0D9B63A6A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2568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Line 13">
              <a:extLst>
                <a:ext uri="{FF2B5EF4-FFF2-40B4-BE49-F238E27FC236}">
                  <a16:creationId xmlns:a16="http://schemas.microsoft.com/office/drawing/2014/main" id="{F272ED59-1440-4197-AE85-259FE2C71F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9" y="1207"/>
              <a:ext cx="217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Line 14">
              <a:extLst>
                <a:ext uri="{FF2B5EF4-FFF2-40B4-BE49-F238E27FC236}">
                  <a16:creationId xmlns:a16="http://schemas.microsoft.com/office/drawing/2014/main" id="{CB879FF1-31BF-4EE5-A6AE-34C697F49A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845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Line 15">
              <a:extLst>
                <a:ext uri="{FF2B5EF4-FFF2-40B4-BE49-F238E27FC236}">
                  <a16:creationId xmlns:a16="http://schemas.microsoft.com/office/drawing/2014/main" id="{7C5B84FB-BDB3-4147-BF4E-571F09AA8E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09" y="845"/>
              <a:ext cx="0" cy="2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Text Box 16">
              <a:extLst>
                <a:ext uri="{FF2B5EF4-FFF2-40B4-BE49-F238E27FC236}">
                  <a16:creationId xmlns:a16="http://schemas.microsoft.com/office/drawing/2014/main" id="{C4E2B160-3FB4-4CC1-BABF-F38C4EF15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" y="773"/>
              <a:ext cx="15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1</a:t>
              </a:r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id="{10ECBE8B-67DD-4070-BAED-4E1973576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" y="1136"/>
              <a:ext cx="15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5</a:t>
              </a:r>
            </a:p>
          </p:txBody>
        </p:sp>
        <p:sp>
          <p:nvSpPr>
            <p:cNvPr id="17" name="Line 18">
              <a:extLst>
                <a:ext uri="{FF2B5EF4-FFF2-40B4-BE49-F238E27FC236}">
                  <a16:creationId xmlns:a16="http://schemas.microsoft.com/office/drawing/2014/main" id="{40E2BF98-7422-42C6-A51B-363799402C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845"/>
              <a:ext cx="0" cy="2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Oval 19">
              <a:extLst>
                <a:ext uri="{FF2B5EF4-FFF2-40B4-BE49-F238E27FC236}">
                  <a16:creationId xmlns:a16="http://schemas.microsoft.com/office/drawing/2014/main" id="{5EB233AF-229F-44A7-A105-2B1A4B8C5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" name="Oval 20">
              <a:extLst>
                <a:ext uri="{FF2B5EF4-FFF2-40B4-BE49-F238E27FC236}">
                  <a16:creationId xmlns:a16="http://schemas.microsoft.com/office/drawing/2014/main" id="{65F6955B-AF85-41BD-A035-1742CC40E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" name="Oval 21">
              <a:extLst>
                <a:ext uri="{FF2B5EF4-FFF2-40B4-BE49-F238E27FC236}">
                  <a16:creationId xmlns:a16="http://schemas.microsoft.com/office/drawing/2014/main" id="{AA55082A-BE41-46A3-BFE0-ED2E543AE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Oval 22">
              <a:extLst>
                <a:ext uri="{FF2B5EF4-FFF2-40B4-BE49-F238E27FC236}">
                  <a16:creationId xmlns:a16="http://schemas.microsoft.com/office/drawing/2014/main" id="{DD1E3BB2-9B6F-4617-B1B5-0A1650E06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Oval 23">
              <a:extLst>
                <a:ext uri="{FF2B5EF4-FFF2-40B4-BE49-F238E27FC236}">
                  <a16:creationId xmlns:a16="http://schemas.microsoft.com/office/drawing/2014/main" id="{3A4C6723-342A-49CB-8213-358495031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Oval 24">
              <a:extLst>
                <a:ext uri="{FF2B5EF4-FFF2-40B4-BE49-F238E27FC236}">
                  <a16:creationId xmlns:a16="http://schemas.microsoft.com/office/drawing/2014/main" id="{AA983EDA-AC09-4AF7-B6B6-837A3ADDC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" name="Oval 25">
              <a:extLst>
                <a:ext uri="{FF2B5EF4-FFF2-40B4-BE49-F238E27FC236}">
                  <a16:creationId xmlns:a16="http://schemas.microsoft.com/office/drawing/2014/main" id="{121CE9AC-2255-4712-B019-D7321FE75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" name="Oval 26">
              <a:extLst>
                <a:ext uri="{FF2B5EF4-FFF2-40B4-BE49-F238E27FC236}">
                  <a16:creationId xmlns:a16="http://schemas.microsoft.com/office/drawing/2014/main" id="{9B48FDF9-E623-4E40-8D28-1F0A1D1BC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" name="Oval 27">
              <a:extLst>
                <a:ext uri="{FF2B5EF4-FFF2-40B4-BE49-F238E27FC236}">
                  <a16:creationId xmlns:a16="http://schemas.microsoft.com/office/drawing/2014/main" id="{451DB02B-0435-4963-86EA-CC29695D6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" name="Oval 28">
              <a:extLst>
                <a:ext uri="{FF2B5EF4-FFF2-40B4-BE49-F238E27FC236}">
                  <a16:creationId xmlns:a16="http://schemas.microsoft.com/office/drawing/2014/main" id="{8D56755E-4271-4F74-9C00-ED4C8F03C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" name="Oval 29">
              <a:extLst>
                <a:ext uri="{FF2B5EF4-FFF2-40B4-BE49-F238E27FC236}">
                  <a16:creationId xmlns:a16="http://schemas.microsoft.com/office/drawing/2014/main" id="{5A83712D-9C5A-4BC2-9BB0-FDFE15537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" name="Oval 30">
              <a:extLst>
                <a:ext uri="{FF2B5EF4-FFF2-40B4-BE49-F238E27FC236}">
                  <a16:creationId xmlns:a16="http://schemas.microsoft.com/office/drawing/2014/main" id="{CDFEB82C-688B-45FB-9F50-C1FEFB605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" name="Oval 31">
              <a:extLst>
                <a:ext uri="{FF2B5EF4-FFF2-40B4-BE49-F238E27FC236}">
                  <a16:creationId xmlns:a16="http://schemas.microsoft.com/office/drawing/2014/main" id="{DF107A9C-E345-472E-A1F1-4320A72DD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" name="Oval 32">
              <a:extLst>
                <a:ext uri="{FF2B5EF4-FFF2-40B4-BE49-F238E27FC236}">
                  <a16:creationId xmlns:a16="http://schemas.microsoft.com/office/drawing/2014/main" id="{34BFD777-8169-4444-A57E-19423EFB8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" name="Oval 33">
              <a:extLst>
                <a:ext uri="{FF2B5EF4-FFF2-40B4-BE49-F238E27FC236}">
                  <a16:creationId xmlns:a16="http://schemas.microsoft.com/office/drawing/2014/main" id="{BADC65B5-F500-4DFC-B976-2D9A6B416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" name="Oval 34">
              <a:extLst>
                <a:ext uri="{FF2B5EF4-FFF2-40B4-BE49-F238E27FC236}">
                  <a16:creationId xmlns:a16="http://schemas.microsoft.com/office/drawing/2014/main" id="{193FAE6C-E1A3-4903-8B40-E5E90160C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" name="Oval 35">
              <a:extLst>
                <a:ext uri="{FF2B5EF4-FFF2-40B4-BE49-F238E27FC236}">
                  <a16:creationId xmlns:a16="http://schemas.microsoft.com/office/drawing/2014/main" id="{B55731E2-96A6-4705-85C5-AB66B98D8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" name="Oval 36">
              <a:extLst>
                <a:ext uri="{FF2B5EF4-FFF2-40B4-BE49-F238E27FC236}">
                  <a16:creationId xmlns:a16="http://schemas.microsoft.com/office/drawing/2014/main" id="{AD2B27E6-0092-4354-9767-F2A31F626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" name="Oval 37">
              <a:extLst>
                <a:ext uri="{FF2B5EF4-FFF2-40B4-BE49-F238E27FC236}">
                  <a16:creationId xmlns:a16="http://schemas.microsoft.com/office/drawing/2014/main" id="{67090DFE-30A9-43CD-8DB1-BC2633291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" name="Text Box 38">
              <a:extLst>
                <a:ext uri="{FF2B5EF4-FFF2-40B4-BE49-F238E27FC236}">
                  <a16:creationId xmlns:a16="http://schemas.microsoft.com/office/drawing/2014/main" id="{DA32A50C-E6E6-4D40-9DA0-84547FB99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1585"/>
              <a:ext cx="18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10</a:t>
              </a:r>
            </a:p>
          </p:txBody>
        </p:sp>
        <p:sp>
          <p:nvSpPr>
            <p:cNvPr id="38" name="Text Box 39">
              <a:extLst>
                <a:ext uri="{FF2B5EF4-FFF2-40B4-BE49-F238E27FC236}">
                  <a16:creationId xmlns:a16="http://schemas.microsoft.com/office/drawing/2014/main" id="{D8085324-1A2C-4467-B6A0-81B2ED58B7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2043"/>
              <a:ext cx="18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15</a:t>
              </a:r>
            </a:p>
          </p:txBody>
        </p:sp>
        <p:sp>
          <p:nvSpPr>
            <p:cNvPr id="39" name="Oval 40">
              <a:extLst>
                <a:ext uri="{FF2B5EF4-FFF2-40B4-BE49-F238E27FC236}">
                  <a16:creationId xmlns:a16="http://schemas.microsoft.com/office/drawing/2014/main" id="{29EB07B9-47A1-4BCB-9661-78333BD6F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" name="Oval 41">
              <a:extLst>
                <a:ext uri="{FF2B5EF4-FFF2-40B4-BE49-F238E27FC236}">
                  <a16:creationId xmlns:a16="http://schemas.microsoft.com/office/drawing/2014/main" id="{DBCC6FF0-2D95-4DE8-8468-CFE9084F9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" name="Oval 42">
              <a:extLst>
                <a:ext uri="{FF2B5EF4-FFF2-40B4-BE49-F238E27FC236}">
                  <a16:creationId xmlns:a16="http://schemas.microsoft.com/office/drawing/2014/main" id="{4C08E7C6-9A9D-4698-928A-A0D3851DF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" name="Oval 43">
              <a:extLst>
                <a:ext uri="{FF2B5EF4-FFF2-40B4-BE49-F238E27FC236}">
                  <a16:creationId xmlns:a16="http://schemas.microsoft.com/office/drawing/2014/main" id="{6DCA74E3-A749-43F9-B01A-A97113A55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" name="Text Box 44">
              <a:extLst>
                <a:ext uri="{FF2B5EF4-FFF2-40B4-BE49-F238E27FC236}">
                  <a16:creationId xmlns:a16="http://schemas.microsoft.com/office/drawing/2014/main" id="{0E9869E3-9A50-4265-8F6A-E39FB7861F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2497"/>
              <a:ext cx="18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20</a:t>
              </a:r>
            </a:p>
          </p:txBody>
        </p:sp>
        <p:sp>
          <p:nvSpPr>
            <p:cNvPr id="44" name="Text Box 45">
              <a:extLst>
                <a:ext uri="{FF2B5EF4-FFF2-40B4-BE49-F238E27FC236}">
                  <a16:creationId xmlns:a16="http://schemas.microsoft.com/office/drawing/2014/main" id="{BAEA57C5-2224-438A-B3E8-25DE9B5498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2950"/>
              <a:ext cx="18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25</a:t>
              </a:r>
            </a:p>
          </p:txBody>
        </p:sp>
        <p:sp>
          <p:nvSpPr>
            <p:cNvPr id="45" name="Oval 46">
              <a:extLst>
                <a:ext uri="{FF2B5EF4-FFF2-40B4-BE49-F238E27FC236}">
                  <a16:creationId xmlns:a16="http://schemas.microsoft.com/office/drawing/2014/main" id="{59BD53E3-E04A-41AA-975B-96D7AF507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" name="Oval 47">
              <a:extLst>
                <a:ext uri="{FF2B5EF4-FFF2-40B4-BE49-F238E27FC236}">
                  <a16:creationId xmlns:a16="http://schemas.microsoft.com/office/drawing/2014/main" id="{6DCB607F-047E-4F8C-AC1C-87A437141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" name="Oval 48">
              <a:extLst>
                <a:ext uri="{FF2B5EF4-FFF2-40B4-BE49-F238E27FC236}">
                  <a16:creationId xmlns:a16="http://schemas.microsoft.com/office/drawing/2014/main" id="{38CFB039-9974-4D4D-B5B4-8C09F3F17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" name="Oval 49">
              <a:extLst>
                <a:ext uri="{FF2B5EF4-FFF2-40B4-BE49-F238E27FC236}">
                  <a16:creationId xmlns:a16="http://schemas.microsoft.com/office/drawing/2014/main" id="{52DC30D4-F2F8-4582-9C2F-FFE105C41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" name="Oval 50">
              <a:extLst>
                <a:ext uri="{FF2B5EF4-FFF2-40B4-BE49-F238E27FC236}">
                  <a16:creationId xmlns:a16="http://schemas.microsoft.com/office/drawing/2014/main" id="{480F12BB-C32D-4DDE-94BD-84EFA4061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" name="Oval 51">
              <a:extLst>
                <a:ext uri="{FF2B5EF4-FFF2-40B4-BE49-F238E27FC236}">
                  <a16:creationId xmlns:a16="http://schemas.microsoft.com/office/drawing/2014/main" id="{FCDDD743-1671-460E-9619-3792AEA18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" name="Oval 52">
              <a:extLst>
                <a:ext uri="{FF2B5EF4-FFF2-40B4-BE49-F238E27FC236}">
                  <a16:creationId xmlns:a16="http://schemas.microsoft.com/office/drawing/2014/main" id="{BA94BFD4-778B-4EF1-B3C0-D97B72166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" name="Oval 53">
              <a:extLst>
                <a:ext uri="{FF2B5EF4-FFF2-40B4-BE49-F238E27FC236}">
                  <a16:creationId xmlns:a16="http://schemas.microsoft.com/office/drawing/2014/main" id="{71BD2EBF-928A-4F5E-8170-228629626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" name="Oval 54">
              <a:extLst>
                <a:ext uri="{FF2B5EF4-FFF2-40B4-BE49-F238E27FC236}">
                  <a16:creationId xmlns:a16="http://schemas.microsoft.com/office/drawing/2014/main" id="{CC6DF25C-8B42-4739-8926-C4DF20CB3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" name="Oval 55">
              <a:extLst>
                <a:ext uri="{FF2B5EF4-FFF2-40B4-BE49-F238E27FC236}">
                  <a16:creationId xmlns:a16="http://schemas.microsoft.com/office/drawing/2014/main" id="{6B18AA96-077C-4359-A395-513F1B748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" name="Oval 56">
              <a:extLst>
                <a:ext uri="{FF2B5EF4-FFF2-40B4-BE49-F238E27FC236}">
                  <a16:creationId xmlns:a16="http://schemas.microsoft.com/office/drawing/2014/main" id="{0BA95C20-1E9B-4850-9437-A7E7C9C94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" name="Oval 57">
              <a:extLst>
                <a:ext uri="{FF2B5EF4-FFF2-40B4-BE49-F238E27FC236}">
                  <a16:creationId xmlns:a16="http://schemas.microsoft.com/office/drawing/2014/main" id="{F7B35FB5-D534-44CE-8CC3-C92C4A8F4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" name="Oval 58">
              <a:extLst>
                <a:ext uri="{FF2B5EF4-FFF2-40B4-BE49-F238E27FC236}">
                  <a16:creationId xmlns:a16="http://schemas.microsoft.com/office/drawing/2014/main" id="{577A6528-BF0F-4C93-8F2A-BDF54AF02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" name="Oval 59">
              <a:extLst>
                <a:ext uri="{FF2B5EF4-FFF2-40B4-BE49-F238E27FC236}">
                  <a16:creationId xmlns:a16="http://schemas.microsoft.com/office/drawing/2014/main" id="{5BD7E2E5-4025-4DAE-963F-0AF57D701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" name="Oval 60">
              <a:extLst>
                <a:ext uri="{FF2B5EF4-FFF2-40B4-BE49-F238E27FC236}">
                  <a16:creationId xmlns:a16="http://schemas.microsoft.com/office/drawing/2014/main" id="{1927D17E-1845-49F0-9D99-4FCD221C1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" name="Oval 61">
              <a:extLst>
                <a:ext uri="{FF2B5EF4-FFF2-40B4-BE49-F238E27FC236}">
                  <a16:creationId xmlns:a16="http://schemas.microsoft.com/office/drawing/2014/main" id="{88CE06E9-08E1-47E9-ADCA-950E12747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" name="Oval 62">
              <a:extLst>
                <a:ext uri="{FF2B5EF4-FFF2-40B4-BE49-F238E27FC236}">
                  <a16:creationId xmlns:a16="http://schemas.microsoft.com/office/drawing/2014/main" id="{EFF3922B-6164-47B7-A55E-08AA0DFD1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" name="Oval 63">
              <a:extLst>
                <a:ext uri="{FF2B5EF4-FFF2-40B4-BE49-F238E27FC236}">
                  <a16:creationId xmlns:a16="http://schemas.microsoft.com/office/drawing/2014/main" id="{A5DD2932-CA56-4F2F-B8A6-7E4BB83B5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" name="Oval 64">
              <a:extLst>
                <a:ext uri="{FF2B5EF4-FFF2-40B4-BE49-F238E27FC236}">
                  <a16:creationId xmlns:a16="http://schemas.microsoft.com/office/drawing/2014/main" id="{58F7D144-FB54-484C-B8CD-ABF5D1636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" name="Oval 65">
              <a:extLst>
                <a:ext uri="{FF2B5EF4-FFF2-40B4-BE49-F238E27FC236}">
                  <a16:creationId xmlns:a16="http://schemas.microsoft.com/office/drawing/2014/main" id="{C9BADE22-2851-4F6C-B623-E5BF791DC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" name="Oval 66">
              <a:extLst>
                <a:ext uri="{FF2B5EF4-FFF2-40B4-BE49-F238E27FC236}">
                  <a16:creationId xmlns:a16="http://schemas.microsoft.com/office/drawing/2014/main" id="{24A1AEE8-20D8-44CE-960C-29C4CBA5B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" name="Oval 67">
              <a:extLst>
                <a:ext uri="{FF2B5EF4-FFF2-40B4-BE49-F238E27FC236}">
                  <a16:creationId xmlns:a16="http://schemas.microsoft.com/office/drawing/2014/main" id="{659BD5D8-0513-400F-9DE7-9F7CA7874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" name="Oval 68">
              <a:extLst>
                <a:ext uri="{FF2B5EF4-FFF2-40B4-BE49-F238E27FC236}">
                  <a16:creationId xmlns:a16="http://schemas.microsoft.com/office/drawing/2014/main" id="{B81021D3-5C4F-4B79-87C8-575FBAE89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" name="Oval 69">
              <a:extLst>
                <a:ext uri="{FF2B5EF4-FFF2-40B4-BE49-F238E27FC236}">
                  <a16:creationId xmlns:a16="http://schemas.microsoft.com/office/drawing/2014/main" id="{C47C75A6-58F2-4EE5-8C62-67FAA6525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" name="Oval 70">
              <a:extLst>
                <a:ext uri="{FF2B5EF4-FFF2-40B4-BE49-F238E27FC236}">
                  <a16:creationId xmlns:a16="http://schemas.microsoft.com/office/drawing/2014/main" id="{38878218-4341-4AC6-B2A2-BC99394AA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" name="Oval 71">
              <a:extLst>
                <a:ext uri="{FF2B5EF4-FFF2-40B4-BE49-F238E27FC236}">
                  <a16:creationId xmlns:a16="http://schemas.microsoft.com/office/drawing/2014/main" id="{E8648BA9-6EAA-4CC6-9CC8-9264C52B3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" name="Oval 72">
              <a:extLst>
                <a:ext uri="{FF2B5EF4-FFF2-40B4-BE49-F238E27FC236}">
                  <a16:creationId xmlns:a16="http://schemas.microsoft.com/office/drawing/2014/main" id="{BCA48349-BA9A-4CC0-92F3-B2A13CEC5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" name="Oval 73">
              <a:extLst>
                <a:ext uri="{FF2B5EF4-FFF2-40B4-BE49-F238E27FC236}">
                  <a16:creationId xmlns:a16="http://schemas.microsoft.com/office/drawing/2014/main" id="{97F847CE-A2A9-4715-A1DD-587704804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" name="Oval 74">
              <a:extLst>
                <a:ext uri="{FF2B5EF4-FFF2-40B4-BE49-F238E27FC236}">
                  <a16:creationId xmlns:a16="http://schemas.microsoft.com/office/drawing/2014/main" id="{8AD0F01B-4155-4A1D-88A1-027B1DC11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" name="Oval 75">
              <a:extLst>
                <a:ext uri="{FF2B5EF4-FFF2-40B4-BE49-F238E27FC236}">
                  <a16:creationId xmlns:a16="http://schemas.microsoft.com/office/drawing/2014/main" id="{7B3A22B3-E404-4B86-A0AC-F4C6258DF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" name="Oval 76">
              <a:extLst>
                <a:ext uri="{FF2B5EF4-FFF2-40B4-BE49-F238E27FC236}">
                  <a16:creationId xmlns:a16="http://schemas.microsoft.com/office/drawing/2014/main" id="{D3DCD74C-FC78-4B37-A583-1C8A6E10A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" name="Oval 77">
              <a:extLst>
                <a:ext uri="{FF2B5EF4-FFF2-40B4-BE49-F238E27FC236}">
                  <a16:creationId xmlns:a16="http://schemas.microsoft.com/office/drawing/2014/main" id="{CE466966-9016-4389-9FB6-95B0AA834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" name="Oval 78">
              <a:extLst>
                <a:ext uri="{FF2B5EF4-FFF2-40B4-BE49-F238E27FC236}">
                  <a16:creationId xmlns:a16="http://schemas.microsoft.com/office/drawing/2014/main" id="{B0860685-54CB-49AA-80E9-2C3FE6A86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8" name="Oval 79">
              <a:extLst>
                <a:ext uri="{FF2B5EF4-FFF2-40B4-BE49-F238E27FC236}">
                  <a16:creationId xmlns:a16="http://schemas.microsoft.com/office/drawing/2014/main" id="{1CF3B2CC-CBDB-49DD-A08F-98561565E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" name="Oval 80">
              <a:extLst>
                <a:ext uri="{FF2B5EF4-FFF2-40B4-BE49-F238E27FC236}">
                  <a16:creationId xmlns:a16="http://schemas.microsoft.com/office/drawing/2014/main" id="{9B25558E-2915-4F14-B249-C298CCE4A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" name="Oval 81">
              <a:extLst>
                <a:ext uri="{FF2B5EF4-FFF2-40B4-BE49-F238E27FC236}">
                  <a16:creationId xmlns:a16="http://schemas.microsoft.com/office/drawing/2014/main" id="{F4F04B68-885B-4D7E-B636-37C80C287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" name="Oval 82">
              <a:extLst>
                <a:ext uri="{FF2B5EF4-FFF2-40B4-BE49-F238E27FC236}">
                  <a16:creationId xmlns:a16="http://schemas.microsoft.com/office/drawing/2014/main" id="{C2D5AEE7-1E48-43A6-A47A-8C719502E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" name="Oval 83">
              <a:extLst>
                <a:ext uri="{FF2B5EF4-FFF2-40B4-BE49-F238E27FC236}">
                  <a16:creationId xmlns:a16="http://schemas.microsoft.com/office/drawing/2014/main" id="{A2E5BC8F-39F2-4576-8DDB-93B012345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" name="Oval 84">
              <a:extLst>
                <a:ext uri="{FF2B5EF4-FFF2-40B4-BE49-F238E27FC236}">
                  <a16:creationId xmlns:a16="http://schemas.microsoft.com/office/drawing/2014/main" id="{0270D198-EF32-454D-9804-2611B3C1A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" name="Oval 85">
              <a:extLst>
                <a:ext uri="{FF2B5EF4-FFF2-40B4-BE49-F238E27FC236}">
                  <a16:creationId xmlns:a16="http://schemas.microsoft.com/office/drawing/2014/main" id="{478CB44A-9005-4512-BC81-FF80A1672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" name="Oval 86">
              <a:extLst>
                <a:ext uri="{FF2B5EF4-FFF2-40B4-BE49-F238E27FC236}">
                  <a16:creationId xmlns:a16="http://schemas.microsoft.com/office/drawing/2014/main" id="{0362ECFF-606F-43B5-82A1-7A1E26744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" name="Oval 87">
              <a:extLst>
                <a:ext uri="{FF2B5EF4-FFF2-40B4-BE49-F238E27FC236}">
                  <a16:creationId xmlns:a16="http://schemas.microsoft.com/office/drawing/2014/main" id="{E8163C34-5655-4BFB-8265-FD7163D5E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" name="Oval 88">
              <a:extLst>
                <a:ext uri="{FF2B5EF4-FFF2-40B4-BE49-F238E27FC236}">
                  <a16:creationId xmlns:a16="http://schemas.microsoft.com/office/drawing/2014/main" id="{ECA4122F-A9B9-43AC-982B-58EF1C540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" name="Oval 89">
              <a:extLst>
                <a:ext uri="{FF2B5EF4-FFF2-40B4-BE49-F238E27FC236}">
                  <a16:creationId xmlns:a16="http://schemas.microsoft.com/office/drawing/2014/main" id="{6C84E53A-BC77-41C3-BE55-BAC205DA7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" name="Oval 90">
              <a:extLst>
                <a:ext uri="{FF2B5EF4-FFF2-40B4-BE49-F238E27FC236}">
                  <a16:creationId xmlns:a16="http://schemas.microsoft.com/office/drawing/2014/main" id="{FD6B8EA7-CDEA-4CB0-8123-2EE411518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" name="Oval 91">
              <a:extLst>
                <a:ext uri="{FF2B5EF4-FFF2-40B4-BE49-F238E27FC236}">
                  <a16:creationId xmlns:a16="http://schemas.microsoft.com/office/drawing/2014/main" id="{AC547915-C570-40E7-A458-CCB543AFF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" name="Oval 92">
              <a:extLst>
                <a:ext uri="{FF2B5EF4-FFF2-40B4-BE49-F238E27FC236}">
                  <a16:creationId xmlns:a16="http://schemas.microsoft.com/office/drawing/2014/main" id="{0492E559-62BB-4B1A-B7AB-5A812A1FD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" name="Oval 93">
              <a:extLst>
                <a:ext uri="{FF2B5EF4-FFF2-40B4-BE49-F238E27FC236}">
                  <a16:creationId xmlns:a16="http://schemas.microsoft.com/office/drawing/2014/main" id="{834CC8E7-A2D0-447A-8F37-F1F6F6BDD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" name="Oval 94">
              <a:extLst>
                <a:ext uri="{FF2B5EF4-FFF2-40B4-BE49-F238E27FC236}">
                  <a16:creationId xmlns:a16="http://schemas.microsoft.com/office/drawing/2014/main" id="{471F0ED5-2591-44FB-9F2C-66D9DD363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" name="Oval 95">
              <a:extLst>
                <a:ext uri="{FF2B5EF4-FFF2-40B4-BE49-F238E27FC236}">
                  <a16:creationId xmlns:a16="http://schemas.microsoft.com/office/drawing/2014/main" id="{D0DD53B1-A7F1-488F-80BD-524F9A03A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" name="Oval 96">
              <a:extLst>
                <a:ext uri="{FF2B5EF4-FFF2-40B4-BE49-F238E27FC236}">
                  <a16:creationId xmlns:a16="http://schemas.microsoft.com/office/drawing/2014/main" id="{F67599D8-7E8F-498F-B7AA-71FEDBDDA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" name="Oval 97">
              <a:extLst>
                <a:ext uri="{FF2B5EF4-FFF2-40B4-BE49-F238E27FC236}">
                  <a16:creationId xmlns:a16="http://schemas.microsoft.com/office/drawing/2014/main" id="{815D3ECB-0164-4B49-A386-6C94D32FC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" name="Oval 98">
              <a:extLst>
                <a:ext uri="{FF2B5EF4-FFF2-40B4-BE49-F238E27FC236}">
                  <a16:creationId xmlns:a16="http://schemas.microsoft.com/office/drawing/2014/main" id="{A8456DA1-60DC-4329-8793-C0BA19192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" name="Oval 99">
              <a:extLst>
                <a:ext uri="{FF2B5EF4-FFF2-40B4-BE49-F238E27FC236}">
                  <a16:creationId xmlns:a16="http://schemas.microsoft.com/office/drawing/2014/main" id="{3162FE5A-2005-40B7-87F1-CB00AE603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" name="Oval 100">
              <a:extLst>
                <a:ext uri="{FF2B5EF4-FFF2-40B4-BE49-F238E27FC236}">
                  <a16:creationId xmlns:a16="http://schemas.microsoft.com/office/drawing/2014/main" id="{AB9E74CF-9510-4368-B761-AAE725F7E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" name="Oval 101">
              <a:extLst>
                <a:ext uri="{FF2B5EF4-FFF2-40B4-BE49-F238E27FC236}">
                  <a16:creationId xmlns:a16="http://schemas.microsoft.com/office/drawing/2014/main" id="{2CFABF5C-000D-42D4-8A84-8C0D647F9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" name="Oval 102">
              <a:extLst>
                <a:ext uri="{FF2B5EF4-FFF2-40B4-BE49-F238E27FC236}">
                  <a16:creationId xmlns:a16="http://schemas.microsoft.com/office/drawing/2014/main" id="{FCDBAD50-D827-42BE-937D-A50EE52DB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" name="Oval 103">
              <a:extLst>
                <a:ext uri="{FF2B5EF4-FFF2-40B4-BE49-F238E27FC236}">
                  <a16:creationId xmlns:a16="http://schemas.microsoft.com/office/drawing/2014/main" id="{7BE3E517-B219-478D-9F8F-90000A3EB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" name="Oval 104">
              <a:extLst>
                <a:ext uri="{FF2B5EF4-FFF2-40B4-BE49-F238E27FC236}">
                  <a16:creationId xmlns:a16="http://schemas.microsoft.com/office/drawing/2014/main" id="{AD3B3605-5F2B-429C-9FAD-E6989509B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" name="Oval 105">
              <a:extLst>
                <a:ext uri="{FF2B5EF4-FFF2-40B4-BE49-F238E27FC236}">
                  <a16:creationId xmlns:a16="http://schemas.microsoft.com/office/drawing/2014/main" id="{9F462FBD-DEBD-4D39-9D5F-99DD9D5DC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" name="Oval 106">
              <a:extLst>
                <a:ext uri="{FF2B5EF4-FFF2-40B4-BE49-F238E27FC236}">
                  <a16:creationId xmlns:a16="http://schemas.microsoft.com/office/drawing/2014/main" id="{A0642B78-BF73-473E-9C0D-016BAF007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" name="Oval 107">
              <a:extLst>
                <a:ext uri="{FF2B5EF4-FFF2-40B4-BE49-F238E27FC236}">
                  <a16:creationId xmlns:a16="http://schemas.microsoft.com/office/drawing/2014/main" id="{310AB6CD-AFE9-4F06-BF6A-55592A2C2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" name="Oval 108">
              <a:extLst>
                <a:ext uri="{FF2B5EF4-FFF2-40B4-BE49-F238E27FC236}">
                  <a16:creationId xmlns:a16="http://schemas.microsoft.com/office/drawing/2014/main" id="{D62C65F4-92E9-4561-9B8F-5BB15763E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" name="Oval 109">
              <a:extLst>
                <a:ext uri="{FF2B5EF4-FFF2-40B4-BE49-F238E27FC236}">
                  <a16:creationId xmlns:a16="http://schemas.microsoft.com/office/drawing/2014/main" id="{6C43F3B0-3218-4214-AF25-05EABE864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" name="Oval 110">
              <a:extLst>
                <a:ext uri="{FF2B5EF4-FFF2-40B4-BE49-F238E27FC236}">
                  <a16:creationId xmlns:a16="http://schemas.microsoft.com/office/drawing/2014/main" id="{FAC20A39-4DE3-4D1F-A65E-AA3E73372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" name="Oval 111">
              <a:extLst>
                <a:ext uri="{FF2B5EF4-FFF2-40B4-BE49-F238E27FC236}">
                  <a16:creationId xmlns:a16="http://schemas.microsoft.com/office/drawing/2014/main" id="{0526AFEE-BB8F-409F-BE26-9CEFC0B4C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" name="Oval 112">
              <a:extLst>
                <a:ext uri="{FF2B5EF4-FFF2-40B4-BE49-F238E27FC236}">
                  <a16:creationId xmlns:a16="http://schemas.microsoft.com/office/drawing/2014/main" id="{6CADBBF7-0581-409A-A4BA-C51AD28D4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" name="Oval 113">
              <a:extLst>
                <a:ext uri="{FF2B5EF4-FFF2-40B4-BE49-F238E27FC236}">
                  <a16:creationId xmlns:a16="http://schemas.microsoft.com/office/drawing/2014/main" id="{88F3DF4D-51B4-41DC-AEC0-25B0D8222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" name="Oval 114">
              <a:extLst>
                <a:ext uri="{FF2B5EF4-FFF2-40B4-BE49-F238E27FC236}">
                  <a16:creationId xmlns:a16="http://schemas.microsoft.com/office/drawing/2014/main" id="{078FADCD-3867-4B33-AC27-8448FD29A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" name="Oval 115">
              <a:extLst>
                <a:ext uri="{FF2B5EF4-FFF2-40B4-BE49-F238E27FC236}">
                  <a16:creationId xmlns:a16="http://schemas.microsoft.com/office/drawing/2014/main" id="{C5F504FC-DB89-4D09-B2B3-A913FB32A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" name="Oval 116">
              <a:extLst>
                <a:ext uri="{FF2B5EF4-FFF2-40B4-BE49-F238E27FC236}">
                  <a16:creationId xmlns:a16="http://schemas.microsoft.com/office/drawing/2014/main" id="{94A1CA3F-3C5F-4817-983F-B42E9EED1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6" name="Oval 117">
              <a:extLst>
                <a:ext uri="{FF2B5EF4-FFF2-40B4-BE49-F238E27FC236}">
                  <a16:creationId xmlns:a16="http://schemas.microsoft.com/office/drawing/2014/main" id="{FB2DCEEE-B60A-4E34-A8AF-0257C1FA7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7" name="Oval 118">
              <a:extLst>
                <a:ext uri="{FF2B5EF4-FFF2-40B4-BE49-F238E27FC236}">
                  <a16:creationId xmlns:a16="http://schemas.microsoft.com/office/drawing/2014/main" id="{1F52493F-5C29-4746-B9DD-84C6DE7A6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" name="Oval 119">
              <a:extLst>
                <a:ext uri="{FF2B5EF4-FFF2-40B4-BE49-F238E27FC236}">
                  <a16:creationId xmlns:a16="http://schemas.microsoft.com/office/drawing/2014/main" id="{4B0D5FBC-7AC4-4A35-B147-B7D366235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9" name="Oval 120">
              <a:extLst>
                <a:ext uri="{FF2B5EF4-FFF2-40B4-BE49-F238E27FC236}">
                  <a16:creationId xmlns:a16="http://schemas.microsoft.com/office/drawing/2014/main" id="{1F0676C8-DF3F-4A51-AB47-6E6C2B000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" name="Oval 121">
              <a:extLst>
                <a:ext uri="{FF2B5EF4-FFF2-40B4-BE49-F238E27FC236}">
                  <a16:creationId xmlns:a16="http://schemas.microsoft.com/office/drawing/2014/main" id="{71603523-886E-42CF-8FB2-65F894164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1" name="Oval 122">
              <a:extLst>
                <a:ext uri="{FF2B5EF4-FFF2-40B4-BE49-F238E27FC236}">
                  <a16:creationId xmlns:a16="http://schemas.microsoft.com/office/drawing/2014/main" id="{AACC3D6C-3E0A-4D99-B11A-DF013CA90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" name="Oval 123">
              <a:extLst>
                <a:ext uri="{FF2B5EF4-FFF2-40B4-BE49-F238E27FC236}">
                  <a16:creationId xmlns:a16="http://schemas.microsoft.com/office/drawing/2014/main" id="{DA269072-EAA5-488E-8C5D-337AD3DC2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" name="Oval 124">
              <a:extLst>
                <a:ext uri="{FF2B5EF4-FFF2-40B4-BE49-F238E27FC236}">
                  <a16:creationId xmlns:a16="http://schemas.microsoft.com/office/drawing/2014/main" id="{0B5487B7-ADDE-41E9-AD2D-7F463A163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4" name="Oval 125">
              <a:extLst>
                <a:ext uri="{FF2B5EF4-FFF2-40B4-BE49-F238E27FC236}">
                  <a16:creationId xmlns:a16="http://schemas.microsoft.com/office/drawing/2014/main" id="{AF6879AE-9267-4BA1-B8B8-761CC553F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5" name="Oval 126">
              <a:extLst>
                <a:ext uri="{FF2B5EF4-FFF2-40B4-BE49-F238E27FC236}">
                  <a16:creationId xmlns:a16="http://schemas.microsoft.com/office/drawing/2014/main" id="{249400B3-24D6-43F6-B2DE-8CFBDC243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6" name="Oval 127">
              <a:extLst>
                <a:ext uri="{FF2B5EF4-FFF2-40B4-BE49-F238E27FC236}">
                  <a16:creationId xmlns:a16="http://schemas.microsoft.com/office/drawing/2014/main" id="{80CEFEE7-77A4-42E4-8029-4916974F6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7" name="Oval 128">
              <a:extLst>
                <a:ext uri="{FF2B5EF4-FFF2-40B4-BE49-F238E27FC236}">
                  <a16:creationId xmlns:a16="http://schemas.microsoft.com/office/drawing/2014/main" id="{7B63B070-8F96-4AB5-9E0B-B58C242DE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8" name="Oval 129">
              <a:extLst>
                <a:ext uri="{FF2B5EF4-FFF2-40B4-BE49-F238E27FC236}">
                  <a16:creationId xmlns:a16="http://schemas.microsoft.com/office/drawing/2014/main" id="{024F0B0B-9338-42E4-8540-B46DD3B4A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9" name="Oval 130">
              <a:extLst>
                <a:ext uri="{FF2B5EF4-FFF2-40B4-BE49-F238E27FC236}">
                  <a16:creationId xmlns:a16="http://schemas.microsoft.com/office/drawing/2014/main" id="{D8519249-3CFB-4E0F-BF16-61F7B29CD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0" name="Oval 131">
              <a:extLst>
                <a:ext uri="{FF2B5EF4-FFF2-40B4-BE49-F238E27FC236}">
                  <a16:creationId xmlns:a16="http://schemas.microsoft.com/office/drawing/2014/main" id="{97E81352-C5AC-47D9-A828-0C75868B2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1" name="Oval 132">
              <a:extLst>
                <a:ext uri="{FF2B5EF4-FFF2-40B4-BE49-F238E27FC236}">
                  <a16:creationId xmlns:a16="http://schemas.microsoft.com/office/drawing/2014/main" id="{C43E1E76-404E-451B-A7C0-4D8AC54A4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2" name="Oval 133">
              <a:extLst>
                <a:ext uri="{FF2B5EF4-FFF2-40B4-BE49-F238E27FC236}">
                  <a16:creationId xmlns:a16="http://schemas.microsoft.com/office/drawing/2014/main" id="{7B83A281-1B95-44F4-91A9-B412280FC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" name="Oval 134">
              <a:extLst>
                <a:ext uri="{FF2B5EF4-FFF2-40B4-BE49-F238E27FC236}">
                  <a16:creationId xmlns:a16="http://schemas.microsoft.com/office/drawing/2014/main" id="{BD18AEB8-D7D1-44F3-900C-C3F7C0A07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" name="Oval 135">
              <a:extLst>
                <a:ext uri="{FF2B5EF4-FFF2-40B4-BE49-F238E27FC236}">
                  <a16:creationId xmlns:a16="http://schemas.microsoft.com/office/drawing/2014/main" id="{C4A6BB24-FC13-4BDC-97FF-314CBD2A7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" name="Oval 136">
              <a:extLst>
                <a:ext uri="{FF2B5EF4-FFF2-40B4-BE49-F238E27FC236}">
                  <a16:creationId xmlns:a16="http://schemas.microsoft.com/office/drawing/2014/main" id="{8A0E5072-57C1-4305-8933-68C5A6588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6" name="Oval 137">
              <a:extLst>
                <a:ext uri="{FF2B5EF4-FFF2-40B4-BE49-F238E27FC236}">
                  <a16:creationId xmlns:a16="http://schemas.microsoft.com/office/drawing/2014/main" id="{2D3281A6-5B9C-432B-B5D3-34F7DC164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" name="Oval 138">
              <a:extLst>
                <a:ext uri="{FF2B5EF4-FFF2-40B4-BE49-F238E27FC236}">
                  <a16:creationId xmlns:a16="http://schemas.microsoft.com/office/drawing/2014/main" id="{862E97E8-9E6C-4015-BD26-D08243D33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8" name="Oval 139">
              <a:extLst>
                <a:ext uri="{FF2B5EF4-FFF2-40B4-BE49-F238E27FC236}">
                  <a16:creationId xmlns:a16="http://schemas.microsoft.com/office/drawing/2014/main" id="{3A1A947B-0BCD-4CE6-B5AE-8660FF88D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9" name="Oval 140">
              <a:extLst>
                <a:ext uri="{FF2B5EF4-FFF2-40B4-BE49-F238E27FC236}">
                  <a16:creationId xmlns:a16="http://schemas.microsoft.com/office/drawing/2014/main" id="{E1A0E0A6-5FD0-4893-B920-94703A472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0" name="Oval 141">
              <a:extLst>
                <a:ext uri="{FF2B5EF4-FFF2-40B4-BE49-F238E27FC236}">
                  <a16:creationId xmlns:a16="http://schemas.microsoft.com/office/drawing/2014/main" id="{CF171E5A-6AB7-43BB-9ED0-B3A05635E5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" name="Oval 142">
              <a:extLst>
                <a:ext uri="{FF2B5EF4-FFF2-40B4-BE49-F238E27FC236}">
                  <a16:creationId xmlns:a16="http://schemas.microsoft.com/office/drawing/2014/main" id="{545AF4EE-2B5F-4BD4-8044-598FD4EEC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2" name="Oval 143">
              <a:extLst>
                <a:ext uri="{FF2B5EF4-FFF2-40B4-BE49-F238E27FC236}">
                  <a16:creationId xmlns:a16="http://schemas.microsoft.com/office/drawing/2014/main" id="{BA33B6C2-1CB8-484F-A3B7-9708A4D7B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" name="Oval 144">
              <a:extLst>
                <a:ext uri="{FF2B5EF4-FFF2-40B4-BE49-F238E27FC236}">
                  <a16:creationId xmlns:a16="http://schemas.microsoft.com/office/drawing/2014/main" id="{1089D65B-4417-4B9C-B1E4-DAE102F1F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" name="Oval 145">
              <a:extLst>
                <a:ext uri="{FF2B5EF4-FFF2-40B4-BE49-F238E27FC236}">
                  <a16:creationId xmlns:a16="http://schemas.microsoft.com/office/drawing/2014/main" id="{CCA171AB-9C67-45C5-BCBD-D6ED1B7AE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" name="Text Box 146">
              <a:extLst>
                <a:ext uri="{FF2B5EF4-FFF2-40B4-BE49-F238E27FC236}">
                  <a16:creationId xmlns:a16="http://schemas.microsoft.com/office/drawing/2014/main" id="{2080721B-858F-4AA4-AC34-6F26D0F89E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" y="664"/>
              <a:ext cx="234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A   B  C  D  E   F  G  H   I    J   K  L  M  N  O   P  Q  R   S   T  U  V  W  X  Y</a:t>
              </a:r>
            </a:p>
          </p:txBody>
        </p:sp>
        <p:sp>
          <p:nvSpPr>
            <p:cNvPr id="146" name="Oval 147">
              <a:extLst>
                <a:ext uri="{FF2B5EF4-FFF2-40B4-BE49-F238E27FC236}">
                  <a16:creationId xmlns:a16="http://schemas.microsoft.com/office/drawing/2014/main" id="{0096EC4E-BBFB-480F-8540-6AF9C7390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7" name="Oval 148">
              <a:extLst>
                <a:ext uri="{FF2B5EF4-FFF2-40B4-BE49-F238E27FC236}">
                  <a16:creationId xmlns:a16="http://schemas.microsoft.com/office/drawing/2014/main" id="{A0336C65-A3F3-4655-AC54-F6A9ADF60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" name="Oval 149">
              <a:extLst>
                <a:ext uri="{FF2B5EF4-FFF2-40B4-BE49-F238E27FC236}">
                  <a16:creationId xmlns:a16="http://schemas.microsoft.com/office/drawing/2014/main" id="{A2731000-ABEA-422B-A428-D00264DA5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9" name="Oval 150">
              <a:extLst>
                <a:ext uri="{FF2B5EF4-FFF2-40B4-BE49-F238E27FC236}">
                  <a16:creationId xmlns:a16="http://schemas.microsoft.com/office/drawing/2014/main" id="{4C351D14-56B2-40F3-A4B9-75529247E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" name="Oval 151">
              <a:extLst>
                <a:ext uri="{FF2B5EF4-FFF2-40B4-BE49-F238E27FC236}">
                  <a16:creationId xmlns:a16="http://schemas.microsoft.com/office/drawing/2014/main" id="{18ABCF11-4CD2-4724-8162-AD5702AA3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" name="Oval 152">
              <a:extLst>
                <a:ext uri="{FF2B5EF4-FFF2-40B4-BE49-F238E27FC236}">
                  <a16:creationId xmlns:a16="http://schemas.microsoft.com/office/drawing/2014/main" id="{8B79DDC8-58DC-4B63-93F9-23A5A95E3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2" name="Oval 153">
              <a:extLst>
                <a:ext uri="{FF2B5EF4-FFF2-40B4-BE49-F238E27FC236}">
                  <a16:creationId xmlns:a16="http://schemas.microsoft.com/office/drawing/2014/main" id="{9678D203-761E-4B87-B162-359E06C88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" name="Oval 154">
              <a:extLst>
                <a:ext uri="{FF2B5EF4-FFF2-40B4-BE49-F238E27FC236}">
                  <a16:creationId xmlns:a16="http://schemas.microsoft.com/office/drawing/2014/main" id="{265E2F3B-6EAA-4A06-828D-97C949B03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" name="Oval 155">
              <a:extLst>
                <a:ext uri="{FF2B5EF4-FFF2-40B4-BE49-F238E27FC236}">
                  <a16:creationId xmlns:a16="http://schemas.microsoft.com/office/drawing/2014/main" id="{862A60F6-468E-4EBD-95F8-FDB1BDC78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5" name="Oval 156">
              <a:extLst>
                <a:ext uri="{FF2B5EF4-FFF2-40B4-BE49-F238E27FC236}">
                  <a16:creationId xmlns:a16="http://schemas.microsoft.com/office/drawing/2014/main" id="{95721D49-0CF6-45FA-9413-B0C6403B4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6" name="Oval 157">
              <a:extLst>
                <a:ext uri="{FF2B5EF4-FFF2-40B4-BE49-F238E27FC236}">
                  <a16:creationId xmlns:a16="http://schemas.microsoft.com/office/drawing/2014/main" id="{1E434AA1-35DC-41C8-BF40-24B531C56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7" name="Oval 158">
              <a:extLst>
                <a:ext uri="{FF2B5EF4-FFF2-40B4-BE49-F238E27FC236}">
                  <a16:creationId xmlns:a16="http://schemas.microsoft.com/office/drawing/2014/main" id="{0C98A38B-1C78-49A7-B620-207A0BF0C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8" name="Oval 159">
              <a:extLst>
                <a:ext uri="{FF2B5EF4-FFF2-40B4-BE49-F238E27FC236}">
                  <a16:creationId xmlns:a16="http://schemas.microsoft.com/office/drawing/2014/main" id="{F56E2E53-272A-4BE0-89D9-689BE3C15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9" name="Oval 160">
              <a:extLst>
                <a:ext uri="{FF2B5EF4-FFF2-40B4-BE49-F238E27FC236}">
                  <a16:creationId xmlns:a16="http://schemas.microsoft.com/office/drawing/2014/main" id="{1475AB6A-5DA9-4D50-A859-60CB43A3B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0" name="Oval 161">
              <a:extLst>
                <a:ext uri="{FF2B5EF4-FFF2-40B4-BE49-F238E27FC236}">
                  <a16:creationId xmlns:a16="http://schemas.microsoft.com/office/drawing/2014/main" id="{C6E15B4D-D5D5-4FAD-961A-36A667063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1" name="Oval 162">
              <a:extLst>
                <a:ext uri="{FF2B5EF4-FFF2-40B4-BE49-F238E27FC236}">
                  <a16:creationId xmlns:a16="http://schemas.microsoft.com/office/drawing/2014/main" id="{29B0187B-9B60-4B06-B2C1-03402B944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2" name="Oval 163">
              <a:extLst>
                <a:ext uri="{FF2B5EF4-FFF2-40B4-BE49-F238E27FC236}">
                  <a16:creationId xmlns:a16="http://schemas.microsoft.com/office/drawing/2014/main" id="{695558F2-CA93-4634-A17A-E88C24AA1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3" name="Oval 164">
              <a:extLst>
                <a:ext uri="{FF2B5EF4-FFF2-40B4-BE49-F238E27FC236}">
                  <a16:creationId xmlns:a16="http://schemas.microsoft.com/office/drawing/2014/main" id="{E46DEDC2-96C1-4B25-9158-EDE469CB0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" name="Oval 165">
              <a:extLst>
                <a:ext uri="{FF2B5EF4-FFF2-40B4-BE49-F238E27FC236}">
                  <a16:creationId xmlns:a16="http://schemas.microsoft.com/office/drawing/2014/main" id="{49424F2C-3136-4F91-93EA-E08B95567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5" name="Oval 166">
              <a:extLst>
                <a:ext uri="{FF2B5EF4-FFF2-40B4-BE49-F238E27FC236}">
                  <a16:creationId xmlns:a16="http://schemas.microsoft.com/office/drawing/2014/main" id="{C2ACFD3A-329A-42C5-B74F-0093B182F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6" name="Oval 167">
              <a:extLst>
                <a:ext uri="{FF2B5EF4-FFF2-40B4-BE49-F238E27FC236}">
                  <a16:creationId xmlns:a16="http://schemas.microsoft.com/office/drawing/2014/main" id="{AA9705CC-10BB-409C-9A67-4FA1079A6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7" name="Oval 168">
              <a:extLst>
                <a:ext uri="{FF2B5EF4-FFF2-40B4-BE49-F238E27FC236}">
                  <a16:creationId xmlns:a16="http://schemas.microsoft.com/office/drawing/2014/main" id="{A9B4DB6B-1F3B-4AD9-BB08-387E14440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8" name="Oval 169">
              <a:extLst>
                <a:ext uri="{FF2B5EF4-FFF2-40B4-BE49-F238E27FC236}">
                  <a16:creationId xmlns:a16="http://schemas.microsoft.com/office/drawing/2014/main" id="{9DC61203-2F2F-4BBA-9D57-1D15C2AAC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9" name="Oval 170">
              <a:extLst>
                <a:ext uri="{FF2B5EF4-FFF2-40B4-BE49-F238E27FC236}">
                  <a16:creationId xmlns:a16="http://schemas.microsoft.com/office/drawing/2014/main" id="{A3F7B5CB-9958-4ACD-B434-5CA7837C3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0" name="Oval 171">
              <a:extLst>
                <a:ext uri="{FF2B5EF4-FFF2-40B4-BE49-F238E27FC236}">
                  <a16:creationId xmlns:a16="http://schemas.microsoft.com/office/drawing/2014/main" id="{CDC9FE2C-1997-467F-8C42-6291AB184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1" name="Oval 172">
              <a:extLst>
                <a:ext uri="{FF2B5EF4-FFF2-40B4-BE49-F238E27FC236}">
                  <a16:creationId xmlns:a16="http://schemas.microsoft.com/office/drawing/2014/main" id="{7F426049-05FF-43AB-8F2D-3D38F1C41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2" name="Oval 173">
              <a:extLst>
                <a:ext uri="{FF2B5EF4-FFF2-40B4-BE49-F238E27FC236}">
                  <a16:creationId xmlns:a16="http://schemas.microsoft.com/office/drawing/2014/main" id="{ED2C3F10-B2DF-4E6E-B8DC-A0FFD012A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3" name="Oval 174">
              <a:extLst>
                <a:ext uri="{FF2B5EF4-FFF2-40B4-BE49-F238E27FC236}">
                  <a16:creationId xmlns:a16="http://schemas.microsoft.com/office/drawing/2014/main" id="{7EBF19D0-A4B5-4F9F-8067-241E28BBD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" name="Oval 175">
              <a:extLst>
                <a:ext uri="{FF2B5EF4-FFF2-40B4-BE49-F238E27FC236}">
                  <a16:creationId xmlns:a16="http://schemas.microsoft.com/office/drawing/2014/main" id="{82267B08-35CE-44C5-8AA7-41344FECB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" name="Oval 176">
              <a:extLst>
                <a:ext uri="{FF2B5EF4-FFF2-40B4-BE49-F238E27FC236}">
                  <a16:creationId xmlns:a16="http://schemas.microsoft.com/office/drawing/2014/main" id="{55205747-4A1E-4AA4-9B10-C51ED2F8A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" name="Oval 177">
              <a:extLst>
                <a:ext uri="{FF2B5EF4-FFF2-40B4-BE49-F238E27FC236}">
                  <a16:creationId xmlns:a16="http://schemas.microsoft.com/office/drawing/2014/main" id="{AA3B942F-A6DF-4F9F-B345-9E807BF6F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7" name="Oval 178">
              <a:extLst>
                <a:ext uri="{FF2B5EF4-FFF2-40B4-BE49-F238E27FC236}">
                  <a16:creationId xmlns:a16="http://schemas.microsoft.com/office/drawing/2014/main" id="{CA61E4EE-0563-4C65-8D9E-191084BDE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8" name="Oval 179">
              <a:extLst>
                <a:ext uri="{FF2B5EF4-FFF2-40B4-BE49-F238E27FC236}">
                  <a16:creationId xmlns:a16="http://schemas.microsoft.com/office/drawing/2014/main" id="{00B3FB2F-BEA2-4439-878E-5C68750E8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9" name="Oval 180">
              <a:extLst>
                <a:ext uri="{FF2B5EF4-FFF2-40B4-BE49-F238E27FC236}">
                  <a16:creationId xmlns:a16="http://schemas.microsoft.com/office/drawing/2014/main" id="{8C5747DE-0D12-4118-9F59-2C100AD0F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0" name="Oval 181">
              <a:extLst>
                <a:ext uri="{FF2B5EF4-FFF2-40B4-BE49-F238E27FC236}">
                  <a16:creationId xmlns:a16="http://schemas.microsoft.com/office/drawing/2014/main" id="{617C4682-1C12-468E-8B33-86BC56BE4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1" name="Oval 182">
              <a:extLst>
                <a:ext uri="{FF2B5EF4-FFF2-40B4-BE49-F238E27FC236}">
                  <a16:creationId xmlns:a16="http://schemas.microsoft.com/office/drawing/2014/main" id="{3BFEF72C-0E86-4258-8F06-FBA18B19B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2" name="Oval 183">
              <a:extLst>
                <a:ext uri="{FF2B5EF4-FFF2-40B4-BE49-F238E27FC236}">
                  <a16:creationId xmlns:a16="http://schemas.microsoft.com/office/drawing/2014/main" id="{AA98058E-73EF-4404-97CF-73B72EBE5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3" name="Oval 184">
              <a:extLst>
                <a:ext uri="{FF2B5EF4-FFF2-40B4-BE49-F238E27FC236}">
                  <a16:creationId xmlns:a16="http://schemas.microsoft.com/office/drawing/2014/main" id="{C04D946C-00BF-4F2E-8F2A-055BCD32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" name="Oval 185">
              <a:extLst>
                <a:ext uri="{FF2B5EF4-FFF2-40B4-BE49-F238E27FC236}">
                  <a16:creationId xmlns:a16="http://schemas.microsoft.com/office/drawing/2014/main" id="{AC8990AE-35BD-42F8-A957-25F0AC813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" name="Oval 186">
              <a:extLst>
                <a:ext uri="{FF2B5EF4-FFF2-40B4-BE49-F238E27FC236}">
                  <a16:creationId xmlns:a16="http://schemas.microsoft.com/office/drawing/2014/main" id="{30C0E35E-D249-4DC8-BFFE-7E35A994E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6" name="Oval 187">
              <a:extLst>
                <a:ext uri="{FF2B5EF4-FFF2-40B4-BE49-F238E27FC236}">
                  <a16:creationId xmlns:a16="http://schemas.microsoft.com/office/drawing/2014/main" id="{F29406EE-5FEC-4A7B-9D0D-66B8E71B6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7" name="Oval 188">
              <a:extLst>
                <a:ext uri="{FF2B5EF4-FFF2-40B4-BE49-F238E27FC236}">
                  <a16:creationId xmlns:a16="http://schemas.microsoft.com/office/drawing/2014/main" id="{7DAD57E0-085D-475C-9D7F-1B25C47EF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8" name="Oval 189">
              <a:extLst>
                <a:ext uri="{FF2B5EF4-FFF2-40B4-BE49-F238E27FC236}">
                  <a16:creationId xmlns:a16="http://schemas.microsoft.com/office/drawing/2014/main" id="{4F864CA3-27C2-4794-B9B2-23E1C0B63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9" name="Oval 190">
              <a:extLst>
                <a:ext uri="{FF2B5EF4-FFF2-40B4-BE49-F238E27FC236}">
                  <a16:creationId xmlns:a16="http://schemas.microsoft.com/office/drawing/2014/main" id="{975BAFD4-3E59-4466-87E5-0FDCAEE40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0" name="Oval 191">
              <a:extLst>
                <a:ext uri="{FF2B5EF4-FFF2-40B4-BE49-F238E27FC236}">
                  <a16:creationId xmlns:a16="http://schemas.microsoft.com/office/drawing/2014/main" id="{7B827726-B213-455D-A1A9-62CEC3136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1" name="Oval 192">
              <a:extLst>
                <a:ext uri="{FF2B5EF4-FFF2-40B4-BE49-F238E27FC236}">
                  <a16:creationId xmlns:a16="http://schemas.microsoft.com/office/drawing/2014/main" id="{4F008086-1FF4-4B5E-A6F0-0E4F4B10A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2" name="Oval 193">
              <a:extLst>
                <a:ext uri="{FF2B5EF4-FFF2-40B4-BE49-F238E27FC236}">
                  <a16:creationId xmlns:a16="http://schemas.microsoft.com/office/drawing/2014/main" id="{BC527154-12DB-4684-BD26-06B04788D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3" name="Oval 194">
              <a:extLst>
                <a:ext uri="{FF2B5EF4-FFF2-40B4-BE49-F238E27FC236}">
                  <a16:creationId xmlns:a16="http://schemas.microsoft.com/office/drawing/2014/main" id="{9352B470-A9BB-4D44-8863-AC036BCCD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" name="Oval 195">
              <a:extLst>
                <a:ext uri="{FF2B5EF4-FFF2-40B4-BE49-F238E27FC236}">
                  <a16:creationId xmlns:a16="http://schemas.microsoft.com/office/drawing/2014/main" id="{BE51DC9E-E145-4905-B3AA-3880AF462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" name="Oval 196">
              <a:extLst>
                <a:ext uri="{FF2B5EF4-FFF2-40B4-BE49-F238E27FC236}">
                  <a16:creationId xmlns:a16="http://schemas.microsoft.com/office/drawing/2014/main" id="{540B0F87-2D17-42B7-8808-8C4180B8B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6" name="Oval 197">
              <a:extLst>
                <a:ext uri="{FF2B5EF4-FFF2-40B4-BE49-F238E27FC236}">
                  <a16:creationId xmlns:a16="http://schemas.microsoft.com/office/drawing/2014/main" id="{965577AF-189C-4858-A8E6-1FDBC27A3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7" name="Oval 198">
              <a:extLst>
                <a:ext uri="{FF2B5EF4-FFF2-40B4-BE49-F238E27FC236}">
                  <a16:creationId xmlns:a16="http://schemas.microsoft.com/office/drawing/2014/main" id="{B117D93B-77CF-4D45-8573-23C63341C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8" name="Oval 199">
              <a:extLst>
                <a:ext uri="{FF2B5EF4-FFF2-40B4-BE49-F238E27FC236}">
                  <a16:creationId xmlns:a16="http://schemas.microsoft.com/office/drawing/2014/main" id="{66CA85D5-420A-4EA0-BF61-7C8807CE4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9" name="Oval 200">
              <a:extLst>
                <a:ext uri="{FF2B5EF4-FFF2-40B4-BE49-F238E27FC236}">
                  <a16:creationId xmlns:a16="http://schemas.microsoft.com/office/drawing/2014/main" id="{25B23146-6FF4-4315-8AE4-64625D30D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0" name="Oval 201">
              <a:extLst>
                <a:ext uri="{FF2B5EF4-FFF2-40B4-BE49-F238E27FC236}">
                  <a16:creationId xmlns:a16="http://schemas.microsoft.com/office/drawing/2014/main" id="{04836F08-B5ED-45DA-B5CC-C9E9D6DF5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1" name="Oval 202">
              <a:extLst>
                <a:ext uri="{FF2B5EF4-FFF2-40B4-BE49-F238E27FC236}">
                  <a16:creationId xmlns:a16="http://schemas.microsoft.com/office/drawing/2014/main" id="{AF777ABB-C39E-409E-BA6E-CEA108857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2" name="Oval 203">
              <a:extLst>
                <a:ext uri="{FF2B5EF4-FFF2-40B4-BE49-F238E27FC236}">
                  <a16:creationId xmlns:a16="http://schemas.microsoft.com/office/drawing/2014/main" id="{F13F1B3E-EE87-444A-837E-429AE1DA3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3" name="Oval 204">
              <a:extLst>
                <a:ext uri="{FF2B5EF4-FFF2-40B4-BE49-F238E27FC236}">
                  <a16:creationId xmlns:a16="http://schemas.microsoft.com/office/drawing/2014/main" id="{ACEB7F59-C5B1-4018-97CC-304709868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4" name="Oval 205">
              <a:extLst>
                <a:ext uri="{FF2B5EF4-FFF2-40B4-BE49-F238E27FC236}">
                  <a16:creationId xmlns:a16="http://schemas.microsoft.com/office/drawing/2014/main" id="{8D5CC9B0-A699-45B9-A2CD-33AC7EEA9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" name="Oval 206">
              <a:extLst>
                <a:ext uri="{FF2B5EF4-FFF2-40B4-BE49-F238E27FC236}">
                  <a16:creationId xmlns:a16="http://schemas.microsoft.com/office/drawing/2014/main" id="{EAC3CF7E-3474-469B-BF4B-4DB4B7F31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" name="Oval 207">
              <a:extLst>
                <a:ext uri="{FF2B5EF4-FFF2-40B4-BE49-F238E27FC236}">
                  <a16:creationId xmlns:a16="http://schemas.microsoft.com/office/drawing/2014/main" id="{BF00C7D2-7D70-4A92-AF69-8B552CD49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" name="Oval 208">
              <a:extLst>
                <a:ext uri="{FF2B5EF4-FFF2-40B4-BE49-F238E27FC236}">
                  <a16:creationId xmlns:a16="http://schemas.microsoft.com/office/drawing/2014/main" id="{603A1861-169E-4EAE-8DFA-AB00555E1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" name="Oval 209">
              <a:extLst>
                <a:ext uri="{FF2B5EF4-FFF2-40B4-BE49-F238E27FC236}">
                  <a16:creationId xmlns:a16="http://schemas.microsoft.com/office/drawing/2014/main" id="{BCC06A21-B7A4-4F94-A2C6-CE5BD0F97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9" name="Oval 210">
              <a:extLst>
                <a:ext uri="{FF2B5EF4-FFF2-40B4-BE49-F238E27FC236}">
                  <a16:creationId xmlns:a16="http://schemas.microsoft.com/office/drawing/2014/main" id="{E5F78369-8FED-4602-863A-20990D9BF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0" name="Oval 211">
              <a:extLst>
                <a:ext uri="{FF2B5EF4-FFF2-40B4-BE49-F238E27FC236}">
                  <a16:creationId xmlns:a16="http://schemas.microsoft.com/office/drawing/2014/main" id="{75AD0273-C319-46FF-9750-FFE65CD05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1" name="Oval 212">
              <a:extLst>
                <a:ext uri="{FF2B5EF4-FFF2-40B4-BE49-F238E27FC236}">
                  <a16:creationId xmlns:a16="http://schemas.microsoft.com/office/drawing/2014/main" id="{68382F7E-B864-425E-88A3-F54D29C58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2" name="Oval 213">
              <a:extLst>
                <a:ext uri="{FF2B5EF4-FFF2-40B4-BE49-F238E27FC236}">
                  <a16:creationId xmlns:a16="http://schemas.microsoft.com/office/drawing/2014/main" id="{B7D1AB9C-1E4E-4085-B39D-9A4E2CBF4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3" name="Oval 214">
              <a:extLst>
                <a:ext uri="{FF2B5EF4-FFF2-40B4-BE49-F238E27FC236}">
                  <a16:creationId xmlns:a16="http://schemas.microsoft.com/office/drawing/2014/main" id="{83C618EB-E4A6-40DC-99FA-6EA51D880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4" name="Oval 215">
              <a:extLst>
                <a:ext uri="{FF2B5EF4-FFF2-40B4-BE49-F238E27FC236}">
                  <a16:creationId xmlns:a16="http://schemas.microsoft.com/office/drawing/2014/main" id="{AA431429-B94B-4770-867B-6D468AB5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" name="Oval 216">
              <a:extLst>
                <a:ext uri="{FF2B5EF4-FFF2-40B4-BE49-F238E27FC236}">
                  <a16:creationId xmlns:a16="http://schemas.microsoft.com/office/drawing/2014/main" id="{37BE5F80-0774-47BA-88F1-202188E92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6" name="Oval 217">
              <a:extLst>
                <a:ext uri="{FF2B5EF4-FFF2-40B4-BE49-F238E27FC236}">
                  <a16:creationId xmlns:a16="http://schemas.microsoft.com/office/drawing/2014/main" id="{FF78F2E9-B976-479D-AC8C-CE7964481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7" name="Oval 218">
              <a:extLst>
                <a:ext uri="{FF2B5EF4-FFF2-40B4-BE49-F238E27FC236}">
                  <a16:creationId xmlns:a16="http://schemas.microsoft.com/office/drawing/2014/main" id="{CE83512C-E094-49F7-A11B-C6B000273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8" name="Oval 219">
              <a:extLst>
                <a:ext uri="{FF2B5EF4-FFF2-40B4-BE49-F238E27FC236}">
                  <a16:creationId xmlns:a16="http://schemas.microsoft.com/office/drawing/2014/main" id="{26406B1F-0D7C-4869-9F7E-20B6DB354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9" name="Oval 220">
              <a:extLst>
                <a:ext uri="{FF2B5EF4-FFF2-40B4-BE49-F238E27FC236}">
                  <a16:creationId xmlns:a16="http://schemas.microsoft.com/office/drawing/2014/main" id="{637E066F-B656-4459-8EF4-0E9237AE2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0" name="Oval 221">
              <a:extLst>
                <a:ext uri="{FF2B5EF4-FFF2-40B4-BE49-F238E27FC236}">
                  <a16:creationId xmlns:a16="http://schemas.microsoft.com/office/drawing/2014/main" id="{8B7B0C98-18D8-4A96-9F3D-C3E3D063F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1" name="Oval 222">
              <a:extLst>
                <a:ext uri="{FF2B5EF4-FFF2-40B4-BE49-F238E27FC236}">
                  <a16:creationId xmlns:a16="http://schemas.microsoft.com/office/drawing/2014/main" id="{04402C18-888E-407C-B9FE-C89446284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2" name="Oval 223">
              <a:extLst>
                <a:ext uri="{FF2B5EF4-FFF2-40B4-BE49-F238E27FC236}">
                  <a16:creationId xmlns:a16="http://schemas.microsoft.com/office/drawing/2014/main" id="{334AF127-983B-4D11-B4A5-834C96EEC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3" name="Oval 224">
              <a:extLst>
                <a:ext uri="{FF2B5EF4-FFF2-40B4-BE49-F238E27FC236}">
                  <a16:creationId xmlns:a16="http://schemas.microsoft.com/office/drawing/2014/main" id="{85C39308-AD47-445C-8DEB-04C4ADB62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4" name="Oval 225">
              <a:extLst>
                <a:ext uri="{FF2B5EF4-FFF2-40B4-BE49-F238E27FC236}">
                  <a16:creationId xmlns:a16="http://schemas.microsoft.com/office/drawing/2014/main" id="{422F51A2-0DBF-4ABF-B32D-74BB04D0C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" name="Oval 226">
              <a:extLst>
                <a:ext uri="{FF2B5EF4-FFF2-40B4-BE49-F238E27FC236}">
                  <a16:creationId xmlns:a16="http://schemas.microsoft.com/office/drawing/2014/main" id="{A129AA88-05C4-416B-BF79-A520F9283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6" name="Oval 227">
              <a:extLst>
                <a:ext uri="{FF2B5EF4-FFF2-40B4-BE49-F238E27FC236}">
                  <a16:creationId xmlns:a16="http://schemas.microsoft.com/office/drawing/2014/main" id="{AD1A1A18-FD19-47B2-B2D3-867518BD3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7" name="Oval 228">
              <a:extLst>
                <a:ext uri="{FF2B5EF4-FFF2-40B4-BE49-F238E27FC236}">
                  <a16:creationId xmlns:a16="http://schemas.microsoft.com/office/drawing/2014/main" id="{E8DB2392-48F7-4857-B8C4-5F6AB0DDF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8" name="Oval 229">
              <a:extLst>
                <a:ext uri="{FF2B5EF4-FFF2-40B4-BE49-F238E27FC236}">
                  <a16:creationId xmlns:a16="http://schemas.microsoft.com/office/drawing/2014/main" id="{8EB4A79A-1A88-418C-B7CF-8CBDA153D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9" name="Oval 230">
              <a:extLst>
                <a:ext uri="{FF2B5EF4-FFF2-40B4-BE49-F238E27FC236}">
                  <a16:creationId xmlns:a16="http://schemas.microsoft.com/office/drawing/2014/main" id="{6018B64A-8B03-412E-8255-D37E3EFF1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0" name="Oval 231">
              <a:extLst>
                <a:ext uri="{FF2B5EF4-FFF2-40B4-BE49-F238E27FC236}">
                  <a16:creationId xmlns:a16="http://schemas.microsoft.com/office/drawing/2014/main" id="{2D688A5A-56B6-4BD7-9E8E-981E827C5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1" name="Oval 232">
              <a:extLst>
                <a:ext uri="{FF2B5EF4-FFF2-40B4-BE49-F238E27FC236}">
                  <a16:creationId xmlns:a16="http://schemas.microsoft.com/office/drawing/2014/main" id="{BE2A8177-8A2E-4A56-907F-EF24C2DBB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2" name="Oval 233">
              <a:extLst>
                <a:ext uri="{FF2B5EF4-FFF2-40B4-BE49-F238E27FC236}">
                  <a16:creationId xmlns:a16="http://schemas.microsoft.com/office/drawing/2014/main" id="{C0967246-86B9-4270-9EFB-265A0B770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3" name="Oval 234">
              <a:extLst>
                <a:ext uri="{FF2B5EF4-FFF2-40B4-BE49-F238E27FC236}">
                  <a16:creationId xmlns:a16="http://schemas.microsoft.com/office/drawing/2014/main" id="{2CF19E66-7A7C-4115-ACE9-E20F31A9B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4" name="Oval 235">
              <a:extLst>
                <a:ext uri="{FF2B5EF4-FFF2-40B4-BE49-F238E27FC236}">
                  <a16:creationId xmlns:a16="http://schemas.microsoft.com/office/drawing/2014/main" id="{685C8937-2424-4219-8451-4AADE2926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" name="Oval 236">
              <a:extLst>
                <a:ext uri="{FF2B5EF4-FFF2-40B4-BE49-F238E27FC236}">
                  <a16:creationId xmlns:a16="http://schemas.microsoft.com/office/drawing/2014/main" id="{06F63175-915B-43BF-97C5-6DF39CFFA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6" name="Oval 237">
              <a:extLst>
                <a:ext uri="{FF2B5EF4-FFF2-40B4-BE49-F238E27FC236}">
                  <a16:creationId xmlns:a16="http://schemas.microsoft.com/office/drawing/2014/main" id="{C9E0FC20-F23A-49B1-A996-790206304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7" name="Oval 238">
              <a:extLst>
                <a:ext uri="{FF2B5EF4-FFF2-40B4-BE49-F238E27FC236}">
                  <a16:creationId xmlns:a16="http://schemas.microsoft.com/office/drawing/2014/main" id="{046C8634-1696-49D3-87A0-05D99C552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8" name="Oval 239">
              <a:extLst>
                <a:ext uri="{FF2B5EF4-FFF2-40B4-BE49-F238E27FC236}">
                  <a16:creationId xmlns:a16="http://schemas.microsoft.com/office/drawing/2014/main" id="{CEE02819-EFFA-4390-AD56-C32FC1E68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" name="Oval 240">
              <a:extLst>
                <a:ext uri="{FF2B5EF4-FFF2-40B4-BE49-F238E27FC236}">
                  <a16:creationId xmlns:a16="http://schemas.microsoft.com/office/drawing/2014/main" id="{657B570D-B5C0-42EE-AE75-A7AB1592B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0" name="Oval 241">
              <a:extLst>
                <a:ext uri="{FF2B5EF4-FFF2-40B4-BE49-F238E27FC236}">
                  <a16:creationId xmlns:a16="http://schemas.microsoft.com/office/drawing/2014/main" id="{F4DF4963-DF66-404E-8717-E405F78F6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1" name="Oval 242">
              <a:extLst>
                <a:ext uri="{FF2B5EF4-FFF2-40B4-BE49-F238E27FC236}">
                  <a16:creationId xmlns:a16="http://schemas.microsoft.com/office/drawing/2014/main" id="{38972809-A0D7-4805-9DF3-B2F46E6C6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2" name="Oval 243">
              <a:extLst>
                <a:ext uri="{FF2B5EF4-FFF2-40B4-BE49-F238E27FC236}">
                  <a16:creationId xmlns:a16="http://schemas.microsoft.com/office/drawing/2014/main" id="{832648CC-5FB0-437F-9CA2-1A0F91565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3" name="Oval 244">
              <a:extLst>
                <a:ext uri="{FF2B5EF4-FFF2-40B4-BE49-F238E27FC236}">
                  <a16:creationId xmlns:a16="http://schemas.microsoft.com/office/drawing/2014/main" id="{FE950960-A984-48A7-A04A-85C790AF3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4" name="Oval 245">
              <a:extLst>
                <a:ext uri="{FF2B5EF4-FFF2-40B4-BE49-F238E27FC236}">
                  <a16:creationId xmlns:a16="http://schemas.microsoft.com/office/drawing/2014/main" id="{4E74A00E-2123-44BB-A3F9-4CAE37E8C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5" name="Oval 246">
              <a:extLst>
                <a:ext uri="{FF2B5EF4-FFF2-40B4-BE49-F238E27FC236}">
                  <a16:creationId xmlns:a16="http://schemas.microsoft.com/office/drawing/2014/main" id="{C4305B68-B7A0-4794-B065-7B6755C1E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6" name="Oval 247">
              <a:extLst>
                <a:ext uri="{FF2B5EF4-FFF2-40B4-BE49-F238E27FC236}">
                  <a16:creationId xmlns:a16="http://schemas.microsoft.com/office/drawing/2014/main" id="{20A6BBCA-2E49-4D8E-A40F-27872C3BC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7" name="Oval 248">
              <a:extLst>
                <a:ext uri="{FF2B5EF4-FFF2-40B4-BE49-F238E27FC236}">
                  <a16:creationId xmlns:a16="http://schemas.microsoft.com/office/drawing/2014/main" id="{F2DEF9B9-0C55-4495-B76D-D2F82644D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8" name="Oval 249">
              <a:extLst>
                <a:ext uri="{FF2B5EF4-FFF2-40B4-BE49-F238E27FC236}">
                  <a16:creationId xmlns:a16="http://schemas.microsoft.com/office/drawing/2014/main" id="{4F66775B-7529-4AEF-9F46-8720CE849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9" name="Oval 250">
              <a:extLst>
                <a:ext uri="{FF2B5EF4-FFF2-40B4-BE49-F238E27FC236}">
                  <a16:creationId xmlns:a16="http://schemas.microsoft.com/office/drawing/2014/main" id="{3F9B6421-C233-4DD1-A4A7-67E9A9BD2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0" name="Oval 251">
              <a:extLst>
                <a:ext uri="{FF2B5EF4-FFF2-40B4-BE49-F238E27FC236}">
                  <a16:creationId xmlns:a16="http://schemas.microsoft.com/office/drawing/2014/main" id="{AE65DD9C-2C62-4A6E-ABE8-24D27D167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1" name="Oval 252">
              <a:extLst>
                <a:ext uri="{FF2B5EF4-FFF2-40B4-BE49-F238E27FC236}">
                  <a16:creationId xmlns:a16="http://schemas.microsoft.com/office/drawing/2014/main" id="{B7003078-FD0C-4391-B2D7-FD10C0FC8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2" name="Oval 253">
              <a:extLst>
                <a:ext uri="{FF2B5EF4-FFF2-40B4-BE49-F238E27FC236}">
                  <a16:creationId xmlns:a16="http://schemas.microsoft.com/office/drawing/2014/main" id="{8DE4F303-E01B-4204-ACF9-0F25811AD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3" name="Oval 254">
              <a:extLst>
                <a:ext uri="{FF2B5EF4-FFF2-40B4-BE49-F238E27FC236}">
                  <a16:creationId xmlns:a16="http://schemas.microsoft.com/office/drawing/2014/main" id="{45AE9768-1B40-4C34-817E-2AD5F178F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4" name="Oval 255">
              <a:extLst>
                <a:ext uri="{FF2B5EF4-FFF2-40B4-BE49-F238E27FC236}">
                  <a16:creationId xmlns:a16="http://schemas.microsoft.com/office/drawing/2014/main" id="{AC7921C3-79BA-4586-BFA1-2F9166ACA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5" name="Oval 256">
              <a:extLst>
                <a:ext uri="{FF2B5EF4-FFF2-40B4-BE49-F238E27FC236}">
                  <a16:creationId xmlns:a16="http://schemas.microsoft.com/office/drawing/2014/main" id="{56D06706-92F6-42E5-8E6B-F32D4A3D6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6" name="Oval 257">
              <a:extLst>
                <a:ext uri="{FF2B5EF4-FFF2-40B4-BE49-F238E27FC236}">
                  <a16:creationId xmlns:a16="http://schemas.microsoft.com/office/drawing/2014/main" id="{A887BCE1-8BD0-4765-A352-A83E739E5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" name="Oval 258">
              <a:extLst>
                <a:ext uri="{FF2B5EF4-FFF2-40B4-BE49-F238E27FC236}">
                  <a16:creationId xmlns:a16="http://schemas.microsoft.com/office/drawing/2014/main" id="{EE51ADE8-3647-410F-99E3-ED9EE3586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" name="Oval 259">
              <a:extLst>
                <a:ext uri="{FF2B5EF4-FFF2-40B4-BE49-F238E27FC236}">
                  <a16:creationId xmlns:a16="http://schemas.microsoft.com/office/drawing/2014/main" id="{6EC8360E-61E9-49AF-BBAE-CA22AF489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9" name="Oval 260">
              <a:extLst>
                <a:ext uri="{FF2B5EF4-FFF2-40B4-BE49-F238E27FC236}">
                  <a16:creationId xmlns:a16="http://schemas.microsoft.com/office/drawing/2014/main" id="{A8056072-69EC-4C13-B26F-C233F1813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" name="Oval 261">
              <a:extLst>
                <a:ext uri="{FF2B5EF4-FFF2-40B4-BE49-F238E27FC236}">
                  <a16:creationId xmlns:a16="http://schemas.microsoft.com/office/drawing/2014/main" id="{780C6147-DC60-42A8-96AC-35859C520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" name="Oval 262">
              <a:extLst>
                <a:ext uri="{FF2B5EF4-FFF2-40B4-BE49-F238E27FC236}">
                  <a16:creationId xmlns:a16="http://schemas.microsoft.com/office/drawing/2014/main" id="{F4F14EC4-DED0-40EE-A5C8-BA047F56B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2" name="Oval 263">
              <a:extLst>
                <a:ext uri="{FF2B5EF4-FFF2-40B4-BE49-F238E27FC236}">
                  <a16:creationId xmlns:a16="http://schemas.microsoft.com/office/drawing/2014/main" id="{437575F5-910E-4248-87A4-B0DBD2874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3" name="Oval 264">
              <a:extLst>
                <a:ext uri="{FF2B5EF4-FFF2-40B4-BE49-F238E27FC236}">
                  <a16:creationId xmlns:a16="http://schemas.microsoft.com/office/drawing/2014/main" id="{D66F8D4C-0B45-420C-8F9E-59A897C10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4" name="Oval 265">
              <a:extLst>
                <a:ext uri="{FF2B5EF4-FFF2-40B4-BE49-F238E27FC236}">
                  <a16:creationId xmlns:a16="http://schemas.microsoft.com/office/drawing/2014/main" id="{2767D344-C999-4EDF-9D9C-25E7538AFC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5" name="Oval 266">
              <a:extLst>
                <a:ext uri="{FF2B5EF4-FFF2-40B4-BE49-F238E27FC236}">
                  <a16:creationId xmlns:a16="http://schemas.microsoft.com/office/drawing/2014/main" id="{A296B980-3212-4FB7-9CDD-5420B4FC6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6" name="Oval 267">
              <a:extLst>
                <a:ext uri="{FF2B5EF4-FFF2-40B4-BE49-F238E27FC236}">
                  <a16:creationId xmlns:a16="http://schemas.microsoft.com/office/drawing/2014/main" id="{259B2A80-59EE-4122-BA3A-57D3B4004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7" name="Oval 268">
              <a:extLst>
                <a:ext uri="{FF2B5EF4-FFF2-40B4-BE49-F238E27FC236}">
                  <a16:creationId xmlns:a16="http://schemas.microsoft.com/office/drawing/2014/main" id="{CA344C88-2D6A-4A58-8136-CC7095CC3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8" name="Oval 269">
              <a:extLst>
                <a:ext uri="{FF2B5EF4-FFF2-40B4-BE49-F238E27FC236}">
                  <a16:creationId xmlns:a16="http://schemas.microsoft.com/office/drawing/2014/main" id="{C6D9A506-9130-4363-90EC-89A93D11C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9" name="Oval 270">
              <a:extLst>
                <a:ext uri="{FF2B5EF4-FFF2-40B4-BE49-F238E27FC236}">
                  <a16:creationId xmlns:a16="http://schemas.microsoft.com/office/drawing/2014/main" id="{D8AA4227-AD6F-450E-9BDC-1475E62BB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0" name="Oval 271">
              <a:extLst>
                <a:ext uri="{FF2B5EF4-FFF2-40B4-BE49-F238E27FC236}">
                  <a16:creationId xmlns:a16="http://schemas.microsoft.com/office/drawing/2014/main" id="{BEC48BB5-666F-4C60-A1C6-8FF3AE5A1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1" name="Oval 272">
              <a:extLst>
                <a:ext uri="{FF2B5EF4-FFF2-40B4-BE49-F238E27FC236}">
                  <a16:creationId xmlns:a16="http://schemas.microsoft.com/office/drawing/2014/main" id="{C609C3A7-3B9B-4BB3-86B8-C9A5CE67D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2" name="Oval 273">
              <a:extLst>
                <a:ext uri="{FF2B5EF4-FFF2-40B4-BE49-F238E27FC236}">
                  <a16:creationId xmlns:a16="http://schemas.microsoft.com/office/drawing/2014/main" id="{D61785D2-5494-42FC-BDFE-F73921ED1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3" name="Oval 274">
              <a:extLst>
                <a:ext uri="{FF2B5EF4-FFF2-40B4-BE49-F238E27FC236}">
                  <a16:creationId xmlns:a16="http://schemas.microsoft.com/office/drawing/2014/main" id="{3F14F8D2-A8CC-475F-A288-21D044A2C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4" name="Oval 275">
              <a:extLst>
                <a:ext uri="{FF2B5EF4-FFF2-40B4-BE49-F238E27FC236}">
                  <a16:creationId xmlns:a16="http://schemas.microsoft.com/office/drawing/2014/main" id="{487B277F-7B55-441C-B4F8-34BB0D28D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5" name="Oval 276">
              <a:extLst>
                <a:ext uri="{FF2B5EF4-FFF2-40B4-BE49-F238E27FC236}">
                  <a16:creationId xmlns:a16="http://schemas.microsoft.com/office/drawing/2014/main" id="{0DB282A7-65D9-4E1C-8A08-C362DDE79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6" name="Oval 277">
              <a:extLst>
                <a:ext uri="{FF2B5EF4-FFF2-40B4-BE49-F238E27FC236}">
                  <a16:creationId xmlns:a16="http://schemas.microsoft.com/office/drawing/2014/main" id="{E4B6B61A-ECDA-4B30-824A-92EBFC07A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7" name="Oval 278">
              <a:extLst>
                <a:ext uri="{FF2B5EF4-FFF2-40B4-BE49-F238E27FC236}">
                  <a16:creationId xmlns:a16="http://schemas.microsoft.com/office/drawing/2014/main" id="{84628485-EA27-436F-BF9A-891EB0D32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8" name="Oval 279">
              <a:extLst>
                <a:ext uri="{FF2B5EF4-FFF2-40B4-BE49-F238E27FC236}">
                  <a16:creationId xmlns:a16="http://schemas.microsoft.com/office/drawing/2014/main" id="{D6434F51-658C-45E4-BFD0-BCE69CBED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9" name="Oval 280">
              <a:extLst>
                <a:ext uri="{FF2B5EF4-FFF2-40B4-BE49-F238E27FC236}">
                  <a16:creationId xmlns:a16="http://schemas.microsoft.com/office/drawing/2014/main" id="{91712645-74F0-4BD4-A353-D3ADF766A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0" name="Oval 281">
              <a:extLst>
                <a:ext uri="{FF2B5EF4-FFF2-40B4-BE49-F238E27FC236}">
                  <a16:creationId xmlns:a16="http://schemas.microsoft.com/office/drawing/2014/main" id="{E17FBDD0-FDA3-48D0-81C6-441B3B5F7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1" name="Oval 282">
              <a:extLst>
                <a:ext uri="{FF2B5EF4-FFF2-40B4-BE49-F238E27FC236}">
                  <a16:creationId xmlns:a16="http://schemas.microsoft.com/office/drawing/2014/main" id="{F7D88180-283C-4D7B-8F5F-73C1D0E29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2" name="Oval 283">
              <a:extLst>
                <a:ext uri="{FF2B5EF4-FFF2-40B4-BE49-F238E27FC236}">
                  <a16:creationId xmlns:a16="http://schemas.microsoft.com/office/drawing/2014/main" id="{773F11FD-AE08-4B37-9208-396F2660C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3" name="Oval 284">
              <a:extLst>
                <a:ext uri="{FF2B5EF4-FFF2-40B4-BE49-F238E27FC236}">
                  <a16:creationId xmlns:a16="http://schemas.microsoft.com/office/drawing/2014/main" id="{192AE759-0288-43A3-97F7-FABC8F1A7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4" name="Oval 285">
              <a:extLst>
                <a:ext uri="{FF2B5EF4-FFF2-40B4-BE49-F238E27FC236}">
                  <a16:creationId xmlns:a16="http://schemas.microsoft.com/office/drawing/2014/main" id="{4D5530F2-4260-4121-8C0B-5DCA17FC8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5" name="Oval 286">
              <a:extLst>
                <a:ext uri="{FF2B5EF4-FFF2-40B4-BE49-F238E27FC236}">
                  <a16:creationId xmlns:a16="http://schemas.microsoft.com/office/drawing/2014/main" id="{CA45A06A-5975-4C77-BD39-535161D9A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6" name="Oval 287">
              <a:extLst>
                <a:ext uri="{FF2B5EF4-FFF2-40B4-BE49-F238E27FC236}">
                  <a16:creationId xmlns:a16="http://schemas.microsoft.com/office/drawing/2014/main" id="{13E385B8-7D51-485A-A6AC-AB3B30081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7" name="Oval 288">
              <a:extLst>
                <a:ext uri="{FF2B5EF4-FFF2-40B4-BE49-F238E27FC236}">
                  <a16:creationId xmlns:a16="http://schemas.microsoft.com/office/drawing/2014/main" id="{38C3A93E-84FF-4767-819A-39FE7DA1B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8" name="Oval 289">
              <a:extLst>
                <a:ext uri="{FF2B5EF4-FFF2-40B4-BE49-F238E27FC236}">
                  <a16:creationId xmlns:a16="http://schemas.microsoft.com/office/drawing/2014/main" id="{BF3426C1-802A-454F-BBAE-3DE6AD9E0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9" name="Oval 290">
              <a:extLst>
                <a:ext uri="{FF2B5EF4-FFF2-40B4-BE49-F238E27FC236}">
                  <a16:creationId xmlns:a16="http://schemas.microsoft.com/office/drawing/2014/main" id="{45AA3495-5D1C-46C3-96E8-892302EB8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0" name="Oval 291">
              <a:extLst>
                <a:ext uri="{FF2B5EF4-FFF2-40B4-BE49-F238E27FC236}">
                  <a16:creationId xmlns:a16="http://schemas.microsoft.com/office/drawing/2014/main" id="{872A05EC-0866-4C7A-B036-7331E5715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1" name="Oval 292">
              <a:extLst>
                <a:ext uri="{FF2B5EF4-FFF2-40B4-BE49-F238E27FC236}">
                  <a16:creationId xmlns:a16="http://schemas.microsoft.com/office/drawing/2014/main" id="{0B46A73C-7C6B-4576-9E45-81A8A344C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2" name="Oval 293">
              <a:extLst>
                <a:ext uri="{FF2B5EF4-FFF2-40B4-BE49-F238E27FC236}">
                  <a16:creationId xmlns:a16="http://schemas.microsoft.com/office/drawing/2014/main" id="{63E3F91E-5CC5-4138-A1B2-13DF54E20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3" name="Oval 294">
              <a:extLst>
                <a:ext uri="{FF2B5EF4-FFF2-40B4-BE49-F238E27FC236}">
                  <a16:creationId xmlns:a16="http://schemas.microsoft.com/office/drawing/2014/main" id="{2571A25E-60B8-426C-9850-CE58AFC7B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4" name="Oval 295">
              <a:extLst>
                <a:ext uri="{FF2B5EF4-FFF2-40B4-BE49-F238E27FC236}">
                  <a16:creationId xmlns:a16="http://schemas.microsoft.com/office/drawing/2014/main" id="{9EFD0DB2-05C5-440F-BEB9-B53F5DD1C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5" name="Oval 296">
              <a:extLst>
                <a:ext uri="{FF2B5EF4-FFF2-40B4-BE49-F238E27FC236}">
                  <a16:creationId xmlns:a16="http://schemas.microsoft.com/office/drawing/2014/main" id="{8D413B12-DF39-4E54-B415-549D2E7F9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6" name="Oval 297">
              <a:extLst>
                <a:ext uri="{FF2B5EF4-FFF2-40B4-BE49-F238E27FC236}">
                  <a16:creationId xmlns:a16="http://schemas.microsoft.com/office/drawing/2014/main" id="{34EF8180-AE2D-403A-924B-ED0D9DDC3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7" name="Oval 298">
              <a:extLst>
                <a:ext uri="{FF2B5EF4-FFF2-40B4-BE49-F238E27FC236}">
                  <a16:creationId xmlns:a16="http://schemas.microsoft.com/office/drawing/2014/main" id="{4A2FE695-A7AF-472C-B1BF-CA4B2ADA3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8" name="Oval 299">
              <a:extLst>
                <a:ext uri="{FF2B5EF4-FFF2-40B4-BE49-F238E27FC236}">
                  <a16:creationId xmlns:a16="http://schemas.microsoft.com/office/drawing/2014/main" id="{6299BC89-2162-42CF-ADD1-220540EDB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9" name="Oval 300">
              <a:extLst>
                <a:ext uri="{FF2B5EF4-FFF2-40B4-BE49-F238E27FC236}">
                  <a16:creationId xmlns:a16="http://schemas.microsoft.com/office/drawing/2014/main" id="{4E096AF2-6754-4DEE-8609-F999046F9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0" name="Oval 301">
              <a:extLst>
                <a:ext uri="{FF2B5EF4-FFF2-40B4-BE49-F238E27FC236}">
                  <a16:creationId xmlns:a16="http://schemas.microsoft.com/office/drawing/2014/main" id="{5EB185C7-A261-4FCC-AD2A-C78931204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1" name="Oval 302">
              <a:extLst>
                <a:ext uri="{FF2B5EF4-FFF2-40B4-BE49-F238E27FC236}">
                  <a16:creationId xmlns:a16="http://schemas.microsoft.com/office/drawing/2014/main" id="{C5B8BBE2-C857-49AC-9757-2A4A4954F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2" name="Oval 303">
              <a:extLst>
                <a:ext uri="{FF2B5EF4-FFF2-40B4-BE49-F238E27FC236}">
                  <a16:creationId xmlns:a16="http://schemas.microsoft.com/office/drawing/2014/main" id="{77D5F90C-790F-4C9F-AF52-741CB398C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3" name="Oval 304">
              <a:extLst>
                <a:ext uri="{FF2B5EF4-FFF2-40B4-BE49-F238E27FC236}">
                  <a16:creationId xmlns:a16="http://schemas.microsoft.com/office/drawing/2014/main" id="{E3970A3A-69FA-4F5B-829F-5D8BB5BF9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4" name="Oval 305">
              <a:extLst>
                <a:ext uri="{FF2B5EF4-FFF2-40B4-BE49-F238E27FC236}">
                  <a16:creationId xmlns:a16="http://schemas.microsoft.com/office/drawing/2014/main" id="{97403498-0CD9-47A2-AE4D-276C2BECF9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5" name="Oval 306">
              <a:extLst>
                <a:ext uri="{FF2B5EF4-FFF2-40B4-BE49-F238E27FC236}">
                  <a16:creationId xmlns:a16="http://schemas.microsoft.com/office/drawing/2014/main" id="{D76AB358-5CA7-41F5-9113-A925DF29F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6" name="Oval 307">
              <a:extLst>
                <a:ext uri="{FF2B5EF4-FFF2-40B4-BE49-F238E27FC236}">
                  <a16:creationId xmlns:a16="http://schemas.microsoft.com/office/drawing/2014/main" id="{6C551E1C-1AAE-412D-B85D-EC430161E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" name="Oval 308">
              <a:extLst>
                <a:ext uri="{FF2B5EF4-FFF2-40B4-BE49-F238E27FC236}">
                  <a16:creationId xmlns:a16="http://schemas.microsoft.com/office/drawing/2014/main" id="{459EEAA3-8AFE-46DD-AF5D-5D23F6132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" name="Oval 309">
              <a:extLst>
                <a:ext uri="{FF2B5EF4-FFF2-40B4-BE49-F238E27FC236}">
                  <a16:creationId xmlns:a16="http://schemas.microsoft.com/office/drawing/2014/main" id="{CFD4C2FD-0FF4-421C-B08F-EA7D34752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" name="Oval 310">
              <a:extLst>
                <a:ext uri="{FF2B5EF4-FFF2-40B4-BE49-F238E27FC236}">
                  <a16:creationId xmlns:a16="http://schemas.microsoft.com/office/drawing/2014/main" id="{F99E102D-E4A1-4451-861F-F5BC42EA9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" name="Oval 311">
              <a:extLst>
                <a:ext uri="{FF2B5EF4-FFF2-40B4-BE49-F238E27FC236}">
                  <a16:creationId xmlns:a16="http://schemas.microsoft.com/office/drawing/2014/main" id="{9DD2A7CD-D082-45C0-81B5-7118DCFC6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" name="Oval 312">
              <a:extLst>
                <a:ext uri="{FF2B5EF4-FFF2-40B4-BE49-F238E27FC236}">
                  <a16:creationId xmlns:a16="http://schemas.microsoft.com/office/drawing/2014/main" id="{A4834DDD-04D8-4918-AD12-505C4D1E2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" name="Oval 313">
              <a:extLst>
                <a:ext uri="{FF2B5EF4-FFF2-40B4-BE49-F238E27FC236}">
                  <a16:creationId xmlns:a16="http://schemas.microsoft.com/office/drawing/2014/main" id="{C6AC6A62-A433-4AB1-945F-69D74A0C8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" name="Oval 314">
              <a:extLst>
                <a:ext uri="{FF2B5EF4-FFF2-40B4-BE49-F238E27FC236}">
                  <a16:creationId xmlns:a16="http://schemas.microsoft.com/office/drawing/2014/main" id="{C5DBA2E3-8B12-41A1-B047-9CEB4CF7A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4" name="Oval 315">
              <a:extLst>
                <a:ext uri="{FF2B5EF4-FFF2-40B4-BE49-F238E27FC236}">
                  <a16:creationId xmlns:a16="http://schemas.microsoft.com/office/drawing/2014/main" id="{79A7628B-6249-4EFE-8319-969C7D36B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5" name="Oval 316">
              <a:extLst>
                <a:ext uri="{FF2B5EF4-FFF2-40B4-BE49-F238E27FC236}">
                  <a16:creationId xmlns:a16="http://schemas.microsoft.com/office/drawing/2014/main" id="{0E582D01-AE2D-4C53-A212-B829B390F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6" name="Oval 317">
              <a:extLst>
                <a:ext uri="{FF2B5EF4-FFF2-40B4-BE49-F238E27FC236}">
                  <a16:creationId xmlns:a16="http://schemas.microsoft.com/office/drawing/2014/main" id="{C5987B44-C8BF-4CF7-85B0-768950BE5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7" name="Oval 318">
              <a:extLst>
                <a:ext uri="{FF2B5EF4-FFF2-40B4-BE49-F238E27FC236}">
                  <a16:creationId xmlns:a16="http://schemas.microsoft.com/office/drawing/2014/main" id="{8B6B72B4-0446-45E8-A2FD-2B2128D7C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8" name="Oval 319">
              <a:extLst>
                <a:ext uri="{FF2B5EF4-FFF2-40B4-BE49-F238E27FC236}">
                  <a16:creationId xmlns:a16="http://schemas.microsoft.com/office/drawing/2014/main" id="{C330F3D2-EAEE-43C1-B1B3-3D2C6BB67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9" name="Oval 320">
              <a:extLst>
                <a:ext uri="{FF2B5EF4-FFF2-40B4-BE49-F238E27FC236}">
                  <a16:creationId xmlns:a16="http://schemas.microsoft.com/office/drawing/2014/main" id="{AB70629C-FBC4-4279-81DB-2C294F923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0" name="Oval 321">
              <a:extLst>
                <a:ext uri="{FF2B5EF4-FFF2-40B4-BE49-F238E27FC236}">
                  <a16:creationId xmlns:a16="http://schemas.microsoft.com/office/drawing/2014/main" id="{B5E5D0DD-C4AA-422D-B9D3-B0D3CC8DF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" name="Oval 322">
              <a:extLst>
                <a:ext uri="{FF2B5EF4-FFF2-40B4-BE49-F238E27FC236}">
                  <a16:creationId xmlns:a16="http://schemas.microsoft.com/office/drawing/2014/main" id="{ED1B5071-70C1-4E71-857D-92DE475B9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2" name="Oval 323">
              <a:extLst>
                <a:ext uri="{FF2B5EF4-FFF2-40B4-BE49-F238E27FC236}">
                  <a16:creationId xmlns:a16="http://schemas.microsoft.com/office/drawing/2014/main" id="{C3F125DA-5535-4A3C-9F44-18DEDA776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3" name="Oval 324">
              <a:extLst>
                <a:ext uri="{FF2B5EF4-FFF2-40B4-BE49-F238E27FC236}">
                  <a16:creationId xmlns:a16="http://schemas.microsoft.com/office/drawing/2014/main" id="{1D77497D-745A-4E13-9587-09926BD22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4" name="Oval 325">
              <a:extLst>
                <a:ext uri="{FF2B5EF4-FFF2-40B4-BE49-F238E27FC236}">
                  <a16:creationId xmlns:a16="http://schemas.microsoft.com/office/drawing/2014/main" id="{B2096FE6-2B82-4EFD-88F6-E0615408B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5" name="Oval 326">
              <a:extLst>
                <a:ext uri="{FF2B5EF4-FFF2-40B4-BE49-F238E27FC236}">
                  <a16:creationId xmlns:a16="http://schemas.microsoft.com/office/drawing/2014/main" id="{FDEC626C-8461-424F-88DE-0EA095F78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6" name="Oval 327">
              <a:extLst>
                <a:ext uri="{FF2B5EF4-FFF2-40B4-BE49-F238E27FC236}">
                  <a16:creationId xmlns:a16="http://schemas.microsoft.com/office/drawing/2014/main" id="{D2D02F68-D55B-4E2D-934D-15EB0EABC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7" name="Oval 328">
              <a:extLst>
                <a:ext uri="{FF2B5EF4-FFF2-40B4-BE49-F238E27FC236}">
                  <a16:creationId xmlns:a16="http://schemas.microsoft.com/office/drawing/2014/main" id="{23476FE9-69BB-4E71-8EF3-234CA6E5E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8" name="Oval 329">
              <a:extLst>
                <a:ext uri="{FF2B5EF4-FFF2-40B4-BE49-F238E27FC236}">
                  <a16:creationId xmlns:a16="http://schemas.microsoft.com/office/drawing/2014/main" id="{5DA10D1A-E780-4AA2-86E0-A9DD19E1A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9" name="Oval 330">
              <a:extLst>
                <a:ext uri="{FF2B5EF4-FFF2-40B4-BE49-F238E27FC236}">
                  <a16:creationId xmlns:a16="http://schemas.microsoft.com/office/drawing/2014/main" id="{8F9F903B-8E40-4494-990E-C4ABC8C14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0" name="Oval 331">
              <a:extLst>
                <a:ext uri="{FF2B5EF4-FFF2-40B4-BE49-F238E27FC236}">
                  <a16:creationId xmlns:a16="http://schemas.microsoft.com/office/drawing/2014/main" id="{D1048C3A-1554-41C1-9DD0-E6A4FBBE0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1" name="Oval 332">
              <a:extLst>
                <a:ext uri="{FF2B5EF4-FFF2-40B4-BE49-F238E27FC236}">
                  <a16:creationId xmlns:a16="http://schemas.microsoft.com/office/drawing/2014/main" id="{9DE8548E-6969-421C-AF60-BE850359A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2" name="Oval 333">
              <a:extLst>
                <a:ext uri="{FF2B5EF4-FFF2-40B4-BE49-F238E27FC236}">
                  <a16:creationId xmlns:a16="http://schemas.microsoft.com/office/drawing/2014/main" id="{2AE77F34-BF7D-4484-BBCC-16662BC49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3" name="Oval 334">
              <a:extLst>
                <a:ext uri="{FF2B5EF4-FFF2-40B4-BE49-F238E27FC236}">
                  <a16:creationId xmlns:a16="http://schemas.microsoft.com/office/drawing/2014/main" id="{E8A01B13-2A0A-457B-BB64-7479916E7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4" name="Oval 335">
              <a:extLst>
                <a:ext uri="{FF2B5EF4-FFF2-40B4-BE49-F238E27FC236}">
                  <a16:creationId xmlns:a16="http://schemas.microsoft.com/office/drawing/2014/main" id="{7ADB14DB-5E8C-4DA6-80D5-6A48C5F3E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5" name="Oval 336">
              <a:extLst>
                <a:ext uri="{FF2B5EF4-FFF2-40B4-BE49-F238E27FC236}">
                  <a16:creationId xmlns:a16="http://schemas.microsoft.com/office/drawing/2014/main" id="{0BFDB94B-B5CB-4432-A20A-CF533A915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6" name="Oval 337">
              <a:extLst>
                <a:ext uri="{FF2B5EF4-FFF2-40B4-BE49-F238E27FC236}">
                  <a16:creationId xmlns:a16="http://schemas.microsoft.com/office/drawing/2014/main" id="{1371573F-E530-42B7-86F8-544E8F965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7" name="Oval 338">
              <a:extLst>
                <a:ext uri="{FF2B5EF4-FFF2-40B4-BE49-F238E27FC236}">
                  <a16:creationId xmlns:a16="http://schemas.microsoft.com/office/drawing/2014/main" id="{FB115D5D-CE81-4FD2-B037-15740AFBB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" name="Oval 339">
              <a:extLst>
                <a:ext uri="{FF2B5EF4-FFF2-40B4-BE49-F238E27FC236}">
                  <a16:creationId xmlns:a16="http://schemas.microsoft.com/office/drawing/2014/main" id="{8CF3D8ED-B01A-471A-9A25-80310E316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9" name="Oval 340">
              <a:extLst>
                <a:ext uri="{FF2B5EF4-FFF2-40B4-BE49-F238E27FC236}">
                  <a16:creationId xmlns:a16="http://schemas.microsoft.com/office/drawing/2014/main" id="{9870AF75-B0FD-4509-BCC1-785873ADC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0" name="Oval 341">
              <a:extLst>
                <a:ext uri="{FF2B5EF4-FFF2-40B4-BE49-F238E27FC236}">
                  <a16:creationId xmlns:a16="http://schemas.microsoft.com/office/drawing/2014/main" id="{B385C270-D845-444A-9416-5D0906B69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1" name="Oval 342">
              <a:extLst>
                <a:ext uri="{FF2B5EF4-FFF2-40B4-BE49-F238E27FC236}">
                  <a16:creationId xmlns:a16="http://schemas.microsoft.com/office/drawing/2014/main" id="{6D4042A8-DB2F-4033-8DA1-38C39C010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2" name="Oval 343">
              <a:extLst>
                <a:ext uri="{FF2B5EF4-FFF2-40B4-BE49-F238E27FC236}">
                  <a16:creationId xmlns:a16="http://schemas.microsoft.com/office/drawing/2014/main" id="{37A25E76-A95E-4E14-8817-D5828A4F2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3" name="Oval 344">
              <a:extLst>
                <a:ext uri="{FF2B5EF4-FFF2-40B4-BE49-F238E27FC236}">
                  <a16:creationId xmlns:a16="http://schemas.microsoft.com/office/drawing/2014/main" id="{3F845EE2-7224-43F1-8259-AED1BA3AE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4" name="Oval 345">
              <a:extLst>
                <a:ext uri="{FF2B5EF4-FFF2-40B4-BE49-F238E27FC236}">
                  <a16:creationId xmlns:a16="http://schemas.microsoft.com/office/drawing/2014/main" id="{28A32E60-1E38-40F2-9E81-4F55DAA76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5" name="Oval 346">
              <a:extLst>
                <a:ext uri="{FF2B5EF4-FFF2-40B4-BE49-F238E27FC236}">
                  <a16:creationId xmlns:a16="http://schemas.microsoft.com/office/drawing/2014/main" id="{2D698CA9-AF1C-46B8-B235-C7A4091A7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6" name="Oval 347">
              <a:extLst>
                <a:ext uri="{FF2B5EF4-FFF2-40B4-BE49-F238E27FC236}">
                  <a16:creationId xmlns:a16="http://schemas.microsoft.com/office/drawing/2014/main" id="{43B810F8-2745-4F33-A38A-748E8435B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7" name="Oval 348">
              <a:extLst>
                <a:ext uri="{FF2B5EF4-FFF2-40B4-BE49-F238E27FC236}">
                  <a16:creationId xmlns:a16="http://schemas.microsoft.com/office/drawing/2014/main" id="{A9562456-C226-44C8-9542-BF1B21D60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8" name="Oval 349">
              <a:extLst>
                <a:ext uri="{FF2B5EF4-FFF2-40B4-BE49-F238E27FC236}">
                  <a16:creationId xmlns:a16="http://schemas.microsoft.com/office/drawing/2014/main" id="{86887A3B-F177-493A-BD80-E81F53E8F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9" name="Oval 350">
              <a:extLst>
                <a:ext uri="{FF2B5EF4-FFF2-40B4-BE49-F238E27FC236}">
                  <a16:creationId xmlns:a16="http://schemas.microsoft.com/office/drawing/2014/main" id="{6EA1E1FB-1E33-46B3-AD8A-1EA790212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0" name="Oval 351">
              <a:extLst>
                <a:ext uri="{FF2B5EF4-FFF2-40B4-BE49-F238E27FC236}">
                  <a16:creationId xmlns:a16="http://schemas.microsoft.com/office/drawing/2014/main" id="{FF73137C-C3FC-48C2-8FDD-24D3D866D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1" name="Oval 352">
              <a:extLst>
                <a:ext uri="{FF2B5EF4-FFF2-40B4-BE49-F238E27FC236}">
                  <a16:creationId xmlns:a16="http://schemas.microsoft.com/office/drawing/2014/main" id="{7FBF7007-93E8-49CB-ACDD-E4CEF0D11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2" name="Oval 353">
              <a:extLst>
                <a:ext uri="{FF2B5EF4-FFF2-40B4-BE49-F238E27FC236}">
                  <a16:creationId xmlns:a16="http://schemas.microsoft.com/office/drawing/2014/main" id="{57705EB6-2194-4D6D-8C18-7D1FE6D20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3" name="Oval 354">
              <a:extLst>
                <a:ext uri="{FF2B5EF4-FFF2-40B4-BE49-F238E27FC236}">
                  <a16:creationId xmlns:a16="http://schemas.microsoft.com/office/drawing/2014/main" id="{BA8D55C1-5D1B-4136-9872-A09C9D0CD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4" name="Oval 355">
              <a:extLst>
                <a:ext uri="{FF2B5EF4-FFF2-40B4-BE49-F238E27FC236}">
                  <a16:creationId xmlns:a16="http://schemas.microsoft.com/office/drawing/2014/main" id="{299FA0CA-BA4F-44D9-AFBA-7693D040B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5" name="Oval 356">
              <a:extLst>
                <a:ext uri="{FF2B5EF4-FFF2-40B4-BE49-F238E27FC236}">
                  <a16:creationId xmlns:a16="http://schemas.microsoft.com/office/drawing/2014/main" id="{75ABB54C-EC36-47DB-9539-0AB0453A0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6" name="Oval 357">
              <a:extLst>
                <a:ext uri="{FF2B5EF4-FFF2-40B4-BE49-F238E27FC236}">
                  <a16:creationId xmlns:a16="http://schemas.microsoft.com/office/drawing/2014/main" id="{CC4CE308-665F-4601-AE7B-D22E94FAF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7" name="Oval 358">
              <a:extLst>
                <a:ext uri="{FF2B5EF4-FFF2-40B4-BE49-F238E27FC236}">
                  <a16:creationId xmlns:a16="http://schemas.microsoft.com/office/drawing/2014/main" id="{36735732-1834-457A-906B-F8CF15445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8" name="Oval 359">
              <a:extLst>
                <a:ext uri="{FF2B5EF4-FFF2-40B4-BE49-F238E27FC236}">
                  <a16:creationId xmlns:a16="http://schemas.microsoft.com/office/drawing/2014/main" id="{8C8A7277-2FA4-4D3E-A825-C5A0C8EBA3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9" name="Oval 360">
              <a:extLst>
                <a:ext uri="{FF2B5EF4-FFF2-40B4-BE49-F238E27FC236}">
                  <a16:creationId xmlns:a16="http://schemas.microsoft.com/office/drawing/2014/main" id="{CDCAE070-C05C-411C-8D0F-94057406C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0" name="Oval 361">
              <a:extLst>
                <a:ext uri="{FF2B5EF4-FFF2-40B4-BE49-F238E27FC236}">
                  <a16:creationId xmlns:a16="http://schemas.microsoft.com/office/drawing/2014/main" id="{D0903BC3-730F-45A0-9980-1208EB0C4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1" name="Oval 362">
              <a:extLst>
                <a:ext uri="{FF2B5EF4-FFF2-40B4-BE49-F238E27FC236}">
                  <a16:creationId xmlns:a16="http://schemas.microsoft.com/office/drawing/2014/main" id="{7DDA0B8E-00CE-47BD-AB57-51D9AF83F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2" name="Oval 363">
              <a:extLst>
                <a:ext uri="{FF2B5EF4-FFF2-40B4-BE49-F238E27FC236}">
                  <a16:creationId xmlns:a16="http://schemas.microsoft.com/office/drawing/2014/main" id="{D4CF4224-43E0-4004-A268-656737C04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3" name="Oval 364">
              <a:extLst>
                <a:ext uri="{FF2B5EF4-FFF2-40B4-BE49-F238E27FC236}">
                  <a16:creationId xmlns:a16="http://schemas.microsoft.com/office/drawing/2014/main" id="{149CA0E9-1210-46CA-BDA1-FAF365AEC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4" name="Oval 365">
              <a:extLst>
                <a:ext uri="{FF2B5EF4-FFF2-40B4-BE49-F238E27FC236}">
                  <a16:creationId xmlns:a16="http://schemas.microsoft.com/office/drawing/2014/main" id="{FDA8ED68-851A-4E64-A1C2-A607C0E14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5" name="Oval 366">
              <a:extLst>
                <a:ext uri="{FF2B5EF4-FFF2-40B4-BE49-F238E27FC236}">
                  <a16:creationId xmlns:a16="http://schemas.microsoft.com/office/drawing/2014/main" id="{FA5561B5-B335-447B-AD1C-DDFC36225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6" name="Oval 367">
              <a:extLst>
                <a:ext uri="{FF2B5EF4-FFF2-40B4-BE49-F238E27FC236}">
                  <a16:creationId xmlns:a16="http://schemas.microsoft.com/office/drawing/2014/main" id="{9BC47A13-4550-40B1-AFB3-557C432D9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7" name="Oval 368">
              <a:extLst>
                <a:ext uri="{FF2B5EF4-FFF2-40B4-BE49-F238E27FC236}">
                  <a16:creationId xmlns:a16="http://schemas.microsoft.com/office/drawing/2014/main" id="{FFADFE32-D693-4DF6-B1FA-A324651F6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8" name="Oval 369">
              <a:extLst>
                <a:ext uri="{FF2B5EF4-FFF2-40B4-BE49-F238E27FC236}">
                  <a16:creationId xmlns:a16="http://schemas.microsoft.com/office/drawing/2014/main" id="{3F11ED43-4811-4FE5-B721-DEE218472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9" name="Oval 370">
              <a:extLst>
                <a:ext uri="{FF2B5EF4-FFF2-40B4-BE49-F238E27FC236}">
                  <a16:creationId xmlns:a16="http://schemas.microsoft.com/office/drawing/2014/main" id="{05B153C3-C4F6-4395-B25C-6248BCC6D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0" name="Oval 371">
              <a:extLst>
                <a:ext uri="{FF2B5EF4-FFF2-40B4-BE49-F238E27FC236}">
                  <a16:creationId xmlns:a16="http://schemas.microsoft.com/office/drawing/2014/main" id="{CE1A23C0-1E4D-4035-92BE-31E312986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1" name="Oval 372">
              <a:extLst>
                <a:ext uri="{FF2B5EF4-FFF2-40B4-BE49-F238E27FC236}">
                  <a16:creationId xmlns:a16="http://schemas.microsoft.com/office/drawing/2014/main" id="{512C5F15-4337-4772-A70E-EAC761D6F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2" name="Oval 373">
              <a:extLst>
                <a:ext uri="{FF2B5EF4-FFF2-40B4-BE49-F238E27FC236}">
                  <a16:creationId xmlns:a16="http://schemas.microsoft.com/office/drawing/2014/main" id="{2F87974C-9B8B-4430-8E94-960F02C83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3" name="Oval 374">
              <a:extLst>
                <a:ext uri="{FF2B5EF4-FFF2-40B4-BE49-F238E27FC236}">
                  <a16:creationId xmlns:a16="http://schemas.microsoft.com/office/drawing/2014/main" id="{9DB7A2FE-9D59-4811-80FC-EF29ECD68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4" name="Oval 375">
              <a:extLst>
                <a:ext uri="{FF2B5EF4-FFF2-40B4-BE49-F238E27FC236}">
                  <a16:creationId xmlns:a16="http://schemas.microsoft.com/office/drawing/2014/main" id="{A498E2B2-E265-44CD-B263-D4D67C2B0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5" name="Oval 376">
              <a:extLst>
                <a:ext uri="{FF2B5EF4-FFF2-40B4-BE49-F238E27FC236}">
                  <a16:creationId xmlns:a16="http://schemas.microsoft.com/office/drawing/2014/main" id="{4D5EE1FB-1BA9-4EE4-9836-385B7F58A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6" name="Oval 377">
              <a:extLst>
                <a:ext uri="{FF2B5EF4-FFF2-40B4-BE49-F238E27FC236}">
                  <a16:creationId xmlns:a16="http://schemas.microsoft.com/office/drawing/2014/main" id="{02B9D7A6-992D-4C1A-B17B-1268D6E94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7" name="Oval 378">
              <a:extLst>
                <a:ext uri="{FF2B5EF4-FFF2-40B4-BE49-F238E27FC236}">
                  <a16:creationId xmlns:a16="http://schemas.microsoft.com/office/drawing/2014/main" id="{35F19A6B-1B35-45ED-A72D-BD96CE0B4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8" name="Oval 379">
              <a:extLst>
                <a:ext uri="{FF2B5EF4-FFF2-40B4-BE49-F238E27FC236}">
                  <a16:creationId xmlns:a16="http://schemas.microsoft.com/office/drawing/2014/main" id="{62D22F2D-785B-46D1-8B6B-629449D60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" name="Oval 380">
              <a:extLst>
                <a:ext uri="{FF2B5EF4-FFF2-40B4-BE49-F238E27FC236}">
                  <a16:creationId xmlns:a16="http://schemas.microsoft.com/office/drawing/2014/main" id="{5448AE49-848B-43DF-B0F8-771C11DF0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0" name="Oval 381">
              <a:extLst>
                <a:ext uri="{FF2B5EF4-FFF2-40B4-BE49-F238E27FC236}">
                  <a16:creationId xmlns:a16="http://schemas.microsoft.com/office/drawing/2014/main" id="{F96866BF-3630-4A3E-BAF1-DF372BA05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1" name="Oval 382">
              <a:extLst>
                <a:ext uri="{FF2B5EF4-FFF2-40B4-BE49-F238E27FC236}">
                  <a16:creationId xmlns:a16="http://schemas.microsoft.com/office/drawing/2014/main" id="{9F46EA40-81E7-4C84-855A-E31552E9D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2" name="Oval 383">
              <a:extLst>
                <a:ext uri="{FF2B5EF4-FFF2-40B4-BE49-F238E27FC236}">
                  <a16:creationId xmlns:a16="http://schemas.microsoft.com/office/drawing/2014/main" id="{9C84A63F-C3D3-4510-85B3-ED8118030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3" name="Oval 384">
              <a:extLst>
                <a:ext uri="{FF2B5EF4-FFF2-40B4-BE49-F238E27FC236}">
                  <a16:creationId xmlns:a16="http://schemas.microsoft.com/office/drawing/2014/main" id="{E67D1A90-23CB-476F-95CC-28F5ED345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4" name="Oval 385">
              <a:extLst>
                <a:ext uri="{FF2B5EF4-FFF2-40B4-BE49-F238E27FC236}">
                  <a16:creationId xmlns:a16="http://schemas.microsoft.com/office/drawing/2014/main" id="{E17AA33B-1F55-44AE-A211-71AE75EB2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5" name="Oval 386">
              <a:extLst>
                <a:ext uri="{FF2B5EF4-FFF2-40B4-BE49-F238E27FC236}">
                  <a16:creationId xmlns:a16="http://schemas.microsoft.com/office/drawing/2014/main" id="{A7FD3827-7BB9-4E09-B168-4106DE5BE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6" name="Oval 387">
              <a:extLst>
                <a:ext uri="{FF2B5EF4-FFF2-40B4-BE49-F238E27FC236}">
                  <a16:creationId xmlns:a16="http://schemas.microsoft.com/office/drawing/2014/main" id="{83B54281-FAAB-49AD-8296-5880B433C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7" name="Oval 388">
              <a:extLst>
                <a:ext uri="{FF2B5EF4-FFF2-40B4-BE49-F238E27FC236}">
                  <a16:creationId xmlns:a16="http://schemas.microsoft.com/office/drawing/2014/main" id="{D54C0D1C-C30B-49C9-9D6A-1FFE308B2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8" name="Oval 389">
              <a:extLst>
                <a:ext uri="{FF2B5EF4-FFF2-40B4-BE49-F238E27FC236}">
                  <a16:creationId xmlns:a16="http://schemas.microsoft.com/office/drawing/2014/main" id="{36D6F489-90DB-419F-99AA-404FD504A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9" name="Oval 390">
              <a:extLst>
                <a:ext uri="{FF2B5EF4-FFF2-40B4-BE49-F238E27FC236}">
                  <a16:creationId xmlns:a16="http://schemas.microsoft.com/office/drawing/2014/main" id="{749299BC-D69F-4801-B5A2-D1B192852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0" name="Oval 391">
              <a:extLst>
                <a:ext uri="{FF2B5EF4-FFF2-40B4-BE49-F238E27FC236}">
                  <a16:creationId xmlns:a16="http://schemas.microsoft.com/office/drawing/2014/main" id="{2EE9DEB5-8296-46D8-9F77-64FD97F49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1" name="Oval 392">
              <a:extLst>
                <a:ext uri="{FF2B5EF4-FFF2-40B4-BE49-F238E27FC236}">
                  <a16:creationId xmlns:a16="http://schemas.microsoft.com/office/drawing/2014/main" id="{7196FEB7-E19B-47AE-BFFC-4824A40D8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2" name="Oval 393">
              <a:extLst>
                <a:ext uri="{FF2B5EF4-FFF2-40B4-BE49-F238E27FC236}">
                  <a16:creationId xmlns:a16="http://schemas.microsoft.com/office/drawing/2014/main" id="{F14080A5-F7A5-4BD1-B8E7-7A7E63C4B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3" name="Oval 394">
              <a:extLst>
                <a:ext uri="{FF2B5EF4-FFF2-40B4-BE49-F238E27FC236}">
                  <a16:creationId xmlns:a16="http://schemas.microsoft.com/office/drawing/2014/main" id="{DFEDD6B6-B06D-4ECE-8992-7D2680A9C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4" name="Oval 395">
              <a:extLst>
                <a:ext uri="{FF2B5EF4-FFF2-40B4-BE49-F238E27FC236}">
                  <a16:creationId xmlns:a16="http://schemas.microsoft.com/office/drawing/2014/main" id="{1AEC1E2C-B30A-4C04-97E7-71879FE1D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5" name="Oval 396">
              <a:extLst>
                <a:ext uri="{FF2B5EF4-FFF2-40B4-BE49-F238E27FC236}">
                  <a16:creationId xmlns:a16="http://schemas.microsoft.com/office/drawing/2014/main" id="{59684BCE-BCE8-4C3F-A964-1CDC49E1C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6" name="Oval 397">
              <a:extLst>
                <a:ext uri="{FF2B5EF4-FFF2-40B4-BE49-F238E27FC236}">
                  <a16:creationId xmlns:a16="http://schemas.microsoft.com/office/drawing/2014/main" id="{A2ABF003-8A9E-4FB7-99D8-98DCF9794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7" name="Oval 398">
              <a:extLst>
                <a:ext uri="{FF2B5EF4-FFF2-40B4-BE49-F238E27FC236}">
                  <a16:creationId xmlns:a16="http://schemas.microsoft.com/office/drawing/2014/main" id="{BE49A6AE-B06D-4F80-A69B-948191C58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8" name="Oval 399">
              <a:extLst>
                <a:ext uri="{FF2B5EF4-FFF2-40B4-BE49-F238E27FC236}">
                  <a16:creationId xmlns:a16="http://schemas.microsoft.com/office/drawing/2014/main" id="{4D97694B-A3AD-4EA7-ACCF-EE82E8F4A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" name="Oval 400">
              <a:extLst>
                <a:ext uri="{FF2B5EF4-FFF2-40B4-BE49-F238E27FC236}">
                  <a16:creationId xmlns:a16="http://schemas.microsoft.com/office/drawing/2014/main" id="{2F5F9653-A3A8-457F-895F-534EF731E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" name="Oval 401">
              <a:extLst>
                <a:ext uri="{FF2B5EF4-FFF2-40B4-BE49-F238E27FC236}">
                  <a16:creationId xmlns:a16="http://schemas.microsoft.com/office/drawing/2014/main" id="{1B288D60-D243-4BDE-929F-A41BB71EB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" name="Oval 402">
              <a:extLst>
                <a:ext uri="{FF2B5EF4-FFF2-40B4-BE49-F238E27FC236}">
                  <a16:creationId xmlns:a16="http://schemas.microsoft.com/office/drawing/2014/main" id="{80FEF2D7-918A-421D-AE03-1F13F8880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" name="Oval 403">
              <a:extLst>
                <a:ext uri="{FF2B5EF4-FFF2-40B4-BE49-F238E27FC236}">
                  <a16:creationId xmlns:a16="http://schemas.microsoft.com/office/drawing/2014/main" id="{8E0C7191-0170-4B29-93A1-AC5BBD0DE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" name="Oval 404">
              <a:extLst>
                <a:ext uri="{FF2B5EF4-FFF2-40B4-BE49-F238E27FC236}">
                  <a16:creationId xmlns:a16="http://schemas.microsoft.com/office/drawing/2014/main" id="{6352254F-BBC4-43CB-B1CC-030762C0C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" name="Oval 405">
              <a:extLst>
                <a:ext uri="{FF2B5EF4-FFF2-40B4-BE49-F238E27FC236}">
                  <a16:creationId xmlns:a16="http://schemas.microsoft.com/office/drawing/2014/main" id="{5BD3AF45-3775-47C6-B161-54A723A73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" name="Oval 406">
              <a:extLst>
                <a:ext uri="{FF2B5EF4-FFF2-40B4-BE49-F238E27FC236}">
                  <a16:creationId xmlns:a16="http://schemas.microsoft.com/office/drawing/2014/main" id="{4BE2F02D-74F2-4852-B2B3-013345E60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" name="Oval 407">
              <a:extLst>
                <a:ext uri="{FF2B5EF4-FFF2-40B4-BE49-F238E27FC236}">
                  <a16:creationId xmlns:a16="http://schemas.microsoft.com/office/drawing/2014/main" id="{2E670333-652D-4465-BEDA-F3F25AF58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" name="Oval 408">
              <a:extLst>
                <a:ext uri="{FF2B5EF4-FFF2-40B4-BE49-F238E27FC236}">
                  <a16:creationId xmlns:a16="http://schemas.microsoft.com/office/drawing/2014/main" id="{EEA06F9F-1A4C-4C13-A3BE-3CCD26AD4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" name="Oval 409">
              <a:extLst>
                <a:ext uri="{FF2B5EF4-FFF2-40B4-BE49-F238E27FC236}">
                  <a16:creationId xmlns:a16="http://schemas.microsoft.com/office/drawing/2014/main" id="{67B9AFB5-159D-423E-90B4-63D458FE3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" name="Oval 410">
              <a:extLst>
                <a:ext uri="{FF2B5EF4-FFF2-40B4-BE49-F238E27FC236}">
                  <a16:creationId xmlns:a16="http://schemas.microsoft.com/office/drawing/2014/main" id="{C513F396-E631-49E0-82AD-251F66D31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" name="Oval 411">
              <a:extLst>
                <a:ext uri="{FF2B5EF4-FFF2-40B4-BE49-F238E27FC236}">
                  <a16:creationId xmlns:a16="http://schemas.microsoft.com/office/drawing/2014/main" id="{0E83790E-9732-4FDB-A357-8B8E12979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" name="Oval 412">
              <a:extLst>
                <a:ext uri="{FF2B5EF4-FFF2-40B4-BE49-F238E27FC236}">
                  <a16:creationId xmlns:a16="http://schemas.microsoft.com/office/drawing/2014/main" id="{A20E5BB1-A13E-473B-8F8D-9BB321451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" name="Oval 413">
              <a:extLst>
                <a:ext uri="{FF2B5EF4-FFF2-40B4-BE49-F238E27FC236}">
                  <a16:creationId xmlns:a16="http://schemas.microsoft.com/office/drawing/2014/main" id="{35A4EDE5-6DAB-468A-BF24-56BAFEDDF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" name="Oval 414">
              <a:extLst>
                <a:ext uri="{FF2B5EF4-FFF2-40B4-BE49-F238E27FC236}">
                  <a16:creationId xmlns:a16="http://schemas.microsoft.com/office/drawing/2014/main" id="{A6EB1CBD-C4CA-4434-8EF3-B4E7BB46C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4" name="Oval 415">
              <a:extLst>
                <a:ext uri="{FF2B5EF4-FFF2-40B4-BE49-F238E27FC236}">
                  <a16:creationId xmlns:a16="http://schemas.microsoft.com/office/drawing/2014/main" id="{C2BAA0E2-6ABE-4A13-8A25-1A539EBBF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5" name="Oval 416">
              <a:extLst>
                <a:ext uri="{FF2B5EF4-FFF2-40B4-BE49-F238E27FC236}">
                  <a16:creationId xmlns:a16="http://schemas.microsoft.com/office/drawing/2014/main" id="{3BDCEEAF-58FA-4B57-B943-731E19560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6" name="Oval 417">
              <a:extLst>
                <a:ext uri="{FF2B5EF4-FFF2-40B4-BE49-F238E27FC236}">
                  <a16:creationId xmlns:a16="http://schemas.microsoft.com/office/drawing/2014/main" id="{00E7A5C4-2444-489B-90B7-6E65C5716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7" name="Oval 418">
              <a:extLst>
                <a:ext uri="{FF2B5EF4-FFF2-40B4-BE49-F238E27FC236}">
                  <a16:creationId xmlns:a16="http://schemas.microsoft.com/office/drawing/2014/main" id="{F345B1AF-5F1D-466B-93EB-17766DA94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8" name="Oval 419">
              <a:extLst>
                <a:ext uri="{FF2B5EF4-FFF2-40B4-BE49-F238E27FC236}">
                  <a16:creationId xmlns:a16="http://schemas.microsoft.com/office/drawing/2014/main" id="{D4E7FB95-9576-474A-A52A-22ED92D78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" name="Oval 420">
              <a:extLst>
                <a:ext uri="{FF2B5EF4-FFF2-40B4-BE49-F238E27FC236}">
                  <a16:creationId xmlns:a16="http://schemas.microsoft.com/office/drawing/2014/main" id="{B18B3BE0-CEC6-4AB8-A0EF-4924001BA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" name="Oval 421">
              <a:extLst>
                <a:ext uri="{FF2B5EF4-FFF2-40B4-BE49-F238E27FC236}">
                  <a16:creationId xmlns:a16="http://schemas.microsoft.com/office/drawing/2014/main" id="{E87054F6-3617-44C4-A13F-BF4E4E27E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" name="Oval 422">
              <a:extLst>
                <a:ext uri="{FF2B5EF4-FFF2-40B4-BE49-F238E27FC236}">
                  <a16:creationId xmlns:a16="http://schemas.microsoft.com/office/drawing/2014/main" id="{E38FCB05-BA70-49A1-8B29-8F27D7980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" name="Oval 423">
              <a:extLst>
                <a:ext uri="{FF2B5EF4-FFF2-40B4-BE49-F238E27FC236}">
                  <a16:creationId xmlns:a16="http://schemas.microsoft.com/office/drawing/2014/main" id="{294C1515-C639-44A9-8D62-F8D740C68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" name="Oval 424">
              <a:extLst>
                <a:ext uri="{FF2B5EF4-FFF2-40B4-BE49-F238E27FC236}">
                  <a16:creationId xmlns:a16="http://schemas.microsoft.com/office/drawing/2014/main" id="{EDA0F53E-965C-4B0C-B4CA-95C127584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" name="Oval 425">
              <a:extLst>
                <a:ext uri="{FF2B5EF4-FFF2-40B4-BE49-F238E27FC236}">
                  <a16:creationId xmlns:a16="http://schemas.microsoft.com/office/drawing/2014/main" id="{311BB9C0-F06E-462F-9672-EEE021858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" name="Oval 426">
              <a:extLst>
                <a:ext uri="{FF2B5EF4-FFF2-40B4-BE49-F238E27FC236}">
                  <a16:creationId xmlns:a16="http://schemas.microsoft.com/office/drawing/2014/main" id="{40C0A56C-ED4A-4317-8F7A-8C3B6F7FE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" name="Oval 427">
              <a:extLst>
                <a:ext uri="{FF2B5EF4-FFF2-40B4-BE49-F238E27FC236}">
                  <a16:creationId xmlns:a16="http://schemas.microsoft.com/office/drawing/2014/main" id="{BD08AB90-3CB4-4D92-9FA5-AA8537037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" name="Oval 428">
              <a:extLst>
                <a:ext uri="{FF2B5EF4-FFF2-40B4-BE49-F238E27FC236}">
                  <a16:creationId xmlns:a16="http://schemas.microsoft.com/office/drawing/2014/main" id="{4A935F32-F095-4FA2-9C94-2BC114B70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" name="Oval 429">
              <a:extLst>
                <a:ext uri="{FF2B5EF4-FFF2-40B4-BE49-F238E27FC236}">
                  <a16:creationId xmlns:a16="http://schemas.microsoft.com/office/drawing/2014/main" id="{9D77C039-1441-4D07-886E-527A9DC9B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" name="Oval 430">
              <a:extLst>
                <a:ext uri="{FF2B5EF4-FFF2-40B4-BE49-F238E27FC236}">
                  <a16:creationId xmlns:a16="http://schemas.microsoft.com/office/drawing/2014/main" id="{63243368-D8AC-4ACF-994E-273EE9E45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" name="Oval 431">
              <a:extLst>
                <a:ext uri="{FF2B5EF4-FFF2-40B4-BE49-F238E27FC236}">
                  <a16:creationId xmlns:a16="http://schemas.microsoft.com/office/drawing/2014/main" id="{61F1BF57-6BA2-47F8-AD92-CDE135E3D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" name="Oval 432">
              <a:extLst>
                <a:ext uri="{FF2B5EF4-FFF2-40B4-BE49-F238E27FC236}">
                  <a16:creationId xmlns:a16="http://schemas.microsoft.com/office/drawing/2014/main" id="{363D2C60-4B1C-40D7-B01E-9D66ED6A4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" name="Oval 433">
              <a:extLst>
                <a:ext uri="{FF2B5EF4-FFF2-40B4-BE49-F238E27FC236}">
                  <a16:creationId xmlns:a16="http://schemas.microsoft.com/office/drawing/2014/main" id="{DA8A4D15-6AD4-420D-9445-94DB45BB6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" name="Oval 434">
              <a:extLst>
                <a:ext uri="{FF2B5EF4-FFF2-40B4-BE49-F238E27FC236}">
                  <a16:creationId xmlns:a16="http://schemas.microsoft.com/office/drawing/2014/main" id="{0C587057-FB2F-4D20-9C0B-D9AF674A8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" name="Oval 435">
              <a:extLst>
                <a:ext uri="{FF2B5EF4-FFF2-40B4-BE49-F238E27FC236}">
                  <a16:creationId xmlns:a16="http://schemas.microsoft.com/office/drawing/2014/main" id="{010F12EA-6FD8-4C31-B5BA-42F6FB398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5" name="Oval 436">
              <a:extLst>
                <a:ext uri="{FF2B5EF4-FFF2-40B4-BE49-F238E27FC236}">
                  <a16:creationId xmlns:a16="http://schemas.microsoft.com/office/drawing/2014/main" id="{389256FA-B8A0-4264-8F0B-CDB9F1298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6" name="Oval 437">
              <a:extLst>
                <a:ext uri="{FF2B5EF4-FFF2-40B4-BE49-F238E27FC236}">
                  <a16:creationId xmlns:a16="http://schemas.microsoft.com/office/drawing/2014/main" id="{C47512F6-D434-453D-9F92-9CE6D5447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7" name="Oval 438">
              <a:extLst>
                <a:ext uri="{FF2B5EF4-FFF2-40B4-BE49-F238E27FC236}">
                  <a16:creationId xmlns:a16="http://schemas.microsoft.com/office/drawing/2014/main" id="{9D0A7A40-5602-492D-BC0F-EC60F7B89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8" name="Oval 439">
              <a:extLst>
                <a:ext uri="{FF2B5EF4-FFF2-40B4-BE49-F238E27FC236}">
                  <a16:creationId xmlns:a16="http://schemas.microsoft.com/office/drawing/2014/main" id="{FF2B75BE-5043-4133-B066-6288CF2D0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9" name="Oval 440">
              <a:extLst>
                <a:ext uri="{FF2B5EF4-FFF2-40B4-BE49-F238E27FC236}">
                  <a16:creationId xmlns:a16="http://schemas.microsoft.com/office/drawing/2014/main" id="{4A92673B-2D2B-4E6A-9E11-E3AF42AA3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" name="Oval 441">
              <a:extLst>
                <a:ext uri="{FF2B5EF4-FFF2-40B4-BE49-F238E27FC236}">
                  <a16:creationId xmlns:a16="http://schemas.microsoft.com/office/drawing/2014/main" id="{CE2AF021-FE31-454D-956E-E603CF1BC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" name="Oval 442">
              <a:extLst>
                <a:ext uri="{FF2B5EF4-FFF2-40B4-BE49-F238E27FC236}">
                  <a16:creationId xmlns:a16="http://schemas.microsoft.com/office/drawing/2014/main" id="{DDD3E7EE-A110-474E-8220-0EAEB7985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" name="Oval 443">
              <a:extLst>
                <a:ext uri="{FF2B5EF4-FFF2-40B4-BE49-F238E27FC236}">
                  <a16:creationId xmlns:a16="http://schemas.microsoft.com/office/drawing/2014/main" id="{633778CE-7CCF-419A-B635-BC63E3CA7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" name="Oval 444">
              <a:extLst>
                <a:ext uri="{FF2B5EF4-FFF2-40B4-BE49-F238E27FC236}">
                  <a16:creationId xmlns:a16="http://schemas.microsoft.com/office/drawing/2014/main" id="{D4D5C796-DB4F-490A-9D6A-064151BAE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" name="Oval 445">
              <a:extLst>
                <a:ext uri="{FF2B5EF4-FFF2-40B4-BE49-F238E27FC236}">
                  <a16:creationId xmlns:a16="http://schemas.microsoft.com/office/drawing/2014/main" id="{F3633349-E8EA-4FE0-8D37-B6C190E7E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" name="Oval 446">
              <a:extLst>
                <a:ext uri="{FF2B5EF4-FFF2-40B4-BE49-F238E27FC236}">
                  <a16:creationId xmlns:a16="http://schemas.microsoft.com/office/drawing/2014/main" id="{025A26FD-52CB-410D-AA3E-AB645F80C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" name="Oval 447">
              <a:extLst>
                <a:ext uri="{FF2B5EF4-FFF2-40B4-BE49-F238E27FC236}">
                  <a16:creationId xmlns:a16="http://schemas.microsoft.com/office/drawing/2014/main" id="{A0E5D005-A77A-4D9F-86C6-17CB9470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" name="Oval 448">
              <a:extLst>
                <a:ext uri="{FF2B5EF4-FFF2-40B4-BE49-F238E27FC236}">
                  <a16:creationId xmlns:a16="http://schemas.microsoft.com/office/drawing/2014/main" id="{29628586-A7FA-4550-BC53-63258E421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" name="Oval 449">
              <a:extLst>
                <a:ext uri="{FF2B5EF4-FFF2-40B4-BE49-F238E27FC236}">
                  <a16:creationId xmlns:a16="http://schemas.microsoft.com/office/drawing/2014/main" id="{8827AEC9-25EB-43FA-B3C5-99B021E37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" name="Oval 450">
              <a:extLst>
                <a:ext uri="{FF2B5EF4-FFF2-40B4-BE49-F238E27FC236}">
                  <a16:creationId xmlns:a16="http://schemas.microsoft.com/office/drawing/2014/main" id="{28BA1268-827B-41FB-BFCA-F92DAAFDA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" name="Oval 451">
              <a:extLst>
                <a:ext uri="{FF2B5EF4-FFF2-40B4-BE49-F238E27FC236}">
                  <a16:creationId xmlns:a16="http://schemas.microsoft.com/office/drawing/2014/main" id="{DAF07F78-A7A0-425E-A047-B7561CCFA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" name="Oval 452">
              <a:extLst>
                <a:ext uri="{FF2B5EF4-FFF2-40B4-BE49-F238E27FC236}">
                  <a16:creationId xmlns:a16="http://schemas.microsoft.com/office/drawing/2014/main" id="{50999A12-7535-4D35-A7F9-47BC52C6D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" name="Oval 453">
              <a:extLst>
                <a:ext uri="{FF2B5EF4-FFF2-40B4-BE49-F238E27FC236}">
                  <a16:creationId xmlns:a16="http://schemas.microsoft.com/office/drawing/2014/main" id="{F80A7603-B648-4C59-8688-B2B201DA7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" name="Oval 454">
              <a:extLst>
                <a:ext uri="{FF2B5EF4-FFF2-40B4-BE49-F238E27FC236}">
                  <a16:creationId xmlns:a16="http://schemas.microsoft.com/office/drawing/2014/main" id="{612D0508-DAEB-47BA-841F-AAD4B3FF5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" name="Oval 455">
              <a:extLst>
                <a:ext uri="{FF2B5EF4-FFF2-40B4-BE49-F238E27FC236}">
                  <a16:creationId xmlns:a16="http://schemas.microsoft.com/office/drawing/2014/main" id="{BA48E75C-DD89-459D-A9E1-2CA9953CA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" name="Oval 456">
              <a:extLst>
                <a:ext uri="{FF2B5EF4-FFF2-40B4-BE49-F238E27FC236}">
                  <a16:creationId xmlns:a16="http://schemas.microsoft.com/office/drawing/2014/main" id="{F37DF33D-DB85-4CE4-8CA7-8D7A4BE0E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6" name="Oval 457">
              <a:extLst>
                <a:ext uri="{FF2B5EF4-FFF2-40B4-BE49-F238E27FC236}">
                  <a16:creationId xmlns:a16="http://schemas.microsoft.com/office/drawing/2014/main" id="{51BF6D84-7492-43AE-8A31-AE87BF959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7" name="Oval 458">
              <a:extLst>
                <a:ext uri="{FF2B5EF4-FFF2-40B4-BE49-F238E27FC236}">
                  <a16:creationId xmlns:a16="http://schemas.microsoft.com/office/drawing/2014/main" id="{0E3550C6-F780-4E10-9492-5CFC81B5C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8" name="Oval 459">
              <a:extLst>
                <a:ext uri="{FF2B5EF4-FFF2-40B4-BE49-F238E27FC236}">
                  <a16:creationId xmlns:a16="http://schemas.microsoft.com/office/drawing/2014/main" id="{DA4EA352-233A-4907-ABAD-3448DC41B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9" name="Oval 460">
              <a:extLst>
                <a:ext uri="{FF2B5EF4-FFF2-40B4-BE49-F238E27FC236}">
                  <a16:creationId xmlns:a16="http://schemas.microsoft.com/office/drawing/2014/main" id="{FA97851E-8DA5-4AA0-A291-05D965BD7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" name="Oval 461">
              <a:extLst>
                <a:ext uri="{FF2B5EF4-FFF2-40B4-BE49-F238E27FC236}">
                  <a16:creationId xmlns:a16="http://schemas.microsoft.com/office/drawing/2014/main" id="{AF1579B1-02EF-4F06-A792-C9988BF28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" name="Oval 462">
              <a:extLst>
                <a:ext uri="{FF2B5EF4-FFF2-40B4-BE49-F238E27FC236}">
                  <a16:creationId xmlns:a16="http://schemas.microsoft.com/office/drawing/2014/main" id="{48E30CF6-7E53-4421-8EBA-DCCDE1F39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" name="Oval 463">
              <a:extLst>
                <a:ext uri="{FF2B5EF4-FFF2-40B4-BE49-F238E27FC236}">
                  <a16:creationId xmlns:a16="http://schemas.microsoft.com/office/drawing/2014/main" id="{43A55F1A-1B45-43FF-B6B5-0D78433F8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" name="Oval 464">
              <a:extLst>
                <a:ext uri="{FF2B5EF4-FFF2-40B4-BE49-F238E27FC236}">
                  <a16:creationId xmlns:a16="http://schemas.microsoft.com/office/drawing/2014/main" id="{395C1B55-7E1C-4CC9-A508-3D4BA55D8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" name="Oval 465">
              <a:extLst>
                <a:ext uri="{FF2B5EF4-FFF2-40B4-BE49-F238E27FC236}">
                  <a16:creationId xmlns:a16="http://schemas.microsoft.com/office/drawing/2014/main" id="{4F684969-FD13-4269-849D-F44658717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" name="Oval 466">
              <a:extLst>
                <a:ext uri="{FF2B5EF4-FFF2-40B4-BE49-F238E27FC236}">
                  <a16:creationId xmlns:a16="http://schemas.microsoft.com/office/drawing/2014/main" id="{0EE4EB87-91F0-4F68-A8D7-8E231AF29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" name="Oval 467">
              <a:extLst>
                <a:ext uri="{FF2B5EF4-FFF2-40B4-BE49-F238E27FC236}">
                  <a16:creationId xmlns:a16="http://schemas.microsoft.com/office/drawing/2014/main" id="{24614E3C-8F06-491E-A621-CAB6704BD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" name="Oval 468">
              <a:extLst>
                <a:ext uri="{FF2B5EF4-FFF2-40B4-BE49-F238E27FC236}">
                  <a16:creationId xmlns:a16="http://schemas.microsoft.com/office/drawing/2014/main" id="{698C0C5D-CDD7-4917-9A46-81D12487B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" name="Oval 469">
              <a:extLst>
                <a:ext uri="{FF2B5EF4-FFF2-40B4-BE49-F238E27FC236}">
                  <a16:creationId xmlns:a16="http://schemas.microsoft.com/office/drawing/2014/main" id="{6AFA5076-2A5B-458F-8BA3-1F311E547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" name="Oval 470">
              <a:extLst>
                <a:ext uri="{FF2B5EF4-FFF2-40B4-BE49-F238E27FC236}">
                  <a16:creationId xmlns:a16="http://schemas.microsoft.com/office/drawing/2014/main" id="{4B71288E-831A-4766-AA9B-19571C629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" name="Oval 471">
              <a:extLst>
                <a:ext uri="{FF2B5EF4-FFF2-40B4-BE49-F238E27FC236}">
                  <a16:creationId xmlns:a16="http://schemas.microsoft.com/office/drawing/2014/main" id="{8E206544-580D-48B9-B1AA-2EAC5D0A8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" name="Oval 472">
              <a:extLst>
                <a:ext uri="{FF2B5EF4-FFF2-40B4-BE49-F238E27FC236}">
                  <a16:creationId xmlns:a16="http://schemas.microsoft.com/office/drawing/2014/main" id="{D9DF03C9-05F2-4025-AA73-522EDFBFB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" name="Oval 473">
              <a:extLst>
                <a:ext uri="{FF2B5EF4-FFF2-40B4-BE49-F238E27FC236}">
                  <a16:creationId xmlns:a16="http://schemas.microsoft.com/office/drawing/2014/main" id="{608C8C9F-9CF1-49F5-A99C-F1FE9B8FF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" name="Oval 474">
              <a:extLst>
                <a:ext uri="{FF2B5EF4-FFF2-40B4-BE49-F238E27FC236}">
                  <a16:creationId xmlns:a16="http://schemas.microsoft.com/office/drawing/2014/main" id="{6F0400BD-719C-4B40-8F2F-0B1936601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" name="Oval 475">
              <a:extLst>
                <a:ext uri="{FF2B5EF4-FFF2-40B4-BE49-F238E27FC236}">
                  <a16:creationId xmlns:a16="http://schemas.microsoft.com/office/drawing/2014/main" id="{2FC5500A-AD2E-46A8-922A-9B4EEC31A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" name="Oval 476">
              <a:extLst>
                <a:ext uri="{FF2B5EF4-FFF2-40B4-BE49-F238E27FC236}">
                  <a16:creationId xmlns:a16="http://schemas.microsoft.com/office/drawing/2014/main" id="{052F3439-6A36-4637-806E-11ADD9FF2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6" name="Oval 477">
              <a:extLst>
                <a:ext uri="{FF2B5EF4-FFF2-40B4-BE49-F238E27FC236}">
                  <a16:creationId xmlns:a16="http://schemas.microsoft.com/office/drawing/2014/main" id="{B2FEC00B-DA0D-4A82-AC5F-59CDE6718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7" name="Oval 478">
              <a:extLst>
                <a:ext uri="{FF2B5EF4-FFF2-40B4-BE49-F238E27FC236}">
                  <a16:creationId xmlns:a16="http://schemas.microsoft.com/office/drawing/2014/main" id="{E978D4FC-4E27-4E8E-A9E8-C79430F1E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8" name="Oval 479">
              <a:extLst>
                <a:ext uri="{FF2B5EF4-FFF2-40B4-BE49-F238E27FC236}">
                  <a16:creationId xmlns:a16="http://schemas.microsoft.com/office/drawing/2014/main" id="{5876BA0F-1C74-4FDA-9AC8-EAEF29E85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9" name="Oval 480">
              <a:extLst>
                <a:ext uri="{FF2B5EF4-FFF2-40B4-BE49-F238E27FC236}">
                  <a16:creationId xmlns:a16="http://schemas.microsoft.com/office/drawing/2014/main" id="{23EAD3CF-355D-43A9-AC1F-3ABA86C87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0" name="Oval 481">
              <a:extLst>
                <a:ext uri="{FF2B5EF4-FFF2-40B4-BE49-F238E27FC236}">
                  <a16:creationId xmlns:a16="http://schemas.microsoft.com/office/drawing/2014/main" id="{20743D83-F396-40E3-A0A6-201B16057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1" name="Oval 482">
              <a:extLst>
                <a:ext uri="{FF2B5EF4-FFF2-40B4-BE49-F238E27FC236}">
                  <a16:creationId xmlns:a16="http://schemas.microsoft.com/office/drawing/2014/main" id="{AA1A02E3-946A-42A1-B90E-4584B2AEA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2" name="Oval 483">
              <a:extLst>
                <a:ext uri="{FF2B5EF4-FFF2-40B4-BE49-F238E27FC236}">
                  <a16:creationId xmlns:a16="http://schemas.microsoft.com/office/drawing/2014/main" id="{E914306F-2957-4C1E-8F9E-8F58AEE9A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3" name="Oval 484">
              <a:extLst>
                <a:ext uri="{FF2B5EF4-FFF2-40B4-BE49-F238E27FC236}">
                  <a16:creationId xmlns:a16="http://schemas.microsoft.com/office/drawing/2014/main" id="{EFD5FD53-D1CC-4E8E-BF59-E5C75147B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4" name="Oval 485">
              <a:extLst>
                <a:ext uri="{FF2B5EF4-FFF2-40B4-BE49-F238E27FC236}">
                  <a16:creationId xmlns:a16="http://schemas.microsoft.com/office/drawing/2014/main" id="{8A178D20-35E4-4373-9C81-D221DAD2F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5" name="Oval 486">
              <a:extLst>
                <a:ext uri="{FF2B5EF4-FFF2-40B4-BE49-F238E27FC236}">
                  <a16:creationId xmlns:a16="http://schemas.microsoft.com/office/drawing/2014/main" id="{0BFD5FBF-67F9-4130-9AED-3491594D8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6" name="Oval 487">
              <a:extLst>
                <a:ext uri="{FF2B5EF4-FFF2-40B4-BE49-F238E27FC236}">
                  <a16:creationId xmlns:a16="http://schemas.microsoft.com/office/drawing/2014/main" id="{E3BF8DE5-D5C6-4A4D-AD84-DC9791203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7" name="Oval 488">
              <a:extLst>
                <a:ext uri="{FF2B5EF4-FFF2-40B4-BE49-F238E27FC236}">
                  <a16:creationId xmlns:a16="http://schemas.microsoft.com/office/drawing/2014/main" id="{D98F068E-F0A4-45F6-A33C-D5684431E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8" name="Oval 489">
              <a:extLst>
                <a:ext uri="{FF2B5EF4-FFF2-40B4-BE49-F238E27FC236}">
                  <a16:creationId xmlns:a16="http://schemas.microsoft.com/office/drawing/2014/main" id="{7CCC9574-E4F4-409B-801D-3D36CDC4B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9" name="Oval 490">
              <a:extLst>
                <a:ext uri="{FF2B5EF4-FFF2-40B4-BE49-F238E27FC236}">
                  <a16:creationId xmlns:a16="http://schemas.microsoft.com/office/drawing/2014/main" id="{CD0EC01E-9422-4559-B07F-CED68077C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0" name="Oval 491">
              <a:extLst>
                <a:ext uri="{FF2B5EF4-FFF2-40B4-BE49-F238E27FC236}">
                  <a16:creationId xmlns:a16="http://schemas.microsoft.com/office/drawing/2014/main" id="{E4489196-88DB-4AE2-95F7-EE172607F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1" name="Oval 492">
              <a:extLst>
                <a:ext uri="{FF2B5EF4-FFF2-40B4-BE49-F238E27FC236}">
                  <a16:creationId xmlns:a16="http://schemas.microsoft.com/office/drawing/2014/main" id="{EC2DD6CD-8D4B-4375-986F-1A8092156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2" name="Oval 493">
              <a:extLst>
                <a:ext uri="{FF2B5EF4-FFF2-40B4-BE49-F238E27FC236}">
                  <a16:creationId xmlns:a16="http://schemas.microsoft.com/office/drawing/2014/main" id="{71BB1255-1DD2-45AD-A5C2-518791FAF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3" name="Oval 494">
              <a:extLst>
                <a:ext uri="{FF2B5EF4-FFF2-40B4-BE49-F238E27FC236}">
                  <a16:creationId xmlns:a16="http://schemas.microsoft.com/office/drawing/2014/main" id="{964229DD-C259-4C70-82C3-DA22F636B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4" name="Oval 495">
              <a:extLst>
                <a:ext uri="{FF2B5EF4-FFF2-40B4-BE49-F238E27FC236}">
                  <a16:creationId xmlns:a16="http://schemas.microsoft.com/office/drawing/2014/main" id="{8DCE718B-0F8B-4864-BE23-E2E9C9D93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5" name="Oval 496">
              <a:extLst>
                <a:ext uri="{FF2B5EF4-FFF2-40B4-BE49-F238E27FC236}">
                  <a16:creationId xmlns:a16="http://schemas.microsoft.com/office/drawing/2014/main" id="{5B53827E-E7B8-4E2E-B6B7-CA7DBE8F6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6" name="Oval 497">
              <a:extLst>
                <a:ext uri="{FF2B5EF4-FFF2-40B4-BE49-F238E27FC236}">
                  <a16:creationId xmlns:a16="http://schemas.microsoft.com/office/drawing/2014/main" id="{70F0C200-5442-4B45-A9D9-92107DBAD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7" name="Oval 498">
              <a:extLst>
                <a:ext uri="{FF2B5EF4-FFF2-40B4-BE49-F238E27FC236}">
                  <a16:creationId xmlns:a16="http://schemas.microsoft.com/office/drawing/2014/main" id="{90CBF616-8C85-4B2F-A011-0BA6245E1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8" name="Oval 499">
              <a:extLst>
                <a:ext uri="{FF2B5EF4-FFF2-40B4-BE49-F238E27FC236}">
                  <a16:creationId xmlns:a16="http://schemas.microsoft.com/office/drawing/2014/main" id="{D44DC76F-9B45-4AED-88DB-DFB3CB42D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9" name="Oval 500">
              <a:extLst>
                <a:ext uri="{FF2B5EF4-FFF2-40B4-BE49-F238E27FC236}">
                  <a16:creationId xmlns:a16="http://schemas.microsoft.com/office/drawing/2014/main" id="{1D13B583-3772-4348-8D0C-A1AAAD060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0" name="Oval 501">
              <a:extLst>
                <a:ext uri="{FF2B5EF4-FFF2-40B4-BE49-F238E27FC236}">
                  <a16:creationId xmlns:a16="http://schemas.microsoft.com/office/drawing/2014/main" id="{BC9DAD92-A819-434F-9401-6BF0B69AD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1" name="Oval 502">
              <a:extLst>
                <a:ext uri="{FF2B5EF4-FFF2-40B4-BE49-F238E27FC236}">
                  <a16:creationId xmlns:a16="http://schemas.microsoft.com/office/drawing/2014/main" id="{62F9739B-D22C-473C-A54B-6E6C6FD04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2" name="Oval 503">
              <a:extLst>
                <a:ext uri="{FF2B5EF4-FFF2-40B4-BE49-F238E27FC236}">
                  <a16:creationId xmlns:a16="http://schemas.microsoft.com/office/drawing/2014/main" id="{1FAFB275-E58D-4D48-8D61-6816AE1C9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3" name="Oval 504">
              <a:extLst>
                <a:ext uri="{FF2B5EF4-FFF2-40B4-BE49-F238E27FC236}">
                  <a16:creationId xmlns:a16="http://schemas.microsoft.com/office/drawing/2014/main" id="{E4781438-B80D-45FC-B8F4-5EAE997EF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4" name="Oval 505">
              <a:extLst>
                <a:ext uri="{FF2B5EF4-FFF2-40B4-BE49-F238E27FC236}">
                  <a16:creationId xmlns:a16="http://schemas.microsoft.com/office/drawing/2014/main" id="{BDB7E7C9-770F-467A-8AAC-B2AC3ABF9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5" name="Oval 506">
              <a:extLst>
                <a:ext uri="{FF2B5EF4-FFF2-40B4-BE49-F238E27FC236}">
                  <a16:creationId xmlns:a16="http://schemas.microsoft.com/office/drawing/2014/main" id="{E03B2420-333E-40EE-B758-5AAE0C2BE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6" name="Oval 507">
              <a:extLst>
                <a:ext uri="{FF2B5EF4-FFF2-40B4-BE49-F238E27FC236}">
                  <a16:creationId xmlns:a16="http://schemas.microsoft.com/office/drawing/2014/main" id="{0FD361F0-257D-4413-87D8-69622280C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7" name="Oval 508">
              <a:extLst>
                <a:ext uri="{FF2B5EF4-FFF2-40B4-BE49-F238E27FC236}">
                  <a16:creationId xmlns:a16="http://schemas.microsoft.com/office/drawing/2014/main" id="{D3E0457C-F909-4EA6-A8CC-FA93481EB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8" name="Oval 509">
              <a:extLst>
                <a:ext uri="{FF2B5EF4-FFF2-40B4-BE49-F238E27FC236}">
                  <a16:creationId xmlns:a16="http://schemas.microsoft.com/office/drawing/2014/main" id="{300609BA-8AC7-4A09-ABEF-07C21FB5B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9" name="Oval 510">
              <a:extLst>
                <a:ext uri="{FF2B5EF4-FFF2-40B4-BE49-F238E27FC236}">
                  <a16:creationId xmlns:a16="http://schemas.microsoft.com/office/drawing/2014/main" id="{C8227C90-6596-42D7-9C7F-36CEAABFA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0" name="Oval 511">
              <a:extLst>
                <a:ext uri="{FF2B5EF4-FFF2-40B4-BE49-F238E27FC236}">
                  <a16:creationId xmlns:a16="http://schemas.microsoft.com/office/drawing/2014/main" id="{82050ECC-E4F6-4D53-87AE-ADCA3C609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1" name="Oval 512">
              <a:extLst>
                <a:ext uri="{FF2B5EF4-FFF2-40B4-BE49-F238E27FC236}">
                  <a16:creationId xmlns:a16="http://schemas.microsoft.com/office/drawing/2014/main" id="{F78F2633-C81F-479C-9CEB-12587A015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2" name="Oval 513">
              <a:extLst>
                <a:ext uri="{FF2B5EF4-FFF2-40B4-BE49-F238E27FC236}">
                  <a16:creationId xmlns:a16="http://schemas.microsoft.com/office/drawing/2014/main" id="{F6329C7D-5AA3-4CF3-8D1F-75130E559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3" name="Oval 514">
              <a:extLst>
                <a:ext uri="{FF2B5EF4-FFF2-40B4-BE49-F238E27FC236}">
                  <a16:creationId xmlns:a16="http://schemas.microsoft.com/office/drawing/2014/main" id="{53D1DF12-99C0-421E-AFC2-B6100C0AF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4" name="Oval 515">
              <a:extLst>
                <a:ext uri="{FF2B5EF4-FFF2-40B4-BE49-F238E27FC236}">
                  <a16:creationId xmlns:a16="http://schemas.microsoft.com/office/drawing/2014/main" id="{C7AB2B7A-188A-44CF-BCA2-EFD2D1CF1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5" name="Oval 516">
              <a:extLst>
                <a:ext uri="{FF2B5EF4-FFF2-40B4-BE49-F238E27FC236}">
                  <a16:creationId xmlns:a16="http://schemas.microsoft.com/office/drawing/2014/main" id="{AB8F3C55-680E-49AD-BAB3-4B70F9006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6" name="Oval 517">
              <a:extLst>
                <a:ext uri="{FF2B5EF4-FFF2-40B4-BE49-F238E27FC236}">
                  <a16:creationId xmlns:a16="http://schemas.microsoft.com/office/drawing/2014/main" id="{21E82932-C97C-4B12-BEEB-50C0E433B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" name="Oval 518">
              <a:extLst>
                <a:ext uri="{FF2B5EF4-FFF2-40B4-BE49-F238E27FC236}">
                  <a16:creationId xmlns:a16="http://schemas.microsoft.com/office/drawing/2014/main" id="{1FBEE782-C954-4AB1-8BDB-7909B55B1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8" name="Oval 519">
              <a:extLst>
                <a:ext uri="{FF2B5EF4-FFF2-40B4-BE49-F238E27FC236}">
                  <a16:creationId xmlns:a16="http://schemas.microsoft.com/office/drawing/2014/main" id="{21755025-2536-4574-B58D-384B249CF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9" name="Oval 520">
              <a:extLst>
                <a:ext uri="{FF2B5EF4-FFF2-40B4-BE49-F238E27FC236}">
                  <a16:creationId xmlns:a16="http://schemas.microsoft.com/office/drawing/2014/main" id="{303D2D10-0427-4EB3-AE06-BA4008E6C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0" name="Oval 521">
              <a:extLst>
                <a:ext uri="{FF2B5EF4-FFF2-40B4-BE49-F238E27FC236}">
                  <a16:creationId xmlns:a16="http://schemas.microsoft.com/office/drawing/2014/main" id="{67EAD0DC-A1F6-40BB-9EC7-46A06DA33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1" name="Oval 522">
              <a:extLst>
                <a:ext uri="{FF2B5EF4-FFF2-40B4-BE49-F238E27FC236}">
                  <a16:creationId xmlns:a16="http://schemas.microsoft.com/office/drawing/2014/main" id="{6E726578-16CB-4ABF-9C58-2E6573339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" name="Oval 523">
              <a:extLst>
                <a:ext uri="{FF2B5EF4-FFF2-40B4-BE49-F238E27FC236}">
                  <a16:creationId xmlns:a16="http://schemas.microsoft.com/office/drawing/2014/main" id="{6E78BBBF-9F9C-4C87-BC9E-33FB32151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3" name="Oval 524">
              <a:extLst>
                <a:ext uri="{FF2B5EF4-FFF2-40B4-BE49-F238E27FC236}">
                  <a16:creationId xmlns:a16="http://schemas.microsoft.com/office/drawing/2014/main" id="{73364111-F091-479A-970E-47FC8E8D1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4" name="Oval 525">
              <a:extLst>
                <a:ext uri="{FF2B5EF4-FFF2-40B4-BE49-F238E27FC236}">
                  <a16:creationId xmlns:a16="http://schemas.microsoft.com/office/drawing/2014/main" id="{5061D663-A4DD-458C-8C89-E800E1E5C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5" name="Oval 526">
              <a:extLst>
                <a:ext uri="{FF2B5EF4-FFF2-40B4-BE49-F238E27FC236}">
                  <a16:creationId xmlns:a16="http://schemas.microsoft.com/office/drawing/2014/main" id="{C7CA6EBF-984C-4A8D-A29E-A6F415DAB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6" name="Oval 527">
              <a:extLst>
                <a:ext uri="{FF2B5EF4-FFF2-40B4-BE49-F238E27FC236}">
                  <a16:creationId xmlns:a16="http://schemas.microsoft.com/office/drawing/2014/main" id="{C03DD4B1-5F43-4E34-B7BE-66A770F4E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7" name="Oval 528">
              <a:extLst>
                <a:ext uri="{FF2B5EF4-FFF2-40B4-BE49-F238E27FC236}">
                  <a16:creationId xmlns:a16="http://schemas.microsoft.com/office/drawing/2014/main" id="{F8059E55-C4B0-4365-B3D1-83DB5C462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8" name="Oval 529">
              <a:extLst>
                <a:ext uri="{FF2B5EF4-FFF2-40B4-BE49-F238E27FC236}">
                  <a16:creationId xmlns:a16="http://schemas.microsoft.com/office/drawing/2014/main" id="{49503FF0-9B70-4BAD-A845-6BA7F1F23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9" name="Oval 530">
              <a:extLst>
                <a:ext uri="{FF2B5EF4-FFF2-40B4-BE49-F238E27FC236}">
                  <a16:creationId xmlns:a16="http://schemas.microsoft.com/office/drawing/2014/main" id="{990A9F3C-C8C2-4BE9-9AD3-26EE7A1F8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0" name="Oval 531">
              <a:extLst>
                <a:ext uri="{FF2B5EF4-FFF2-40B4-BE49-F238E27FC236}">
                  <a16:creationId xmlns:a16="http://schemas.microsoft.com/office/drawing/2014/main" id="{20DF08D6-CA62-49E3-8DAB-7B95E8554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1" name="Oval 532">
              <a:extLst>
                <a:ext uri="{FF2B5EF4-FFF2-40B4-BE49-F238E27FC236}">
                  <a16:creationId xmlns:a16="http://schemas.microsoft.com/office/drawing/2014/main" id="{59A0A8B4-D71E-4EFC-957A-23230DBE9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" name="Oval 533">
              <a:extLst>
                <a:ext uri="{FF2B5EF4-FFF2-40B4-BE49-F238E27FC236}">
                  <a16:creationId xmlns:a16="http://schemas.microsoft.com/office/drawing/2014/main" id="{81EA7DB1-C986-471A-9DF7-AB18A4AFC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3" name="Oval 534">
              <a:extLst>
                <a:ext uri="{FF2B5EF4-FFF2-40B4-BE49-F238E27FC236}">
                  <a16:creationId xmlns:a16="http://schemas.microsoft.com/office/drawing/2014/main" id="{5712B627-644A-4488-990C-91C928D95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4" name="Oval 535">
              <a:extLst>
                <a:ext uri="{FF2B5EF4-FFF2-40B4-BE49-F238E27FC236}">
                  <a16:creationId xmlns:a16="http://schemas.microsoft.com/office/drawing/2014/main" id="{89F91269-2FF8-45B9-8121-9DE241531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5" name="Oval 536">
              <a:extLst>
                <a:ext uri="{FF2B5EF4-FFF2-40B4-BE49-F238E27FC236}">
                  <a16:creationId xmlns:a16="http://schemas.microsoft.com/office/drawing/2014/main" id="{ADB78B4E-E82E-4F59-A583-3FAB2F497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6" name="Oval 537">
              <a:extLst>
                <a:ext uri="{FF2B5EF4-FFF2-40B4-BE49-F238E27FC236}">
                  <a16:creationId xmlns:a16="http://schemas.microsoft.com/office/drawing/2014/main" id="{34CE8C41-BAAE-487C-998D-FF0AFA6D9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7" name="Oval 538">
              <a:extLst>
                <a:ext uri="{FF2B5EF4-FFF2-40B4-BE49-F238E27FC236}">
                  <a16:creationId xmlns:a16="http://schemas.microsoft.com/office/drawing/2014/main" id="{0076D8F2-F4A5-4B7C-8169-CC16BA8CB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8" name="Oval 539">
              <a:extLst>
                <a:ext uri="{FF2B5EF4-FFF2-40B4-BE49-F238E27FC236}">
                  <a16:creationId xmlns:a16="http://schemas.microsoft.com/office/drawing/2014/main" id="{42E2176A-8271-43CD-A7C4-BE58F445B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9" name="Oval 540">
              <a:extLst>
                <a:ext uri="{FF2B5EF4-FFF2-40B4-BE49-F238E27FC236}">
                  <a16:creationId xmlns:a16="http://schemas.microsoft.com/office/drawing/2014/main" id="{0DD8FCA9-8D95-4416-98FA-4D3F28FEC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0" name="Oval 541">
              <a:extLst>
                <a:ext uri="{FF2B5EF4-FFF2-40B4-BE49-F238E27FC236}">
                  <a16:creationId xmlns:a16="http://schemas.microsoft.com/office/drawing/2014/main" id="{62885008-327C-4342-BD33-2AA28CC6D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1" name="Oval 542">
              <a:extLst>
                <a:ext uri="{FF2B5EF4-FFF2-40B4-BE49-F238E27FC236}">
                  <a16:creationId xmlns:a16="http://schemas.microsoft.com/office/drawing/2014/main" id="{8D5BFED9-ACD3-4BC5-B5EF-245DD00CE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2" name="Oval 543">
              <a:extLst>
                <a:ext uri="{FF2B5EF4-FFF2-40B4-BE49-F238E27FC236}">
                  <a16:creationId xmlns:a16="http://schemas.microsoft.com/office/drawing/2014/main" id="{0C016746-D658-47FD-A4B8-DECBC8AC4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3" name="Oval 544">
              <a:extLst>
                <a:ext uri="{FF2B5EF4-FFF2-40B4-BE49-F238E27FC236}">
                  <a16:creationId xmlns:a16="http://schemas.microsoft.com/office/drawing/2014/main" id="{E4AB9E74-A56D-4BAF-A39F-A56A5E318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4" name="Oval 545">
              <a:extLst>
                <a:ext uri="{FF2B5EF4-FFF2-40B4-BE49-F238E27FC236}">
                  <a16:creationId xmlns:a16="http://schemas.microsoft.com/office/drawing/2014/main" id="{236BB8BD-6C7F-47D3-85E4-B498FD1CD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5" name="Oval 546">
              <a:extLst>
                <a:ext uri="{FF2B5EF4-FFF2-40B4-BE49-F238E27FC236}">
                  <a16:creationId xmlns:a16="http://schemas.microsoft.com/office/drawing/2014/main" id="{5E88F606-3CAB-43B8-81AD-214D4ECB7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6" name="Oval 547">
              <a:extLst>
                <a:ext uri="{FF2B5EF4-FFF2-40B4-BE49-F238E27FC236}">
                  <a16:creationId xmlns:a16="http://schemas.microsoft.com/office/drawing/2014/main" id="{4635ED50-8A62-472D-9E54-0386884AF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7" name="Oval 548">
              <a:extLst>
                <a:ext uri="{FF2B5EF4-FFF2-40B4-BE49-F238E27FC236}">
                  <a16:creationId xmlns:a16="http://schemas.microsoft.com/office/drawing/2014/main" id="{EC3D38C5-7D16-4CF6-B743-409E2DB18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8" name="Oval 549">
              <a:extLst>
                <a:ext uri="{FF2B5EF4-FFF2-40B4-BE49-F238E27FC236}">
                  <a16:creationId xmlns:a16="http://schemas.microsoft.com/office/drawing/2014/main" id="{FF92DE80-DB3D-4C0E-B848-12EE11D28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9" name="Oval 550">
              <a:extLst>
                <a:ext uri="{FF2B5EF4-FFF2-40B4-BE49-F238E27FC236}">
                  <a16:creationId xmlns:a16="http://schemas.microsoft.com/office/drawing/2014/main" id="{8289DE51-978C-4117-A1F5-F72B19AD6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0" name="Oval 551">
              <a:extLst>
                <a:ext uri="{FF2B5EF4-FFF2-40B4-BE49-F238E27FC236}">
                  <a16:creationId xmlns:a16="http://schemas.microsoft.com/office/drawing/2014/main" id="{46BE57FF-0E2F-465A-8855-69FB1274C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1" name="Oval 552">
              <a:extLst>
                <a:ext uri="{FF2B5EF4-FFF2-40B4-BE49-F238E27FC236}">
                  <a16:creationId xmlns:a16="http://schemas.microsoft.com/office/drawing/2014/main" id="{2C50E133-C0F7-48F3-96E6-7C2F989C6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2" name="Oval 553">
              <a:extLst>
                <a:ext uri="{FF2B5EF4-FFF2-40B4-BE49-F238E27FC236}">
                  <a16:creationId xmlns:a16="http://schemas.microsoft.com/office/drawing/2014/main" id="{C332B3AE-F3C4-431D-943E-A2CA3F823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3" name="Oval 554">
              <a:extLst>
                <a:ext uri="{FF2B5EF4-FFF2-40B4-BE49-F238E27FC236}">
                  <a16:creationId xmlns:a16="http://schemas.microsoft.com/office/drawing/2014/main" id="{CD7E9F10-1BD0-4124-A44F-45D201965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4" name="Oval 555">
              <a:extLst>
                <a:ext uri="{FF2B5EF4-FFF2-40B4-BE49-F238E27FC236}">
                  <a16:creationId xmlns:a16="http://schemas.microsoft.com/office/drawing/2014/main" id="{39D108F8-B41E-4E58-962D-838EF3E47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5" name="Oval 556">
              <a:extLst>
                <a:ext uri="{FF2B5EF4-FFF2-40B4-BE49-F238E27FC236}">
                  <a16:creationId xmlns:a16="http://schemas.microsoft.com/office/drawing/2014/main" id="{814AA0CB-DF22-4802-806F-9CEC043B2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6" name="Oval 557">
              <a:extLst>
                <a:ext uri="{FF2B5EF4-FFF2-40B4-BE49-F238E27FC236}">
                  <a16:creationId xmlns:a16="http://schemas.microsoft.com/office/drawing/2014/main" id="{E6D1DC45-B01D-4029-950C-C5D0C597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7" name="Oval 558">
              <a:extLst>
                <a:ext uri="{FF2B5EF4-FFF2-40B4-BE49-F238E27FC236}">
                  <a16:creationId xmlns:a16="http://schemas.microsoft.com/office/drawing/2014/main" id="{DFAE2A46-DA78-4FAD-A28E-C144E0A60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8" name="Oval 559">
              <a:extLst>
                <a:ext uri="{FF2B5EF4-FFF2-40B4-BE49-F238E27FC236}">
                  <a16:creationId xmlns:a16="http://schemas.microsoft.com/office/drawing/2014/main" id="{4F17A262-0E8B-4A06-80EE-C5BB40B2A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9" name="Oval 560">
              <a:extLst>
                <a:ext uri="{FF2B5EF4-FFF2-40B4-BE49-F238E27FC236}">
                  <a16:creationId xmlns:a16="http://schemas.microsoft.com/office/drawing/2014/main" id="{00DA88A7-D7A8-4466-814B-DD615C30D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0" name="Oval 561">
              <a:extLst>
                <a:ext uri="{FF2B5EF4-FFF2-40B4-BE49-F238E27FC236}">
                  <a16:creationId xmlns:a16="http://schemas.microsoft.com/office/drawing/2014/main" id="{A6DBF4E2-A531-4F6A-AC89-5BBB774B9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1" name="Oval 562">
              <a:extLst>
                <a:ext uri="{FF2B5EF4-FFF2-40B4-BE49-F238E27FC236}">
                  <a16:creationId xmlns:a16="http://schemas.microsoft.com/office/drawing/2014/main" id="{6D033394-6E79-487A-A41A-2667BA024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2" name="Oval 563">
              <a:extLst>
                <a:ext uri="{FF2B5EF4-FFF2-40B4-BE49-F238E27FC236}">
                  <a16:creationId xmlns:a16="http://schemas.microsoft.com/office/drawing/2014/main" id="{01255062-B837-415B-9F80-2AE6E2204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3" name="Oval 564">
              <a:extLst>
                <a:ext uri="{FF2B5EF4-FFF2-40B4-BE49-F238E27FC236}">
                  <a16:creationId xmlns:a16="http://schemas.microsoft.com/office/drawing/2014/main" id="{0204AE3A-3E58-476F-A53E-81959037D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4" name="Oval 565">
              <a:extLst>
                <a:ext uri="{FF2B5EF4-FFF2-40B4-BE49-F238E27FC236}">
                  <a16:creationId xmlns:a16="http://schemas.microsoft.com/office/drawing/2014/main" id="{13D257AC-B8DC-4271-8ED6-C5310BED2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5" name="Oval 566">
              <a:extLst>
                <a:ext uri="{FF2B5EF4-FFF2-40B4-BE49-F238E27FC236}">
                  <a16:creationId xmlns:a16="http://schemas.microsoft.com/office/drawing/2014/main" id="{D1594CA6-C87C-455A-AA81-1E359E508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6" name="Oval 567">
              <a:extLst>
                <a:ext uri="{FF2B5EF4-FFF2-40B4-BE49-F238E27FC236}">
                  <a16:creationId xmlns:a16="http://schemas.microsoft.com/office/drawing/2014/main" id="{960C03B0-AF08-4E76-AC86-7693D58E4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7" name="Oval 568">
              <a:extLst>
                <a:ext uri="{FF2B5EF4-FFF2-40B4-BE49-F238E27FC236}">
                  <a16:creationId xmlns:a16="http://schemas.microsoft.com/office/drawing/2014/main" id="{97F4DABB-3D1C-4A1A-BB8A-190E21C0E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8" name="Oval 569">
              <a:extLst>
                <a:ext uri="{FF2B5EF4-FFF2-40B4-BE49-F238E27FC236}">
                  <a16:creationId xmlns:a16="http://schemas.microsoft.com/office/drawing/2014/main" id="{7859DFE3-6A7F-4380-AA7F-DADEC3CB8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9" name="Oval 570">
              <a:extLst>
                <a:ext uri="{FF2B5EF4-FFF2-40B4-BE49-F238E27FC236}">
                  <a16:creationId xmlns:a16="http://schemas.microsoft.com/office/drawing/2014/main" id="{52D35B4D-8420-4FD9-933D-9B45B5329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0" name="Oval 571">
              <a:extLst>
                <a:ext uri="{FF2B5EF4-FFF2-40B4-BE49-F238E27FC236}">
                  <a16:creationId xmlns:a16="http://schemas.microsoft.com/office/drawing/2014/main" id="{9D4B687B-75B3-49E6-B48A-ED07E8643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1" name="Oval 572">
              <a:extLst>
                <a:ext uri="{FF2B5EF4-FFF2-40B4-BE49-F238E27FC236}">
                  <a16:creationId xmlns:a16="http://schemas.microsoft.com/office/drawing/2014/main" id="{C53A03E5-7094-4348-BA38-B940D2BE2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2" name="Oval 573">
              <a:extLst>
                <a:ext uri="{FF2B5EF4-FFF2-40B4-BE49-F238E27FC236}">
                  <a16:creationId xmlns:a16="http://schemas.microsoft.com/office/drawing/2014/main" id="{2F507352-0995-4992-AEE4-7E2AF165B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3" name="Oval 574">
              <a:extLst>
                <a:ext uri="{FF2B5EF4-FFF2-40B4-BE49-F238E27FC236}">
                  <a16:creationId xmlns:a16="http://schemas.microsoft.com/office/drawing/2014/main" id="{4D49BB1C-940B-4D9C-A21A-E96B5651B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4" name="Oval 575">
              <a:extLst>
                <a:ext uri="{FF2B5EF4-FFF2-40B4-BE49-F238E27FC236}">
                  <a16:creationId xmlns:a16="http://schemas.microsoft.com/office/drawing/2014/main" id="{BAAA1992-BDD7-4EA8-8528-A2D6EF6F4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5" name="Oval 576">
              <a:extLst>
                <a:ext uri="{FF2B5EF4-FFF2-40B4-BE49-F238E27FC236}">
                  <a16:creationId xmlns:a16="http://schemas.microsoft.com/office/drawing/2014/main" id="{95990891-77CC-4E83-B4EC-058136AC1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6" name="Oval 577">
              <a:extLst>
                <a:ext uri="{FF2B5EF4-FFF2-40B4-BE49-F238E27FC236}">
                  <a16:creationId xmlns:a16="http://schemas.microsoft.com/office/drawing/2014/main" id="{2A3898B1-404E-4382-A532-DE7C85352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7" name="Oval 578">
              <a:extLst>
                <a:ext uri="{FF2B5EF4-FFF2-40B4-BE49-F238E27FC236}">
                  <a16:creationId xmlns:a16="http://schemas.microsoft.com/office/drawing/2014/main" id="{ADFEE867-07F4-4C07-8235-69322708F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8" name="Oval 579">
              <a:extLst>
                <a:ext uri="{FF2B5EF4-FFF2-40B4-BE49-F238E27FC236}">
                  <a16:creationId xmlns:a16="http://schemas.microsoft.com/office/drawing/2014/main" id="{B0E71401-3CAF-4B14-AD11-A32255F39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9" name="Oval 580">
              <a:extLst>
                <a:ext uri="{FF2B5EF4-FFF2-40B4-BE49-F238E27FC236}">
                  <a16:creationId xmlns:a16="http://schemas.microsoft.com/office/drawing/2014/main" id="{2A0FEFDB-2CA5-499C-A450-C24C3FF56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0" name="Oval 581">
              <a:extLst>
                <a:ext uri="{FF2B5EF4-FFF2-40B4-BE49-F238E27FC236}">
                  <a16:creationId xmlns:a16="http://schemas.microsoft.com/office/drawing/2014/main" id="{AE91F0C5-359B-486A-BCBD-4D94D9099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1" name="Oval 582">
              <a:extLst>
                <a:ext uri="{FF2B5EF4-FFF2-40B4-BE49-F238E27FC236}">
                  <a16:creationId xmlns:a16="http://schemas.microsoft.com/office/drawing/2014/main" id="{86CEFA23-8F0D-4B96-956F-0D18AE46F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2" name="Oval 583">
              <a:extLst>
                <a:ext uri="{FF2B5EF4-FFF2-40B4-BE49-F238E27FC236}">
                  <a16:creationId xmlns:a16="http://schemas.microsoft.com/office/drawing/2014/main" id="{DFF4B629-F800-4C26-AB8C-7294336AD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3" name="Oval 584">
              <a:extLst>
                <a:ext uri="{FF2B5EF4-FFF2-40B4-BE49-F238E27FC236}">
                  <a16:creationId xmlns:a16="http://schemas.microsoft.com/office/drawing/2014/main" id="{4A27B2F5-09C9-46B4-811E-D33F5287B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4" name="Oval 585">
              <a:extLst>
                <a:ext uri="{FF2B5EF4-FFF2-40B4-BE49-F238E27FC236}">
                  <a16:creationId xmlns:a16="http://schemas.microsoft.com/office/drawing/2014/main" id="{58D18C4C-615F-4020-AA0C-CA2818802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5" name="Oval 586">
              <a:extLst>
                <a:ext uri="{FF2B5EF4-FFF2-40B4-BE49-F238E27FC236}">
                  <a16:creationId xmlns:a16="http://schemas.microsoft.com/office/drawing/2014/main" id="{BE59A867-532D-4955-847A-D39B6ABD1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6" name="Oval 587">
              <a:extLst>
                <a:ext uri="{FF2B5EF4-FFF2-40B4-BE49-F238E27FC236}">
                  <a16:creationId xmlns:a16="http://schemas.microsoft.com/office/drawing/2014/main" id="{C8C2FE6D-6800-47EF-BA02-4394839FC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7" name="Oval 588">
              <a:extLst>
                <a:ext uri="{FF2B5EF4-FFF2-40B4-BE49-F238E27FC236}">
                  <a16:creationId xmlns:a16="http://schemas.microsoft.com/office/drawing/2014/main" id="{8112F34C-F17B-41DC-A2E7-288A09F9C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8" name="Oval 589">
              <a:extLst>
                <a:ext uri="{FF2B5EF4-FFF2-40B4-BE49-F238E27FC236}">
                  <a16:creationId xmlns:a16="http://schemas.microsoft.com/office/drawing/2014/main" id="{844D69B6-BA63-476F-B9F5-675E46432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9" name="Oval 590">
              <a:extLst>
                <a:ext uri="{FF2B5EF4-FFF2-40B4-BE49-F238E27FC236}">
                  <a16:creationId xmlns:a16="http://schemas.microsoft.com/office/drawing/2014/main" id="{E92AD1B6-75BD-49EB-B649-91E09534A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0" name="Oval 591">
              <a:extLst>
                <a:ext uri="{FF2B5EF4-FFF2-40B4-BE49-F238E27FC236}">
                  <a16:creationId xmlns:a16="http://schemas.microsoft.com/office/drawing/2014/main" id="{84CDB5E4-44C6-410C-9E2C-8D2EABF16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1" name="Oval 592">
              <a:extLst>
                <a:ext uri="{FF2B5EF4-FFF2-40B4-BE49-F238E27FC236}">
                  <a16:creationId xmlns:a16="http://schemas.microsoft.com/office/drawing/2014/main" id="{60C4FEFB-A472-4392-95B1-5DCCF109D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2" name="Oval 593">
              <a:extLst>
                <a:ext uri="{FF2B5EF4-FFF2-40B4-BE49-F238E27FC236}">
                  <a16:creationId xmlns:a16="http://schemas.microsoft.com/office/drawing/2014/main" id="{6F027582-5CE1-42C0-AEF2-4AD2A18BB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3" name="Oval 594">
              <a:extLst>
                <a:ext uri="{FF2B5EF4-FFF2-40B4-BE49-F238E27FC236}">
                  <a16:creationId xmlns:a16="http://schemas.microsoft.com/office/drawing/2014/main" id="{A880E3BF-C40F-457A-91CA-63AFD8913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4" name="Oval 595">
              <a:extLst>
                <a:ext uri="{FF2B5EF4-FFF2-40B4-BE49-F238E27FC236}">
                  <a16:creationId xmlns:a16="http://schemas.microsoft.com/office/drawing/2014/main" id="{26CD0B94-12EF-4A9A-AEFF-6E06688F5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5" name="Oval 596">
              <a:extLst>
                <a:ext uri="{FF2B5EF4-FFF2-40B4-BE49-F238E27FC236}">
                  <a16:creationId xmlns:a16="http://schemas.microsoft.com/office/drawing/2014/main" id="{3BA8CF30-C4B7-46EE-BD49-1D95BBE77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6" name="Oval 597">
              <a:extLst>
                <a:ext uri="{FF2B5EF4-FFF2-40B4-BE49-F238E27FC236}">
                  <a16:creationId xmlns:a16="http://schemas.microsoft.com/office/drawing/2014/main" id="{3248325C-EB13-46F2-84B2-455A093A8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7" name="Oval 598">
              <a:extLst>
                <a:ext uri="{FF2B5EF4-FFF2-40B4-BE49-F238E27FC236}">
                  <a16:creationId xmlns:a16="http://schemas.microsoft.com/office/drawing/2014/main" id="{04BDE501-79A6-4D41-9654-D76CFAAED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8" name="Oval 599">
              <a:extLst>
                <a:ext uri="{FF2B5EF4-FFF2-40B4-BE49-F238E27FC236}">
                  <a16:creationId xmlns:a16="http://schemas.microsoft.com/office/drawing/2014/main" id="{63BED846-4BE6-4301-BD67-5CC862A7E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9" name="Oval 600">
              <a:extLst>
                <a:ext uri="{FF2B5EF4-FFF2-40B4-BE49-F238E27FC236}">
                  <a16:creationId xmlns:a16="http://schemas.microsoft.com/office/drawing/2014/main" id="{869860D3-B107-42C6-BD5E-D64D0744E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0" name="Oval 601">
              <a:extLst>
                <a:ext uri="{FF2B5EF4-FFF2-40B4-BE49-F238E27FC236}">
                  <a16:creationId xmlns:a16="http://schemas.microsoft.com/office/drawing/2014/main" id="{D7BEF957-555F-45C5-AF94-53177B2A4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1" name="Oval 602">
              <a:extLst>
                <a:ext uri="{FF2B5EF4-FFF2-40B4-BE49-F238E27FC236}">
                  <a16:creationId xmlns:a16="http://schemas.microsoft.com/office/drawing/2014/main" id="{45520B04-0C3A-4767-B1F0-123C80575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2" name="Oval 603">
              <a:extLst>
                <a:ext uri="{FF2B5EF4-FFF2-40B4-BE49-F238E27FC236}">
                  <a16:creationId xmlns:a16="http://schemas.microsoft.com/office/drawing/2014/main" id="{817B0D92-E77B-47B8-8498-4B736B406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3" name="Oval 604">
              <a:extLst>
                <a:ext uri="{FF2B5EF4-FFF2-40B4-BE49-F238E27FC236}">
                  <a16:creationId xmlns:a16="http://schemas.microsoft.com/office/drawing/2014/main" id="{737F01F0-299F-4FDA-9985-496ADE245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4" name="Oval 605">
              <a:extLst>
                <a:ext uri="{FF2B5EF4-FFF2-40B4-BE49-F238E27FC236}">
                  <a16:creationId xmlns:a16="http://schemas.microsoft.com/office/drawing/2014/main" id="{3D40E77C-968B-47A0-8FB6-10BD9A648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5" name="Oval 606">
              <a:extLst>
                <a:ext uri="{FF2B5EF4-FFF2-40B4-BE49-F238E27FC236}">
                  <a16:creationId xmlns:a16="http://schemas.microsoft.com/office/drawing/2014/main" id="{E58C929C-4712-4040-9BF8-6CBC7C5DF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6" name="Oval 607">
              <a:extLst>
                <a:ext uri="{FF2B5EF4-FFF2-40B4-BE49-F238E27FC236}">
                  <a16:creationId xmlns:a16="http://schemas.microsoft.com/office/drawing/2014/main" id="{982C820D-3858-466B-A66A-B6AEB48D2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7" name="Oval 608">
              <a:extLst>
                <a:ext uri="{FF2B5EF4-FFF2-40B4-BE49-F238E27FC236}">
                  <a16:creationId xmlns:a16="http://schemas.microsoft.com/office/drawing/2014/main" id="{31063D3E-9499-4C12-B734-EEC35A080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8" name="Oval 609">
              <a:extLst>
                <a:ext uri="{FF2B5EF4-FFF2-40B4-BE49-F238E27FC236}">
                  <a16:creationId xmlns:a16="http://schemas.microsoft.com/office/drawing/2014/main" id="{D2836180-7EEC-4C0B-9082-33484A160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9" name="Oval 610">
              <a:extLst>
                <a:ext uri="{FF2B5EF4-FFF2-40B4-BE49-F238E27FC236}">
                  <a16:creationId xmlns:a16="http://schemas.microsoft.com/office/drawing/2014/main" id="{5E82E28B-DEA9-4982-9507-8EA16E1C6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0" name="Oval 611">
              <a:extLst>
                <a:ext uri="{FF2B5EF4-FFF2-40B4-BE49-F238E27FC236}">
                  <a16:creationId xmlns:a16="http://schemas.microsoft.com/office/drawing/2014/main" id="{B4A5A21B-81DD-430F-BC6A-3672A06B4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1" name="Oval 612">
              <a:extLst>
                <a:ext uri="{FF2B5EF4-FFF2-40B4-BE49-F238E27FC236}">
                  <a16:creationId xmlns:a16="http://schemas.microsoft.com/office/drawing/2014/main" id="{5724976F-F846-436C-933B-013EEB6D1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2" name="Oval 613">
              <a:extLst>
                <a:ext uri="{FF2B5EF4-FFF2-40B4-BE49-F238E27FC236}">
                  <a16:creationId xmlns:a16="http://schemas.microsoft.com/office/drawing/2014/main" id="{C1D4AC2C-6168-4F52-8275-71989CE62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3" name="Oval 614">
              <a:extLst>
                <a:ext uri="{FF2B5EF4-FFF2-40B4-BE49-F238E27FC236}">
                  <a16:creationId xmlns:a16="http://schemas.microsoft.com/office/drawing/2014/main" id="{6DA2C768-DB21-452C-851C-997F6C3D2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4" name="Oval 615">
              <a:extLst>
                <a:ext uri="{FF2B5EF4-FFF2-40B4-BE49-F238E27FC236}">
                  <a16:creationId xmlns:a16="http://schemas.microsoft.com/office/drawing/2014/main" id="{F76D2880-A7B2-45FC-BB4B-301F6F589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5" name="Oval 616">
              <a:extLst>
                <a:ext uri="{FF2B5EF4-FFF2-40B4-BE49-F238E27FC236}">
                  <a16:creationId xmlns:a16="http://schemas.microsoft.com/office/drawing/2014/main" id="{64F1A802-F972-48F9-B7B8-1E275BDFF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6" name="Oval 617">
              <a:extLst>
                <a:ext uri="{FF2B5EF4-FFF2-40B4-BE49-F238E27FC236}">
                  <a16:creationId xmlns:a16="http://schemas.microsoft.com/office/drawing/2014/main" id="{10501925-191D-46EA-802F-FFCF495BB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7" name="Oval 618">
              <a:extLst>
                <a:ext uri="{FF2B5EF4-FFF2-40B4-BE49-F238E27FC236}">
                  <a16:creationId xmlns:a16="http://schemas.microsoft.com/office/drawing/2014/main" id="{3366C1E4-5963-410D-9535-DC66B9E65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8" name="Oval 619">
              <a:extLst>
                <a:ext uri="{FF2B5EF4-FFF2-40B4-BE49-F238E27FC236}">
                  <a16:creationId xmlns:a16="http://schemas.microsoft.com/office/drawing/2014/main" id="{888988E9-F1E5-4B34-9A37-C356D82FD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9" name="Oval 620">
              <a:extLst>
                <a:ext uri="{FF2B5EF4-FFF2-40B4-BE49-F238E27FC236}">
                  <a16:creationId xmlns:a16="http://schemas.microsoft.com/office/drawing/2014/main" id="{F8AA8F9A-7A7A-4128-9C1A-5F2435775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0" name="Oval 621">
              <a:extLst>
                <a:ext uri="{FF2B5EF4-FFF2-40B4-BE49-F238E27FC236}">
                  <a16:creationId xmlns:a16="http://schemas.microsoft.com/office/drawing/2014/main" id="{DB992A93-5C1F-4DA1-942C-EC3AF6889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1" name="Oval 622">
              <a:extLst>
                <a:ext uri="{FF2B5EF4-FFF2-40B4-BE49-F238E27FC236}">
                  <a16:creationId xmlns:a16="http://schemas.microsoft.com/office/drawing/2014/main" id="{746CA6CE-C18D-4CC7-A4C4-03BF9D61C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2" name="Oval 623">
              <a:extLst>
                <a:ext uri="{FF2B5EF4-FFF2-40B4-BE49-F238E27FC236}">
                  <a16:creationId xmlns:a16="http://schemas.microsoft.com/office/drawing/2014/main" id="{12E6B417-61C5-4294-A25F-92BEF97DA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3" name="Oval 624">
              <a:extLst>
                <a:ext uri="{FF2B5EF4-FFF2-40B4-BE49-F238E27FC236}">
                  <a16:creationId xmlns:a16="http://schemas.microsoft.com/office/drawing/2014/main" id="{C354A387-B3BE-4375-A972-1AC62FB71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4" name="Oval 625">
              <a:extLst>
                <a:ext uri="{FF2B5EF4-FFF2-40B4-BE49-F238E27FC236}">
                  <a16:creationId xmlns:a16="http://schemas.microsoft.com/office/drawing/2014/main" id="{AB45027B-3ED1-4DC3-9918-17D8FC03B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5" name="Oval 626">
              <a:extLst>
                <a:ext uri="{FF2B5EF4-FFF2-40B4-BE49-F238E27FC236}">
                  <a16:creationId xmlns:a16="http://schemas.microsoft.com/office/drawing/2014/main" id="{D5CE7360-2B04-489B-A689-797B36996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6" name="Oval 627">
              <a:extLst>
                <a:ext uri="{FF2B5EF4-FFF2-40B4-BE49-F238E27FC236}">
                  <a16:creationId xmlns:a16="http://schemas.microsoft.com/office/drawing/2014/main" id="{358D4400-DBEE-4667-A10F-447D4A2C7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7" name="Oval 628">
              <a:extLst>
                <a:ext uri="{FF2B5EF4-FFF2-40B4-BE49-F238E27FC236}">
                  <a16:creationId xmlns:a16="http://schemas.microsoft.com/office/drawing/2014/main" id="{8DFDDC70-C825-4ABC-A56D-20F18DCD5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8" name="Oval 629">
              <a:extLst>
                <a:ext uri="{FF2B5EF4-FFF2-40B4-BE49-F238E27FC236}">
                  <a16:creationId xmlns:a16="http://schemas.microsoft.com/office/drawing/2014/main" id="{2997A754-0711-4B1B-9DE4-58EABDA9E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9" name="Oval 630">
              <a:extLst>
                <a:ext uri="{FF2B5EF4-FFF2-40B4-BE49-F238E27FC236}">
                  <a16:creationId xmlns:a16="http://schemas.microsoft.com/office/drawing/2014/main" id="{23A58748-6ED8-4AB2-A0C6-A7F0DB86F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0" name="Oval 631">
              <a:extLst>
                <a:ext uri="{FF2B5EF4-FFF2-40B4-BE49-F238E27FC236}">
                  <a16:creationId xmlns:a16="http://schemas.microsoft.com/office/drawing/2014/main" id="{2B79B7B8-47F7-412A-9DD7-2B57133DE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1" name="Oval 632">
              <a:extLst>
                <a:ext uri="{FF2B5EF4-FFF2-40B4-BE49-F238E27FC236}">
                  <a16:creationId xmlns:a16="http://schemas.microsoft.com/office/drawing/2014/main" id="{35A24A1B-DDB5-46BB-9DB7-F231C259D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2" name="Oval 633">
              <a:extLst>
                <a:ext uri="{FF2B5EF4-FFF2-40B4-BE49-F238E27FC236}">
                  <a16:creationId xmlns:a16="http://schemas.microsoft.com/office/drawing/2014/main" id="{8BCDB979-667F-41E9-A9D2-8D085309A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3" name="Oval 634">
              <a:extLst>
                <a:ext uri="{FF2B5EF4-FFF2-40B4-BE49-F238E27FC236}">
                  <a16:creationId xmlns:a16="http://schemas.microsoft.com/office/drawing/2014/main" id="{C378A282-2798-4863-9B87-6538DDD9B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4" name="Oval 635">
              <a:extLst>
                <a:ext uri="{FF2B5EF4-FFF2-40B4-BE49-F238E27FC236}">
                  <a16:creationId xmlns:a16="http://schemas.microsoft.com/office/drawing/2014/main" id="{4C2BAADD-1FF6-4583-BF71-42F6C5C76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5" name="Oval 636">
              <a:extLst>
                <a:ext uri="{FF2B5EF4-FFF2-40B4-BE49-F238E27FC236}">
                  <a16:creationId xmlns:a16="http://schemas.microsoft.com/office/drawing/2014/main" id="{16622CE6-4C0F-4113-B50C-6F1B31A13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6" name="Oval 637">
              <a:extLst>
                <a:ext uri="{FF2B5EF4-FFF2-40B4-BE49-F238E27FC236}">
                  <a16:creationId xmlns:a16="http://schemas.microsoft.com/office/drawing/2014/main" id="{706BEB8B-2C4A-42D4-86A0-24E23937F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99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7" name="Oval 638">
              <a:extLst>
                <a:ext uri="{FF2B5EF4-FFF2-40B4-BE49-F238E27FC236}">
                  <a16:creationId xmlns:a16="http://schemas.microsoft.com/office/drawing/2014/main" id="{80DF6DA0-77E4-4A94-92E7-AC8B30A59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8" name="Oval 639">
              <a:extLst>
                <a:ext uri="{FF2B5EF4-FFF2-40B4-BE49-F238E27FC236}">
                  <a16:creationId xmlns:a16="http://schemas.microsoft.com/office/drawing/2014/main" id="{A458C7B9-3B99-47CF-B6FE-26D7D44CC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9" name="Oval 640">
              <a:extLst>
                <a:ext uri="{FF2B5EF4-FFF2-40B4-BE49-F238E27FC236}">
                  <a16:creationId xmlns:a16="http://schemas.microsoft.com/office/drawing/2014/main" id="{1D3D4647-74D1-46C0-A108-C61BF6D6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0" name="Oval 641">
              <a:extLst>
                <a:ext uri="{FF2B5EF4-FFF2-40B4-BE49-F238E27FC236}">
                  <a16:creationId xmlns:a16="http://schemas.microsoft.com/office/drawing/2014/main" id="{5413B74E-5CD8-458D-9B26-A4F4F0463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1" name="Oval 642">
              <a:extLst>
                <a:ext uri="{FF2B5EF4-FFF2-40B4-BE49-F238E27FC236}">
                  <a16:creationId xmlns:a16="http://schemas.microsoft.com/office/drawing/2014/main" id="{0AF0E774-FB10-44C6-959F-BE6887FBD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2" name="Oval 643">
              <a:extLst>
                <a:ext uri="{FF2B5EF4-FFF2-40B4-BE49-F238E27FC236}">
                  <a16:creationId xmlns:a16="http://schemas.microsoft.com/office/drawing/2014/main" id="{828695C4-06EF-4FB6-9777-2D221319A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3" name="Oval 644">
              <a:extLst>
                <a:ext uri="{FF2B5EF4-FFF2-40B4-BE49-F238E27FC236}">
                  <a16:creationId xmlns:a16="http://schemas.microsoft.com/office/drawing/2014/main" id="{D465FD37-BAAA-4102-8F93-AFD94E667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4" name="Oval 645">
              <a:extLst>
                <a:ext uri="{FF2B5EF4-FFF2-40B4-BE49-F238E27FC236}">
                  <a16:creationId xmlns:a16="http://schemas.microsoft.com/office/drawing/2014/main" id="{05A9CAA4-A6F0-4F1B-A71D-DA2A167D2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5" name="Oval 646">
              <a:extLst>
                <a:ext uri="{FF2B5EF4-FFF2-40B4-BE49-F238E27FC236}">
                  <a16:creationId xmlns:a16="http://schemas.microsoft.com/office/drawing/2014/main" id="{AEF0B87F-4450-463A-A06B-630CD8E83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6" name="Oval 647">
              <a:extLst>
                <a:ext uri="{FF2B5EF4-FFF2-40B4-BE49-F238E27FC236}">
                  <a16:creationId xmlns:a16="http://schemas.microsoft.com/office/drawing/2014/main" id="{6FEAAA6A-A737-4F32-93C1-6804C5AE8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7" name="Oval 648">
              <a:extLst>
                <a:ext uri="{FF2B5EF4-FFF2-40B4-BE49-F238E27FC236}">
                  <a16:creationId xmlns:a16="http://schemas.microsoft.com/office/drawing/2014/main" id="{135E5B62-3FC4-414E-986D-66C6962E4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8" name="Oval 649">
              <a:extLst>
                <a:ext uri="{FF2B5EF4-FFF2-40B4-BE49-F238E27FC236}">
                  <a16:creationId xmlns:a16="http://schemas.microsoft.com/office/drawing/2014/main" id="{9921AB2D-304E-4C86-A673-F0AB347AB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9" name="Oval 650">
              <a:extLst>
                <a:ext uri="{FF2B5EF4-FFF2-40B4-BE49-F238E27FC236}">
                  <a16:creationId xmlns:a16="http://schemas.microsoft.com/office/drawing/2014/main" id="{F2E5C803-4A81-4AED-86B2-BD8F084AC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0" name="Oval 651">
              <a:extLst>
                <a:ext uri="{FF2B5EF4-FFF2-40B4-BE49-F238E27FC236}">
                  <a16:creationId xmlns:a16="http://schemas.microsoft.com/office/drawing/2014/main" id="{73013CA2-E0D7-46D6-9B08-B181C890E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308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1" name="Oval 652">
              <a:extLst>
                <a:ext uri="{FF2B5EF4-FFF2-40B4-BE49-F238E27FC236}">
                  <a16:creationId xmlns:a16="http://schemas.microsoft.com/office/drawing/2014/main" id="{156C5D4C-0A7A-4ADB-B2B6-D64C7CF0E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2" name="Oval 653">
              <a:extLst>
                <a:ext uri="{FF2B5EF4-FFF2-40B4-BE49-F238E27FC236}">
                  <a16:creationId xmlns:a16="http://schemas.microsoft.com/office/drawing/2014/main" id="{B4E49AA4-3E47-4796-94DA-A2EF4D8DB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3" name="Oval 654">
              <a:extLst>
                <a:ext uri="{FF2B5EF4-FFF2-40B4-BE49-F238E27FC236}">
                  <a16:creationId xmlns:a16="http://schemas.microsoft.com/office/drawing/2014/main" id="{66A45C86-CC73-48B3-801C-A30EE523F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4" name="Oval 655">
              <a:extLst>
                <a:ext uri="{FF2B5EF4-FFF2-40B4-BE49-F238E27FC236}">
                  <a16:creationId xmlns:a16="http://schemas.microsoft.com/office/drawing/2014/main" id="{AAC7C3B2-8DFD-443E-B5DB-C44EECBF3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5" name="Oval 656">
              <a:extLst>
                <a:ext uri="{FF2B5EF4-FFF2-40B4-BE49-F238E27FC236}">
                  <a16:creationId xmlns:a16="http://schemas.microsoft.com/office/drawing/2014/main" id="{59E9D2B8-AF8D-4832-AD2C-BA94CC5DD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6" name="Oval 657">
              <a:extLst>
                <a:ext uri="{FF2B5EF4-FFF2-40B4-BE49-F238E27FC236}">
                  <a16:creationId xmlns:a16="http://schemas.microsoft.com/office/drawing/2014/main" id="{72DCD95A-3C37-4183-908E-BD8E97EB6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7" name="Oval 658">
              <a:extLst>
                <a:ext uri="{FF2B5EF4-FFF2-40B4-BE49-F238E27FC236}">
                  <a16:creationId xmlns:a16="http://schemas.microsoft.com/office/drawing/2014/main" id="{85E98486-8083-4873-9269-1BE17F4DA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8" name="Oval 659">
              <a:extLst>
                <a:ext uri="{FF2B5EF4-FFF2-40B4-BE49-F238E27FC236}">
                  <a16:creationId xmlns:a16="http://schemas.microsoft.com/office/drawing/2014/main" id="{027082DC-6D60-43A8-BFF7-9823A2F33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9" name="Oval 660">
              <a:extLst>
                <a:ext uri="{FF2B5EF4-FFF2-40B4-BE49-F238E27FC236}">
                  <a16:creationId xmlns:a16="http://schemas.microsoft.com/office/drawing/2014/main" id="{118C4261-C262-4869-95B8-ABB347E77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0" name="Oval 661">
              <a:extLst>
                <a:ext uri="{FF2B5EF4-FFF2-40B4-BE49-F238E27FC236}">
                  <a16:creationId xmlns:a16="http://schemas.microsoft.com/office/drawing/2014/main" id="{8A415133-A6E4-4A3E-9E33-4A7B7B939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1" name="Oval 662">
              <a:extLst>
                <a:ext uri="{FF2B5EF4-FFF2-40B4-BE49-F238E27FC236}">
                  <a16:creationId xmlns:a16="http://schemas.microsoft.com/office/drawing/2014/main" id="{39932F04-BA04-4A21-889A-824C07688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" name="Oval 663">
              <a:extLst>
                <a:ext uri="{FF2B5EF4-FFF2-40B4-BE49-F238E27FC236}">
                  <a16:creationId xmlns:a16="http://schemas.microsoft.com/office/drawing/2014/main" id="{804CC60F-9BCC-49E9-A774-41965E98C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3" name="Oval 664">
              <a:extLst>
                <a:ext uri="{FF2B5EF4-FFF2-40B4-BE49-F238E27FC236}">
                  <a16:creationId xmlns:a16="http://schemas.microsoft.com/office/drawing/2014/main" id="{078A9492-C820-4B67-BFE8-A4293AE44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4" name="Oval 665">
              <a:extLst>
                <a:ext uri="{FF2B5EF4-FFF2-40B4-BE49-F238E27FC236}">
                  <a16:creationId xmlns:a16="http://schemas.microsoft.com/office/drawing/2014/main" id="{27D12D6F-1220-4EB4-B6E1-150C4ABA6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5" name="Oval 666">
              <a:extLst>
                <a:ext uri="{FF2B5EF4-FFF2-40B4-BE49-F238E27FC236}">
                  <a16:creationId xmlns:a16="http://schemas.microsoft.com/office/drawing/2014/main" id="{A0EF6C66-01BA-4C09-856F-AF9D04740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6" name="Oval 667">
              <a:extLst>
                <a:ext uri="{FF2B5EF4-FFF2-40B4-BE49-F238E27FC236}">
                  <a16:creationId xmlns:a16="http://schemas.microsoft.com/office/drawing/2014/main" id="{C09F76CA-D60B-4A55-A37F-8D2B1FBC4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7" name="Oval 668">
              <a:extLst>
                <a:ext uri="{FF2B5EF4-FFF2-40B4-BE49-F238E27FC236}">
                  <a16:creationId xmlns:a16="http://schemas.microsoft.com/office/drawing/2014/main" id="{830052F8-CF2C-4014-814F-B498E2624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8" name="Oval 669">
              <a:extLst>
                <a:ext uri="{FF2B5EF4-FFF2-40B4-BE49-F238E27FC236}">
                  <a16:creationId xmlns:a16="http://schemas.microsoft.com/office/drawing/2014/main" id="{20527AAB-C079-4B46-9699-0100D65E1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9" name="Oval 670">
              <a:extLst>
                <a:ext uri="{FF2B5EF4-FFF2-40B4-BE49-F238E27FC236}">
                  <a16:creationId xmlns:a16="http://schemas.microsoft.com/office/drawing/2014/main" id="{4296D7F7-37A3-474D-B12E-0CADDDB08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0" name="Oval 671">
              <a:extLst>
                <a:ext uri="{FF2B5EF4-FFF2-40B4-BE49-F238E27FC236}">
                  <a16:creationId xmlns:a16="http://schemas.microsoft.com/office/drawing/2014/main" id="{700D0C29-3598-4CC8-9B88-2B695662B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1" name="Oval 672">
              <a:extLst>
                <a:ext uri="{FF2B5EF4-FFF2-40B4-BE49-F238E27FC236}">
                  <a16:creationId xmlns:a16="http://schemas.microsoft.com/office/drawing/2014/main" id="{9DE47E99-43C0-4CBE-B5BE-97D7BE0D2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2" name="Oval 673">
              <a:extLst>
                <a:ext uri="{FF2B5EF4-FFF2-40B4-BE49-F238E27FC236}">
                  <a16:creationId xmlns:a16="http://schemas.microsoft.com/office/drawing/2014/main" id="{EBB99259-186D-4CF6-A93B-4CD906BBD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99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3" name="Oval 674">
              <a:extLst>
                <a:ext uri="{FF2B5EF4-FFF2-40B4-BE49-F238E27FC236}">
                  <a16:creationId xmlns:a16="http://schemas.microsoft.com/office/drawing/2014/main" id="{93296770-EC16-42C7-93B9-B601C3B4C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4" name="Oval 675">
              <a:extLst>
                <a:ext uri="{FF2B5EF4-FFF2-40B4-BE49-F238E27FC236}">
                  <a16:creationId xmlns:a16="http://schemas.microsoft.com/office/drawing/2014/main" id="{C4BD6E86-1C56-4BC8-BF1C-F4BFBADC4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5" name="Oval 676">
              <a:extLst>
                <a:ext uri="{FF2B5EF4-FFF2-40B4-BE49-F238E27FC236}">
                  <a16:creationId xmlns:a16="http://schemas.microsoft.com/office/drawing/2014/main" id="{2E45D9BF-E68C-4509-A0F0-82456DA12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" name="Oval 677">
              <a:extLst>
                <a:ext uri="{FF2B5EF4-FFF2-40B4-BE49-F238E27FC236}">
                  <a16:creationId xmlns:a16="http://schemas.microsoft.com/office/drawing/2014/main" id="{404C9CEC-5ADD-4B51-B72C-93521C526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7" name="Oval 678">
              <a:extLst>
                <a:ext uri="{FF2B5EF4-FFF2-40B4-BE49-F238E27FC236}">
                  <a16:creationId xmlns:a16="http://schemas.microsoft.com/office/drawing/2014/main" id="{9DB9BF88-4C5D-489D-A0BF-1E529B325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8" name="Oval 679">
              <a:extLst>
                <a:ext uri="{FF2B5EF4-FFF2-40B4-BE49-F238E27FC236}">
                  <a16:creationId xmlns:a16="http://schemas.microsoft.com/office/drawing/2014/main" id="{EC922AD0-0AB3-4F2C-B41C-E00A9E80D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9" name="Oval 680">
              <a:extLst>
                <a:ext uri="{FF2B5EF4-FFF2-40B4-BE49-F238E27FC236}">
                  <a16:creationId xmlns:a16="http://schemas.microsoft.com/office/drawing/2014/main" id="{94425851-9794-4938-97F0-465D7E383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0" name="Oval 681">
              <a:extLst>
                <a:ext uri="{FF2B5EF4-FFF2-40B4-BE49-F238E27FC236}">
                  <a16:creationId xmlns:a16="http://schemas.microsoft.com/office/drawing/2014/main" id="{A369B7CE-CE57-489A-B502-0D7B8C677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1" name="Oval 682">
              <a:extLst>
                <a:ext uri="{FF2B5EF4-FFF2-40B4-BE49-F238E27FC236}">
                  <a16:creationId xmlns:a16="http://schemas.microsoft.com/office/drawing/2014/main" id="{83A7FEE3-442B-4BB4-9573-450DD567B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2" name="Oval 683">
              <a:extLst>
                <a:ext uri="{FF2B5EF4-FFF2-40B4-BE49-F238E27FC236}">
                  <a16:creationId xmlns:a16="http://schemas.microsoft.com/office/drawing/2014/main" id="{83B8DE98-9CB9-4474-9E3C-9AA7FDC79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3" name="Oval 684">
              <a:extLst>
                <a:ext uri="{FF2B5EF4-FFF2-40B4-BE49-F238E27FC236}">
                  <a16:creationId xmlns:a16="http://schemas.microsoft.com/office/drawing/2014/main" id="{B0879CD6-FE71-468D-910A-D5DF8DB50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4" name="Oval 685">
              <a:extLst>
                <a:ext uri="{FF2B5EF4-FFF2-40B4-BE49-F238E27FC236}">
                  <a16:creationId xmlns:a16="http://schemas.microsoft.com/office/drawing/2014/main" id="{223ED995-C8AF-41FA-8508-00F908700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5" name="Oval 686">
              <a:extLst>
                <a:ext uri="{FF2B5EF4-FFF2-40B4-BE49-F238E27FC236}">
                  <a16:creationId xmlns:a16="http://schemas.microsoft.com/office/drawing/2014/main" id="{A87F234E-E0AA-4162-AC70-F9DB64E72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" name="Oval 687">
              <a:extLst>
                <a:ext uri="{FF2B5EF4-FFF2-40B4-BE49-F238E27FC236}">
                  <a16:creationId xmlns:a16="http://schemas.microsoft.com/office/drawing/2014/main" id="{BA474F27-84CC-4ED5-A97D-F8B7064B5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317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7" name="Oval 688">
              <a:extLst>
                <a:ext uri="{FF2B5EF4-FFF2-40B4-BE49-F238E27FC236}">
                  <a16:creationId xmlns:a16="http://schemas.microsoft.com/office/drawing/2014/main" id="{4FAF19FD-2340-4916-B5CB-2B213FA5B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8" name="Oval 689">
              <a:extLst>
                <a:ext uri="{FF2B5EF4-FFF2-40B4-BE49-F238E27FC236}">
                  <a16:creationId xmlns:a16="http://schemas.microsoft.com/office/drawing/2014/main" id="{A0439B78-D8CC-4B8D-8D55-151B3EF25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9" name="Oval 690">
              <a:extLst>
                <a:ext uri="{FF2B5EF4-FFF2-40B4-BE49-F238E27FC236}">
                  <a16:creationId xmlns:a16="http://schemas.microsoft.com/office/drawing/2014/main" id="{61E0BCB4-5519-435A-AE26-C8C32E617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0" name="Oval 691">
              <a:extLst>
                <a:ext uri="{FF2B5EF4-FFF2-40B4-BE49-F238E27FC236}">
                  <a16:creationId xmlns:a16="http://schemas.microsoft.com/office/drawing/2014/main" id="{CFF17BDA-1682-47D8-833D-0C2068219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1" name="Oval 692">
              <a:extLst>
                <a:ext uri="{FF2B5EF4-FFF2-40B4-BE49-F238E27FC236}">
                  <a16:creationId xmlns:a16="http://schemas.microsoft.com/office/drawing/2014/main" id="{A63A9B37-25D6-4E25-A36A-8C7D7FECA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2" name="Oval 693">
              <a:extLst>
                <a:ext uri="{FF2B5EF4-FFF2-40B4-BE49-F238E27FC236}">
                  <a16:creationId xmlns:a16="http://schemas.microsoft.com/office/drawing/2014/main" id="{98B8CDC4-B17F-4E3C-ACBF-F4C8FD690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3" name="Oval 694">
              <a:extLst>
                <a:ext uri="{FF2B5EF4-FFF2-40B4-BE49-F238E27FC236}">
                  <a16:creationId xmlns:a16="http://schemas.microsoft.com/office/drawing/2014/main" id="{B241F24E-C0E0-404D-A2DD-2D28E5560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4" name="Oval 695">
              <a:extLst>
                <a:ext uri="{FF2B5EF4-FFF2-40B4-BE49-F238E27FC236}">
                  <a16:creationId xmlns:a16="http://schemas.microsoft.com/office/drawing/2014/main" id="{06AD7934-876F-4593-A943-7D36D4E49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5" name="Oval 696">
              <a:extLst>
                <a:ext uri="{FF2B5EF4-FFF2-40B4-BE49-F238E27FC236}">
                  <a16:creationId xmlns:a16="http://schemas.microsoft.com/office/drawing/2014/main" id="{8EC7F883-8CC0-4732-93AA-311C212E4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6" name="Oval 697">
              <a:extLst>
                <a:ext uri="{FF2B5EF4-FFF2-40B4-BE49-F238E27FC236}">
                  <a16:creationId xmlns:a16="http://schemas.microsoft.com/office/drawing/2014/main" id="{223D09C0-A795-4EB8-8B64-4127CC071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7" name="Oval 698">
              <a:extLst>
                <a:ext uri="{FF2B5EF4-FFF2-40B4-BE49-F238E27FC236}">
                  <a16:creationId xmlns:a16="http://schemas.microsoft.com/office/drawing/2014/main" id="{EC901211-F8B8-4B27-87CF-08CAE7FCB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8" name="Oval 699">
              <a:extLst>
                <a:ext uri="{FF2B5EF4-FFF2-40B4-BE49-F238E27FC236}">
                  <a16:creationId xmlns:a16="http://schemas.microsoft.com/office/drawing/2014/main" id="{E3DEE4A8-B23E-4344-A990-45A2BFD52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9" name="Oval 700">
              <a:extLst>
                <a:ext uri="{FF2B5EF4-FFF2-40B4-BE49-F238E27FC236}">
                  <a16:creationId xmlns:a16="http://schemas.microsoft.com/office/drawing/2014/main" id="{84D5C726-5B0D-4946-9C9C-7596351F1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0" name="Oval 701">
              <a:extLst>
                <a:ext uri="{FF2B5EF4-FFF2-40B4-BE49-F238E27FC236}">
                  <a16:creationId xmlns:a16="http://schemas.microsoft.com/office/drawing/2014/main" id="{B6E2318F-0183-41A4-966D-8ED2577EF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1" name="Oval 702">
              <a:extLst>
                <a:ext uri="{FF2B5EF4-FFF2-40B4-BE49-F238E27FC236}">
                  <a16:creationId xmlns:a16="http://schemas.microsoft.com/office/drawing/2014/main" id="{F4D05B5D-F445-4D48-B79F-B50B6E0A6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2" name="Oval 703">
              <a:extLst>
                <a:ext uri="{FF2B5EF4-FFF2-40B4-BE49-F238E27FC236}">
                  <a16:creationId xmlns:a16="http://schemas.microsoft.com/office/drawing/2014/main" id="{6B33B2FC-66DE-4E34-9A38-F928C95C9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3" name="Oval 704">
              <a:extLst>
                <a:ext uri="{FF2B5EF4-FFF2-40B4-BE49-F238E27FC236}">
                  <a16:creationId xmlns:a16="http://schemas.microsoft.com/office/drawing/2014/main" id="{94DEB170-934D-4278-BDEA-645ADEDB9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4" name="Oval 705">
              <a:extLst>
                <a:ext uri="{FF2B5EF4-FFF2-40B4-BE49-F238E27FC236}">
                  <a16:creationId xmlns:a16="http://schemas.microsoft.com/office/drawing/2014/main" id="{E15956E5-9BA8-4C77-BFA9-63EF918BB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5" name="Oval 706">
              <a:extLst>
                <a:ext uri="{FF2B5EF4-FFF2-40B4-BE49-F238E27FC236}">
                  <a16:creationId xmlns:a16="http://schemas.microsoft.com/office/drawing/2014/main" id="{81F1C026-243B-450F-BE8C-E3AB17D89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" name="Oval 707">
              <a:extLst>
                <a:ext uri="{FF2B5EF4-FFF2-40B4-BE49-F238E27FC236}">
                  <a16:creationId xmlns:a16="http://schemas.microsoft.com/office/drawing/2014/main" id="{88A81980-26A6-4FA9-BB2D-0E51F4982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" name="Oval 708">
              <a:extLst>
                <a:ext uri="{FF2B5EF4-FFF2-40B4-BE49-F238E27FC236}">
                  <a16:creationId xmlns:a16="http://schemas.microsoft.com/office/drawing/2014/main" id="{7B046767-AE5C-4343-A602-EACD838DC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8" name="Oval 709">
              <a:extLst>
                <a:ext uri="{FF2B5EF4-FFF2-40B4-BE49-F238E27FC236}">
                  <a16:creationId xmlns:a16="http://schemas.microsoft.com/office/drawing/2014/main" id="{F66FAE46-7827-4136-8AD9-A7C3C9966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9" name="Oval 710">
              <a:extLst>
                <a:ext uri="{FF2B5EF4-FFF2-40B4-BE49-F238E27FC236}">
                  <a16:creationId xmlns:a16="http://schemas.microsoft.com/office/drawing/2014/main" id="{159A8109-CAFF-4496-853B-D9ECB46AA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0" name="Oval 711">
              <a:extLst>
                <a:ext uri="{FF2B5EF4-FFF2-40B4-BE49-F238E27FC236}">
                  <a16:creationId xmlns:a16="http://schemas.microsoft.com/office/drawing/2014/main" id="{51B9CAEC-1DE8-4A2F-858F-041431C54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1" name="Oval 712">
              <a:extLst>
                <a:ext uri="{FF2B5EF4-FFF2-40B4-BE49-F238E27FC236}">
                  <a16:creationId xmlns:a16="http://schemas.microsoft.com/office/drawing/2014/main" id="{0FB89508-BAC5-41D8-AFE3-A949AA699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326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2" name="Oval 713">
              <a:extLst>
                <a:ext uri="{FF2B5EF4-FFF2-40B4-BE49-F238E27FC236}">
                  <a16:creationId xmlns:a16="http://schemas.microsoft.com/office/drawing/2014/main" id="{3545C149-2739-42EC-9F52-9CB2B7E18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3" name="Oval 714">
              <a:extLst>
                <a:ext uri="{FF2B5EF4-FFF2-40B4-BE49-F238E27FC236}">
                  <a16:creationId xmlns:a16="http://schemas.microsoft.com/office/drawing/2014/main" id="{8AFFD9B8-ECA8-4B5A-B193-D6093F9DC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4" name="Oval 715">
              <a:extLst>
                <a:ext uri="{FF2B5EF4-FFF2-40B4-BE49-F238E27FC236}">
                  <a16:creationId xmlns:a16="http://schemas.microsoft.com/office/drawing/2014/main" id="{3F60C51D-4DA0-4C43-8CFF-5E370C164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5" name="Oval 716">
              <a:extLst>
                <a:ext uri="{FF2B5EF4-FFF2-40B4-BE49-F238E27FC236}">
                  <a16:creationId xmlns:a16="http://schemas.microsoft.com/office/drawing/2014/main" id="{36544FC7-0599-4FFE-9EE0-6976688EE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6" name="Oval 717">
              <a:extLst>
                <a:ext uri="{FF2B5EF4-FFF2-40B4-BE49-F238E27FC236}">
                  <a16:creationId xmlns:a16="http://schemas.microsoft.com/office/drawing/2014/main" id="{BF48AFFD-D712-4BDF-8072-D7E86954C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" name="Oval 718">
              <a:extLst>
                <a:ext uri="{FF2B5EF4-FFF2-40B4-BE49-F238E27FC236}">
                  <a16:creationId xmlns:a16="http://schemas.microsoft.com/office/drawing/2014/main" id="{BAEA24A5-EAB1-490D-8269-4247804B4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" name="Oval 719">
              <a:extLst>
                <a:ext uri="{FF2B5EF4-FFF2-40B4-BE49-F238E27FC236}">
                  <a16:creationId xmlns:a16="http://schemas.microsoft.com/office/drawing/2014/main" id="{4970CC6F-CD82-4AF6-B7E7-C9E7E92FC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" name="Oval 720">
              <a:extLst>
                <a:ext uri="{FF2B5EF4-FFF2-40B4-BE49-F238E27FC236}">
                  <a16:creationId xmlns:a16="http://schemas.microsoft.com/office/drawing/2014/main" id="{6744A278-4C82-4968-85E3-B01233FF6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0" name="Oval 721">
              <a:extLst>
                <a:ext uri="{FF2B5EF4-FFF2-40B4-BE49-F238E27FC236}">
                  <a16:creationId xmlns:a16="http://schemas.microsoft.com/office/drawing/2014/main" id="{B39E6F10-32AA-4E71-B21F-7255057A6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1" name="Oval 722">
              <a:extLst>
                <a:ext uri="{FF2B5EF4-FFF2-40B4-BE49-F238E27FC236}">
                  <a16:creationId xmlns:a16="http://schemas.microsoft.com/office/drawing/2014/main" id="{F6B1BAA9-3E3D-4FA1-8466-AE02A958D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2" name="Oval 723">
              <a:extLst>
                <a:ext uri="{FF2B5EF4-FFF2-40B4-BE49-F238E27FC236}">
                  <a16:creationId xmlns:a16="http://schemas.microsoft.com/office/drawing/2014/main" id="{2C57C168-3E14-457E-AE1F-863B58AC5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3" name="Oval 724">
              <a:extLst>
                <a:ext uri="{FF2B5EF4-FFF2-40B4-BE49-F238E27FC236}">
                  <a16:creationId xmlns:a16="http://schemas.microsoft.com/office/drawing/2014/main" id="{129D9224-3273-4D94-A5E5-F4A0239A7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4" name="Oval 725">
              <a:extLst>
                <a:ext uri="{FF2B5EF4-FFF2-40B4-BE49-F238E27FC236}">
                  <a16:creationId xmlns:a16="http://schemas.microsoft.com/office/drawing/2014/main" id="{81118784-FDAE-4F79-896E-4D394785A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5" name="Oval 726">
              <a:extLst>
                <a:ext uri="{FF2B5EF4-FFF2-40B4-BE49-F238E27FC236}">
                  <a16:creationId xmlns:a16="http://schemas.microsoft.com/office/drawing/2014/main" id="{5AEFD966-7C9D-47B6-A47D-02002B20B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6" name="Oval 727">
              <a:extLst>
                <a:ext uri="{FF2B5EF4-FFF2-40B4-BE49-F238E27FC236}">
                  <a16:creationId xmlns:a16="http://schemas.microsoft.com/office/drawing/2014/main" id="{9DFB4150-FF68-42B1-98DA-1D7A5D37C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7" name="Oval 728">
              <a:extLst>
                <a:ext uri="{FF2B5EF4-FFF2-40B4-BE49-F238E27FC236}">
                  <a16:creationId xmlns:a16="http://schemas.microsoft.com/office/drawing/2014/main" id="{90D6B494-A42E-4027-B784-BE82111DA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8" name="Oval 729">
              <a:extLst>
                <a:ext uri="{FF2B5EF4-FFF2-40B4-BE49-F238E27FC236}">
                  <a16:creationId xmlns:a16="http://schemas.microsoft.com/office/drawing/2014/main" id="{C0111D2D-136C-464B-9DB0-E853B9163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9" name="Oval 730">
              <a:extLst>
                <a:ext uri="{FF2B5EF4-FFF2-40B4-BE49-F238E27FC236}">
                  <a16:creationId xmlns:a16="http://schemas.microsoft.com/office/drawing/2014/main" id="{9445AF03-A46F-4033-84B6-FEDB9F22B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0" name="Oval 731">
              <a:extLst>
                <a:ext uri="{FF2B5EF4-FFF2-40B4-BE49-F238E27FC236}">
                  <a16:creationId xmlns:a16="http://schemas.microsoft.com/office/drawing/2014/main" id="{C196D38F-B8B3-4D25-B85A-E1643ED20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1" name="Oval 732">
              <a:extLst>
                <a:ext uri="{FF2B5EF4-FFF2-40B4-BE49-F238E27FC236}">
                  <a16:creationId xmlns:a16="http://schemas.microsoft.com/office/drawing/2014/main" id="{61908FB9-6FCF-4AC4-BA83-8A248D060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2" name="Oval 733">
              <a:extLst>
                <a:ext uri="{FF2B5EF4-FFF2-40B4-BE49-F238E27FC236}">
                  <a16:creationId xmlns:a16="http://schemas.microsoft.com/office/drawing/2014/main" id="{DDBC2732-1680-45EA-B83B-447A74D18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3" name="Oval 734">
              <a:extLst>
                <a:ext uri="{FF2B5EF4-FFF2-40B4-BE49-F238E27FC236}">
                  <a16:creationId xmlns:a16="http://schemas.microsoft.com/office/drawing/2014/main" id="{242F84FE-1B7B-45A9-A4A8-476C1A4E6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4" name="Oval 735">
              <a:extLst>
                <a:ext uri="{FF2B5EF4-FFF2-40B4-BE49-F238E27FC236}">
                  <a16:creationId xmlns:a16="http://schemas.microsoft.com/office/drawing/2014/main" id="{51AAFE97-7D8E-40C3-B0B6-2A720436A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5" name="Oval 736">
              <a:extLst>
                <a:ext uri="{FF2B5EF4-FFF2-40B4-BE49-F238E27FC236}">
                  <a16:creationId xmlns:a16="http://schemas.microsoft.com/office/drawing/2014/main" id="{EBAD873B-DC9A-4AE7-A7A9-235C4D82F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6" name="Oval 737">
              <a:extLst>
                <a:ext uri="{FF2B5EF4-FFF2-40B4-BE49-F238E27FC236}">
                  <a16:creationId xmlns:a16="http://schemas.microsoft.com/office/drawing/2014/main" id="{C9BB56F2-2315-4A12-BD44-19F5259E9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335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" name="Oval 738">
              <a:extLst>
                <a:ext uri="{FF2B5EF4-FFF2-40B4-BE49-F238E27FC236}">
                  <a16:creationId xmlns:a16="http://schemas.microsoft.com/office/drawing/2014/main" id="{85847F03-626A-4747-9FEC-10DFA94EA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8" name="Oval 739">
              <a:extLst>
                <a:ext uri="{FF2B5EF4-FFF2-40B4-BE49-F238E27FC236}">
                  <a16:creationId xmlns:a16="http://schemas.microsoft.com/office/drawing/2014/main" id="{185C55B1-669C-4987-9F63-1389788AF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9" name="Oval 740">
              <a:extLst>
                <a:ext uri="{FF2B5EF4-FFF2-40B4-BE49-F238E27FC236}">
                  <a16:creationId xmlns:a16="http://schemas.microsoft.com/office/drawing/2014/main" id="{B95FA71D-92AB-415A-9F1F-49FB02A83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0" name="Oval 741">
              <a:extLst>
                <a:ext uri="{FF2B5EF4-FFF2-40B4-BE49-F238E27FC236}">
                  <a16:creationId xmlns:a16="http://schemas.microsoft.com/office/drawing/2014/main" id="{3BFC008B-C271-442C-A903-65E454D3D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1" name="Oval 742">
              <a:extLst>
                <a:ext uri="{FF2B5EF4-FFF2-40B4-BE49-F238E27FC236}">
                  <a16:creationId xmlns:a16="http://schemas.microsoft.com/office/drawing/2014/main" id="{8421A662-2C63-4630-8EF7-5EEA69A7D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2" name="Oval 743">
              <a:extLst>
                <a:ext uri="{FF2B5EF4-FFF2-40B4-BE49-F238E27FC236}">
                  <a16:creationId xmlns:a16="http://schemas.microsoft.com/office/drawing/2014/main" id="{E2DA8BBD-2C75-446A-B561-8ECD25C03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3" name="Oval 744">
              <a:extLst>
                <a:ext uri="{FF2B5EF4-FFF2-40B4-BE49-F238E27FC236}">
                  <a16:creationId xmlns:a16="http://schemas.microsoft.com/office/drawing/2014/main" id="{6A91A0AA-1445-4694-9214-322E5C176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4" name="Oval 745">
              <a:extLst>
                <a:ext uri="{FF2B5EF4-FFF2-40B4-BE49-F238E27FC236}">
                  <a16:creationId xmlns:a16="http://schemas.microsoft.com/office/drawing/2014/main" id="{38F72347-C6EC-403F-9ED3-EE1A9F441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5" name="Oval 746">
              <a:extLst>
                <a:ext uri="{FF2B5EF4-FFF2-40B4-BE49-F238E27FC236}">
                  <a16:creationId xmlns:a16="http://schemas.microsoft.com/office/drawing/2014/main" id="{62A5C19C-ABE8-4C7E-9F25-B497708AA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6" name="Oval 747">
              <a:extLst>
                <a:ext uri="{FF2B5EF4-FFF2-40B4-BE49-F238E27FC236}">
                  <a16:creationId xmlns:a16="http://schemas.microsoft.com/office/drawing/2014/main" id="{B126CC1A-29AF-41B7-BF8A-5AD2E5699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7" name="Oval 748">
              <a:extLst>
                <a:ext uri="{FF2B5EF4-FFF2-40B4-BE49-F238E27FC236}">
                  <a16:creationId xmlns:a16="http://schemas.microsoft.com/office/drawing/2014/main" id="{2515BF45-706A-46B6-9809-CDCF07611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8" name="Oval 749">
              <a:extLst>
                <a:ext uri="{FF2B5EF4-FFF2-40B4-BE49-F238E27FC236}">
                  <a16:creationId xmlns:a16="http://schemas.microsoft.com/office/drawing/2014/main" id="{AE2D0E94-777E-4878-BE90-1242F3A55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9" name="Oval 750">
              <a:extLst>
                <a:ext uri="{FF2B5EF4-FFF2-40B4-BE49-F238E27FC236}">
                  <a16:creationId xmlns:a16="http://schemas.microsoft.com/office/drawing/2014/main" id="{BA6FCD5F-9595-42A9-8E06-C11EF9126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0" name="Oval 751">
              <a:extLst>
                <a:ext uri="{FF2B5EF4-FFF2-40B4-BE49-F238E27FC236}">
                  <a16:creationId xmlns:a16="http://schemas.microsoft.com/office/drawing/2014/main" id="{476FF6A6-C0C1-4A3A-AEE8-A0D0734BE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1" name="Oval 752">
              <a:extLst>
                <a:ext uri="{FF2B5EF4-FFF2-40B4-BE49-F238E27FC236}">
                  <a16:creationId xmlns:a16="http://schemas.microsoft.com/office/drawing/2014/main" id="{CE08E02A-0572-49FB-9495-4D400270A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2" name="Oval 753">
              <a:extLst>
                <a:ext uri="{FF2B5EF4-FFF2-40B4-BE49-F238E27FC236}">
                  <a16:creationId xmlns:a16="http://schemas.microsoft.com/office/drawing/2014/main" id="{33F9DAB5-BB9C-4B4F-9876-F506762CF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3" name="Oval 754">
              <a:extLst>
                <a:ext uri="{FF2B5EF4-FFF2-40B4-BE49-F238E27FC236}">
                  <a16:creationId xmlns:a16="http://schemas.microsoft.com/office/drawing/2014/main" id="{40293536-21A1-410A-97BD-AEB1CA01C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4" name="Oval 755">
              <a:extLst>
                <a:ext uri="{FF2B5EF4-FFF2-40B4-BE49-F238E27FC236}">
                  <a16:creationId xmlns:a16="http://schemas.microsoft.com/office/drawing/2014/main" id="{C6230770-7F8B-4553-9A9D-228E0EE5B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5" name="Oval 756">
              <a:extLst>
                <a:ext uri="{FF2B5EF4-FFF2-40B4-BE49-F238E27FC236}">
                  <a16:creationId xmlns:a16="http://schemas.microsoft.com/office/drawing/2014/main" id="{A7FA9CF4-9C15-41F7-A5C4-088574DB9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6" name="Oval 757">
              <a:extLst>
                <a:ext uri="{FF2B5EF4-FFF2-40B4-BE49-F238E27FC236}">
                  <a16:creationId xmlns:a16="http://schemas.microsoft.com/office/drawing/2014/main" id="{EEF9BD06-B871-49BB-9E78-356120856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7" name="Oval 758">
              <a:extLst>
                <a:ext uri="{FF2B5EF4-FFF2-40B4-BE49-F238E27FC236}">
                  <a16:creationId xmlns:a16="http://schemas.microsoft.com/office/drawing/2014/main" id="{019D98C7-D087-4D1D-A0F0-79EE97678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8" name="Oval 759">
              <a:extLst>
                <a:ext uri="{FF2B5EF4-FFF2-40B4-BE49-F238E27FC236}">
                  <a16:creationId xmlns:a16="http://schemas.microsoft.com/office/drawing/2014/main" id="{5EF10442-FCDA-43F0-9F88-29C731642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9" name="Oval 760">
              <a:extLst>
                <a:ext uri="{FF2B5EF4-FFF2-40B4-BE49-F238E27FC236}">
                  <a16:creationId xmlns:a16="http://schemas.microsoft.com/office/drawing/2014/main" id="{23046F53-B6C0-4D90-A0D7-4C1B2DD45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0" name="Oval 761">
              <a:extLst>
                <a:ext uri="{FF2B5EF4-FFF2-40B4-BE49-F238E27FC236}">
                  <a16:creationId xmlns:a16="http://schemas.microsoft.com/office/drawing/2014/main" id="{BC5CA803-DA44-40CC-B08E-579F3BACC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1" name="Oval 762">
              <a:extLst>
                <a:ext uri="{FF2B5EF4-FFF2-40B4-BE49-F238E27FC236}">
                  <a16:creationId xmlns:a16="http://schemas.microsoft.com/office/drawing/2014/main" id="{A446B9A2-757E-4CD3-BFF1-3A5791687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344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2" name="Oval 763">
              <a:extLst>
                <a:ext uri="{FF2B5EF4-FFF2-40B4-BE49-F238E27FC236}">
                  <a16:creationId xmlns:a16="http://schemas.microsoft.com/office/drawing/2014/main" id="{19E94270-CB67-4142-BF64-4106D4DD3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3" name="Oval 764">
              <a:extLst>
                <a:ext uri="{FF2B5EF4-FFF2-40B4-BE49-F238E27FC236}">
                  <a16:creationId xmlns:a16="http://schemas.microsoft.com/office/drawing/2014/main" id="{7B145C4F-4043-4BAA-AAC5-4E51D3998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4" name="Oval 765">
              <a:extLst>
                <a:ext uri="{FF2B5EF4-FFF2-40B4-BE49-F238E27FC236}">
                  <a16:creationId xmlns:a16="http://schemas.microsoft.com/office/drawing/2014/main" id="{DFAB0A1C-ED6F-43F6-BBA3-0D8518548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5" name="Oval 766">
              <a:extLst>
                <a:ext uri="{FF2B5EF4-FFF2-40B4-BE49-F238E27FC236}">
                  <a16:creationId xmlns:a16="http://schemas.microsoft.com/office/drawing/2014/main" id="{562FE933-0CFD-499C-A81B-58FE72AA0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6" name="Oval 767">
              <a:extLst>
                <a:ext uri="{FF2B5EF4-FFF2-40B4-BE49-F238E27FC236}">
                  <a16:creationId xmlns:a16="http://schemas.microsoft.com/office/drawing/2014/main" id="{3BB29FBA-74E3-4DAF-BBBD-4C6759B0F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7" name="Oval 768">
              <a:extLst>
                <a:ext uri="{FF2B5EF4-FFF2-40B4-BE49-F238E27FC236}">
                  <a16:creationId xmlns:a16="http://schemas.microsoft.com/office/drawing/2014/main" id="{EA9F28EA-712B-463C-AE7D-8BB2EA73E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8" name="Oval 769">
              <a:extLst>
                <a:ext uri="{FF2B5EF4-FFF2-40B4-BE49-F238E27FC236}">
                  <a16:creationId xmlns:a16="http://schemas.microsoft.com/office/drawing/2014/main" id="{F0E539EF-0CC3-4DE7-856B-F485193C3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9" name="Oval 770">
              <a:extLst>
                <a:ext uri="{FF2B5EF4-FFF2-40B4-BE49-F238E27FC236}">
                  <a16:creationId xmlns:a16="http://schemas.microsoft.com/office/drawing/2014/main" id="{222F35F9-23EB-460C-9DCC-2410FDBBA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0" name="Oval 771">
              <a:extLst>
                <a:ext uri="{FF2B5EF4-FFF2-40B4-BE49-F238E27FC236}">
                  <a16:creationId xmlns:a16="http://schemas.microsoft.com/office/drawing/2014/main" id="{7555850B-7B82-4EDE-BD60-DFC9BD072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1" name="Oval 772">
              <a:extLst>
                <a:ext uri="{FF2B5EF4-FFF2-40B4-BE49-F238E27FC236}">
                  <a16:creationId xmlns:a16="http://schemas.microsoft.com/office/drawing/2014/main" id="{4478E637-9122-4C34-950D-3D39D599F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2" name="Oval 773">
              <a:extLst>
                <a:ext uri="{FF2B5EF4-FFF2-40B4-BE49-F238E27FC236}">
                  <a16:creationId xmlns:a16="http://schemas.microsoft.com/office/drawing/2014/main" id="{FD166D00-A0A5-44D4-9871-122CA10AD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3" name="Text Box 774">
              <a:extLst>
                <a:ext uri="{FF2B5EF4-FFF2-40B4-BE49-F238E27FC236}">
                  <a16:creationId xmlns:a16="http://schemas.microsoft.com/office/drawing/2014/main" id="{388B512B-C466-48A8-9387-12E48EA80D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3403"/>
              <a:ext cx="18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30</a:t>
              </a:r>
            </a:p>
          </p:txBody>
        </p:sp>
        <p:sp>
          <p:nvSpPr>
            <p:cNvPr id="774" name="Rectangle 775">
              <a:extLst>
                <a:ext uri="{FF2B5EF4-FFF2-40B4-BE49-F238E27FC236}">
                  <a16:creationId xmlns:a16="http://schemas.microsoft.com/office/drawing/2014/main" id="{7FF9CF29-A5FA-48C7-BEA9-776CAE864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618"/>
              <a:ext cx="2540" cy="29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75" name="Group 777">
            <a:extLst>
              <a:ext uri="{FF2B5EF4-FFF2-40B4-BE49-F238E27FC236}">
                <a16:creationId xmlns:a16="http://schemas.microsoft.com/office/drawing/2014/main" id="{A2DA389B-9627-48A2-8029-EDC5CBA7EEAA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1484313"/>
            <a:ext cx="4032250" cy="4752975"/>
            <a:chOff x="612" y="618"/>
            <a:chExt cx="2540" cy="2994"/>
          </a:xfrm>
        </p:grpSpPr>
        <p:sp>
          <p:nvSpPr>
            <p:cNvPr id="776" name="Line 778">
              <a:extLst>
                <a:ext uri="{FF2B5EF4-FFF2-40B4-BE49-F238E27FC236}">
                  <a16:creationId xmlns:a16="http://schemas.microsoft.com/office/drawing/2014/main" id="{3CB269E3-CE52-4836-AABF-8E81DC615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3475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77" name="Line 779">
              <a:extLst>
                <a:ext uri="{FF2B5EF4-FFF2-40B4-BE49-F238E27FC236}">
                  <a16:creationId xmlns:a16="http://schemas.microsoft.com/office/drawing/2014/main" id="{3D734507-AE1B-4B6C-935A-9A43D69323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845"/>
              <a:ext cx="0" cy="2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78" name="Line 780">
              <a:extLst>
                <a:ext uri="{FF2B5EF4-FFF2-40B4-BE49-F238E27FC236}">
                  <a16:creationId xmlns:a16="http://schemas.microsoft.com/office/drawing/2014/main" id="{B72B5BBA-4FE1-4FD7-A3FD-69953C48E2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62" y="845"/>
              <a:ext cx="0" cy="2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79" name="Line 781">
              <a:extLst>
                <a:ext uri="{FF2B5EF4-FFF2-40B4-BE49-F238E27FC236}">
                  <a16:creationId xmlns:a16="http://schemas.microsoft.com/office/drawing/2014/main" id="{C00D40F1-B39B-4538-86B7-9EDB0141B8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5" y="845"/>
              <a:ext cx="0" cy="2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0" name="Line 782">
              <a:extLst>
                <a:ext uri="{FF2B5EF4-FFF2-40B4-BE49-F238E27FC236}">
                  <a16:creationId xmlns:a16="http://schemas.microsoft.com/office/drawing/2014/main" id="{3DAD5A67-53DB-42B1-97BC-9D05226098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2" y="845"/>
              <a:ext cx="0" cy="2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1" name="Line 783">
              <a:extLst>
                <a:ext uri="{FF2B5EF4-FFF2-40B4-BE49-F238E27FC236}">
                  <a16:creationId xmlns:a16="http://schemas.microsoft.com/office/drawing/2014/main" id="{3CDD9624-5731-4B1F-8C54-CF2F6ACC58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3022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2" name="Line 784">
              <a:extLst>
                <a:ext uri="{FF2B5EF4-FFF2-40B4-BE49-F238E27FC236}">
                  <a16:creationId xmlns:a16="http://schemas.microsoft.com/office/drawing/2014/main" id="{951E4706-3ECF-4DA4-B351-07A690AFDD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1661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3" name="Line 785">
              <a:extLst>
                <a:ext uri="{FF2B5EF4-FFF2-40B4-BE49-F238E27FC236}">
                  <a16:creationId xmlns:a16="http://schemas.microsoft.com/office/drawing/2014/main" id="{C4E2532C-B12C-488D-923E-54167A8D8E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2115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4" name="Line 786">
              <a:extLst>
                <a:ext uri="{FF2B5EF4-FFF2-40B4-BE49-F238E27FC236}">
                  <a16:creationId xmlns:a16="http://schemas.microsoft.com/office/drawing/2014/main" id="{7C012A3D-9C7B-4FBA-A57C-8F6BCB0133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2568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5" name="Line 787">
              <a:extLst>
                <a:ext uri="{FF2B5EF4-FFF2-40B4-BE49-F238E27FC236}">
                  <a16:creationId xmlns:a16="http://schemas.microsoft.com/office/drawing/2014/main" id="{9C6D2C1B-8642-4F37-BF1E-0637A2D0D5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9" y="1207"/>
              <a:ext cx="217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6" name="Line 788">
              <a:extLst>
                <a:ext uri="{FF2B5EF4-FFF2-40B4-BE49-F238E27FC236}">
                  <a16:creationId xmlns:a16="http://schemas.microsoft.com/office/drawing/2014/main" id="{2CDB070A-CEE8-4CC3-AE75-05DEF3987A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845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7" name="Line 789">
              <a:extLst>
                <a:ext uri="{FF2B5EF4-FFF2-40B4-BE49-F238E27FC236}">
                  <a16:creationId xmlns:a16="http://schemas.microsoft.com/office/drawing/2014/main" id="{85BC7CE3-478D-4BFA-BE08-C9086DD99A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09" y="845"/>
              <a:ext cx="0" cy="2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8" name="Text Box 790">
              <a:extLst>
                <a:ext uri="{FF2B5EF4-FFF2-40B4-BE49-F238E27FC236}">
                  <a16:creationId xmlns:a16="http://schemas.microsoft.com/office/drawing/2014/main" id="{0C8CB86F-8AAA-4393-B13A-ED717A5CBD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" y="773"/>
              <a:ext cx="15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1</a:t>
              </a:r>
            </a:p>
          </p:txBody>
        </p:sp>
        <p:sp>
          <p:nvSpPr>
            <p:cNvPr id="789" name="Text Box 791">
              <a:extLst>
                <a:ext uri="{FF2B5EF4-FFF2-40B4-BE49-F238E27FC236}">
                  <a16:creationId xmlns:a16="http://schemas.microsoft.com/office/drawing/2014/main" id="{052FB3E9-D771-4406-8F04-AA9B4390F1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" y="1136"/>
              <a:ext cx="15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5</a:t>
              </a:r>
            </a:p>
          </p:txBody>
        </p:sp>
        <p:sp>
          <p:nvSpPr>
            <p:cNvPr id="790" name="Line 792">
              <a:extLst>
                <a:ext uri="{FF2B5EF4-FFF2-40B4-BE49-F238E27FC236}">
                  <a16:creationId xmlns:a16="http://schemas.microsoft.com/office/drawing/2014/main" id="{6B0BCCED-292F-4029-97DF-52E9FD9D64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845"/>
              <a:ext cx="0" cy="2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1" name="Oval 793">
              <a:extLst>
                <a:ext uri="{FF2B5EF4-FFF2-40B4-BE49-F238E27FC236}">
                  <a16:creationId xmlns:a16="http://schemas.microsoft.com/office/drawing/2014/main" id="{34396E6B-3977-4BBC-A68B-9B5BF9EBE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2" name="Oval 794">
              <a:extLst>
                <a:ext uri="{FF2B5EF4-FFF2-40B4-BE49-F238E27FC236}">
                  <a16:creationId xmlns:a16="http://schemas.microsoft.com/office/drawing/2014/main" id="{96B28C45-F0AD-420E-9830-639CA4FC2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3" name="Oval 795">
              <a:extLst>
                <a:ext uri="{FF2B5EF4-FFF2-40B4-BE49-F238E27FC236}">
                  <a16:creationId xmlns:a16="http://schemas.microsoft.com/office/drawing/2014/main" id="{964742F3-85AD-4F16-8D67-1BB683630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4" name="Oval 796">
              <a:extLst>
                <a:ext uri="{FF2B5EF4-FFF2-40B4-BE49-F238E27FC236}">
                  <a16:creationId xmlns:a16="http://schemas.microsoft.com/office/drawing/2014/main" id="{77AC6ED2-E69D-421E-84B8-1D36C8F51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5" name="Oval 797">
              <a:extLst>
                <a:ext uri="{FF2B5EF4-FFF2-40B4-BE49-F238E27FC236}">
                  <a16:creationId xmlns:a16="http://schemas.microsoft.com/office/drawing/2014/main" id="{48835BD2-7CAA-4A07-9222-59C9FF592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6" name="Oval 798">
              <a:extLst>
                <a:ext uri="{FF2B5EF4-FFF2-40B4-BE49-F238E27FC236}">
                  <a16:creationId xmlns:a16="http://schemas.microsoft.com/office/drawing/2014/main" id="{E2FBC949-3747-4BB8-B1CB-C9491C5F3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7" name="Oval 799">
              <a:extLst>
                <a:ext uri="{FF2B5EF4-FFF2-40B4-BE49-F238E27FC236}">
                  <a16:creationId xmlns:a16="http://schemas.microsoft.com/office/drawing/2014/main" id="{9EAA9509-A7A7-489A-AA18-CEF651E8E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" name="Oval 800">
              <a:extLst>
                <a:ext uri="{FF2B5EF4-FFF2-40B4-BE49-F238E27FC236}">
                  <a16:creationId xmlns:a16="http://schemas.microsoft.com/office/drawing/2014/main" id="{994B7B7F-D13E-40D9-AA76-A4A724C86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9" name="Oval 801">
              <a:extLst>
                <a:ext uri="{FF2B5EF4-FFF2-40B4-BE49-F238E27FC236}">
                  <a16:creationId xmlns:a16="http://schemas.microsoft.com/office/drawing/2014/main" id="{60B7E345-ECCB-4099-82E8-B9C303A9B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0" name="Oval 802">
              <a:extLst>
                <a:ext uri="{FF2B5EF4-FFF2-40B4-BE49-F238E27FC236}">
                  <a16:creationId xmlns:a16="http://schemas.microsoft.com/office/drawing/2014/main" id="{123CE67E-C1AA-4334-90DE-7342A7002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1" name="Oval 803">
              <a:extLst>
                <a:ext uri="{FF2B5EF4-FFF2-40B4-BE49-F238E27FC236}">
                  <a16:creationId xmlns:a16="http://schemas.microsoft.com/office/drawing/2014/main" id="{3A928571-E2C4-4267-B7C0-061549D66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2" name="Oval 804">
              <a:extLst>
                <a:ext uri="{FF2B5EF4-FFF2-40B4-BE49-F238E27FC236}">
                  <a16:creationId xmlns:a16="http://schemas.microsoft.com/office/drawing/2014/main" id="{F9C56B46-8D90-4D11-988E-1AD9B95AA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3" name="Oval 805">
              <a:extLst>
                <a:ext uri="{FF2B5EF4-FFF2-40B4-BE49-F238E27FC236}">
                  <a16:creationId xmlns:a16="http://schemas.microsoft.com/office/drawing/2014/main" id="{66DD17B5-3CB4-4283-89D9-DF43F5EC1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4" name="Oval 806">
              <a:extLst>
                <a:ext uri="{FF2B5EF4-FFF2-40B4-BE49-F238E27FC236}">
                  <a16:creationId xmlns:a16="http://schemas.microsoft.com/office/drawing/2014/main" id="{A4EE2FC2-A4C1-4A1D-A867-A724E3A21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5" name="Oval 807">
              <a:extLst>
                <a:ext uri="{FF2B5EF4-FFF2-40B4-BE49-F238E27FC236}">
                  <a16:creationId xmlns:a16="http://schemas.microsoft.com/office/drawing/2014/main" id="{B1616CD2-0DCE-44BD-AE2B-DFBB31EE2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6" name="Oval 808">
              <a:extLst>
                <a:ext uri="{FF2B5EF4-FFF2-40B4-BE49-F238E27FC236}">
                  <a16:creationId xmlns:a16="http://schemas.microsoft.com/office/drawing/2014/main" id="{DF87F0B1-F6BB-4D9B-8201-B553E61FD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7" name="Oval 809">
              <a:extLst>
                <a:ext uri="{FF2B5EF4-FFF2-40B4-BE49-F238E27FC236}">
                  <a16:creationId xmlns:a16="http://schemas.microsoft.com/office/drawing/2014/main" id="{5A4C3450-D13C-4394-A48F-2B88AD360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8" name="Oval 810">
              <a:extLst>
                <a:ext uri="{FF2B5EF4-FFF2-40B4-BE49-F238E27FC236}">
                  <a16:creationId xmlns:a16="http://schemas.microsoft.com/office/drawing/2014/main" id="{74835371-05EC-48C6-933E-EAFA53CA7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9" name="Oval 811">
              <a:extLst>
                <a:ext uri="{FF2B5EF4-FFF2-40B4-BE49-F238E27FC236}">
                  <a16:creationId xmlns:a16="http://schemas.microsoft.com/office/drawing/2014/main" id="{42A36764-2704-4418-8C6C-298CCD277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0" name="Text Box 812">
              <a:extLst>
                <a:ext uri="{FF2B5EF4-FFF2-40B4-BE49-F238E27FC236}">
                  <a16:creationId xmlns:a16="http://schemas.microsoft.com/office/drawing/2014/main" id="{FAECD8C3-5F8B-49B7-A3BD-3D97722D94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1585"/>
              <a:ext cx="18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10</a:t>
              </a:r>
            </a:p>
          </p:txBody>
        </p:sp>
        <p:sp>
          <p:nvSpPr>
            <p:cNvPr id="811" name="Text Box 813">
              <a:extLst>
                <a:ext uri="{FF2B5EF4-FFF2-40B4-BE49-F238E27FC236}">
                  <a16:creationId xmlns:a16="http://schemas.microsoft.com/office/drawing/2014/main" id="{669EC6D9-3387-4441-BB3E-85045D59F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2043"/>
              <a:ext cx="18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15</a:t>
              </a:r>
            </a:p>
          </p:txBody>
        </p:sp>
        <p:sp>
          <p:nvSpPr>
            <p:cNvPr id="812" name="Oval 814">
              <a:extLst>
                <a:ext uri="{FF2B5EF4-FFF2-40B4-BE49-F238E27FC236}">
                  <a16:creationId xmlns:a16="http://schemas.microsoft.com/office/drawing/2014/main" id="{771C326C-6894-40A2-BA2C-A4381D42E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3" name="Oval 815">
              <a:extLst>
                <a:ext uri="{FF2B5EF4-FFF2-40B4-BE49-F238E27FC236}">
                  <a16:creationId xmlns:a16="http://schemas.microsoft.com/office/drawing/2014/main" id="{9A4967F4-2BC9-4B07-B35A-CCF548F7E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4" name="Oval 816">
              <a:extLst>
                <a:ext uri="{FF2B5EF4-FFF2-40B4-BE49-F238E27FC236}">
                  <a16:creationId xmlns:a16="http://schemas.microsoft.com/office/drawing/2014/main" id="{B136543B-1FFF-400A-A969-A9F45A03E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5" name="Oval 817">
              <a:extLst>
                <a:ext uri="{FF2B5EF4-FFF2-40B4-BE49-F238E27FC236}">
                  <a16:creationId xmlns:a16="http://schemas.microsoft.com/office/drawing/2014/main" id="{9A2B26FB-BF21-49A6-9E98-E87638866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6" name="Text Box 818">
              <a:extLst>
                <a:ext uri="{FF2B5EF4-FFF2-40B4-BE49-F238E27FC236}">
                  <a16:creationId xmlns:a16="http://schemas.microsoft.com/office/drawing/2014/main" id="{A29EE29C-AB50-44AD-AF4A-D733938EEC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2497"/>
              <a:ext cx="18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20</a:t>
              </a:r>
            </a:p>
          </p:txBody>
        </p:sp>
        <p:sp>
          <p:nvSpPr>
            <p:cNvPr id="817" name="Text Box 819">
              <a:extLst>
                <a:ext uri="{FF2B5EF4-FFF2-40B4-BE49-F238E27FC236}">
                  <a16:creationId xmlns:a16="http://schemas.microsoft.com/office/drawing/2014/main" id="{44D5FCEA-5A05-4CB3-9523-E0258FC709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2950"/>
              <a:ext cx="18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25</a:t>
              </a:r>
            </a:p>
          </p:txBody>
        </p:sp>
        <p:sp>
          <p:nvSpPr>
            <p:cNvPr id="818" name="Oval 820">
              <a:extLst>
                <a:ext uri="{FF2B5EF4-FFF2-40B4-BE49-F238E27FC236}">
                  <a16:creationId xmlns:a16="http://schemas.microsoft.com/office/drawing/2014/main" id="{416E9EE6-FE93-4EBE-8BEB-39AA9F903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9" name="Oval 821">
              <a:extLst>
                <a:ext uri="{FF2B5EF4-FFF2-40B4-BE49-F238E27FC236}">
                  <a16:creationId xmlns:a16="http://schemas.microsoft.com/office/drawing/2014/main" id="{5F767F6F-D314-4B1B-8FEB-40FF84149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0" name="Oval 822">
              <a:extLst>
                <a:ext uri="{FF2B5EF4-FFF2-40B4-BE49-F238E27FC236}">
                  <a16:creationId xmlns:a16="http://schemas.microsoft.com/office/drawing/2014/main" id="{84DC7981-DA8E-4110-8628-EE33C2712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1" name="Oval 823">
              <a:extLst>
                <a:ext uri="{FF2B5EF4-FFF2-40B4-BE49-F238E27FC236}">
                  <a16:creationId xmlns:a16="http://schemas.microsoft.com/office/drawing/2014/main" id="{BE5708D7-250A-4D09-A414-FF4EFFD6D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2" name="Oval 824">
              <a:extLst>
                <a:ext uri="{FF2B5EF4-FFF2-40B4-BE49-F238E27FC236}">
                  <a16:creationId xmlns:a16="http://schemas.microsoft.com/office/drawing/2014/main" id="{B4A6D263-5275-439F-B9E6-6B13C2FB4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3" name="Oval 825">
              <a:extLst>
                <a:ext uri="{FF2B5EF4-FFF2-40B4-BE49-F238E27FC236}">
                  <a16:creationId xmlns:a16="http://schemas.microsoft.com/office/drawing/2014/main" id="{47B5B276-3970-4FA6-99ED-634FD9854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4" name="Oval 826">
              <a:extLst>
                <a:ext uri="{FF2B5EF4-FFF2-40B4-BE49-F238E27FC236}">
                  <a16:creationId xmlns:a16="http://schemas.microsoft.com/office/drawing/2014/main" id="{F2BD3BA7-4365-4FF6-83C5-76EC07FD0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5" name="Oval 827">
              <a:extLst>
                <a:ext uri="{FF2B5EF4-FFF2-40B4-BE49-F238E27FC236}">
                  <a16:creationId xmlns:a16="http://schemas.microsoft.com/office/drawing/2014/main" id="{BC1E1057-A287-4B49-BC36-CB63EBAAA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6" name="Oval 828">
              <a:extLst>
                <a:ext uri="{FF2B5EF4-FFF2-40B4-BE49-F238E27FC236}">
                  <a16:creationId xmlns:a16="http://schemas.microsoft.com/office/drawing/2014/main" id="{7545E414-1C8C-46EF-9EE1-4EF89FC72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7" name="Oval 829">
              <a:extLst>
                <a:ext uri="{FF2B5EF4-FFF2-40B4-BE49-F238E27FC236}">
                  <a16:creationId xmlns:a16="http://schemas.microsoft.com/office/drawing/2014/main" id="{C0B17DAB-FDF8-4C74-B973-98BBE3655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8" name="Oval 830">
              <a:extLst>
                <a:ext uri="{FF2B5EF4-FFF2-40B4-BE49-F238E27FC236}">
                  <a16:creationId xmlns:a16="http://schemas.microsoft.com/office/drawing/2014/main" id="{E5C679D6-92ED-4A22-98C7-1AC0D6697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9" name="Oval 831">
              <a:extLst>
                <a:ext uri="{FF2B5EF4-FFF2-40B4-BE49-F238E27FC236}">
                  <a16:creationId xmlns:a16="http://schemas.microsoft.com/office/drawing/2014/main" id="{E4810BD5-43C2-4E6A-893C-995F2628D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0" name="Oval 832">
              <a:extLst>
                <a:ext uri="{FF2B5EF4-FFF2-40B4-BE49-F238E27FC236}">
                  <a16:creationId xmlns:a16="http://schemas.microsoft.com/office/drawing/2014/main" id="{7843EC3A-9374-42C6-B115-8C4789E59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1" name="Oval 833">
              <a:extLst>
                <a:ext uri="{FF2B5EF4-FFF2-40B4-BE49-F238E27FC236}">
                  <a16:creationId xmlns:a16="http://schemas.microsoft.com/office/drawing/2014/main" id="{420EF1C5-6DAF-4FFF-8424-F8E0D9AB4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2" name="Oval 834">
              <a:extLst>
                <a:ext uri="{FF2B5EF4-FFF2-40B4-BE49-F238E27FC236}">
                  <a16:creationId xmlns:a16="http://schemas.microsoft.com/office/drawing/2014/main" id="{C4998B0A-CF35-4281-8084-444CC8037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3" name="Oval 835">
              <a:extLst>
                <a:ext uri="{FF2B5EF4-FFF2-40B4-BE49-F238E27FC236}">
                  <a16:creationId xmlns:a16="http://schemas.microsoft.com/office/drawing/2014/main" id="{08707C72-A0F5-49CB-88C1-3BC3904FE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4" name="Oval 836">
              <a:extLst>
                <a:ext uri="{FF2B5EF4-FFF2-40B4-BE49-F238E27FC236}">
                  <a16:creationId xmlns:a16="http://schemas.microsoft.com/office/drawing/2014/main" id="{4C60A336-A8A8-4E20-A1E7-0B9DED477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5" name="Oval 837">
              <a:extLst>
                <a:ext uri="{FF2B5EF4-FFF2-40B4-BE49-F238E27FC236}">
                  <a16:creationId xmlns:a16="http://schemas.microsoft.com/office/drawing/2014/main" id="{68796578-5BF3-4721-9413-FFE1EF240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6" name="Oval 838">
              <a:extLst>
                <a:ext uri="{FF2B5EF4-FFF2-40B4-BE49-F238E27FC236}">
                  <a16:creationId xmlns:a16="http://schemas.microsoft.com/office/drawing/2014/main" id="{7DC0A252-7699-4AF7-AFE4-1180B1354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7" name="Oval 839">
              <a:extLst>
                <a:ext uri="{FF2B5EF4-FFF2-40B4-BE49-F238E27FC236}">
                  <a16:creationId xmlns:a16="http://schemas.microsoft.com/office/drawing/2014/main" id="{9D6C3C9A-22A2-4D63-A888-89BAFBF76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8" name="Oval 840">
              <a:extLst>
                <a:ext uri="{FF2B5EF4-FFF2-40B4-BE49-F238E27FC236}">
                  <a16:creationId xmlns:a16="http://schemas.microsoft.com/office/drawing/2014/main" id="{FB725A80-A214-4022-9935-EACBE0EB3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9" name="Oval 841">
              <a:extLst>
                <a:ext uri="{FF2B5EF4-FFF2-40B4-BE49-F238E27FC236}">
                  <a16:creationId xmlns:a16="http://schemas.microsoft.com/office/drawing/2014/main" id="{2429B1B0-2E92-4AE7-8F45-00B7AD1AD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0" name="Oval 842">
              <a:extLst>
                <a:ext uri="{FF2B5EF4-FFF2-40B4-BE49-F238E27FC236}">
                  <a16:creationId xmlns:a16="http://schemas.microsoft.com/office/drawing/2014/main" id="{20F950BE-76CE-4B76-A753-B59A5AE87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1" name="Oval 843">
              <a:extLst>
                <a:ext uri="{FF2B5EF4-FFF2-40B4-BE49-F238E27FC236}">
                  <a16:creationId xmlns:a16="http://schemas.microsoft.com/office/drawing/2014/main" id="{4DE0123F-099E-4010-AD59-14D33E110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2" name="Oval 844">
              <a:extLst>
                <a:ext uri="{FF2B5EF4-FFF2-40B4-BE49-F238E27FC236}">
                  <a16:creationId xmlns:a16="http://schemas.microsoft.com/office/drawing/2014/main" id="{469F16E3-081F-4FF7-9551-9BF8FA938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3" name="Oval 845">
              <a:extLst>
                <a:ext uri="{FF2B5EF4-FFF2-40B4-BE49-F238E27FC236}">
                  <a16:creationId xmlns:a16="http://schemas.microsoft.com/office/drawing/2014/main" id="{D9AAA4C1-1AAA-455C-85AD-33E452F4F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4" name="Oval 846">
              <a:extLst>
                <a:ext uri="{FF2B5EF4-FFF2-40B4-BE49-F238E27FC236}">
                  <a16:creationId xmlns:a16="http://schemas.microsoft.com/office/drawing/2014/main" id="{A59E8413-1601-4028-86A1-D0FA73D3F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5" name="Oval 847">
              <a:extLst>
                <a:ext uri="{FF2B5EF4-FFF2-40B4-BE49-F238E27FC236}">
                  <a16:creationId xmlns:a16="http://schemas.microsoft.com/office/drawing/2014/main" id="{4B6CF469-DF02-435F-9E2B-9FBFB7D44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6" name="Oval 848">
              <a:extLst>
                <a:ext uri="{FF2B5EF4-FFF2-40B4-BE49-F238E27FC236}">
                  <a16:creationId xmlns:a16="http://schemas.microsoft.com/office/drawing/2014/main" id="{02E62015-3D44-4BEC-A8D2-A66AF0825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7" name="Oval 849">
              <a:extLst>
                <a:ext uri="{FF2B5EF4-FFF2-40B4-BE49-F238E27FC236}">
                  <a16:creationId xmlns:a16="http://schemas.microsoft.com/office/drawing/2014/main" id="{3D720F93-373A-49CF-AEE0-0F53A33D5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8" name="Oval 850">
              <a:extLst>
                <a:ext uri="{FF2B5EF4-FFF2-40B4-BE49-F238E27FC236}">
                  <a16:creationId xmlns:a16="http://schemas.microsoft.com/office/drawing/2014/main" id="{0CD03015-3C47-4B04-B4B5-62FBB7137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9" name="Oval 851">
              <a:extLst>
                <a:ext uri="{FF2B5EF4-FFF2-40B4-BE49-F238E27FC236}">
                  <a16:creationId xmlns:a16="http://schemas.microsoft.com/office/drawing/2014/main" id="{264A85CD-CE79-4FA3-AB1D-4DBD7384D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0" name="Oval 852">
              <a:extLst>
                <a:ext uri="{FF2B5EF4-FFF2-40B4-BE49-F238E27FC236}">
                  <a16:creationId xmlns:a16="http://schemas.microsoft.com/office/drawing/2014/main" id="{1861D7F5-A4BB-48BB-8214-4D3A6392D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1" name="Oval 853">
              <a:extLst>
                <a:ext uri="{FF2B5EF4-FFF2-40B4-BE49-F238E27FC236}">
                  <a16:creationId xmlns:a16="http://schemas.microsoft.com/office/drawing/2014/main" id="{83E5F5CF-8421-45C8-80DE-9A1D34BEE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2" name="Oval 854">
              <a:extLst>
                <a:ext uri="{FF2B5EF4-FFF2-40B4-BE49-F238E27FC236}">
                  <a16:creationId xmlns:a16="http://schemas.microsoft.com/office/drawing/2014/main" id="{CE23657D-CB99-4DA2-A31A-18DDC4DFF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3" name="Oval 855">
              <a:extLst>
                <a:ext uri="{FF2B5EF4-FFF2-40B4-BE49-F238E27FC236}">
                  <a16:creationId xmlns:a16="http://schemas.microsoft.com/office/drawing/2014/main" id="{B49E470C-1FF8-4842-A09A-3BD4063BC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4" name="Oval 856">
              <a:extLst>
                <a:ext uri="{FF2B5EF4-FFF2-40B4-BE49-F238E27FC236}">
                  <a16:creationId xmlns:a16="http://schemas.microsoft.com/office/drawing/2014/main" id="{CAC654F7-CFF0-4900-9C94-2CDC978A0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5" name="Oval 857">
              <a:extLst>
                <a:ext uri="{FF2B5EF4-FFF2-40B4-BE49-F238E27FC236}">
                  <a16:creationId xmlns:a16="http://schemas.microsoft.com/office/drawing/2014/main" id="{0EA44E82-C49A-4248-8703-8D9558F25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6" name="Oval 858">
              <a:extLst>
                <a:ext uri="{FF2B5EF4-FFF2-40B4-BE49-F238E27FC236}">
                  <a16:creationId xmlns:a16="http://schemas.microsoft.com/office/drawing/2014/main" id="{79729117-1303-41E4-A2EB-C4913F5AE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7" name="Oval 859">
              <a:extLst>
                <a:ext uri="{FF2B5EF4-FFF2-40B4-BE49-F238E27FC236}">
                  <a16:creationId xmlns:a16="http://schemas.microsoft.com/office/drawing/2014/main" id="{F667A37A-2C95-4F1D-890C-7E1A3C7FD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8" name="Oval 860">
              <a:extLst>
                <a:ext uri="{FF2B5EF4-FFF2-40B4-BE49-F238E27FC236}">
                  <a16:creationId xmlns:a16="http://schemas.microsoft.com/office/drawing/2014/main" id="{ECAABBFC-8102-422B-BC85-6F77A568F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9" name="Oval 861">
              <a:extLst>
                <a:ext uri="{FF2B5EF4-FFF2-40B4-BE49-F238E27FC236}">
                  <a16:creationId xmlns:a16="http://schemas.microsoft.com/office/drawing/2014/main" id="{86E64D61-768B-459B-8DF4-FBAB86B4D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0" name="Oval 862">
              <a:extLst>
                <a:ext uri="{FF2B5EF4-FFF2-40B4-BE49-F238E27FC236}">
                  <a16:creationId xmlns:a16="http://schemas.microsoft.com/office/drawing/2014/main" id="{4BF67846-42C6-40DE-B132-BF9445A4B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1" name="Oval 863">
              <a:extLst>
                <a:ext uri="{FF2B5EF4-FFF2-40B4-BE49-F238E27FC236}">
                  <a16:creationId xmlns:a16="http://schemas.microsoft.com/office/drawing/2014/main" id="{D2B6DEB2-34D9-4429-A6E8-C2201698A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2" name="Oval 864">
              <a:extLst>
                <a:ext uri="{FF2B5EF4-FFF2-40B4-BE49-F238E27FC236}">
                  <a16:creationId xmlns:a16="http://schemas.microsoft.com/office/drawing/2014/main" id="{644181B1-A257-4122-952F-DA760217A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3" name="Oval 865">
              <a:extLst>
                <a:ext uri="{FF2B5EF4-FFF2-40B4-BE49-F238E27FC236}">
                  <a16:creationId xmlns:a16="http://schemas.microsoft.com/office/drawing/2014/main" id="{90FD84BE-F752-45CE-8A64-DEFD0A145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4" name="Oval 866">
              <a:extLst>
                <a:ext uri="{FF2B5EF4-FFF2-40B4-BE49-F238E27FC236}">
                  <a16:creationId xmlns:a16="http://schemas.microsoft.com/office/drawing/2014/main" id="{FA845D85-2053-49D5-A500-9F9CCDC39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5" name="Oval 867">
              <a:extLst>
                <a:ext uri="{FF2B5EF4-FFF2-40B4-BE49-F238E27FC236}">
                  <a16:creationId xmlns:a16="http://schemas.microsoft.com/office/drawing/2014/main" id="{D287FA53-62EA-465B-B920-CB9459072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6" name="Oval 868">
              <a:extLst>
                <a:ext uri="{FF2B5EF4-FFF2-40B4-BE49-F238E27FC236}">
                  <a16:creationId xmlns:a16="http://schemas.microsoft.com/office/drawing/2014/main" id="{57E13786-4666-441E-8537-1FE3B3446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7" name="Oval 869">
              <a:extLst>
                <a:ext uri="{FF2B5EF4-FFF2-40B4-BE49-F238E27FC236}">
                  <a16:creationId xmlns:a16="http://schemas.microsoft.com/office/drawing/2014/main" id="{C13215E1-F652-428C-A3F8-809D0B6BB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8" name="Oval 870">
              <a:extLst>
                <a:ext uri="{FF2B5EF4-FFF2-40B4-BE49-F238E27FC236}">
                  <a16:creationId xmlns:a16="http://schemas.microsoft.com/office/drawing/2014/main" id="{A5C49FDA-E3B9-4386-A78B-933BA32FC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9" name="Oval 871">
              <a:extLst>
                <a:ext uri="{FF2B5EF4-FFF2-40B4-BE49-F238E27FC236}">
                  <a16:creationId xmlns:a16="http://schemas.microsoft.com/office/drawing/2014/main" id="{A7FD5ED6-FF4B-4E2D-9372-E75059A03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0" name="Oval 872">
              <a:extLst>
                <a:ext uri="{FF2B5EF4-FFF2-40B4-BE49-F238E27FC236}">
                  <a16:creationId xmlns:a16="http://schemas.microsoft.com/office/drawing/2014/main" id="{128D67BA-10FC-4BC6-BFD9-2C739F2C8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1" name="Oval 873">
              <a:extLst>
                <a:ext uri="{FF2B5EF4-FFF2-40B4-BE49-F238E27FC236}">
                  <a16:creationId xmlns:a16="http://schemas.microsoft.com/office/drawing/2014/main" id="{81E772BC-F5E0-4491-BA5C-AC2D07A52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2" name="Oval 874">
              <a:extLst>
                <a:ext uri="{FF2B5EF4-FFF2-40B4-BE49-F238E27FC236}">
                  <a16:creationId xmlns:a16="http://schemas.microsoft.com/office/drawing/2014/main" id="{1AEC4228-CB50-423F-B8A5-671062646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3" name="Oval 875">
              <a:extLst>
                <a:ext uri="{FF2B5EF4-FFF2-40B4-BE49-F238E27FC236}">
                  <a16:creationId xmlns:a16="http://schemas.microsoft.com/office/drawing/2014/main" id="{560FD6F2-C73D-4343-8088-0A5A7496E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4" name="Oval 876">
              <a:extLst>
                <a:ext uri="{FF2B5EF4-FFF2-40B4-BE49-F238E27FC236}">
                  <a16:creationId xmlns:a16="http://schemas.microsoft.com/office/drawing/2014/main" id="{89D42FDF-492F-496A-81C6-227189C08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5" name="Oval 877">
              <a:extLst>
                <a:ext uri="{FF2B5EF4-FFF2-40B4-BE49-F238E27FC236}">
                  <a16:creationId xmlns:a16="http://schemas.microsoft.com/office/drawing/2014/main" id="{C68E710B-25D1-466F-BEA7-F7626FBA8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6" name="Oval 878">
              <a:extLst>
                <a:ext uri="{FF2B5EF4-FFF2-40B4-BE49-F238E27FC236}">
                  <a16:creationId xmlns:a16="http://schemas.microsoft.com/office/drawing/2014/main" id="{0C8FC14D-C7EC-4027-B844-0991EEBDB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7" name="Oval 879">
              <a:extLst>
                <a:ext uri="{FF2B5EF4-FFF2-40B4-BE49-F238E27FC236}">
                  <a16:creationId xmlns:a16="http://schemas.microsoft.com/office/drawing/2014/main" id="{01CE26EA-982F-4411-BC94-8D9C0159D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8" name="Oval 880">
              <a:extLst>
                <a:ext uri="{FF2B5EF4-FFF2-40B4-BE49-F238E27FC236}">
                  <a16:creationId xmlns:a16="http://schemas.microsoft.com/office/drawing/2014/main" id="{6EAE1824-09D4-4CDA-A0D6-11A103D71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9" name="Oval 881">
              <a:extLst>
                <a:ext uri="{FF2B5EF4-FFF2-40B4-BE49-F238E27FC236}">
                  <a16:creationId xmlns:a16="http://schemas.microsoft.com/office/drawing/2014/main" id="{5AFECE16-6E05-42F3-99A2-35A993CAF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0" name="Oval 882">
              <a:extLst>
                <a:ext uri="{FF2B5EF4-FFF2-40B4-BE49-F238E27FC236}">
                  <a16:creationId xmlns:a16="http://schemas.microsoft.com/office/drawing/2014/main" id="{8BC3E8C5-76FA-410D-ABB0-A9C371AC1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1" name="Oval 883">
              <a:extLst>
                <a:ext uri="{FF2B5EF4-FFF2-40B4-BE49-F238E27FC236}">
                  <a16:creationId xmlns:a16="http://schemas.microsoft.com/office/drawing/2014/main" id="{0182443C-7D95-46DE-B621-C10EC2DDC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2" name="Oval 884">
              <a:extLst>
                <a:ext uri="{FF2B5EF4-FFF2-40B4-BE49-F238E27FC236}">
                  <a16:creationId xmlns:a16="http://schemas.microsoft.com/office/drawing/2014/main" id="{6611274E-4331-445D-9877-509B0C8E9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3" name="Oval 885">
              <a:extLst>
                <a:ext uri="{FF2B5EF4-FFF2-40B4-BE49-F238E27FC236}">
                  <a16:creationId xmlns:a16="http://schemas.microsoft.com/office/drawing/2014/main" id="{05954557-BA4E-454D-8BF8-F7B5AF730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4" name="Oval 886">
              <a:extLst>
                <a:ext uri="{FF2B5EF4-FFF2-40B4-BE49-F238E27FC236}">
                  <a16:creationId xmlns:a16="http://schemas.microsoft.com/office/drawing/2014/main" id="{C76A019F-2F80-4F57-B242-891883E7C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5" name="Oval 887">
              <a:extLst>
                <a:ext uri="{FF2B5EF4-FFF2-40B4-BE49-F238E27FC236}">
                  <a16:creationId xmlns:a16="http://schemas.microsoft.com/office/drawing/2014/main" id="{E4BAFF50-2169-48F4-9C67-643A03EB5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6" name="Oval 888">
              <a:extLst>
                <a:ext uri="{FF2B5EF4-FFF2-40B4-BE49-F238E27FC236}">
                  <a16:creationId xmlns:a16="http://schemas.microsoft.com/office/drawing/2014/main" id="{B2F582E9-52BD-4187-8DD5-6C41D1A70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7" name="Oval 889">
              <a:extLst>
                <a:ext uri="{FF2B5EF4-FFF2-40B4-BE49-F238E27FC236}">
                  <a16:creationId xmlns:a16="http://schemas.microsoft.com/office/drawing/2014/main" id="{8A609F34-B239-44C3-A292-D44896901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8" name="Oval 890">
              <a:extLst>
                <a:ext uri="{FF2B5EF4-FFF2-40B4-BE49-F238E27FC236}">
                  <a16:creationId xmlns:a16="http://schemas.microsoft.com/office/drawing/2014/main" id="{04704950-D597-46A4-AA95-936E2DA36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9" name="Oval 891">
              <a:extLst>
                <a:ext uri="{FF2B5EF4-FFF2-40B4-BE49-F238E27FC236}">
                  <a16:creationId xmlns:a16="http://schemas.microsoft.com/office/drawing/2014/main" id="{6F1511F9-EB00-453E-B700-46F7101E6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0" name="Oval 892">
              <a:extLst>
                <a:ext uri="{FF2B5EF4-FFF2-40B4-BE49-F238E27FC236}">
                  <a16:creationId xmlns:a16="http://schemas.microsoft.com/office/drawing/2014/main" id="{77C8852D-6BE8-4701-9BCD-7D4195302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1" name="Oval 893">
              <a:extLst>
                <a:ext uri="{FF2B5EF4-FFF2-40B4-BE49-F238E27FC236}">
                  <a16:creationId xmlns:a16="http://schemas.microsoft.com/office/drawing/2014/main" id="{7F337661-9117-49F2-83E1-35138E028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2" name="Oval 894">
              <a:extLst>
                <a:ext uri="{FF2B5EF4-FFF2-40B4-BE49-F238E27FC236}">
                  <a16:creationId xmlns:a16="http://schemas.microsoft.com/office/drawing/2014/main" id="{0E9D7D34-912D-4DB1-AC69-8AD0BABD8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3" name="Oval 895">
              <a:extLst>
                <a:ext uri="{FF2B5EF4-FFF2-40B4-BE49-F238E27FC236}">
                  <a16:creationId xmlns:a16="http://schemas.microsoft.com/office/drawing/2014/main" id="{919A7613-FEB9-4CA0-AAF3-96EC17083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4" name="Oval 896">
              <a:extLst>
                <a:ext uri="{FF2B5EF4-FFF2-40B4-BE49-F238E27FC236}">
                  <a16:creationId xmlns:a16="http://schemas.microsoft.com/office/drawing/2014/main" id="{704E20A4-F8A4-4450-AFF9-9288E4F02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5" name="Oval 897">
              <a:extLst>
                <a:ext uri="{FF2B5EF4-FFF2-40B4-BE49-F238E27FC236}">
                  <a16:creationId xmlns:a16="http://schemas.microsoft.com/office/drawing/2014/main" id="{DDCBFD86-45EE-4B1E-A60A-8CF995DCF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6" name="Oval 898">
              <a:extLst>
                <a:ext uri="{FF2B5EF4-FFF2-40B4-BE49-F238E27FC236}">
                  <a16:creationId xmlns:a16="http://schemas.microsoft.com/office/drawing/2014/main" id="{7B3580C1-9A0C-47F7-BCFA-74134AC20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7" name="Oval 899">
              <a:extLst>
                <a:ext uri="{FF2B5EF4-FFF2-40B4-BE49-F238E27FC236}">
                  <a16:creationId xmlns:a16="http://schemas.microsoft.com/office/drawing/2014/main" id="{F7A116E0-5207-4D77-882B-A54819843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8" name="Oval 900">
              <a:extLst>
                <a:ext uri="{FF2B5EF4-FFF2-40B4-BE49-F238E27FC236}">
                  <a16:creationId xmlns:a16="http://schemas.microsoft.com/office/drawing/2014/main" id="{03F9F131-B3E8-476B-9B2A-BC7044265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9" name="Oval 901">
              <a:extLst>
                <a:ext uri="{FF2B5EF4-FFF2-40B4-BE49-F238E27FC236}">
                  <a16:creationId xmlns:a16="http://schemas.microsoft.com/office/drawing/2014/main" id="{789AC77E-E25B-4542-B87E-7A731C523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0" name="Oval 902">
              <a:extLst>
                <a:ext uri="{FF2B5EF4-FFF2-40B4-BE49-F238E27FC236}">
                  <a16:creationId xmlns:a16="http://schemas.microsoft.com/office/drawing/2014/main" id="{29EB0799-7B84-4773-9CBC-A9C9E605A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1" name="Oval 903">
              <a:extLst>
                <a:ext uri="{FF2B5EF4-FFF2-40B4-BE49-F238E27FC236}">
                  <a16:creationId xmlns:a16="http://schemas.microsoft.com/office/drawing/2014/main" id="{196ABBF8-7CD7-4615-9DC3-417C544EF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2" name="Oval 904">
              <a:extLst>
                <a:ext uri="{FF2B5EF4-FFF2-40B4-BE49-F238E27FC236}">
                  <a16:creationId xmlns:a16="http://schemas.microsoft.com/office/drawing/2014/main" id="{6A547572-51CF-4BC8-B276-E7FBA0A4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3" name="Oval 905">
              <a:extLst>
                <a:ext uri="{FF2B5EF4-FFF2-40B4-BE49-F238E27FC236}">
                  <a16:creationId xmlns:a16="http://schemas.microsoft.com/office/drawing/2014/main" id="{D81D6A49-07D3-49B3-9FD6-B732A0428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4" name="Oval 906">
              <a:extLst>
                <a:ext uri="{FF2B5EF4-FFF2-40B4-BE49-F238E27FC236}">
                  <a16:creationId xmlns:a16="http://schemas.microsoft.com/office/drawing/2014/main" id="{45F3F430-ED5F-4614-A221-FBC7021B0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5" name="Oval 907">
              <a:extLst>
                <a:ext uri="{FF2B5EF4-FFF2-40B4-BE49-F238E27FC236}">
                  <a16:creationId xmlns:a16="http://schemas.microsoft.com/office/drawing/2014/main" id="{BA768BBE-AFB5-488B-A2B2-95A6BFCCB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6" name="Oval 908">
              <a:extLst>
                <a:ext uri="{FF2B5EF4-FFF2-40B4-BE49-F238E27FC236}">
                  <a16:creationId xmlns:a16="http://schemas.microsoft.com/office/drawing/2014/main" id="{26E520CF-110F-412D-B15A-9BB7BA24F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7" name="Oval 909">
              <a:extLst>
                <a:ext uri="{FF2B5EF4-FFF2-40B4-BE49-F238E27FC236}">
                  <a16:creationId xmlns:a16="http://schemas.microsoft.com/office/drawing/2014/main" id="{10D1B213-38F4-4668-8DAC-D809879AD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8" name="Oval 910">
              <a:extLst>
                <a:ext uri="{FF2B5EF4-FFF2-40B4-BE49-F238E27FC236}">
                  <a16:creationId xmlns:a16="http://schemas.microsoft.com/office/drawing/2014/main" id="{59077C41-F185-4123-AAD0-9DBC6A97F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9" name="Oval 911">
              <a:extLst>
                <a:ext uri="{FF2B5EF4-FFF2-40B4-BE49-F238E27FC236}">
                  <a16:creationId xmlns:a16="http://schemas.microsoft.com/office/drawing/2014/main" id="{597A5869-1767-45A8-A387-82D199236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0" name="Oval 912">
              <a:extLst>
                <a:ext uri="{FF2B5EF4-FFF2-40B4-BE49-F238E27FC236}">
                  <a16:creationId xmlns:a16="http://schemas.microsoft.com/office/drawing/2014/main" id="{89AD4A16-CA76-45C0-A36E-1E2B2D028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1" name="Oval 913">
              <a:extLst>
                <a:ext uri="{FF2B5EF4-FFF2-40B4-BE49-F238E27FC236}">
                  <a16:creationId xmlns:a16="http://schemas.microsoft.com/office/drawing/2014/main" id="{98B07F8E-E954-4D36-87B4-B5622C946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2" name="Oval 914">
              <a:extLst>
                <a:ext uri="{FF2B5EF4-FFF2-40B4-BE49-F238E27FC236}">
                  <a16:creationId xmlns:a16="http://schemas.microsoft.com/office/drawing/2014/main" id="{087EA330-7393-4261-8CDD-1C6EA2DFF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3" name="Oval 915">
              <a:extLst>
                <a:ext uri="{FF2B5EF4-FFF2-40B4-BE49-F238E27FC236}">
                  <a16:creationId xmlns:a16="http://schemas.microsoft.com/office/drawing/2014/main" id="{8FF577F5-DA75-41DC-92A5-E18CBBBCD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4" name="Oval 916">
              <a:extLst>
                <a:ext uri="{FF2B5EF4-FFF2-40B4-BE49-F238E27FC236}">
                  <a16:creationId xmlns:a16="http://schemas.microsoft.com/office/drawing/2014/main" id="{E776B181-B124-49DB-A7AC-55FEBD115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5" name="Oval 917">
              <a:extLst>
                <a:ext uri="{FF2B5EF4-FFF2-40B4-BE49-F238E27FC236}">
                  <a16:creationId xmlns:a16="http://schemas.microsoft.com/office/drawing/2014/main" id="{A8756395-4CB6-435F-859B-34EA99215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6" name="Oval 918">
              <a:extLst>
                <a:ext uri="{FF2B5EF4-FFF2-40B4-BE49-F238E27FC236}">
                  <a16:creationId xmlns:a16="http://schemas.microsoft.com/office/drawing/2014/main" id="{09BB302D-88B7-4FCC-8C4F-0B628A1E7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7" name="Oval 919">
              <a:extLst>
                <a:ext uri="{FF2B5EF4-FFF2-40B4-BE49-F238E27FC236}">
                  <a16:creationId xmlns:a16="http://schemas.microsoft.com/office/drawing/2014/main" id="{586667AD-F17D-43A7-9678-3845C0DE1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8" name="Text Box 920">
              <a:extLst>
                <a:ext uri="{FF2B5EF4-FFF2-40B4-BE49-F238E27FC236}">
                  <a16:creationId xmlns:a16="http://schemas.microsoft.com/office/drawing/2014/main" id="{11D80FFD-F4BD-43E7-9C97-F17A7C375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" y="664"/>
              <a:ext cx="234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A   B  C  D  E   F  G  H   I    J   K  L  M  N  O   P  Q  R   S   T  U  V  W  X  Y</a:t>
              </a:r>
            </a:p>
          </p:txBody>
        </p:sp>
        <p:sp>
          <p:nvSpPr>
            <p:cNvPr id="919" name="Oval 921">
              <a:extLst>
                <a:ext uri="{FF2B5EF4-FFF2-40B4-BE49-F238E27FC236}">
                  <a16:creationId xmlns:a16="http://schemas.microsoft.com/office/drawing/2014/main" id="{7C2E7091-1FAE-401B-9CC7-008E96ED9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0" name="Oval 922">
              <a:extLst>
                <a:ext uri="{FF2B5EF4-FFF2-40B4-BE49-F238E27FC236}">
                  <a16:creationId xmlns:a16="http://schemas.microsoft.com/office/drawing/2014/main" id="{D71FEB11-8210-4A73-977B-FDBEA4458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1" name="Oval 923">
              <a:extLst>
                <a:ext uri="{FF2B5EF4-FFF2-40B4-BE49-F238E27FC236}">
                  <a16:creationId xmlns:a16="http://schemas.microsoft.com/office/drawing/2014/main" id="{9BD1EEED-D714-4A72-8A62-6FFA5578D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2" name="Oval 924">
              <a:extLst>
                <a:ext uri="{FF2B5EF4-FFF2-40B4-BE49-F238E27FC236}">
                  <a16:creationId xmlns:a16="http://schemas.microsoft.com/office/drawing/2014/main" id="{F75F190D-B27A-4B5F-AC2B-7FEC4E9E8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3" name="Oval 925">
              <a:extLst>
                <a:ext uri="{FF2B5EF4-FFF2-40B4-BE49-F238E27FC236}">
                  <a16:creationId xmlns:a16="http://schemas.microsoft.com/office/drawing/2014/main" id="{D4406784-9E57-405D-AA94-208FEA8F2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4" name="Oval 926">
              <a:extLst>
                <a:ext uri="{FF2B5EF4-FFF2-40B4-BE49-F238E27FC236}">
                  <a16:creationId xmlns:a16="http://schemas.microsoft.com/office/drawing/2014/main" id="{B22B6C57-9871-4BF4-A296-658BC3312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5" name="Oval 927">
              <a:extLst>
                <a:ext uri="{FF2B5EF4-FFF2-40B4-BE49-F238E27FC236}">
                  <a16:creationId xmlns:a16="http://schemas.microsoft.com/office/drawing/2014/main" id="{F06D8A31-DAF9-4225-871D-C70670A32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6" name="Oval 928">
              <a:extLst>
                <a:ext uri="{FF2B5EF4-FFF2-40B4-BE49-F238E27FC236}">
                  <a16:creationId xmlns:a16="http://schemas.microsoft.com/office/drawing/2014/main" id="{2300E348-58BD-4A46-9F36-CFF308E6F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7" name="Oval 929">
              <a:extLst>
                <a:ext uri="{FF2B5EF4-FFF2-40B4-BE49-F238E27FC236}">
                  <a16:creationId xmlns:a16="http://schemas.microsoft.com/office/drawing/2014/main" id="{86BCEEE5-5F99-4C6E-B3CF-34A58AC31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8" name="Oval 930">
              <a:extLst>
                <a:ext uri="{FF2B5EF4-FFF2-40B4-BE49-F238E27FC236}">
                  <a16:creationId xmlns:a16="http://schemas.microsoft.com/office/drawing/2014/main" id="{819EC5A7-1894-4B0D-A350-7B2D5202C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9" name="Oval 931">
              <a:extLst>
                <a:ext uri="{FF2B5EF4-FFF2-40B4-BE49-F238E27FC236}">
                  <a16:creationId xmlns:a16="http://schemas.microsoft.com/office/drawing/2014/main" id="{94D8EF51-00DE-44EA-869E-0C431D1EF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" name="Oval 932">
              <a:extLst>
                <a:ext uri="{FF2B5EF4-FFF2-40B4-BE49-F238E27FC236}">
                  <a16:creationId xmlns:a16="http://schemas.microsoft.com/office/drawing/2014/main" id="{A8C58F45-5973-4BD9-8927-55D52B767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" name="Oval 933">
              <a:extLst>
                <a:ext uri="{FF2B5EF4-FFF2-40B4-BE49-F238E27FC236}">
                  <a16:creationId xmlns:a16="http://schemas.microsoft.com/office/drawing/2014/main" id="{B51BA7A8-6ABE-47D8-868A-9A3104745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2" name="Oval 934">
              <a:extLst>
                <a:ext uri="{FF2B5EF4-FFF2-40B4-BE49-F238E27FC236}">
                  <a16:creationId xmlns:a16="http://schemas.microsoft.com/office/drawing/2014/main" id="{BA83158F-4D1E-4B88-A4DB-3F88D0C10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3" name="Oval 935">
              <a:extLst>
                <a:ext uri="{FF2B5EF4-FFF2-40B4-BE49-F238E27FC236}">
                  <a16:creationId xmlns:a16="http://schemas.microsoft.com/office/drawing/2014/main" id="{A9B091E7-CAD2-4355-B23D-1B188C836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4" name="Oval 936">
              <a:extLst>
                <a:ext uri="{FF2B5EF4-FFF2-40B4-BE49-F238E27FC236}">
                  <a16:creationId xmlns:a16="http://schemas.microsoft.com/office/drawing/2014/main" id="{2D1FE88E-093C-4861-8432-7AED4BABD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5" name="Oval 937">
              <a:extLst>
                <a:ext uri="{FF2B5EF4-FFF2-40B4-BE49-F238E27FC236}">
                  <a16:creationId xmlns:a16="http://schemas.microsoft.com/office/drawing/2014/main" id="{BAF2FD15-587C-406C-96C7-04A60EEB4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6" name="Oval 938">
              <a:extLst>
                <a:ext uri="{FF2B5EF4-FFF2-40B4-BE49-F238E27FC236}">
                  <a16:creationId xmlns:a16="http://schemas.microsoft.com/office/drawing/2014/main" id="{BAAED641-2334-4D27-86FA-DC6797CF1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7" name="Oval 939">
              <a:extLst>
                <a:ext uri="{FF2B5EF4-FFF2-40B4-BE49-F238E27FC236}">
                  <a16:creationId xmlns:a16="http://schemas.microsoft.com/office/drawing/2014/main" id="{17B21EFB-B325-46B1-ADC5-89CA3D0F6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8" name="Oval 940">
              <a:extLst>
                <a:ext uri="{FF2B5EF4-FFF2-40B4-BE49-F238E27FC236}">
                  <a16:creationId xmlns:a16="http://schemas.microsoft.com/office/drawing/2014/main" id="{2E1236C9-D7D5-412A-BAA3-A9882988E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9" name="Oval 941">
              <a:extLst>
                <a:ext uri="{FF2B5EF4-FFF2-40B4-BE49-F238E27FC236}">
                  <a16:creationId xmlns:a16="http://schemas.microsoft.com/office/drawing/2014/main" id="{5E83B196-2015-4043-8C6A-EB2385F13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0" name="Oval 942">
              <a:extLst>
                <a:ext uri="{FF2B5EF4-FFF2-40B4-BE49-F238E27FC236}">
                  <a16:creationId xmlns:a16="http://schemas.microsoft.com/office/drawing/2014/main" id="{48333787-77D2-48B5-82DF-1579FAFB7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1" name="Oval 943">
              <a:extLst>
                <a:ext uri="{FF2B5EF4-FFF2-40B4-BE49-F238E27FC236}">
                  <a16:creationId xmlns:a16="http://schemas.microsoft.com/office/drawing/2014/main" id="{40B46EF6-9975-451A-A707-EB2CCDC53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2" name="Oval 944">
              <a:extLst>
                <a:ext uri="{FF2B5EF4-FFF2-40B4-BE49-F238E27FC236}">
                  <a16:creationId xmlns:a16="http://schemas.microsoft.com/office/drawing/2014/main" id="{122CC102-B642-4548-A238-E0BF107E7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3" name="Oval 945">
              <a:extLst>
                <a:ext uri="{FF2B5EF4-FFF2-40B4-BE49-F238E27FC236}">
                  <a16:creationId xmlns:a16="http://schemas.microsoft.com/office/drawing/2014/main" id="{1E88B8A2-ED0E-4891-8DAB-B1CC0E529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4" name="Oval 946">
              <a:extLst>
                <a:ext uri="{FF2B5EF4-FFF2-40B4-BE49-F238E27FC236}">
                  <a16:creationId xmlns:a16="http://schemas.microsoft.com/office/drawing/2014/main" id="{C1315ADB-E108-4DC9-A29D-9F18409C2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5" name="Oval 947">
              <a:extLst>
                <a:ext uri="{FF2B5EF4-FFF2-40B4-BE49-F238E27FC236}">
                  <a16:creationId xmlns:a16="http://schemas.microsoft.com/office/drawing/2014/main" id="{F6B91948-F672-4CEA-BA9B-2189688E0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6" name="Oval 948">
              <a:extLst>
                <a:ext uri="{FF2B5EF4-FFF2-40B4-BE49-F238E27FC236}">
                  <a16:creationId xmlns:a16="http://schemas.microsoft.com/office/drawing/2014/main" id="{2B00939E-71D1-49B8-ACED-6C892622B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7" name="Oval 949">
              <a:extLst>
                <a:ext uri="{FF2B5EF4-FFF2-40B4-BE49-F238E27FC236}">
                  <a16:creationId xmlns:a16="http://schemas.microsoft.com/office/drawing/2014/main" id="{10DB70BF-B822-4FD7-89AE-E7D9C5343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8" name="Oval 950">
              <a:extLst>
                <a:ext uri="{FF2B5EF4-FFF2-40B4-BE49-F238E27FC236}">
                  <a16:creationId xmlns:a16="http://schemas.microsoft.com/office/drawing/2014/main" id="{EDADCB4E-B5C0-437F-A1E9-C63E27818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9" name="Oval 951">
              <a:extLst>
                <a:ext uri="{FF2B5EF4-FFF2-40B4-BE49-F238E27FC236}">
                  <a16:creationId xmlns:a16="http://schemas.microsoft.com/office/drawing/2014/main" id="{D2C17F91-678F-4CF5-AD5E-1EC09C16F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0" name="Oval 952">
              <a:extLst>
                <a:ext uri="{FF2B5EF4-FFF2-40B4-BE49-F238E27FC236}">
                  <a16:creationId xmlns:a16="http://schemas.microsoft.com/office/drawing/2014/main" id="{4032612F-C556-460E-95FF-4B8CD6057E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1" name="Oval 953">
              <a:extLst>
                <a:ext uri="{FF2B5EF4-FFF2-40B4-BE49-F238E27FC236}">
                  <a16:creationId xmlns:a16="http://schemas.microsoft.com/office/drawing/2014/main" id="{AEABECBB-9956-46D5-A344-1BC303A76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2" name="Oval 954">
              <a:extLst>
                <a:ext uri="{FF2B5EF4-FFF2-40B4-BE49-F238E27FC236}">
                  <a16:creationId xmlns:a16="http://schemas.microsoft.com/office/drawing/2014/main" id="{264F3BEA-F3DF-496E-8AEB-9901226CE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3" name="Oval 955">
              <a:extLst>
                <a:ext uri="{FF2B5EF4-FFF2-40B4-BE49-F238E27FC236}">
                  <a16:creationId xmlns:a16="http://schemas.microsoft.com/office/drawing/2014/main" id="{8707C202-2A60-4198-9CF6-8B327391A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4" name="Oval 956">
              <a:extLst>
                <a:ext uri="{FF2B5EF4-FFF2-40B4-BE49-F238E27FC236}">
                  <a16:creationId xmlns:a16="http://schemas.microsoft.com/office/drawing/2014/main" id="{315E351F-066C-4A4F-9AA1-21DCD75C6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5" name="Oval 957">
              <a:extLst>
                <a:ext uri="{FF2B5EF4-FFF2-40B4-BE49-F238E27FC236}">
                  <a16:creationId xmlns:a16="http://schemas.microsoft.com/office/drawing/2014/main" id="{C38229C7-0DBF-44DF-BB53-7E03930E9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6" name="Oval 958">
              <a:extLst>
                <a:ext uri="{FF2B5EF4-FFF2-40B4-BE49-F238E27FC236}">
                  <a16:creationId xmlns:a16="http://schemas.microsoft.com/office/drawing/2014/main" id="{08526DC6-0090-4ABB-ADFA-F6520AD83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7" name="Oval 959">
              <a:extLst>
                <a:ext uri="{FF2B5EF4-FFF2-40B4-BE49-F238E27FC236}">
                  <a16:creationId xmlns:a16="http://schemas.microsoft.com/office/drawing/2014/main" id="{9A971952-06E8-4D16-85E6-FBE347C8B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8" name="Oval 960">
              <a:extLst>
                <a:ext uri="{FF2B5EF4-FFF2-40B4-BE49-F238E27FC236}">
                  <a16:creationId xmlns:a16="http://schemas.microsoft.com/office/drawing/2014/main" id="{43195273-066F-4D2E-B943-A7DF66433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9" name="Oval 961">
              <a:extLst>
                <a:ext uri="{FF2B5EF4-FFF2-40B4-BE49-F238E27FC236}">
                  <a16:creationId xmlns:a16="http://schemas.microsoft.com/office/drawing/2014/main" id="{4A887EB6-383A-41E8-AD5D-1F6E8AA87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0" name="Oval 962">
              <a:extLst>
                <a:ext uri="{FF2B5EF4-FFF2-40B4-BE49-F238E27FC236}">
                  <a16:creationId xmlns:a16="http://schemas.microsoft.com/office/drawing/2014/main" id="{B2E1BC5B-DAA1-41B0-A379-11DA79023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1" name="Oval 963">
              <a:extLst>
                <a:ext uri="{FF2B5EF4-FFF2-40B4-BE49-F238E27FC236}">
                  <a16:creationId xmlns:a16="http://schemas.microsoft.com/office/drawing/2014/main" id="{47402894-A6F8-44D6-A453-518D97BEC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2" name="Oval 964">
              <a:extLst>
                <a:ext uri="{FF2B5EF4-FFF2-40B4-BE49-F238E27FC236}">
                  <a16:creationId xmlns:a16="http://schemas.microsoft.com/office/drawing/2014/main" id="{B0F7AA03-E684-41E1-8A4C-4A1B93255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3" name="Oval 965">
              <a:extLst>
                <a:ext uri="{FF2B5EF4-FFF2-40B4-BE49-F238E27FC236}">
                  <a16:creationId xmlns:a16="http://schemas.microsoft.com/office/drawing/2014/main" id="{39206F97-9B80-4FDE-AE2C-F3E411B54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4" name="Oval 966">
              <a:extLst>
                <a:ext uri="{FF2B5EF4-FFF2-40B4-BE49-F238E27FC236}">
                  <a16:creationId xmlns:a16="http://schemas.microsoft.com/office/drawing/2014/main" id="{EEDB3DB7-9482-4266-A91E-60D66A7ED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5" name="Oval 967">
              <a:extLst>
                <a:ext uri="{FF2B5EF4-FFF2-40B4-BE49-F238E27FC236}">
                  <a16:creationId xmlns:a16="http://schemas.microsoft.com/office/drawing/2014/main" id="{5E21A289-E7B9-4EA4-8D3A-43A62F839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6" name="Oval 968">
              <a:extLst>
                <a:ext uri="{FF2B5EF4-FFF2-40B4-BE49-F238E27FC236}">
                  <a16:creationId xmlns:a16="http://schemas.microsoft.com/office/drawing/2014/main" id="{EFCE23A2-A248-4C3E-B309-3CE768F11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7" name="Oval 969">
              <a:extLst>
                <a:ext uri="{FF2B5EF4-FFF2-40B4-BE49-F238E27FC236}">
                  <a16:creationId xmlns:a16="http://schemas.microsoft.com/office/drawing/2014/main" id="{861F21C5-0D16-44D1-8088-BBE88D77F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8" name="Oval 970">
              <a:extLst>
                <a:ext uri="{FF2B5EF4-FFF2-40B4-BE49-F238E27FC236}">
                  <a16:creationId xmlns:a16="http://schemas.microsoft.com/office/drawing/2014/main" id="{942F78F5-2CF9-461F-B67C-408C54F95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9" name="Oval 971">
              <a:extLst>
                <a:ext uri="{FF2B5EF4-FFF2-40B4-BE49-F238E27FC236}">
                  <a16:creationId xmlns:a16="http://schemas.microsoft.com/office/drawing/2014/main" id="{1B1508E9-0699-4720-84E0-D94596E9A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0" name="Oval 972">
              <a:extLst>
                <a:ext uri="{FF2B5EF4-FFF2-40B4-BE49-F238E27FC236}">
                  <a16:creationId xmlns:a16="http://schemas.microsoft.com/office/drawing/2014/main" id="{4239506C-0337-4A88-B570-ED0D74803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1" name="Oval 973">
              <a:extLst>
                <a:ext uri="{FF2B5EF4-FFF2-40B4-BE49-F238E27FC236}">
                  <a16:creationId xmlns:a16="http://schemas.microsoft.com/office/drawing/2014/main" id="{5C9D2044-D189-4DCC-B6AB-2886E7066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2" name="Oval 974">
              <a:extLst>
                <a:ext uri="{FF2B5EF4-FFF2-40B4-BE49-F238E27FC236}">
                  <a16:creationId xmlns:a16="http://schemas.microsoft.com/office/drawing/2014/main" id="{75ABDC0C-B87E-49FA-BE01-EBA08AE12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" name="Oval 975">
              <a:extLst>
                <a:ext uri="{FF2B5EF4-FFF2-40B4-BE49-F238E27FC236}">
                  <a16:creationId xmlns:a16="http://schemas.microsoft.com/office/drawing/2014/main" id="{2E7FF236-F88E-4DD8-954F-CD84453E9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4" name="Oval 976">
              <a:extLst>
                <a:ext uri="{FF2B5EF4-FFF2-40B4-BE49-F238E27FC236}">
                  <a16:creationId xmlns:a16="http://schemas.microsoft.com/office/drawing/2014/main" id="{3194A7A8-E688-4B39-BFF4-BC8B9879E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5" name="Oval 977">
              <a:extLst>
                <a:ext uri="{FF2B5EF4-FFF2-40B4-BE49-F238E27FC236}">
                  <a16:creationId xmlns:a16="http://schemas.microsoft.com/office/drawing/2014/main" id="{06397A6E-F293-4D68-971B-E907CD49E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6" name="Oval 978">
              <a:extLst>
                <a:ext uri="{FF2B5EF4-FFF2-40B4-BE49-F238E27FC236}">
                  <a16:creationId xmlns:a16="http://schemas.microsoft.com/office/drawing/2014/main" id="{E2A66DE9-9B83-4D94-BFCA-E7B61A6CB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7" name="Oval 979">
              <a:extLst>
                <a:ext uri="{FF2B5EF4-FFF2-40B4-BE49-F238E27FC236}">
                  <a16:creationId xmlns:a16="http://schemas.microsoft.com/office/drawing/2014/main" id="{84414B17-82E4-458B-A414-9867D43BA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8" name="Oval 980">
              <a:extLst>
                <a:ext uri="{FF2B5EF4-FFF2-40B4-BE49-F238E27FC236}">
                  <a16:creationId xmlns:a16="http://schemas.microsoft.com/office/drawing/2014/main" id="{DF7E7EEF-825D-4EC9-B6CD-814942654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9" name="Oval 981">
              <a:extLst>
                <a:ext uri="{FF2B5EF4-FFF2-40B4-BE49-F238E27FC236}">
                  <a16:creationId xmlns:a16="http://schemas.microsoft.com/office/drawing/2014/main" id="{595FB9C9-75BA-47E1-9D4E-E3FE4D36F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0" name="Oval 982">
              <a:extLst>
                <a:ext uri="{FF2B5EF4-FFF2-40B4-BE49-F238E27FC236}">
                  <a16:creationId xmlns:a16="http://schemas.microsoft.com/office/drawing/2014/main" id="{DBF2901A-655C-4F85-8A1D-053B2E5C1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1" name="Oval 983">
              <a:extLst>
                <a:ext uri="{FF2B5EF4-FFF2-40B4-BE49-F238E27FC236}">
                  <a16:creationId xmlns:a16="http://schemas.microsoft.com/office/drawing/2014/main" id="{D5F2F455-9458-4AAE-BB1A-11F876F69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2" name="Oval 984">
              <a:extLst>
                <a:ext uri="{FF2B5EF4-FFF2-40B4-BE49-F238E27FC236}">
                  <a16:creationId xmlns:a16="http://schemas.microsoft.com/office/drawing/2014/main" id="{96B2844A-D8A2-48B3-AB5B-F71124197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" name="Oval 985">
              <a:extLst>
                <a:ext uri="{FF2B5EF4-FFF2-40B4-BE49-F238E27FC236}">
                  <a16:creationId xmlns:a16="http://schemas.microsoft.com/office/drawing/2014/main" id="{D8BD58FF-4480-4076-90DD-B7BFAB10F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4" name="Oval 986">
              <a:extLst>
                <a:ext uri="{FF2B5EF4-FFF2-40B4-BE49-F238E27FC236}">
                  <a16:creationId xmlns:a16="http://schemas.microsoft.com/office/drawing/2014/main" id="{7F0524A9-1152-493C-A1A3-5213159DD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5" name="Oval 987">
              <a:extLst>
                <a:ext uri="{FF2B5EF4-FFF2-40B4-BE49-F238E27FC236}">
                  <a16:creationId xmlns:a16="http://schemas.microsoft.com/office/drawing/2014/main" id="{2A12C929-4E54-4E31-A0B6-291A0765E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6" name="Oval 988">
              <a:extLst>
                <a:ext uri="{FF2B5EF4-FFF2-40B4-BE49-F238E27FC236}">
                  <a16:creationId xmlns:a16="http://schemas.microsoft.com/office/drawing/2014/main" id="{C6FBE77B-E721-4001-93E6-1A7F2D882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7" name="Oval 989">
              <a:extLst>
                <a:ext uri="{FF2B5EF4-FFF2-40B4-BE49-F238E27FC236}">
                  <a16:creationId xmlns:a16="http://schemas.microsoft.com/office/drawing/2014/main" id="{6BB0DA68-C5EF-4BC0-ADFD-143E7C5EC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8" name="Oval 990">
              <a:extLst>
                <a:ext uri="{FF2B5EF4-FFF2-40B4-BE49-F238E27FC236}">
                  <a16:creationId xmlns:a16="http://schemas.microsoft.com/office/drawing/2014/main" id="{BC69D285-4EB8-4461-BCCA-9A7390170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9" name="Oval 991">
              <a:extLst>
                <a:ext uri="{FF2B5EF4-FFF2-40B4-BE49-F238E27FC236}">
                  <a16:creationId xmlns:a16="http://schemas.microsoft.com/office/drawing/2014/main" id="{D3552FAC-0A26-4A39-B30E-FF9AD0B4D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0" name="Oval 992">
              <a:extLst>
                <a:ext uri="{FF2B5EF4-FFF2-40B4-BE49-F238E27FC236}">
                  <a16:creationId xmlns:a16="http://schemas.microsoft.com/office/drawing/2014/main" id="{5BA8B448-D13C-40F6-B611-FCEC2E6CB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1" name="Oval 993">
              <a:extLst>
                <a:ext uri="{FF2B5EF4-FFF2-40B4-BE49-F238E27FC236}">
                  <a16:creationId xmlns:a16="http://schemas.microsoft.com/office/drawing/2014/main" id="{21A628E2-7EEF-40A1-9D88-2D2398D87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2" name="Oval 994">
              <a:extLst>
                <a:ext uri="{FF2B5EF4-FFF2-40B4-BE49-F238E27FC236}">
                  <a16:creationId xmlns:a16="http://schemas.microsoft.com/office/drawing/2014/main" id="{4C6F187F-D46A-45FE-B818-0AD47A5C4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" name="Oval 995">
              <a:extLst>
                <a:ext uri="{FF2B5EF4-FFF2-40B4-BE49-F238E27FC236}">
                  <a16:creationId xmlns:a16="http://schemas.microsoft.com/office/drawing/2014/main" id="{56565652-F2F7-4A84-BBFE-3731369E6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4" name="Oval 996">
              <a:extLst>
                <a:ext uri="{FF2B5EF4-FFF2-40B4-BE49-F238E27FC236}">
                  <a16:creationId xmlns:a16="http://schemas.microsoft.com/office/drawing/2014/main" id="{ABC6E0FC-AA19-498B-9B28-8E8339548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5" name="Oval 997">
              <a:extLst>
                <a:ext uri="{FF2B5EF4-FFF2-40B4-BE49-F238E27FC236}">
                  <a16:creationId xmlns:a16="http://schemas.microsoft.com/office/drawing/2014/main" id="{429FE20E-EFD6-4A6B-93CA-DA1A0C324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6" name="Oval 998">
              <a:extLst>
                <a:ext uri="{FF2B5EF4-FFF2-40B4-BE49-F238E27FC236}">
                  <a16:creationId xmlns:a16="http://schemas.microsoft.com/office/drawing/2014/main" id="{8E5005B9-1DCD-49A3-B12C-D7A391D9E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7" name="Oval 999">
              <a:extLst>
                <a:ext uri="{FF2B5EF4-FFF2-40B4-BE49-F238E27FC236}">
                  <a16:creationId xmlns:a16="http://schemas.microsoft.com/office/drawing/2014/main" id="{85EFD6AD-4293-4B9A-AEC6-A232C8059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8" name="Oval 1000">
              <a:extLst>
                <a:ext uri="{FF2B5EF4-FFF2-40B4-BE49-F238E27FC236}">
                  <a16:creationId xmlns:a16="http://schemas.microsoft.com/office/drawing/2014/main" id="{33610F93-B9CB-4D2E-8C31-93BB3BF44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9" name="Oval 1001">
              <a:extLst>
                <a:ext uri="{FF2B5EF4-FFF2-40B4-BE49-F238E27FC236}">
                  <a16:creationId xmlns:a16="http://schemas.microsoft.com/office/drawing/2014/main" id="{7B8C53DD-6C37-4732-97F8-401090B5A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0" name="Oval 1002">
              <a:extLst>
                <a:ext uri="{FF2B5EF4-FFF2-40B4-BE49-F238E27FC236}">
                  <a16:creationId xmlns:a16="http://schemas.microsoft.com/office/drawing/2014/main" id="{31A34FBD-5B1F-4811-9FAE-4E4ED2CA3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1" name="Oval 1003">
              <a:extLst>
                <a:ext uri="{FF2B5EF4-FFF2-40B4-BE49-F238E27FC236}">
                  <a16:creationId xmlns:a16="http://schemas.microsoft.com/office/drawing/2014/main" id="{E2E94A43-6A67-46F0-A297-92F7A0705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2" name="Oval 1004">
              <a:extLst>
                <a:ext uri="{FF2B5EF4-FFF2-40B4-BE49-F238E27FC236}">
                  <a16:creationId xmlns:a16="http://schemas.microsoft.com/office/drawing/2014/main" id="{FF522E9C-35C4-41D7-8DE9-3818EA71D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3" name="Oval 1005">
              <a:extLst>
                <a:ext uri="{FF2B5EF4-FFF2-40B4-BE49-F238E27FC236}">
                  <a16:creationId xmlns:a16="http://schemas.microsoft.com/office/drawing/2014/main" id="{AB67D4A7-9F7E-4158-8E97-773BA673D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" name="Oval 1006">
              <a:extLst>
                <a:ext uri="{FF2B5EF4-FFF2-40B4-BE49-F238E27FC236}">
                  <a16:creationId xmlns:a16="http://schemas.microsoft.com/office/drawing/2014/main" id="{3DE65675-610A-4AB2-9444-4611D8EB1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5" name="Oval 1007">
              <a:extLst>
                <a:ext uri="{FF2B5EF4-FFF2-40B4-BE49-F238E27FC236}">
                  <a16:creationId xmlns:a16="http://schemas.microsoft.com/office/drawing/2014/main" id="{7C65A1FD-7A5E-4208-9E0E-270F58E0E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6" name="Oval 1008">
              <a:extLst>
                <a:ext uri="{FF2B5EF4-FFF2-40B4-BE49-F238E27FC236}">
                  <a16:creationId xmlns:a16="http://schemas.microsoft.com/office/drawing/2014/main" id="{D3178BED-01E1-41C4-A2EC-89A1B7992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7" name="Oval 1009">
              <a:extLst>
                <a:ext uri="{FF2B5EF4-FFF2-40B4-BE49-F238E27FC236}">
                  <a16:creationId xmlns:a16="http://schemas.microsoft.com/office/drawing/2014/main" id="{AEABBEC1-0BF5-4154-951E-65A37F068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8" name="Oval 1010">
              <a:extLst>
                <a:ext uri="{FF2B5EF4-FFF2-40B4-BE49-F238E27FC236}">
                  <a16:creationId xmlns:a16="http://schemas.microsoft.com/office/drawing/2014/main" id="{8F289E0A-8263-45A6-8DDF-5E8D07C38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9" name="Oval 1011">
              <a:extLst>
                <a:ext uri="{FF2B5EF4-FFF2-40B4-BE49-F238E27FC236}">
                  <a16:creationId xmlns:a16="http://schemas.microsoft.com/office/drawing/2014/main" id="{84713BF8-05A5-4F94-BCBB-3B708358F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0" name="Oval 1012">
              <a:extLst>
                <a:ext uri="{FF2B5EF4-FFF2-40B4-BE49-F238E27FC236}">
                  <a16:creationId xmlns:a16="http://schemas.microsoft.com/office/drawing/2014/main" id="{858F6CA6-D6FF-4005-AD96-3873C2B5F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1" name="Oval 1013">
              <a:extLst>
                <a:ext uri="{FF2B5EF4-FFF2-40B4-BE49-F238E27FC236}">
                  <a16:creationId xmlns:a16="http://schemas.microsoft.com/office/drawing/2014/main" id="{51319C89-2D2C-43CA-8196-17832AE62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2" name="Oval 1014">
              <a:extLst>
                <a:ext uri="{FF2B5EF4-FFF2-40B4-BE49-F238E27FC236}">
                  <a16:creationId xmlns:a16="http://schemas.microsoft.com/office/drawing/2014/main" id="{6DABD26A-1A79-48E5-B585-C5CBB3C41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3" name="Oval 1015">
              <a:extLst>
                <a:ext uri="{FF2B5EF4-FFF2-40B4-BE49-F238E27FC236}">
                  <a16:creationId xmlns:a16="http://schemas.microsoft.com/office/drawing/2014/main" id="{2D52C570-9892-4EF5-BBFF-539B174DC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" name="Oval 1016">
              <a:extLst>
                <a:ext uri="{FF2B5EF4-FFF2-40B4-BE49-F238E27FC236}">
                  <a16:creationId xmlns:a16="http://schemas.microsoft.com/office/drawing/2014/main" id="{FE353938-820A-4AC8-B56E-E5AA65A54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5" name="Oval 1017">
              <a:extLst>
                <a:ext uri="{FF2B5EF4-FFF2-40B4-BE49-F238E27FC236}">
                  <a16:creationId xmlns:a16="http://schemas.microsoft.com/office/drawing/2014/main" id="{4162178B-844F-42DB-A3A2-8CB387525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6" name="Oval 1018">
              <a:extLst>
                <a:ext uri="{FF2B5EF4-FFF2-40B4-BE49-F238E27FC236}">
                  <a16:creationId xmlns:a16="http://schemas.microsoft.com/office/drawing/2014/main" id="{F3B2C910-7320-4362-B29F-E4577B676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7" name="Oval 1019">
              <a:extLst>
                <a:ext uri="{FF2B5EF4-FFF2-40B4-BE49-F238E27FC236}">
                  <a16:creationId xmlns:a16="http://schemas.microsoft.com/office/drawing/2014/main" id="{2E34C84F-AD63-499C-94F9-1A268F2BA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8" name="Oval 1020">
              <a:extLst>
                <a:ext uri="{FF2B5EF4-FFF2-40B4-BE49-F238E27FC236}">
                  <a16:creationId xmlns:a16="http://schemas.microsoft.com/office/drawing/2014/main" id="{22ADCB5E-3F56-4450-9D0B-04EFA1B35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9" name="Oval 1021">
              <a:extLst>
                <a:ext uri="{FF2B5EF4-FFF2-40B4-BE49-F238E27FC236}">
                  <a16:creationId xmlns:a16="http://schemas.microsoft.com/office/drawing/2014/main" id="{CC9F29B4-4FDA-4FFD-AE4E-E89B97409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0" name="Oval 1022">
              <a:extLst>
                <a:ext uri="{FF2B5EF4-FFF2-40B4-BE49-F238E27FC236}">
                  <a16:creationId xmlns:a16="http://schemas.microsoft.com/office/drawing/2014/main" id="{7907E934-A4A9-401C-9D35-9B371DF1F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1" name="Oval 1023">
              <a:extLst>
                <a:ext uri="{FF2B5EF4-FFF2-40B4-BE49-F238E27FC236}">
                  <a16:creationId xmlns:a16="http://schemas.microsoft.com/office/drawing/2014/main" id="{9DD10F03-AAF5-4A74-82C6-7253F05F7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2" name="Oval 1024">
              <a:extLst>
                <a:ext uri="{FF2B5EF4-FFF2-40B4-BE49-F238E27FC236}">
                  <a16:creationId xmlns:a16="http://schemas.microsoft.com/office/drawing/2014/main" id="{10A452DF-B359-4D5D-B335-8A082BB3D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3" name="Oval 1025">
              <a:extLst>
                <a:ext uri="{FF2B5EF4-FFF2-40B4-BE49-F238E27FC236}">
                  <a16:creationId xmlns:a16="http://schemas.microsoft.com/office/drawing/2014/main" id="{7C71B4D9-994D-4B50-9337-1B50CD3B9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" name="Oval 1026">
              <a:extLst>
                <a:ext uri="{FF2B5EF4-FFF2-40B4-BE49-F238E27FC236}">
                  <a16:creationId xmlns:a16="http://schemas.microsoft.com/office/drawing/2014/main" id="{AF3CAF04-6774-49BB-9E80-9930DB6FB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5" name="Oval 1027">
              <a:extLst>
                <a:ext uri="{FF2B5EF4-FFF2-40B4-BE49-F238E27FC236}">
                  <a16:creationId xmlns:a16="http://schemas.microsoft.com/office/drawing/2014/main" id="{E6A5B8D7-DA42-4100-9D28-BF36F3821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6" name="Oval 1028">
              <a:extLst>
                <a:ext uri="{FF2B5EF4-FFF2-40B4-BE49-F238E27FC236}">
                  <a16:creationId xmlns:a16="http://schemas.microsoft.com/office/drawing/2014/main" id="{E1C24CA0-1414-47A8-833D-FEC0F6CDD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7" name="Oval 1029">
              <a:extLst>
                <a:ext uri="{FF2B5EF4-FFF2-40B4-BE49-F238E27FC236}">
                  <a16:creationId xmlns:a16="http://schemas.microsoft.com/office/drawing/2014/main" id="{D3DDD8AE-E679-4C09-AA26-2B4E5F5E4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8" name="Oval 1030">
              <a:extLst>
                <a:ext uri="{FF2B5EF4-FFF2-40B4-BE49-F238E27FC236}">
                  <a16:creationId xmlns:a16="http://schemas.microsoft.com/office/drawing/2014/main" id="{B429AAA7-FC19-4345-9AB0-7E01679E9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9" name="Oval 1031">
              <a:extLst>
                <a:ext uri="{FF2B5EF4-FFF2-40B4-BE49-F238E27FC236}">
                  <a16:creationId xmlns:a16="http://schemas.microsoft.com/office/drawing/2014/main" id="{FA10E24D-C390-49B0-8B4E-D2C64867A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0" name="Oval 1032">
              <a:extLst>
                <a:ext uri="{FF2B5EF4-FFF2-40B4-BE49-F238E27FC236}">
                  <a16:creationId xmlns:a16="http://schemas.microsoft.com/office/drawing/2014/main" id="{FB1E11F1-A34D-4EE3-9A6F-550283269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1" name="Oval 1033">
              <a:extLst>
                <a:ext uri="{FF2B5EF4-FFF2-40B4-BE49-F238E27FC236}">
                  <a16:creationId xmlns:a16="http://schemas.microsoft.com/office/drawing/2014/main" id="{91F7FBF2-69CD-409E-AF57-046FF253D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2" name="Oval 1034">
              <a:extLst>
                <a:ext uri="{FF2B5EF4-FFF2-40B4-BE49-F238E27FC236}">
                  <a16:creationId xmlns:a16="http://schemas.microsoft.com/office/drawing/2014/main" id="{27E234DD-C854-43C1-8A2E-8E43456A3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3" name="Oval 1035">
              <a:extLst>
                <a:ext uri="{FF2B5EF4-FFF2-40B4-BE49-F238E27FC236}">
                  <a16:creationId xmlns:a16="http://schemas.microsoft.com/office/drawing/2014/main" id="{E9210A0A-3243-406D-AB38-597E13402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4" name="Oval 1036">
              <a:extLst>
                <a:ext uri="{FF2B5EF4-FFF2-40B4-BE49-F238E27FC236}">
                  <a16:creationId xmlns:a16="http://schemas.microsoft.com/office/drawing/2014/main" id="{E49CB0D8-C944-43F9-BE53-3054ADFCC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5" name="Oval 1037">
              <a:extLst>
                <a:ext uri="{FF2B5EF4-FFF2-40B4-BE49-F238E27FC236}">
                  <a16:creationId xmlns:a16="http://schemas.microsoft.com/office/drawing/2014/main" id="{28A5EFE7-07AC-4DDD-A786-D4942D44D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6" name="Oval 1038">
              <a:extLst>
                <a:ext uri="{FF2B5EF4-FFF2-40B4-BE49-F238E27FC236}">
                  <a16:creationId xmlns:a16="http://schemas.microsoft.com/office/drawing/2014/main" id="{1CE5DEBC-53E1-4F3C-A48B-03AB18A2B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7" name="Oval 1039">
              <a:extLst>
                <a:ext uri="{FF2B5EF4-FFF2-40B4-BE49-F238E27FC236}">
                  <a16:creationId xmlns:a16="http://schemas.microsoft.com/office/drawing/2014/main" id="{3E139B6A-BA13-4A2D-8E6F-E63075E35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8" name="Oval 1040">
              <a:extLst>
                <a:ext uri="{FF2B5EF4-FFF2-40B4-BE49-F238E27FC236}">
                  <a16:creationId xmlns:a16="http://schemas.microsoft.com/office/drawing/2014/main" id="{058721A1-289C-40B0-AD2E-62C7DBE4C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9" name="Oval 1041">
              <a:extLst>
                <a:ext uri="{FF2B5EF4-FFF2-40B4-BE49-F238E27FC236}">
                  <a16:creationId xmlns:a16="http://schemas.microsoft.com/office/drawing/2014/main" id="{90E2E4D5-A28C-4DB7-A468-736941D1A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0" name="Oval 1042">
              <a:extLst>
                <a:ext uri="{FF2B5EF4-FFF2-40B4-BE49-F238E27FC236}">
                  <a16:creationId xmlns:a16="http://schemas.microsoft.com/office/drawing/2014/main" id="{CCD9FCFC-60A1-42F7-B306-2CEC18734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1" name="Oval 1043">
              <a:extLst>
                <a:ext uri="{FF2B5EF4-FFF2-40B4-BE49-F238E27FC236}">
                  <a16:creationId xmlns:a16="http://schemas.microsoft.com/office/drawing/2014/main" id="{07789817-7DBE-4726-BABD-B5EEB2C6C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2" name="Oval 1044">
              <a:extLst>
                <a:ext uri="{FF2B5EF4-FFF2-40B4-BE49-F238E27FC236}">
                  <a16:creationId xmlns:a16="http://schemas.microsoft.com/office/drawing/2014/main" id="{1E388C60-C08E-46A2-9DAB-F89FDA34D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3" name="Oval 1045">
              <a:extLst>
                <a:ext uri="{FF2B5EF4-FFF2-40B4-BE49-F238E27FC236}">
                  <a16:creationId xmlns:a16="http://schemas.microsoft.com/office/drawing/2014/main" id="{62E4CCA5-5BF6-485A-8216-8D008E743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4" name="Oval 1046">
              <a:extLst>
                <a:ext uri="{FF2B5EF4-FFF2-40B4-BE49-F238E27FC236}">
                  <a16:creationId xmlns:a16="http://schemas.microsoft.com/office/drawing/2014/main" id="{D00210E1-90EE-495B-B3C1-35DF54131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5" name="Oval 1047">
              <a:extLst>
                <a:ext uri="{FF2B5EF4-FFF2-40B4-BE49-F238E27FC236}">
                  <a16:creationId xmlns:a16="http://schemas.microsoft.com/office/drawing/2014/main" id="{A4F9A7F8-D358-476F-88C6-AA0605812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6" name="Oval 1048">
              <a:extLst>
                <a:ext uri="{FF2B5EF4-FFF2-40B4-BE49-F238E27FC236}">
                  <a16:creationId xmlns:a16="http://schemas.microsoft.com/office/drawing/2014/main" id="{FDA87A25-D991-4681-AC16-F973CCDD1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7" name="Oval 1049">
              <a:extLst>
                <a:ext uri="{FF2B5EF4-FFF2-40B4-BE49-F238E27FC236}">
                  <a16:creationId xmlns:a16="http://schemas.microsoft.com/office/drawing/2014/main" id="{F67F42CD-1CBB-4993-904F-2436C3321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8" name="Oval 1050">
              <a:extLst>
                <a:ext uri="{FF2B5EF4-FFF2-40B4-BE49-F238E27FC236}">
                  <a16:creationId xmlns:a16="http://schemas.microsoft.com/office/drawing/2014/main" id="{B55FB382-775A-4B85-9815-19F21E5B5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9" name="Oval 1051">
              <a:extLst>
                <a:ext uri="{FF2B5EF4-FFF2-40B4-BE49-F238E27FC236}">
                  <a16:creationId xmlns:a16="http://schemas.microsoft.com/office/drawing/2014/main" id="{D488B5C5-725C-4402-A4B4-EF2EFAA78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0" name="Oval 1052">
              <a:extLst>
                <a:ext uri="{FF2B5EF4-FFF2-40B4-BE49-F238E27FC236}">
                  <a16:creationId xmlns:a16="http://schemas.microsoft.com/office/drawing/2014/main" id="{FD49D7F3-ED38-43D9-A8B9-26886B7FC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1" name="Oval 1053">
              <a:extLst>
                <a:ext uri="{FF2B5EF4-FFF2-40B4-BE49-F238E27FC236}">
                  <a16:creationId xmlns:a16="http://schemas.microsoft.com/office/drawing/2014/main" id="{BE37EC6D-9E70-4069-AEA2-4BF4CEE67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2" name="Oval 1054">
              <a:extLst>
                <a:ext uri="{FF2B5EF4-FFF2-40B4-BE49-F238E27FC236}">
                  <a16:creationId xmlns:a16="http://schemas.microsoft.com/office/drawing/2014/main" id="{51A00426-1F50-4884-8B9D-5EC4BE2D2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3" name="Oval 1055">
              <a:extLst>
                <a:ext uri="{FF2B5EF4-FFF2-40B4-BE49-F238E27FC236}">
                  <a16:creationId xmlns:a16="http://schemas.microsoft.com/office/drawing/2014/main" id="{2C3834C0-16A5-476E-AAEF-655624D12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4" name="Oval 1056">
              <a:extLst>
                <a:ext uri="{FF2B5EF4-FFF2-40B4-BE49-F238E27FC236}">
                  <a16:creationId xmlns:a16="http://schemas.microsoft.com/office/drawing/2014/main" id="{D90E90A5-16DB-469D-8529-5C5836FF3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5" name="Oval 1057">
              <a:extLst>
                <a:ext uri="{FF2B5EF4-FFF2-40B4-BE49-F238E27FC236}">
                  <a16:creationId xmlns:a16="http://schemas.microsoft.com/office/drawing/2014/main" id="{0BBE77AA-1666-43A2-8D08-EBC62EBDF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6" name="Oval 1058">
              <a:extLst>
                <a:ext uri="{FF2B5EF4-FFF2-40B4-BE49-F238E27FC236}">
                  <a16:creationId xmlns:a16="http://schemas.microsoft.com/office/drawing/2014/main" id="{D09E4789-C700-4838-9323-A41EFC0D1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7" name="Oval 1059">
              <a:extLst>
                <a:ext uri="{FF2B5EF4-FFF2-40B4-BE49-F238E27FC236}">
                  <a16:creationId xmlns:a16="http://schemas.microsoft.com/office/drawing/2014/main" id="{8EE9C61B-F070-41FC-892B-19EDE7001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8" name="Oval 1060">
              <a:extLst>
                <a:ext uri="{FF2B5EF4-FFF2-40B4-BE49-F238E27FC236}">
                  <a16:creationId xmlns:a16="http://schemas.microsoft.com/office/drawing/2014/main" id="{F408E480-D44B-4737-9015-48A1B9712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9" name="Oval 1061">
              <a:extLst>
                <a:ext uri="{FF2B5EF4-FFF2-40B4-BE49-F238E27FC236}">
                  <a16:creationId xmlns:a16="http://schemas.microsoft.com/office/drawing/2014/main" id="{65F7EE06-F738-4AC5-A7E5-5C03EA079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0" name="Oval 1062">
              <a:extLst>
                <a:ext uri="{FF2B5EF4-FFF2-40B4-BE49-F238E27FC236}">
                  <a16:creationId xmlns:a16="http://schemas.microsoft.com/office/drawing/2014/main" id="{F2F6B246-933A-42D6-9066-C56377563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1" name="Oval 1063">
              <a:extLst>
                <a:ext uri="{FF2B5EF4-FFF2-40B4-BE49-F238E27FC236}">
                  <a16:creationId xmlns:a16="http://schemas.microsoft.com/office/drawing/2014/main" id="{2931CC6F-CBBB-474D-BFE4-4843DCC25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2" name="Oval 1064">
              <a:extLst>
                <a:ext uri="{FF2B5EF4-FFF2-40B4-BE49-F238E27FC236}">
                  <a16:creationId xmlns:a16="http://schemas.microsoft.com/office/drawing/2014/main" id="{6D637015-CE49-43CF-9AC7-F6BBB0AC9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3" name="Oval 1065">
              <a:extLst>
                <a:ext uri="{FF2B5EF4-FFF2-40B4-BE49-F238E27FC236}">
                  <a16:creationId xmlns:a16="http://schemas.microsoft.com/office/drawing/2014/main" id="{6CD8D434-BA79-4BE5-889E-6B27A5FA6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4" name="Oval 1066">
              <a:extLst>
                <a:ext uri="{FF2B5EF4-FFF2-40B4-BE49-F238E27FC236}">
                  <a16:creationId xmlns:a16="http://schemas.microsoft.com/office/drawing/2014/main" id="{62DC1677-A639-4DC9-9DA7-8F94D729C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5" name="Oval 1067">
              <a:extLst>
                <a:ext uri="{FF2B5EF4-FFF2-40B4-BE49-F238E27FC236}">
                  <a16:creationId xmlns:a16="http://schemas.microsoft.com/office/drawing/2014/main" id="{47CC8C84-DC6F-48FB-8461-D761DFB24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6" name="Oval 1068">
              <a:extLst>
                <a:ext uri="{FF2B5EF4-FFF2-40B4-BE49-F238E27FC236}">
                  <a16:creationId xmlns:a16="http://schemas.microsoft.com/office/drawing/2014/main" id="{B54E8275-46A4-468B-831C-A93582719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7" name="Oval 1069">
              <a:extLst>
                <a:ext uri="{FF2B5EF4-FFF2-40B4-BE49-F238E27FC236}">
                  <a16:creationId xmlns:a16="http://schemas.microsoft.com/office/drawing/2014/main" id="{31B08831-7A32-490D-A19F-30037A631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8" name="Oval 1070">
              <a:extLst>
                <a:ext uri="{FF2B5EF4-FFF2-40B4-BE49-F238E27FC236}">
                  <a16:creationId xmlns:a16="http://schemas.microsoft.com/office/drawing/2014/main" id="{2670F3FD-AD83-41C3-990D-6E47EBC4C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9" name="Oval 1071">
              <a:extLst>
                <a:ext uri="{FF2B5EF4-FFF2-40B4-BE49-F238E27FC236}">
                  <a16:creationId xmlns:a16="http://schemas.microsoft.com/office/drawing/2014/main" id="{F121AEC3-FCE8-47E6-A7EC-3E7FB0793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0" name="Oval 1072">
              <a:extLst>
                <a:ext uri="{FF2B5EF4-FFF2-40B4-BE49-F238E27FC236}">
                  <a16:creationId xmlns:a16="http://schemas.microsoft.com/office/drawing/2014/main" id="{C52D4666-CC3C-456E-9DA7-D19E1690C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1" name="Oval 1073">
              <a:extLst>
                <a:ext uri="{FF2B5EF4-FFF2-40B4-BE49-F238E27FC236}">
                  <a16:creationId xmlns:a16="http://schemas.microsoft.com/office/drawing/2014/main" id="{F4E47A01-750C-499F-95F9-740A1341B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2" name="Oval 1074">
              <a:extLst>
                <a:ext uri="{FF2B5EF4-FFF2-40B4-BE49-F238E27FC236}">
                  <a16:creationId xmlns:a16="http://schemas.microsoft.com/office/drawing/2014/main" id="{4E06E462-A211-4472-B87D-F7C7B8980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3" name="Oval 1075">
              <a:extLst>
                <a:ext uri="{FF2B5EF4-FFF2-40B4-BE49-F238E27FC236}">
                  <a16:creationId xmlns:a16="http://schemas.microsoft.com/office/drawing/2014/main" id="{6C46BB90-20FF-46FC-B079-35A204E24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4" name="Oval 1076">
              <a:extLst>
                <a:ext uri="{FF2B5EF4-FFF2-40B4-BE49-F238E27FC236}">
                  <a16:creationId xmlns:a16="http://schemas.microsoft.com/office/drawing/2014/main" id="{320C5D3E-9761-4099-BA49-46C53EB49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5" name="Oval 1077">
              <a:extLst>
                <a:ext uri="{FF2B5EF4-FFF2-40B4-BE49-F238E27FC236}">
                  <a16:creationId xmlns:a16="http://schemas.microsoft.com/office/drawing/2014/main" id="{280CBCF8-6F3A-427B-8535-B43F9ABF7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6" name="Oval 1078">
              <a:extLst>
                <a:ext uri="{FF2B5EF4-FFF2-40B4-BE49-F238E27FC236}">
                  <a16:creationId xmlns:a16="http://schemas.microsoft.com/office/drawing/2014/main" id="{821E1AF5-4F05-4D1B-BC9C-7134084BA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7" name="Oval 1079">
              <a:extLst>
                <a:ext uri="{FF2B5EF4-FFF2-40B4-BE49-F238E27FC236}">
                  <a16:creationId xmlns:a16="http://schemas.microsoft.com/office/drawing/2014/main" id="{88225E79-8E49-4335-8CBC-98D8590A7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8" name="Oval 1080">
              <a:extLst>
                <a:ext uri="{FF2B5EF4-FFF2-40B4-BE49-F238E27FC236}">
                  <a16:creationId xmlns:a16="http://schemas.microsoft.com/office/drawing/2014/main" id="{C6571441-E837-4EA8-A858-D856E1217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9" name="Oval 1081">
              <a:extLst>
                <a:ext uri="{FF2B5EF4-FFF2-40B4-BE49-F238E27FC236}">
                  <a16:creationId xmlns:a16="http://schemas.microsoft.com/office/drawing/2014/main" id="{BAE99054-0E05-4251-8D7B-33941A9E2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0" name="Oval 1082">
              <a:extLst>
                <a:ext uri="{FF2B5EF4-FFF2-40B4-BE49-F238E27FC236}">
                  <a16:creationId xmlns:a16="http://schemas.microsoft.com/office/drawing/2014/main" id="{1D574EF8-9D8C-4195-BCDC-DF64856A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1" name="Oval 1083">
              <a:extLst>
                <a:ext uri="{FF2B5EF4-FFF2-40B4-BE49-F238E27FC236}">
                  <a16:creationId xmlns:a16="http://schemas.microsoft.com/office/drawing/2014/main" id="{767A6DAB-361F-4815-B7F9-77633E8AE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2" name="Oval 1084">
              <a:extLst>
                <a:ext uri="{FF2B5EF4-FFF2-40B4-BE49-F238E27FC236}">
                  <a16:creationId xmlns:a16="http://schemas.microsoft.com/office/drawing/2014/main" id="{0DC0212B-0633-4F0E-90F3-49D175338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3" name="Oval 1085">
              <a:extLst>
                <a:ext uri="{FF2B5EF4-FFF2-40B4-BE49-F238E27FC236}">
                  <a16:creationId xmlns:a16="http://schemas.microsoft.com/office/drawing/2014/main" id="{07562BEC-B6D9-4CB5-9290-961DE8734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4" name="Oval 1086">
              <a:extLst>
                <a:ext uri="{FF2B5EF4-FFF2-40B4-BE49-F238E27FC236}">
                  <a16:creationId xmlns:a16="http://schemas.microsoft.com/office/drawing/2014/main" id="{F6AD970A-5832-4423-8017-437839F64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5" name="Oval 1087">
              <a:extLst>
                <a:ext uri="{FF2B5EF4-FFF2-40B4-BE49-F238E27FC236}">
                  <a16:creationId xmlns:a16="http://schemas.microsoft.com/office/drawing/2014/main" id="{3D355D74-5267-419F-9951-5570C9FD1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6" name="Oval 1088">
              <a:extLst>
                <a:ext uri="{FF2B5EF4-FFF2-40B4-BE49-F238E27FC236}">
                  <a16:creationId xmlns:a16="http://schemas.microsoft.com/office/drawing/2014/main" id="{E3F8CE0E-1EE3-4549-BB5B-3672AF3E4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7" name="Oval 1089">
              <a:extLst>
                <a:ext uri="{FF2B5EF4-FFF2-40B4-BE49-F238E27FC236}">
                  <a16:creationId xmlns:a16="http://schemas.microsoft.com/office/drawing/2014/main" id="{6E22B212-E568-4F1B-B4E8-8E7F47DC8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8" name="Oval 1090">
              <a:extLst>
                <a:ext uri="{FF2B5EF4-FFF2-40B4-BE49-F238E27FC236}">
                  <a16:creationId xmlns:a16="http://schemas.microsoft.com/office/drawing/2014/main" id="{B2FB409F-BA6E-4C15-8FEE-3478352EF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9" name="Oval 1091">
              <a:extLst>
                <a:ext uri="{FF2B5EF4-FFF2-40B4-BE49-F238E27FC236}">
                  <a16:creationId xmlns:a16="http://schemas.microsoft.com/office/drawing/2014/main" id="{2D33FB5F-F2EB-4F97-A04D-14C80A24D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0" name="Oval 1092">
              <a:extLst>
                <a:ext uri="{FF2B5EF4-FFF2-40B4-BE49-F238E27FC236}">
                  <a16:creationId xmlns:a16="http://schemas.microsoft.com/office/drawing/2014/main" id="{E2511263-EF1A-4733-98CE-9E5F7BD3B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1" name="Oval 1093">
              <a:extLst>
                <a:ext uri="{FF2B5EF4-FFF2-40B4-BE49-F238E27FC236}">
                  <a16:creationId xmlns:a16="http://schemas.microsoft.com/office/drawing/2014/main" id="{3A865FC2-EE67-4B68-9B9C-7FAC14C1C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2" name="Oval 1094">
              <a:extLst>
                <a:ext uri="{FF2B5EF4-FFF2-40B4-BE49-F238E27FC236}">
                  <a16:creationId xmlns:a16="http://schemas.microsoft.com/office/drawing/2014/main" id="{E3B94397-54BA-49E3-B932-236E18630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3" name="Oval 1095">
              <a:extLst>
                <a:ext uri="{FF2B5EF4-FFF2-40B4-BE49-F238E27FC236}">
                  <a16:creationId xmlns:a16="http://schemas.microsoft.com/office/drawing/2014/main" id="{ECE3FFD4-ED61-4992-903A-E03E8B6A8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4" name="Oval 1096">
              <a:extLst>
                <a:ext uri="{FF2B5EF4-FFF2-40B4-BE49-F238E27FC236}">
                  <a16:creationId xmlns:a16="http://schemas.microsoft.com/office/drawing/2014/main" id="{C80E2450-3D17-4BD2-8FD1-737B55834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5" name="Oval 1097">
              <a:extLst>
                <a:ext uri="{FF2B5EF4-FFF2-40B4-BE49-F238E27FC236}">
                  <a16:creationId xmlns:a16="http://schemas.microsoft.com/office/drawing/2014/main" id="{19817FBC-0C79-4055-9B1E-8AFAD184A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6" name="Oval 1098">
              <a:extLst>
                <a:ext uri="{FF2B5EF4-FFF2-40B4-BE49-F238E27FC236}">
                  <a16:creationId xmlns:a16="http://schemas.microsoft.com/office/drawing/2014/main" id="{91F7AFB5-3CD3-4988-8636-9A5F43270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7" name="Oval 1099">
              <a:extLst>
                <a:ext uri="{FF2B5EF4-FFF2-40B4-BE49-F238E27FC236}">
                  <a16:creationId xmlns:a16="http://schemas.microsoft.com/office/drawing/2014/main" id="{C416074A-301A-4C24-9C80-BC75538E8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8" name="Oval 1100">
              <a:extLst>
                <a:ext uri="{FF2B5EF4-FFF2-40B4-BE49-F238E27FC236}">
                  <a16:creationId xmlns:a16="http://schemas.microsoft.com/office/drawing/2014/main" id="{764816C7-2DBF-4C9D-A605-0A3700AA8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9" name="Oval 1101">
              <a:extLst>
                <a:ext uri="{FF2B5EF4-FFF2-40B4-BE49-F238E27FC236}">
                  <a16:creationId xmlns:a16="http://schemas.microsoft.com/office/drawing/2014/main" id="{B76A401E-F50F-4139-9EDC-EC0F06DC9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0" name="Oval 1102">
              <a:extLst>
                <a:ext uri="{FF2B5EF4-FFF2-40B4-BE49-F238E27FC236}">
                  <a16:creationId xmlns:a16="http://schemas.microsoft.com/office/drawing/2014/main" id="{CCE92AEF-862D-4969-95A2-1A60B8763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1" name="Oval 1103">
              <a:extLst>
                <a:ext uri="{FF2B5EF4-FFF2-40B4-BE49-F238E27FC236}">
                  <a16:creationId xmlns:a16="http://schemas.microsoft.com/office/drawing/2014/main" id="{F58F6D50-F7E7-48B1-BC1A-F60E401F7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2" name="Oval 1104">
              <a:extLst>
                <a:ext uri="{FF2B5EF4-FFF2-40B4-BE49-F238E27FC236}">
                  <a16:creationId xmlns:a16="http://schemas.microsoft.com/office/drawing/2014/main" id="{09B8FC19-F85B-4FB9-B77A-DCB2CF847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3" name="Oval 1105">
              <a:extLst>
                <a:ext uri="{FF2B5EF4-FFF2-40B4-BE49-F238E27FC236}">
                  <a16:creationId xmlns:a16="http://schemas.microsoft.com/office/drawing/2014/main" id="{D2F0E14A-9B6B-49AA-8722-7FA3A66B1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4" name="Oval 1106">
              <a:extLst>
                <a:ext uri="{FF2B5EF4-FFF2-40B4-BE49-F238E27FC236}">
                  <a16:creationId xmlns:a16="http://schemas.microsoft.com/office/drawing/2014/main" id="{AFA20BED-0EF9-46A5-95C5-0F9079830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5" name="Oval 1107">
              <a:extLst>
                <a:ext uri="{FF2B5EF4-FFF2-40B4-BE49-F238E27FC236}">
                  <a16:creationId xmlns:a16="http://schemas.microsoft.com/office/drawing/2014/main" id="{B7FF36A2-2A21-4C6D-8C41-7B4A12FF8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" name="Oval 1108">
              <a:extLst>
                <a:ext uri="{FF2B5EF4-FFF2-40B4-BE49-F238E27FC236}">
                  <a16:creationId xmlns:a16="http://schemas.microsoft.com/office/drawing/2014/main" id="{17A991CE-9C23-4658-B2C0-B06FD8F8E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7" name="Oval 1109">
              <a:extLst>
                <a:ext uri="{FF2B5EF4-FFF2-40B4-BE49-F238E27FC236}">
                  <a16:creationId xmlns:a16="http://schemas.microsoft.com/office/drawing/2014/main" id="{B09D3997-C05E-4ADF-83F9-9FE09FF11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8" name="Oval 1110">
              <a:extLst>
                <a:ext uri="{FF2B5EF4-FFF2-40B4-BE49-F238E27FC236}">
                  <a16:creationId xmlns:a16="http://schemas.microsoft.com/office/drawing/2014/main" id="{69AA1644-7363-481A-8BE7-B712337E3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9" name="Oval 1111">
              <a:extLst>
                <a:ext uri="{FF2B5EF4-FFF2-40B4-BE49-F238E27FC236}">
                  <a16:creationId xmlns:a16="http://schemas.microsoft.com/office/drawing/2014/main" id="{A8C7A275-C5B1-4BD6-9A86-1EF4ECDD5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0" name="Oval 1112">
              <a:extLst>
                <a:ext uri="{FF2B5EF4-FFF2-40B4-BE49-F238E27FC236}">
                  <a16:creationId xmlns:a16="http://schemas.microsoft.com/office/drawing/2014/main" id="{81AD1937-DF13-4213-A023-278B4DB05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1" name="Oval 1113">
              <a:extLst>
                <a:ext uri="{FF2B5EF4-FFF2-40B4-BE49-F238E27FC236}">
                  <a16:creationId xmlns:a16="http://schemas.microsoft.com/office/drawing/2014/main" id="{ABEBBA86-6FEF-4FDA-AEFB-001A7959A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2" name="Oval 1114">
              <a:extLst>
                <a:ext uri="{FF2B5EF4-FFF2-40B4-BE49-F238E27FC236}">
                  <a16:creationId xmlns:a16="http://schemas.microsoft.com/office/drawing/2014/main" id="{CD53A13E-B165-4CAC-A469-06176B3FB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3" name="Oval 1115">
              <a:extLst>
                <a:ext uri="{FF2B5EF4-FFF2-40B4-BE49-F238E27FC236}">
                  <a16:creationId xmlns:a16="http://schemas.microsoft.com/office/drawing/2014/main" id="{1CCC58A8-982F-47C5-A7B6-5D5DE1784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4" name="Oval 1116">
              <a:extLst>
                <a:ext uri="{FF2B5EF4-FFF2-40B4-BE49-F238E27FC236}">
                  <a16:creationId xmlns:a16="http://schemas.microsoft.com/office/drawing/2014/main" id="{0105218F-F485-405B-A748-CD25FAC00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5" name="Oval 1117">
              <a:extLst>
                <a:ext uri="{FF2B5EF4-FFF2-40B4-BE49-F238E27FC236}">
                  <a16:creationId xmlns:a16="http://schemas.microsoft.com/office/drawing/2014/main" id="{7A8D2013-6739-42A7-AB2A-40051C12B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6" name="Oval 1118">
              <a:extLst>
                <a:ext uri="{FF2B5EF4-FFF2-40B4-BE49-F238E27FC236}">
                  <a16:creationId xmlns:a16="http://schemas.microsoft.com/office/drawing/2014/main" id="{6048A668-1A59-4CDA-BACE-ED7A0A61F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7" name="Oval 1119">
              <a:extLst>
                <a:ext uri="{FF2B5EF4-FFF2-40B4-BE49-F238E27FC236}">
                  <a16:creationId xmlns:a16="http://schemas.microsoft.com/office/drawing/2014/main" id="{EAE6BDD8-4339-4D8D-8EF3-15894F6A5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8" name="Oval 1120">
              <a:extLst>
                <a:ext uri="{FF2B5EF4-FFF2-40B4-BE49-F238E27FC236}">
                  <a16:creationId xmlns:a16="http://schemas.microsoft.com/office/drawing/2014/main" id="{DD0056F0-035B-4318-9477-DD3C695C0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9" name="Oval 1121">
              <a:extLst>
                <a:ext uri="{FF2B5EF4-FFF2-40B4-BE49-F238E27FC236}">
                  <a16:creationId xmlns:a16="http://schemas.microsoft.com/office/drawing/2014/main" id="{4B3E57BC-55A1-42BF-BA87-896DBA5AC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0" name="Oval 1122">
              <a:extLst>
                <a:ext uri="{FF2B5EF4-FFF2-40B4-BE49-F238E27FC236}">
                  <a16:creationId xmlns:a16="http://schemas.microsoft.com/office/drawing/2014/main" id="{EBD987A0-2B57-4F22-9FDB-7171ABB8B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1" name="Oval 1123">
              <a:extLst>
                <a:ext uri="{FF2B5EF4-FFF2-40B4-BE49-F238E27FC236}">
                  <a16:creationId xmlns:a16="http://schemas.microsoft.com/office/drawing/2014/main" id="{22846E10-A0ED-4BD2-A5FF-6E1A1C287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2" name="Oval 1124">
              <a:extLst>
                <a:ext uri="{FF2B5EF4-FFF2-40B4-BE49-F238E27FC236}">
                  <a16:creationId xmlns:a16="http://schemas.microsoft.com/office/drawing/2014/main" id="{5D392B65-15E0-4EA2-8352-480B11FDF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3" name="Oval 1125">
              <a:extLst>
                <a:ext uri="{FF2B5EF4-FFF2-40B4-BE49-F238E27FC236}">
                  <a16:creationId xmlns:a16="http://schemas.microsoft.com/office/drawing/2014/main" id="{6CE6EF99-43BC-45ED-B119-5B1D1EA37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4" name="Oval 1126">
              <a:extLst>
                <a:ext uri="{FF2B5EF4-FFF2-40B4-BE49-F238E27FC236}">
                  <a16:creationId xmlns:a16="http://schemas.microsoft.com/office/drawing/2014/main" id="{30A56038-5944-47A9-89B8-BC6714DC3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5" name="Oval 1127">
              <a:extLst>
                <a:ext uri="{FF2B5EF4-FFF2-40B4-BE49-F238E27FC236}">
                  <a16:creationId xmlns:a16="http://schemas.microsoft.com/office/drawing/2014/main" id="{63733B56-A30B-4B2B-A29A-B61D23F13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6" name="Oval 1128">
              <a:extLst>
                <a:ext uri="{FF2B5EF4-FFF2-40B4-BE49-F238E27FC236}">
                  <a16:creationId xmlns:a16="http://schemas.microsoft.com/office/drawing/2014/main" id="{A8444924-C477-4215-85F3-71A83326B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7" name="Oval 1129">
              <a:extLst>
                <a:ext uri="{FF2B5EF4-FFF2-40B4-BE49-F238E27FC236}">
                  <a16:creationId xmlns:a16="http://schemas.microsoft.com/office/drawing/2014/main" id="{4CDFEB9D-CE41-4D5D-ABE6-5CCCFD84A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8" name="Oval 1130">
              <a:extLst>
                <a:ext uri="{FF2B5EF4-FFF2-40B4-BE49-F238E27FC236}">
                  <a16:creationId xmlns:a16="http://schemas.microsoft.com/office/drawing/2014/main" id="{BC428059-B5AD-4334-B0B6-4176072C8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9" name="Oval 1131">
              <a:extLst>
                <a:ext uri="{FF2B5EF4-FFF2-40B4-BE49-F238E27FC236}">
                  <a16:creationId xmlns:a16="http://schemas.microsoft.com/office/drawing/2014/main" id="{7F2C2463-D657-45F7-88B6-3BE6626B9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0" name="Oval 1132">
              <a:extLst>
                <a:ext uri="{FF2B5EF4-FFF2-40B4-BE49-F238E27FC236}">
                  <a16:creationId xmlns:a16="http://schemas.microsoft.com/office/drawing/2014/main" id="{ADBFFE4D-3DAF-4404-9E26-DE714A8E0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1" name="Oval 1133">
              <a:extLst>
                <a:ext uri="{FF2B5EF4-FFF2-40B4-BE49-F238E27FC236}">
                  <a16:creationId xmlns:a16="http://schemas.microsoft.com/office/drawing/2014/main" id="{7F892FFC-C061-4D07-81FE-392F131FE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2" name="Oval 1134">
              <a:extLst>
                <a:ext uri="{FF2B5EF4-FFF2-40B4-BE49-F238E27FC236}">
                  <a16:creationId xmlns:a16="http://schemas.microsoft.com/office/drawing/2014/main" id="{487CC06E-401A-41E5-B2A7-71B4C7647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3" name="Oval 1135">
              <a:extLst>
                <a:ext uri="{FF2B5EF4-FFF2-40B4-BE49-F238E27FC236}">
                  <a16:creationId xmlns:a16="http://schemas.microsoft.com/office/drawing/2014/main" id="{C2F7EB15-2A73-4D39-A222-ECACB9ECA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4" name="Oval 1136">
              <a:extLst>
                <a:ext uri="{FF2B5EF4-FFF2-40B4-BE49-F238E27FC236}">
                  <a16:creationId xmlns:a16="http://schemas.microsoft.com/office/drawing/2014/main" id="{7B3A3A5F-38FD-49ED-8FC0-300D6BEC7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5" name="Oval 1137">
              <a:extLst>
                <a:ext uri="{FF2B5EF4-FFF2-40B4-BE49-F238E27FC236}">
                  <a16:creationId xmlns:a16="http://schemas.microsoft.com/office/drawing/2014/main" id="{C074482E-9523-43CC-83C0-FCF25F6CC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6" name="Oval 1138">
              <a:extLst>
                <a:ext uri="{FF2B5EF4-FFF2-40B4-BE49-F238E27FC236}">
                  <a16:creationId xmlns:a16="http://schemas.microsoft.com/office/drawing/2014/main" id="{89DB56BA-EA43-4358-8982-F02239618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7" name="Oval 1139">
              <a:extLst>
                <a:ext uri="{FF2B5EF4-FFF2-40B4-BE49-F238E27FC236}">
                  <a16:creationId xmlns:a16="http://schemas.microsoft.com/office/drawing/2014/main" id="{67B2C60D-4893-4001-B177-B5F3C07D9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8" name="Oval 1140">
              <a:extLst>
                <a:ext uri="{FF2B5EF4-FFF2-40B4-BE49-F238E27FC236}">
                  <a16:creationId xmlns:a16="http://schemas.microsoft.com/office/drawing/2014/main" id="{1F21BA85-8FF7-4719-9EB1-B75147DCB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9" name="Oval 1141">
              <a:extLst>
                <a:ext uri="{FF2B5EF4-FFF2-40B4-BE49-F238E27FC236}">
                  <a16:creationId xmlns:a16="http://schemas.microsoft.com/office/drawing/2014/main" id="{99172DCC-19D3-44A2-9F9A-D9670E5BA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0" name="Oval 1142">
              <a:extLst>
                <a:ext uri="{FF2B5EF4-FFF2-40B4-BE49-F238E27FC236}">
                  <a16:creationId xmlns:a16="http://schemas.microsoft.com/office/drawing/2014/main" id="{60BED2CE-A058-4C7B-A86F-DE886078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1" name="Oval 1143">
              <a:extLst>
                <a:ext uri="{FF2B5EF4-FFF2-40B4-BE49-F238E27FC236}">
                  <a16:creationId xmlns:a16="http://schemas.microsoft.com/office/drawing/2014/main" id="{E60704EF-AEC2-4DEE-9AE9-2505F907D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2" name="Oval 1144">
              <a:extLst>
                <a:ext uri="{FF2B5EF4-FFF2-40B4-BE49-F238E27FC236}">
                  <a16:creationId xmlns:a16="http://schemas.microsoft.com/office/drawing/2014/main" id="{98178D66-D865-428A-8AF1-5E5B28BEB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90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3" name="Oval 1145">
              <a:extLst>
                <a:ext uri="{FF2B5EF4-FFF2-40B4-BE49-F238E27FC236}">
                  <a16:creationId xmlns:a16="http://schemas.microsoft.com/office/drawing/2014/main" id="{3AFAB9E7-C4AF-4E18-9E96-24DD001B5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4" name="Oval 1146">
              <a:extLst>
                <a:ext uri="{FF2B5EF4-FFF2-40B4-BE49-F238E27FC236}">
                  <a16:creationId xmlns:a16="http://schemas.microsoft.com/office/drawing/2014/main" id="{26235087-9A78-428B-90E7-71E42A323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5" name="Oval 1147">
              <a:extLst>
                <a:ext uri="{FF2B5EF4-FFF2-40B4-BE49-F238E27FC236}">
                  <a16:creationId xmlns:a16="http://schemas.microsoft.com/office/drawing/2014/main" id="{E892FADD-822F-4D5C-9B99-7942F778F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6" name="Oval 1148">
              <a:extLst>
                <a:ext uri="{FF2B5EF4-FFF2-40B4-BE49-F238E27FC236}">
                  <a16:creationId xmlns:a16="http://schemas.microsoft.com/office/drawing/2014/main" id="{5215EEE0-E7CE-469F-B151-4ED5FB1F3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7" name="Oval 1149">
              <a:extLst>
                <a:ext uri="{FF2B5EF4-FFF2-40B4-BE49-F238E27FC236}">
                  <a16:creationId xmlns:a16="http://schemas.microsoft.com/office/drawing/2014/main" id="{8145CB22-258D-41D8-93DA-4DE56167F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8" name="Oval 1150">
              <a:extLst>
                <a:ext uri="{FF2B5EF4-FFF2-40B4-BE49-F238E27FC236}">
                  <a16:creationId xmlns:a16="http://schemas.microsoft.com/office/drawing/2014/main" id="{DB868E11-D097-4CAD-8646-6BAC9B8CA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45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9" name="Oval 1151">
              <a:extLst>
                <a:ext uri="{FF2B5EF4-FFF2-40B4-BE49-F238E27FC236}">
                  <a16:creationId xmlns:a16="http://schemas.microsoft.com/office/drawing/2014/main" id="{6026FE60-15E7-400D-8594-264DEFF9B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54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0" name="Oval 1152">
              <a:extLst>
                <a:ext uri="{FF2B5EF4-FFF2-40B4-BE49-F238E27FC236}">
                  <a16:creationId xmlns:a16="http://schemas.microsoft.com/office/drawing/2014/main" id="{FD424950-DFE3-496C-A1D1-1C9AD31D2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1" name="Oval 1153">
              <a:extLst>
                <a:ext uri="{FF2B5EF4-FFF2-40B4-BE49-F238E27FC236}">
                  <a16:creationId xmlns:a16="http://schemas.microsoft.com/office/drawing/2014/main" id="{F410C131-28A4-4B97-AE14-AD95915DB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2" name="Oval 1154">
              <a:extLst>
                <a:ext uri="{FF2B5EF4-FFF2-40B4-BE49-F238E27FC236}">
                  <a16:creationId xmlns:a16="http://schemas.microsoft.com/office/drawing/2014/main" id="{CE33E0E8-E789-4F92-82DA-4C1695EC1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3" name="Oval 1155">
              <a:extLst>
                <a:ext uri="{FF2B5EF4-FFF2-40B4-BE49-F238E27FC236}">
                  <a16:creationId xmlns:a16="http://schemas.microsoft.com/office/drawing/2014/main" id="{FC3B9E99-9F54-46CF-B37C-8F1F9DDC4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4" name="Oval 1156">
              <a:extLst>
                <a:ext uri="{FF2B5EF4-FFF2-40B4-BE49-F238E27FC236}">
                  <a16:creationId xmlns:a16="http://schemas.microsoft.com/office/drawing/2014/main" id="{82C2548F-020C-4232-AA01-A6A998098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199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5" name="Oval 1157">
              <a:extLst>
                <a:ext uri="{FF2B5EF4-FFF2-40B4-BE49-F238E27FC236}">
                  <a16:creationId xmlns:a16="http://schemas.microsoft.com/office/drawing/2014/main" id="{50328D94-F0FD-4F84-A440-DBB5940F8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6" name="Oval 1158">
              <a:extLst>
                <a:ext uri="{FF2B5EF4-FFF2-40B4-BE49-F238E27FC236}">
                  <a16:creationId xmlns:a16="http://schemas.microsoft.com/office/drawing/2014/main" id="{B9D37BBC-2DF1-4328-BCD8-6BF669D9B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17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7" name="Oval 1159">
              <a:extLst>
                <a:ext uri="{FF2B5EF4-FFF2-40B4-BE49-F238E27FC236}">
                  <a16:creationId xmlns:a16="http://schemas.microsoft.com/office/drawing/2014/main" id="{4F699E26-BC5A-4BCE-A38D-73F0A47E0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26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8" name="Oval 1160">
              <a:extLst>
                <a:ext uri="{FF2B5EF4-FFF2-40B4-BE49-F238E27FC236}">
                  <a16:creationId xmlns:a16="http://schemas.microsoft.com/office/drawing/2014/main" id="{541BF7EA-3A11-4828-AE53-34A165B7A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9" name="Oval 1161">
              <a:extLst>
                <a:ext uri="{FF2B5EF4-FFF2-40B4-BE49-F238E27FC236}">
                  <a16:creationId xmlns:a16="http://schemas.microsoft.com/office/drawing/2014/main" id="{0DF1161F-A48C-4114-8A00-BD573FEB3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44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60" name="Oval 1162">
              <a:extLst>
                <a:ext uri="{FF2B5EF4-FFF2-40B4-BE49-F238E27FC236}">
                  <a16:creationId xmlns:a16="http://schemas.microsoft.com/office/drawing/2014/main" id="{17273DC6-C49A-4F89-BA7F-94667FB1C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53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61" name="Oval 1163">
              <a:extLst>
                <a:ext uri="{FF2B5EF4-FFF2-40B4-BE49-F238E27FC236}">
                  <a16:creationId xmlns:a16="http://schemas.microsoft.com/office/drawing/2014/main" id="{DFC88F44-4974-4997-9C02-B306ABB2E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63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62" name="Oval 1164">
              <a:extLst>
                <a:ext uri="{FF2B5EF4-FFF2-40B4-BE49-F238E27FC236}">
                  <a16:creationId xmlns:a16="http://schemas.microsoft.com/office/drawing/2014/main" id="{04898DCC-7BEE-4622-A783-7C17DE0EB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72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63" name="Oval 1165">
              <a:extLst>
                <a:ext uri="{FF2B5EF4-FFF2-40B4-BE49-F238E27FC236}">
                  <a16:creationId xmlns:a16="http://schemas.microsoft.com/office/drawing/2014/main" id="{4EC655CC-5C2A-43AA-804E-2304A7327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81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64" name="Oval 1166">
              <a:extLst>
                <a:ext uri="{FF2B5EF4-FFF2-40B4-BE49-F238E27FC236}">
                  <a16:creationId xmlns:a16="http://schemas.microsoft.com/office/drawing/2014/main" id="{9197BD19-2E32-4E2E-B7DB-57A829AF9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90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65" name="Oval 1167">
              <a:extLst>
                <a:ext uri="{FF2B5EF4-FFF2-40B4-BE49-F238E27FC236}">
                  <a16:creationId xmlns:a16="http://schemas.microsoft.com/office/drawing/2014/main" id="{146E4501-2F6A-4F3D-8875-4D9D1BD09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66" name="Oval 1168">
              <a:extLst>
                <a:ext uri="{FF2B5EF4-FFF2-40B4-BE49-F238E27FC236}">
                  <a16:creationId xmlns:a16="http://schemas.microsoft.com/office/drawing/2014/main" id="{147E1CD6-9DB5-4CC0-A2D3-8EABADABD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67" name="Oval 1169">
              <a:extLst>
                <a:ext uri="{FF2B5EF4-FFF2-40B4-BE49-F238E27FC236}">
                  <a16:creationId xmlns:a16="http://schemas.microsoft.com/office/drawing/2014/main" id="{186B6C15-800E-4567-92AF-6F42CA185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68" name="Oval 1170">
              <a:extLst>
                <a:ext uri="{FF2B5EF4-FFF2-40B4-BE49-F238E27FC236}">
                  <a16:creationId xmlns:a16="http://schemas.microsoft.com/office/drawing/2014/main" id="{AE2EA608-7276-48D2-86D2-4A8644BDF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69" name="Oval 1171">
              <a:extLst>
                <a:ext uri="{FF2B5EF4-FFF2-40B4-BE49-F238E27FC236}">
                  <a16:creationId xmlns:a16="http://schemas.microsoft.com/office/drawing/2014/main" id="{7728B327-A4C7-4171-899F-60D926522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70" name="Oval 1172">
              <a:extLst>
                <a:ext uri="{FF2B5EF4-FFF2-40B4-BE49-F238E27FC236}">
                  <a16:creationId xmlns:a16="http://schemas.microsoft.com/office/drawing/2014/main" id="{520B8EB0-7D22-4AEB-8414-5CBABF4D9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71" name="Oval 1173">
              <a:extLst>
                <a:ext uri="{FF2B5EF4-FFF2-40B4-BE49-F238E27FC236}">
                  <a16:creationId xmlns:a16="http://schemas.microsoft.com/office/drawing/2014/main" id="{35E9BC46-8318-424D-B84D-5222BF108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72" name="Oval 1174">
              <a:extLst>
                <a:ext uri="{FF2B5EF4-FFF2-40B4-BE49-F238E27FC236}">
                  <a16:creationId xmlns:a16="http://schemas.microsoft.com/office/drawing/2014/main" id="{AC1036DE-9100-4500-8722-82AC9B341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73" name="Oval 1175">
              <a:extLst>
                <a:ext uri="{FF2B5EF4-FFF2-40B4-BE49-F238E27FC236}">
                  <a16:creationId xmlns:a16="http://schemas.microsoft.com/office/drawing/2014/main" id="{3A9BB19C-7E4D-41FF-9060-2446ADC2E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74" name="Oval 1176">
              <a:extLst>
                <a:ext uri="{FF2B5EF4-FFF2-40B4-BE49-F238E27FC236}">
                  <a16:creationId xmlns:a16="http://schemas.microsoft.com/office/drawing/2014/main" id="{B7D31E06-6ECC-450D-9577-0CEF0AD22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75" name="Oval 1177">
              <a:extLst>
                <a:ext uri="{FF2B5EF4-FFF2-40B4-BE49-F238E27FC236}">
                  <a16:creationId xmlns:a16="http://schemas.microsoft.com/office/drawing/2014/main" id="{7E90B20C-6D99-4B13-A863-CCEA287D3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76" name="Oval 1178">
              <a:extLst>
                <a:ext uri="{FF2B5EF4-FFF2-40B4-BE49-F238E27FC236}">
                  <a16:creationId xmlns:a16="http://schemas.microsoft.com/office/drawing/2014/main" id="{28AB1F6A-6272-4A0F-9D84-F97B2EECD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77" name="Oval 1179">
              <a:extLst>
                <a:ext uri="{FF2B5EF4-FFF2-40B4-BE49-F238E27FC236}">
                  <a16:creationId xmlns:a16="http://schemas.microsoft.com/office/drawing/2014/main" id="{D91C63D7-CD0A-4590-B98C-EB0ED9B8F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78" name="Oval 1180">
              <a:extLst>
                <a:ext uri="{FF2B5EF4-FFF2-40B4-BE49-F238E27FC236}">
                  <a16:creationId xmlns:a16="http://schemas.microsoft.com/office/drawing/2014/main" id="{BAD2CDB6-8457-48A6-AB98-7FBBC5540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81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79" name="Oval 1181">
              <a:extLst>
                <a:ext uri="{FF2B5EF4-FFF2-40B4-BE49-F238E27FC236}">
                  <a16:creationId xmlns:a16="http://schemas.microsoft.com/office/drawing/2014/main" id="{0AEE4C62-380F-4621-A5E9-0B9BE3FD7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0" name="Oval 1182">
              <a:extLst>
                <a:ext uri="{FF2B5EF4-FFF2-40B4-BE49-F238E27FC236}">
                  <a16:creationId xmlns:a16="http://schemas.microsoft.com/office/drawing/2014/main" id="{3805D596-BE1D-4B66-B2E9-BBDE82D86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1" name="Oval 1183">
              <a:extLst>
                <a:ext uri="{FF2B5EF4-FFF2-40B4-BE49-F238E27FC236}">
                  <a16:creationId xmlns:a16="http://schemas.microsoft.com/office/drawing/2014/main" id="{C9974B8F-E465-4749-BFA4-228D0D550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2" name="Oval 1184">
              <a:extLst>
                <a:ext uri="{FF2B5EF4-FFF2-40B4-BE49-F238E27FC236}">
                  <a16:creationId xmlns:a16="http://schemas.microsoft.com/office/drawing/2014/main" id="{CCE5854D-1242-4F41-94DE-BDB7C8B25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3" name="Oval 1185">
              <a:extLst>
                <a:ext uri="{FF2B5EF4-FFF2-40B4-BE49-F238E27FC236}">
                  <a16:creationId xmlns:a16="http://schemas.microsoft.com/office/drawing/2014/main" id="{DFBF15D9-F5A9-48E4-83BA-0F612121E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4" name="Oval 1186">
              <a:extLst>
                <a:ext uri="{FF2B5EF4-FFF2-40B4-BE49-F238E27FC236}">
                  <a16:creationId xmlns:a16="http://schemas.microsoft.com/office/drawing/2014/main" id="{63148DB0-E2F6-4D25-871E-C8F5D7880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5" name="Oval 1187">
              <a:extLst>
                <a:ext uri="{FF2B5EF4-FFF2-40B4-BE49-F238E27FC236}">
                  <a16:creationId xmlns:a16="http://schemas.microsoft.com/office/drawing/2014/main" id="{155BFF6C-3F47-4F2D-B9ED-2F0063C52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6" name="Oval 1188">
              <a:extLst>
                <a:ext uri="{FF2B5EF4-FFF2-40B4-BE49-F238E27FC236}">
                  <a16:creationId xmlns:a16="http://schemas.microsoft.com/office/drawing/2014/main" id="{2F8C1AC0-B4C1-4D95-9F81-9B8C6E51A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7" name="Oval 1189">
              <a:extLst>
                <a:ext uri="{FF2B5EF4-FFF2-40B4-BE49-F238E27FC236}">
                  <a16:creationId xmlns:a16="http://schemas.microsoft.com/office/drawing/2014/main" id="{C050F017-3DD1-4AC0-AA14-9F4A26AA6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8" name="Oval 1190">
              <a:extLst>
                <a:ext uri="{FF2B5EF4-FFF2-40B4-BE49-F238E27FC236}">
                  <a16:creationId xmlns:a16="http://schemas.microsoft.com/office/drawing/2014/main" id="{D45E2503-1630-423D-8C13-7C1D0C93B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90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9" name="Oval 1191">
              <a:extLst>
                <a:ext uri="{FF2B5EF4-FFF2-40B4-BE49-F238E27FC236}">
                  <a16:creationId xmlns:a16="http://schemas.microsoft.com/office/drawing/2014/main" id="{D3FEE8C6-A633-4225-9B10-7AA715500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90" name="Oval 1192">
              <a:extLst>
                <a:ext uri="{FF2B5EF4-FFF2-40B4-BE49-F238E27FC236}">
                  <a16:creationId xmlns:a16="http://schemas.microsoft.com/office/drawing/2014/main" id="{09AC3933-920C-4E5A-AF2A-1FE79F09B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91" name="Oval 1193">
              <a:extLst>
                <a:ext uri="{FF2B5EF4-FFF2-40B4-BE49-F238E27FC236}">
                  <a16:creationId xmlns:a16="http://schemas.microsoft.com/office/drawing/2014/main" id="{7D3944B5-16F9-4B69-A7C0-BC1B2BAA4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92" name="Oval 1194">
              <a:extLst>
                <a:ext uri="{FF2B5EF4-FFF2-40B4-BE49-F238E27FC236}">
                  <a16:creationId xmlns:a16="http://schemas.microsoft.com/office/drawing/2014/main" id="{C91241C1-E548-4F73-A0DE-812883BFB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93" name="Oval 1195">
              <a:extLst>
                <a:ext uri="{FF2B5EF4-FFF2-40B4-BE49-F238E27FC236}">
                  <a16:creationId xmlns:a16="http://schemas.microsoft.com/office/drawing/2014/main" id="{F3A1D32E-7511-413F-99DC-829A7FB3F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94" name="Oval 1196">
              <a:extLst>
                <a:ext uri="{FF2B5EF4-FFF2-40B4-BE49-F238E27FC236}">
                  <a16:creationId xmlns:a16="http://schemas.microsoft.com/office/drawing/2014/main" id="{30A6C84D-3CBB-4840-8A3F-467DD61B3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95" name="Oval 1197">
              <a:extLst>
                <a:ext uri="{FF2B5EF4-FFF2-40B4-BE49-F238E27FC236}">
                  <a16:creationId xmlns:a16="http://schemas.microsoft.com/office/drawing/2014/main" id="{55288F95-6EAE-40D0-A7F3-A63EFA200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96" name="Oval 1198">
              <a:extLst>
                <a:ext uri="{FF2B5EF4-FFF2-40B4-BE49-F238E27FC236}">
                  <a16:creationId xmlns:a16="http://schemas.microsoft.com/office/drawing/2014/main" id="{7622118E-7AE5-4852-BB8B-714C546C8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97" name="Oval 1199">
              <a:extLst>
                <a:ext uri="{FF2B5EF4-FFF2-40B4-BE49-F238E27FC236}">
                  <a16:creationId xmlns:a16="http://schemas.microsoft.com/office/drawing/2014/main" id="{01BD771F-3D30-4F32-922E-B99B996DE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98" name="Oval 1200">
              <a:extLst>
                <a:ext uri="{FF2B5EF4-FFF2-40B4-BE49-F238E27FC236}">
                  <a16:creationId xmlns:a16="http://schemas.microsoft.com/office/drawing/2014/main" id="{D4978A72-3078-4B70-82CB-83FA4862C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99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99" name="Oval 1201">
              <a:extLst>
                <a:ext uri="{FF2B5EF4-FFF2-40B4-BE49-F238E27FC236}">
                  <a16:creationId xmlns:a16="http://schemas.microsoft.com/office/drawing/2014/main" id="{1D201988-E3A4-44FB-9A56-DCF673024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0" name="Oval 1202">
              <a:extLst>
                <a:ext uri="{FF2B5EF4-FFF2-40B4-BE49-F238E27FC236}">
                  <a16:creationId xmlns:a16="http://schemas.microsoft.com/office/drawing/2014/main" id="{6EA981BF-2E75-4F1D-9B71-46988FDDC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1" name="Oval 1203">
              <a:extLst>
                <a:ext uri="{FF2B5EF4-FFF2-40B4-BE49-F238E27FC236}">
                  <a16:creationId xmlns:a16="http://schemas.microsoft.com/office/drawing/2014/main" id="{370C0E06-CD6F-42D3-AE1B-5B1329FBF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2" name="Oval 1204">
              <a:extLst>
                <a:ext uri="{FF2B5EF4-FFF2-40B4-BE49-F238E27FC236}">
                  <a16:creationId xmlns:a16="http://schemas.microsoft.com/office/drawing/2014/main" id="{02E3C931-893D-4AAE-B3B5-5E65A5723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3" name="Oval 1205">
              <a:extLst>
                <a:ext uri="{FF2B5EF4-FFF2-40B4-BE49-F238E27FC236}">
                  <a16:creationId xmlns:a16="http://schemas.microsoft.com/office/drawing/2014/main" id="{1E993843-6435-4556-B632-76FFAB7F3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4" name="Oval 1206">
              <a:extLst>
                <a:ext uri="{FF2B5EF4-FFF2-40B4-BE49-F238E27FC236}">
                  <a16:creationId xmlns:a16="http://schemas.microsoft.com/office/drawing/2014/main" id="{A572C28B-4282-41DA-BEC8-10D03E0B2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5" name="Oval 1207">
              <a:extLst>
                <a:ext uri="{FF2B5EF4-FFF2-40B4-BE49-F238E27FC236}">
                  <a16:creationId xmlns:a16="http://schemas.microsoft.com/office/drawing/2014/main" id="{5CA7D48B-5C3E-4493-AB8F-6A0DAC97C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6" name="Oval 1208">
              <a:extLst>
                <a:ext uri="{FF2B5EF4-FFF2-40B4-BE49-F238E27FC236}">
                  <a16:creationId xmlns:a16="http://schemas.microsoft.com/office/drawing/2014/main" id="{81565814-9F0E-4BE9-99FB-7864469AF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7" name="Oval 1209">
              <a:extLst>
                <a:ext uri="{FF2B5EF4-FFF2-40B4-BE49-F238E27FC236}">
                  <a16:creationId xmlns:a16="http://schemas.microsoft.com/office/drawing/2014/main" id="{DD1B6BE4-9FF7-4E57-B434-45EE8EF18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" name="Oval 1210">
              <a:extLst>
                <a:ext uri="{FF2B5EF4-FFF2-40B4-BE49-F238E27FC236}">
                  <a16:creationId xmlns:a16="http://schemas.microsoft.com/office/drawing/2014/main" id="{5F9905A0-7719-4F1D-9C97-F3B935269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08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" name="Oval 1211">
              <a:extLst>
                <a:ext uri="{FF2B5EF4-FFF2-40B4-BE49-F238E27FC236}">
                  <a16:creationId xmlns:a16="http://schemas.microsoft.com/office/drawing/2014/main" id="{F2FBF73F-7B77-4C33-BABC-95862CB43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10" name="Oval 1212">
              <a:extLst>
                <a:ext uri="{FF2B5EF4-FFF2-40B4-BE49-F238E27FC236}">
                  <a16:creationId xmlns:a16="http://schemas.microsoft.com/office/drawing/2014/main" id="{FF39D98A-53A9-49BA-B814-E7F7EDBA6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11" name="Oval 1213">
              <a:extLst>
                <a:ext uri="{FF2B5EF4-FFF2-40B4-BE49-F238E27FC236}">
                  <a16:creationId xmlns:a16="http://schemas.microsoft.com/office/drawing/2014/main" id="{D0B58F93-2956-487E-90B7-7893ABE35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12" name="Oval 1214">
              <a:extLst>
                <a:ext uri="{FF2B5EF4-FFF2-40B4-BE49-F238E27FC236}">
                  <a16:creationId xmlns:a16="http://schemas.microsoft.com/office/drawing/2014/main" id="{36BBFCBB-F4CD-4B91-8601-9A74EBA99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13" name="Oval 1215">
              <a:extLst>
                <a:ext uri="{FF2B5EF4-FFF2-40B4-BE49-F238E27FC236}">
                  <a16:creationId xmlns:a16="http://schemas.microsoft.com/office/drawing/2014/main" id="{25ABE21B-8075-4C8F-A97E-78236C5D9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14" name="Oval 1216">
              <a:extLst>
                <a:ext uri="{FF2B5EF4-FFF2-40B4-BE49-F238E27FC236}">
                  <a16:creationId xmlns:a16="http://schemas.microsoft.com/office/drawing/2014/main" id="{FAF491A5-AEEC-4DBF-AD27-BAC54668D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15" name="Oval 1217">
              <a:extLst>
                <a:ext uri="{FF2B5EF4-FFF2-40B4-BE49-F238E27FC236}">
                  <a16:creationId xmlns:a16="http://schemas.microsoft.com/office/drawing/2014/main" id="{6C593D62-EBA3-4452-8D32-CF9AFE9DF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16" name="Oval 1218">
              <a:extLst>
                <a:ext uri="{FF2B5EF4-FFF2-40B4-BE49-F238E27FC236}">
                  <a16:creationId xmlns:a16="http://schemas.microsoft.com/office/drawing/2014/main" id="{DD351D52-D7CB-40FB-BC34-0A73AE5B7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17" name="Oval 1219">
              <a:extLst>
                <a:ext uri="{FF2B5EF4-FFF2-40B4-BE49-F238E27FC236}">
                  <a16:creationId xmlns:a16="http://schemas.microsoft.com/office/drawing/2014/main" id="{9B1DDBC7-2B66-42B3-8F0B-FED2AD282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18" name="Oval 1220">
              <a:extLst>
                <a:ext uri="{FF2B5EF4-FFF2-40B4-BE49-F238E27FC236}">
                  <a16:creationId xmlns:a16="http://schemas.microsoft.com/office/drawing/2014/main" id="{EE8C921C-DFEE-4008-8ED9-86116802E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17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19" name="Oval 1221">
              <a:extLst>
                <a:ext uri="{FF2B5EF4-FFF2-40B4-BE49-F238E27FC236}">
                  <a16:creationId xmlns:a16="http://schemas.microsoft.com/office/drawing/2014/main" id="{F3F2950A-AE40-40E8-AD1A-1CCD48892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0" name="Oval 1222">
              <a:extLst>
                <a:ext uri="{FF2B5EF4-FFF2-40B4-BE49-F238E27FC236}">
                  <a16:creationId xmlns:a16="http://schemas.microsoft.com/office/drawing/2014/main" id="{794E6AD4-A7E2-477D-9B6E-FF40D1FE2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1" name="Oval 1223">
              <a:extLst>
                <a:ext uri="{FF2B5EF4-FFF2-40B4-BE49-F238E27FC236}">
                  <a16:creationId xmlns:a16="http://schemas.microsoft.com/office/drawing/2014/main" id="{F4B0276C-D435-4487-9A73-C6A01DC30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2" name="Oval 1224">
              <a:extLst>
                <a:ext uri="{FF2B5EF4-FFF2-40B4-BE49-F238E27FC236}">
                  <a16:creationId xmlns:a16="http://schemas.microsoft.com/office/drawing/2014/main" id="{5631BA9E-31F8-474B-85A6-17C0F7CCD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3" name="Oval 1225">
              <a:extLst>
                <a:ext uri="{FF2B5EF4-FFF2-40B4-BE49-F238E27FC236}">
                  <a16:creationId xmlns:a16="http://schemas.microsoft.com/office/drawing/2014/main" id="{8FFD3CF8-1C92-4179-ACFA-E305E4F86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4" name="Oval 1226">
              <a:extLst>
                <a:ext uri="{FF2B5EF4-FFF2-40B4-BE49-F238E27FC236}">
                  <a16:creationId xmlns:a16="http://schemas.microsoft.com/office/drawing/2014/main" id="{27A3F68B-BC38-4EDC-BB9D-0295FF8B1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5" name="Oval 1227">
              <a:extLst>
                <a:ext uri="{FF2B5EF4-FFF2-40B4-BE49-F238E27FC236}">
                  <a16:creationId xmlns:a16="http://schemas.microsoft.com/office/drawing/2014/main" id="{504340E6-E53F-40C9-A680-4FF68C917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6" name="Oval 1228">
              <a:extLst>
                <a:ext uri="{FF2B5EF4-FFF2-40B4-BE49-F238E27FC236}">
                  <a16:creationId xmlns:a16="http://schemas.microsoft.com/office/drawing/2014/main" id="{481025C3-C692-40FF-8F0A-8FD23FD86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7" name="Oval 1229">
              <a:extLst>
                <a:ext uri="{FF2B5EF4-FFF2-40B4-BE49-F238E27FC236}">
                  <a16:creationId xmlns:a16="http://schemas.microsoft.com/office/drawing/2014/main" id="{D5B469BB-9C9B-4C51-BBB0-28C722AFC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8" name="Oval 1230">
              <a:extLst>
                <a:ext uri="{FF2B5EF4-FFF2-40B4-BE49-F238E27FC236}">
                  <a16:creationId xmlns:a16="http://schemas.microsoft.com/office/drawing/2014/main" id="{19DCDB54-7F84-42E7-B587-E8FDE074B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2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9" name="Oval 1231">
              <a:extLst>
                <a:ext uri="{FF2B5EF4-FFF2-40B4-BE49-F238E27FC236}">
                  <a16:creationId xmlns:a16="http://schemas.microsoft.com/office/drawing/2014/main" id="{2A06A2F4-FDC2-46BF-AA89-78CB278E5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0" name="Oval 1232">
              <a:extLst>
                <a:ext uri="{FF2B5EF4-FFF2-40B4-BE49-F238E27FC236}">
                  <a16:creationId xmlns:a16="http://schemas.microsoft.com/office/drawing/2014/main" id="{0AE9B421-2439-454C-8863-CA75827D9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1" name="Oval 1233">
              <a:extLst>
                <a:ext uri="{FF2B5EF4-FFF2-40B4-BE49-F238E27FC236}">
                  <a16:creationId xmlns:a16="http://schemas.microsoft.com/office/drawing/2014/main" id="{BAD81D7F-BFF3-4C1B-87AA-4B5CC38E2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2" name="Oval 1234">
              <a:extLst>
                <a:ext uri="{FF2B5EF4-FFF2-40B4-BE49-F238E27FC236}">
                  <a16:creationId xmlns:a16="http://schemas.microsoft.com/office/drawing/2014/main" id="{18B433C0-6855-45E4-A48F-DE607E5DA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3" name="Oval 1235">
              <a:extLst>
                <a:ext uri="{FF2B5EF4-FFF2-40B4-BE49-F238E27FC236}">
                  <a16:creationId xmlns:a16="http://schemas.microsoft.com/office/drawing/2014/main" id="{59796E2A-6B7B-4B93-A932-C59D0478A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4" name="Oval 1236">
              <a:extLst>
                <a:ext uri="{FF2B5EF4-FFF2-40B4-BE49-F238E27FC236}">
                  <a16:creationId xmlns:a16="http://schemas.microsoft.com/office/drawing/2014/main" id="{093AA6F8-A8F3-420F-96FC-47B0CD527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5" name="Oval 1237">
              <a:extLst>
                <a:ext uri="{FF2B5EF4-FFF2-40B4-BE49-F238E27FC236}">
                  <a16:creationId xmlns:a16="http://schemas.microsoft.com/office/drawing/2014/main" id="{1D5E996E-36FF-470E-A576-61BCCC171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6" name="Oval 1238">
              <a:extLst>
                <a:ext uri="{FF2B5EF4-FFF2-40B4-BE49-F238E27FC236}">
                  <a16:creationId xmlns:a16="http://schemas.microsoft.com/office/drawing/2014/main" id="{0339ED70-5C2D-489F-85E5-6100C130F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7" name="Oval 1239">
              <a:extLst>
                <a:ext uri="{FF2B5EF4-FFF2-40B4-BE49-F238E27FC236}">
                  <a16:creationId xmlns:a16="http://schemas.microsoft.com/office/drawing/2014/main" id="{4A4E1374-1E0A-42CE-8C0C-CB6EB0DEB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8" name="Oval 1240">
              <a:extLst>
                <a:ext uri="{FF2B5EF4-FFF2-40B4-BE49-F238E27FC236}">
                  <a16:creationId xmlns:a16="http://schemas.microsoft.com/office/drawing/2014/main" id="{1081AEA6-61A5-43D9-B06A-038E50655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3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9" name="Oval 1241">
              <a:extLst>
                <a:ext uri="{FF2B5EF4-FFF2-40B4-BE49-F238E27FC236}">
                  <a16:creationId xmlns:a16="http://schemas.microsoft.com/office/drawing/2014/main" id="{BF3C17C6-7CBA-4985-9AB4-309A9E5C1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40" name="Oval 1242">
              <a:extLst>
                <a:ext uri="{FF2B5EF4-FFF2-40B4-BE49-F238E27FC236}">
                  <a16:creationId xmlns:a16="http://schemas.microsoft.com/office/drawing/2014/main" id="{A20705E1-6322-4C85-BEFE-40961E19E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41" name="Oval 1243">
              <a:extLst>
                <a:ext uri="{FF2B5EF4-FFF2-40B4-BE49-F238E27FC236}">
                  <a16:creationId xmlns:a16="http://schemas.microsoft.com/office/drawing/2014/main" id="{A54D4E2C-8B3E-4F3D-88D2-94ED1246F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42" name="Oval 1244">
              <a:extLst>
                <a:ext uri="{FF2B5EF4-FFF2-40B4-BE49-F238E27FC236}">
                  <a16:creationId xmlns:a16="http://schemas.microsoft.com/office/drawing/2014/main" id="{46D3E4C4-958F-42C1-965E-55DEC4A6D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43" name="Oval 1245">
              <a:extLst>
                <a:ext uri="{FF2B5EF4-FFF2-40B4-BE49-F238E27FC236}">
                  <a16:creationId xmlns:a16="http://schemas.microsoft.com/office/drawing/2014/main" id="{17D73091-131B-421F-8384-EAB0D6EAD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44" name="Oval 1246">
              <a:extLst>
                <a:ext uri="{FF2B5EF4-FFF2-40B4-BE49-F238E27FC236}">
                  <a16:creationId xmlns:a16="http://schemas.microsoft.com/office/drawing/2014/main" id="{8829768B-9EBF-4A04-A842-CA5FFE043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45" name="Oval 1247">
              <a:extLst>
                <a:ext uri="{FF2B5EF4-FFF2-40B4-BE49-F238E27FC236}">
                  <a16:creationId xmlns:a16="http://schemas.microsoft.com/office/drawing/2014/main" id="{3A25DEB2-A57F-4EAC-8B7C-F84E5B984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46" name="Oval 1248">
              <a:extLst>
                <a:ext uri="{FF2B5EF4-FFF2-40B4-BE49-F238E27FC236}">
                  <a16:creationId xmlns:a16="http://schemas.microsoft.com/office/drawing/2014/main" id="{6486AD31-5968-4E11-AC0A-A9A16655F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47" name="Oval 1249">
              <a:extLst>
                <a:ext uri="{FF2B5EF4-FFF2-40B4-BE49-F238E27FC236}">
                  <a16:creationId xmlns:a16="http://schemas.microsoft.com/office/drawing/2014/main" id="{5DDA1594-0E71-40A5-A545-778F29BBB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48" name="Oval 1250">
              <a:extLst>
                <a:ext uri="{FF2B5EF4-FFF2-40B4-BE49-F238E27FC236}">
                  <a16:creationId xmlns:a16="http://schemas.microsoft.com/office/drawing/2014/main" id="{6B753180-0E5D-4D09-9B9D-1DAAC8CEA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4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49" name="Oval 1251">
              <a:extLst>
                <a:ext uri="{FF2B5EF4-FFF2-40B4-BE49-F238E27FC236}">
                  <a16:creationId xmlns:a16="http://schemas.microsoft.com/office/drawing/2014/main" id="{33580692-AA7A-4D79-BFE1-A4AA3E62B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50" name="Oval 1252">
              <a:extLst>
                <a:ext uri="{FF2B5EF4-FFF2-40B4-BE49-F238E27FC236}">
                  <a16:creationId xmlns:a16="http://schemas.microsoft.com/office/drawing/2014/main" id="{85CD6450-0939-4F09-87F6-4FFCFD822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51" name="Oval 1253">
              <a:extLst>
                <a:ext uri="{FF2B5EF4-FFF2-40B4-BE49-F238E27FC236}">
                  <a16:creationId xmlns:a16="http://schemas.microsoft.com/office/drawing/2014/main" id="{9F8D59B1-F32B-45BA-943F-6202EC5F5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52" name="Oval 1254">
              <a:extLst>
                <a:ext uri="{FF2B5EF4-FFF2-40B4-BE49-F238E27FC236}">
                  <a16:creationId xmlns:a16="http://schemas.microsoft.com/office/drawing/2014/main" id="{433B4EFE-984D-4384-96F6-2DE399550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53" name="Oval 1255">
              <a:extLst>
                <a:ext uri="{FF2B5EF4-FFF2-40B4-BE49-F238E27FC236}">
                  <a16:creationId xmlns:a16="http://schemas.microsoft.com/office/drawing/2014/main" id="{BCD8B822-06D1-4E1B-83EE-9E5C7E64D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54" name="Oval 1256">
              <a:extLst>
                <a:ext uri="{FF2B5EF4-FFF2-40B4-BE49-F238E27FC236}">
                  <a16:creationId xmlns:a16="http://schemas.microsoft.com/office/drawing/2014/main" id="{03A0675C-CC4D-4B7C-9DE2-DD181564B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55" name="Oval 1257">
              <a:extLst>
                <a:ext uri="{FF2B5EF4-FFF2-40B4-BE49-F238E27FC236}">
                  <a16:creationId xmlns:a16="http://schemas.microsoft.com/office/drawing/2014/main" id="{F4E62DF9-1F4F-4BFE-ADB1-A083AB92B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56" name="Oval 1258">
              <a:extLst>
                <a:ext uri="{FF2B5EF4-FFF2-40B4-BE49-F238E27FC236}">
                  <a16:creationId xmlns:a16="http://schemas.microsoft.com/office/drawing/2014/main" id="{6CABDEAD-478D-4CBC-9B9F-18CAB7289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57" name="Oval 1259">
              <a:extLst>
                <a:ext uri="{FF2B5EF4-FFF2-40B4-BE49-F238E27FC236}">
                  <a16:creationId xmlns:a16="http://schemas.microsoft.com/office/drawing/2014/main" id="{0836B3AC-CE1D-4C5F-A3C9-6F57D3155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58" name="Oval 1260">
              <a:extLst>
                <a:ext uri="{FF2B5EF4-FFF2-40B4-BE49-F238E27FC236}">
                  <a16:creationId xmlns:a16="http://schemas.microsoft.com/office/drawing/2014/main" id="{465E5B0E-8972-4333-B31F-4330AE95F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5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59" name="Oval 1261">
              <a:extLst>
                <a:ext uri="{FF2B5EF4-FFF2-40B4-BE49-F238E27FC236}">
                  <a16:creationId xmlns:a16="http://schemas.microsoft.com/office/drawing/2014/main" id="{0640EB4A-977E-44B9-8581-A9B80E897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60" name="Oval 1262">
              <a:extLst>
                <a:ext uri="{FF2B5EF4-FFF2-40B4-BE49-F238E27FC236}">
                  <a16:creationId xmlns:a16="http://schemas.microsoft.com/office/drawing/2014/main" id="{E913622F-841F-4A95-B085-DE936DE60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61" name="Oval 1263">
              <a:extLst>
                <a:ext uri="{FF2B5EF4-FFF2-40B4-BE49-F238E27FC236}">
                  <a16:creationId xmlns:a16="http://schemas.microsoft.com/office/drawing/2014/main" id="{B7BBC83F-674F-4FC3-B7EC-9101A4C5A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62" name="Oval 1264">
              <a:extLst>
                <a:ext uri="{FF2B5EF4-FFF2-40B4-BE49-F238E27FC236}">
                  <a16:creationId xmlns:a16="http://schemas.microsoft.com/office/drawing/2014/main" id="{CFAA89D6-3EF4-4BFE-AFBD-C95F5CD4E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63" name="Oval 1265">
              <a:extLst>
                <a:ext uri="{FF2B5EF4-FFF2-40B4-BE49-F238E27FC236}">
                  <a16:creationId xmlns:a16="http://schemas.microsoft.com/office/drawing/2014/main" id="{60406F41-73F6-4848-88B0-737416A49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64" name="Oval 1266">
              <a:extLst>
                <a:ext uri="{FF2B5EF4-FFF2-40B4-BE49-F238E27FC236}">
                  <a16:creationId xmlns:a16="http://schemas.microsoft.com/office/drawing/2014/main" id="{9F03C580-AD90-458A-980D-22858EB4A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65" name="Oval 1267">
              <a:extLst>
                <a:ext uri="{FF2B5EF4-FFF2-40B4-BE49-F238E27FC236}">
                  <a16:creationId xmlns:a16="http://schemas.microsoft.com/office/drawing/2014/main" id="{A96B7493-3515-4952-93BD-274ABDDAB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66" name="Oval 1268">
              <a:extLst>
                <a:ext uri="{FF2B5EF4-FFF2-40B4-BE49-F238E27FC236}">
                  <a16:creationId xmlns:a16="http://schemas.microsoft.com/office/drawing/2014/main" id="{CEE314D2-7DAE-4709-AB86-49E5CBC1A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67" name="Oval 1269">
              <a:extLst>
                <a:ext uri="{FF2B5EF4-FFF2-40B4-BE49-F238E27FC236}">
                  <a16:creationId xmlns:a16="http://schemas.microsoft.com/office/drawing/2014/main" id="{0B463898-33BC-4EE9-BA6A-FCD4D26A5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68" name="Oval 1270">
              <a:extLst>
                <a:ext uri="{FF2B5EF4-FFF2-40B4-BE49-F238E27FC236}">
                  <a16:creationId xmlns:a16="http://schemas.microsoft.com/office/drawing/2014/main" id="{1630786F-F3A9-4722-B0C2-8A9D4CE7C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63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69" name="Oval 1271">
              <a:extLst>
                <a:ext uri="{FF2B5EF4-FFF2-40B4-BE49-F238E27FC236}">
                  <a16:creationId xmlns:a16="http://schemas.microsoft.com/office/drawing/2014/main" id="{B710990C-A150-4D7A-A324-D5F64449B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70" name="Oval 1272">
              <a:extLst>
                <a:ext uri="{FF2B5EF4-FFF2-40B4-BE49-F238E27FC236}">
                  <a16:creationId xmlns:a16="http://schemas.microsoft.com/office/drawing/2014/main" id="{34BF4AFA-5BD7-4FF7-83BD-529F7009D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71" name="Oval 1273">
              <a:extLst>
                <a:ext uri="{FF2B5EF4-FFF2-40B4-BE49-F238E27FC236}">
                  <a16:creationId xmlns:a16="http://schemas.microsoft.com/office/drawing/2014/main" id="{D486A8E3-CEC5-4740-ACBD-5FA6568FE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72" name="Oval 1274">
              <a:extLst>
                <a:ext uri="{FF2B5EF4-FFF2-40B4-BE49-F238E27FC236}">
                  <a16:creationId xmlns:a16="http://schemas.microsoft.com/office/drawing/2014/main" id="{087471BB-1649-4B57-8C49-327788BB2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73" name="Oval 1275">
              <a:extLst>
                <a:ext uri="{FF2B5EF4-FFF2-40B4-BE49-F238E27FC236}">
                  <a16:creationId xmlns:a16="http://schemas.microsoft.com/office/drawing/2014/main" id="{F52D6FA2-9CF5-43C9-94DC-81263EFF8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74" name="Oval 1276">
              <a:extLst>
                <a:ext uri="{FF2B5EF4-FFF2-40B4-BE49-F238E27FC236}">
                  <a16:creationId xmlns:a16="http://schemas.microsoft.com/office/drawing/2014/main" id="{9502C26B-F7D0-421E-A39C-6F8DCCD27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75" name="Oval 1277">
              <a:extLst>
                <a:ext uri="{FF2B5EF4-FFF2-40B4-BE49-F238E27FC236}">
                  <a16:creationId xmlns:a16="http://schemas.microsoft.com/office/drawing/2014/main" id="{835B1A98-974D-4343-AA56-4BC61788F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76" name="Oval 1278">
              <a:extLst>
                <a:ext uri="{FF2B5EF4-FFF2-40B4-BE49-F238E27FC236}">
                  <a16:creationId xmlns:a16="http://schemas.microsoft.com/office/drawing/2014/main" id="{449E843B-0024-4DC2-BE20-279C1733B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77" name="Oval 1279">
              <a:extLst>
                <a:ext uri="{FF2B5EF4-FFF2-40B4-BE49-F238E27FC236}">
                  <a16:creationId xmlns:a16="http://schemas.microsoft.com/office/drawing/2014/main" id="{A01C97C1-DB3C-464D-B6A3-B33B62BB9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78" name="Oval 1280">
              <a:extLst>
                <a:ext uri="{FF2B5EF4-FFF2-40B4-BE49-F238E27FC236}">
                  <a16:creationId xmlns:a16="http://schemas.microsoft.com/office/drawing/2014/main" id="{B52DB26A-312E-44CF-B313-4A98AE3D6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72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79" name="Oval 1281">
              <a:extLst>
                <a:ext uri="{FF2B5EF4-FFF2-40B4-BE49-F238E27FC236}">
                  <a16:creationId xmlns:a16="http://schemas.microsoft.com/office/drawing/2014/main" id="{B77D9B3F-B202-4A89-9E16-B99FD850D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80" name="Oval 1282">
              <a:extLst>
                <a:ext uri="{FF2B5EF4-FFF2-40B4-BE49-F238E27FC236}">
                  <a16:creationId xmlns:a16="http://schemas.microsoft.com/office/drawing/2014/main" id="{4CDA4C24-969F-4184-9007-9D20FEE67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81" name="Oval 1283">
              <a:extLst>
                <a:ext uri="{FF2B5EF4-FFF2-40B4-BE49-F238E27FC236}">
                  <a16:creationId xmlns:a16="http://schemas.microsoft.com/office/drawing/2014/main" id="{5808C46F-22FD-4E06-83E6-3B1B2199B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82" name="Oval 1284">
              <a:extLst>
                <a:ext uri="{FF2B5EF4-FFF2-40B4-BE49-F238E27FC236}">
                  <a16:creationId xmlns:a16="http://schemas.microsoft.com/office/drawing/2014/main" id="{FF4DB3AA-B541-480C-BB86-BE412C4B5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83" name="Oval 1285">
              <a:extLst>
                <a:ext uri="{FF2B5EF4-FFF2-40B4-BE49-F238E27FC236}">
                  <a16:creationId xmlns:a16="http://schemas.microsoft.com/office/drawing/2014/main" id="{2E87877D-19ED-4DFD-B6BB-762178EA8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84" name="Oval 1286">
              <a:extLst>
                <a:ext uri="{FF2B5EF4-FFF2-40B4-BE49-F238E27FC236}">
                  <a16:creationId xmlns:a16="http://schemas.microsoft.com/office/drawing/2014/main" id="{9E2B8242-F3E1-4430-BAC5-78B25C8E6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85" name="Oval 1287">
              <a:extLst>
                <a:ext uri="{FF2B5EF4-FFF2-40B4-BE49-F238E27FC236}">
                  <a16:creationId xmlns:a16="http://schemas.microsoft.com/office/drawing/2014/main" id="{A5BB3FF6-21C6-4799-BD42-71B6865E8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86" name="Oval 1288">
              <a:extLst>
                <a:ext uri="{FF2B5EF4-FFF2-40B4-BE49-F238E27FC236}">
                  <a16:creationId xmlns:a16="http://schemas.microsoft.com/office/drawing/2014/main" id="{1AB50669-70D6-4785-9DC4-7D34F364E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87" name="Oval 1289">
              <a:extLst>
                <a:ext uri="{FF2B5EF4-FFF2-40B4-BE49-F238E27FC236}">
                  <a16:creationId xmlns:a16="http://schemas.microsoft.com/office/drawing/2014/main" id="{DA170D9C-9F99-47C0-93F6-911D32E05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88" name="Oval 1290">
              <a:extLst>
                <a:ext uri="{FF2B5EF4-FFF2-40B4-BE49-F238E27FC236}">
                  <a16:creationId xmlns:a16="http://schemas.microsoft.com/office/drawing/2014/main" id="{D6CD0F25-7579-44D6-9257-EBE0A5734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81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89" name="Oval 1291">
              <a:extLst>
                <a:ext uri="{FF2B5EF4-FFF2-40B4-BE49-F238E27FC236}">
                  <a16:creationId xmlns:a16="http://schemas.microsoft.com/office/drawing/2014/main" id="{F98A17C9-B3D7-4C36-9D78-EBDFA40E7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90" name="Oval 1292">
              <a:extLst>
                <a:ext uri="{FF2B5EF4-FFF2-40B4-BE49-F238E27FC236}">
                  <a16:creationId xmlns:a16="http://schemas.microsoft.com/office/drawing/2014/main" id="{B263619E-E648-486E-AB0F-83AF2C90C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91" name="Oval 1293">
              <a:extLst>
                <a:ext uri="{FF2B5EF4-FFF2-40B4-BE49-F238E27FC236}">
                  <a16:creationId xmlns:a16="http://schemas.microsoft.com/office/drawing/2014/main" id="{360AA741-0AB3-4BAA-8F65-9F4FD7E1A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92" name="Oval 1294">
              <a:extLst>
                <a:ext uri="{FF2B5EF4-FFF2-40B4-BE49-F238E27FC236}">
                  <a16:creationId xmlns:a16="http://schemas.microsoft.com/office/drawing/2014/main" id="{9CDD7A91-BAF6-4188-88FA-19EAC1588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93" name="Oval 1295">
              <a:extLst>
                <a:ext uri="{FF2B5EF4-FFF2-40B4-BE49-F238E27FC236}">
                  <a16:creationId xmlns:a16="http://schemas.microsoft.com/office/drawing/2014/main" id="{031CCEC1-3A84-4B62-985B-77DD18992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94" name="Oval 1296">
              <a:extLst>
                <a:ext uri="{FF2B5EF4-FFF2-40B4-BE49-F238E27FC236}">
                  <a16:creationId xmlns:a16="http://schemas.microsoft.com/office/drawing/2014/main" id="{EFB1627F-61AD-426D-8FF4-4736E0F6C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95" name="Oval 1297">
              <a:extLst>
                <a:ext uri="{FF2B5EF4-FFF2-40B4-BE49-F238E27FC236}">
                  <a16:creationId xmlns:a16="http://schemas.microsoft.com/office/drawing/2014/main" id="{9613FC4E-D3CA-47D0-ABF6-A384ACC66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96" name="Oval 1298">
              <a:extLst>
                <a:ext uri="{FF2B5EF4-FFF2-40B4-BE49-F238E27FC236}">
                  <a16:creationId xmlns:a16="http://schemas.microsoft.com/office/drawing/2014/main" id="{EA2A10B1-9683-48AF-9748-D53150AB9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97" name="Oval 1299">
              <a:extLst>
                <a:ext uri="{FF2B5EF4-FFF2-40B4-BE49-F238E27FC236}">
                  <a16:creationId xmlns:a16="http://schemas.microsoft.com/office/drawing/2014/main" id="{0F9C6F00-97EB-45DB-A7F1-34E7550EF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98" name="Oval 1300">
              <a:extLst>
                <a:ext uri="{FF2B5EF4-FFF2-40B4-BE49-F238E27FC236}">
                  <a16:creationId xmlns:a16="http://schemas.microsoft.com/office/drawing/2014/main" id="{4FA19A2F-3A10-4FFA-9593-A65CB7C52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90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99" name="Oval 1301">
              <a:extLst>
                <a:ext uri="{FF2B5EF4-FFF2-40B4-BE49-F238E27FC236}">
                  <a16:creationId xmlns:a16="http://schemas.microsoft.com/office/drawing/2014/main" id="{20434FF3-1CE2-4161-9E2C-6A672530F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00" name="Oval 1302">
              <a:extLst>
                <a:ext uri="{FF2B5EF4-FFF2-40B4-BE49-F238E27FC236}">
                  <a16:creationId xmlns:a16="http://schemas.microsoft.com/office/drawing/2014/main" id="{FDA63E22-14BB-425D-8A30-F2C171A11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01" name="Oval 1303">
              <a:extLst>
                <a:ext uri="{FF2B5EF4-FFF2-40B4-BE49-F238E27FC236}">
                  <a16:creationId xmlns:a16="http://schemas.microsoft.com/office/drawing/2014/main" id="{5B51BB21-007E-427A-83D7-A645FFC17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02" name="Oval 1304">
              <a:extLst>
                <a:ext uri="{FF2B5EF4-FFF2-40B4-BE49-F238E27FC236}">
                  <a16:creationId xmlns:a16="http://schemas.microsoft.com/office/drawing/2014/main" id="{BE06046B-07A2-49E0-B5E9-2D58B2B19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03" name="Oval 1305">
              <a:extLst>
                <a:ext uri="{FF2B5EF4-FFF2-40B4-BE49-F238E27FC236}">
                  <a16:creationId xmlns:a16="http://schemas.microsoft.com/office/drawing/2014/main" id="{DF4660F9-2E9D-4FF7-A925-B5B21867F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04" name="Oval 1306">
              <a:extLst>
                <a:ext uri="{FF2B5EF4-FFF2-40B4-BE49-F238E27FC236}">
                  <a16:creationId xmlns:a16="http://schemas.microsoft.com/office/drawing/2014/main" id="{6E672B14-E3F9-47F0-913A-FE6AC0BB2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05" name="Oval 1307">
              <a:extLst>
                <a:ext uri="{FF2B5EF4-FFF2-40B4-BE49-F238E27FC236}">
                  <a16:creationId xmlns:a16="http://schemas.microsoft.com/office/drawing/2014/main" id="{E965EA3F-828E-4227-BC21-FF5A595B1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06" name="Oval 1308">
              <a:extLst>
                <a:ext uri="{FF2B5EF4-FFF2-40B4-BE49-F238E27FC236}">
                  <a16:creationId xmlns:a16="http://schemas.microsoft.com/office/drawing/2014/main" id="{757B7765-671D-4B5D-B92B-728FCCE19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07" name="Oval 1309">
              <a:extLst>
                <a:ext uri="{FF2B5EF4-FFF2-40B4-BE49-F238E27FC236}">
                  <a16:creationId xmlns:a16="http://schemas.microsoft.com/office/drawing/2014/main" id="{604A809E-E48D-4CD8-B186-0693937B7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08" name="Oval 1310">
              <a:extLst>
                <a:ext uri="{FF2B5EF4-FFF2-40B4-BE49-F238E27FC236}">
                  <a16:creationId xmlns:a16="http://schemas.microsoft.com/office/drawing/2014/main" id="{1A86E1A3-9DA6-46ED-BB40-5FCBB0947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99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09" name="Oval 1311">
              <a:extLst>
                <a:ext uri="{FF2B5EF4-FFF2-40B4-BE49-F238E27FC236}">
                  <a16:creationId xmlns:a16="http://schemas.microsoft.com/office/drawing/2014/main" id="{B6897228-A227-496F-8F8E-DF2A67B8A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10" name="Oval 1312">
              <a:extLst>
                <a:ext uri="{FF2B5EF4-FFF2-40B4-BE49-F238E27FC236}">
                  <a16:creationId xmlns:a16="http://schemas.microsoft.com/office/drawing/2014/main" id="{B136C813-59CB-4504-BA42-C4C146218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11" name="Oval 1313">
              <a:extLst>
                <a:ext uri="{FF2B5EF4-FFF2-40B4-BE49-F238E27FC236}">
                  <a16:creationId xmlns:a16="http://schemas.microsoft.com/office/drawing/2014/main" id="{E61EBDCB-9267-4728-9B0C-18EC80B2E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12" name="Oval 1314">
              <a:extLst>
                <a:ext uri="{FF2B5EF4-FFF2-40B4-BE49-F238E27FC236}">
                  <a16:creationId xmlns:a16="http://schemas.microsoft.com/office/drawing/2014/main" id="{7A7622FE-A01E-4312-B96F-9FA5CBD13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13" name="Oval 1315">
              <a:extLst>
                <a:ext uri="{FF2B5EF4-FFF2-40B4-BE49-F238E27FC236}">
                  <a16:creationId xmlns:a16="http://schemas.microsoft.com/office/drawing/2014/main" id="{0D02BD8E-190C-4868-A214-B26958C82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14" name="Oval 1316">
              <a:extLst>
                <a:ext uri="{FF2B5EF4-FFF2-40B4-BE49-F238E27FC236}">
                  <a16:creationId xmlns:a16="http://schemas.microsoft.com/office/drawing/2014/main" id="{41149B45-7A36-4F18-8BAA-473949B37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15" name="Oval 1317">
              <a:extLst>
                <a:ext uri="{FF2B5EF4-FFF2-40B4-BE49-F238E27FC236}">
                  <a16:creationId xmlns:a16="http://schemas.microsoft.com/office/drawing/2014/main" id="{03C43E3F-FC1A-4D57-AAE8-4DDA54AB3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16" name="Oval 1318">
              <a:extLst>
                <a:ext uri="{FF2B5EF4-FFF2-40B4-BE49-F238E27FC236}">
                  <a16:creationId xmlns:a16="http://schemas.microsoft.com/office/drawing/2014/main" id="{A2686E34-1CF0-407B-92BA-DE5D1FCDE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17" name="Oval 1319">
              <a:extLst>
                <a:ext uri="{FF2B5EF4-FFF2-40B4-BE49-F238E27FC236}">
                  <a16:creationId xmlns:a16="http://schemas.microsoft.com/office/drawing/2014/main" id="{1BB5F244-C1A0-4D0D-8162-C763FF6D8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18" name="Oval 1320">
              <a:extLst>
                <a:ext uri="{FF2B5EF4-FFF2-40B4-BE49-F238E27FC236}">
                  <a16:creationId xmlns:a16="http://schemas.microsoft.com/office/drawing/2014/main" id="{598B1A97-6C1C-4A12-8208-D8BDED58E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08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19" name="Oval 1321">
              <a:extLst>
                <a:ext uri="{FF2B5EF4-FFF2-40B4-BE49-F238E27FC236}">
                  <a16:creationId xmlns:a16="http://schemas.microsoft.com/office/drawing/2014/main" id="{86ACA2A8-3774-46AC-BAC6-2322EA573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20" name="Oval 1322">
              <a:extLst>
                <a:ext uri="{FF2B5EF4-FFF2-40B4-BE49-F238E27FC236}">
                  <a16:creationId xmlns:a16="http://schemas.microsoft.com/office/drawing/2014/main" id="{EDFD51D8-AF36-4A50-B057-5D47DD536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21" name="Oval 1323">
              <a:extLst>
                <a:ext uri="{FF2B5EF4-FFF2-40B4-BE49-F238E27FC236}">
                  <a16:creationId xmlns:a16="http://schemas.microsoft.com/office/drawing/2014/main" id="{B2D07F4D-542F-45BB-B57E-B1C895166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22" name="Oval 1324">
              <a:extLst>
                <a:ext uri="{FF2B5EF4-FFF2-40B4-BE49-F238E27FC236}">
                  <a16:creationId xmlns:a16="http://schemas.microsoft.com/office/drawing/2014/main" id="{0E42C417-43C0-49EB-8977-BEBCE612D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23" name="Oval 1325">
              <a:extLst>
                <a:ext uri="{FF2B5EF4-FFF2-40B4-BE49-F238E27FC236}">
                  <a16:creationId xmlns:a16="http://schemas.microsoft.com/office/drawing/2014/main" id="{285F1C5F-7237-4A6B-BFBA-18B9E4779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24" name="Oval 1326">
              <a:extLst>
                <a:ext uri="{FF2B5EF4-FFF2-40B4-BE49-F238E27FC236}">
                  <a16:creationId xmlns:a16="http://schemas.microsoft.com/office/drawing/2014/main" id="{75012D61-D5BB-4235-8939-57CCA5C34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25" name="Oval 1327">
              <a:extLst>
                <a:ext uri="{FF2B5EF4-FFF2-40B4-BE49-F238E27FC236}">
                  <a16:creationId xmlns:a16="http://schemas.microsoft.com/office/drawing/2014/main" id="{B656719D-DAA6-4DE7-A715-6D2AA1D06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26" name="Oval 1328">
              <a:extLst>
                <a:ext uri="{FF2B5EF4-FFF2-40B4-BE49-F238E27FC236}">
                  <a16:creationId xmlns:a16="http://schemas.microsoft.com/office/drawing/2014/main" id="{2876516E-543A-4E79-A6FC-2D854FE07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27" name="Oval 1329">
              <a:extLst>
                <a:ext uri="{FF2B5EF4-FFF2-40B4-BE49-F238E27FC236}">
                  <a16:creationId xmlns:a16="http://schemas.microsoft.com/office/drawing/2014/main" id="{85CD0E89-620B-4DD9-BF9C-E37051A73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28" name="Oval 1330">
              <a:extLst>
                <a:ext uri="{FF2B5EF4-FFF2-40B4-BE49-F238E27FC236}">
                  <a16:creationId xmlns:a16="http://schemas.microsoft.com/office/drawing/2014/main" id="{6B55F54E-44C2-444F-84C0-217848E6A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17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29" name="Oval 1331">
              <a:extLst>
                <a:ext uri="{FF2B5EF4-FFF2-40B4-BE49-F238E27FC236}">
                  <a16:creationId xmlns:a16="http://schemas.microsoft.com/office/drawing/2014/main" id="{822A60EB-86A1-42E3-B7A6-430FC5062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0" name="Oval 1332">
              <a:extLst>
                <a:ext uri="{FF2B5EF4-FFF2-40B4-BE49-F238E27FC236}">
                  <a16:creationId xmlns:a16="http://schemas.microsoft.com/office/drawing/2014/main" id="{C0FC10B9-0BA0-4DD4-8FB7-A200BF9FE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1" name="Oval 1333">
              <a:extLst>
                <a:ext uri="{FF2B5EF4-FFF2-40B4-BE49-F238E27FC236}">
                  <a16:creationId xmlns:a16="http://schemas.microsoft.com/office/drawing/2014/main" id="{C9F65692-AF76-435E-89FB-4E3C55C74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2" name="Oval 1334">
              <a:extLst>
                <a:ext uri="{FF2B5EF4-FFF2-40B4-BE49-F238E27FC236}">
                  <a16:creationId xmlns:a16="http://schemas.microsoft.com/office/drawing/2014/main" id="{6B79D2BE-0898-4F94-8DF9-9B25E73A1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3" name="Oval 1335">
              <a:extLst>
                <a:ext uri="{FF2B5EF4-FFF2-40B4-BE49-F238E27FC236}">
                  <a16:creationId xmlns:a16="http://schemas.microsoft.com/office/drawing/2014/main" id="{C6C5A2EC-629D-4A29-A9D6-CFA83445D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4" name="Oval 1336">
              <a:extLst>
                <a:ext uri="{FF2B5EF4-FFF2-40B4-BE49-F238E27FC236}">
                  <a16:creationId xmlns:a16="http://schemas.microsoft.com/office/drawing/2014/main" id="{80121C95-F9B1-4AA3-B74C-2AFBD8115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5" name="Oval 1337">
              <a:extLst>
                <a:ext uri="{FF2B5EF4-FFF2-40B4-BE49-F238E27FC236}">
                  <a16:creationId xmlns:a16="http://schemas.microsoft.com/office/drawing/2014/main" id="{C2549EEE-9FAC-4FD5-95F7-A5C00021E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6" name="Oval 1338">
              <a:extLst>
                <a:ext uri="{FF2B5EF4-FFF2-40B4-BE49-F238E27FC236}">
                  <a16:creationId xmlns:a16="http://schemas.microsoft.com/office/drawing/2014/main" id="{2DBE9A2A-B05A-4C15-AAE3-3EA07DBAE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7" name="Oval 1339">
              <a:extLst>
                <a:ext uri="{FF2B5EF4-FFF2-40B4-BE49-F238E27FC236}">
                  <a16:creationId xmlns:a16="http://schemas.microsoft.com/office/drawing/2014/main" id="{94DA40CE-D9AD-4854-BFFC-26A44FFDB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8" name="Oval 1340">
              <a:extLst>
                <a:ext uri="{FF2B5EF4-FFF2-40B4-BE49-F238E27FC236}">
                  <a16:creationId xmlns:a16="http://schemas.microsoft.com/office/drawing/2014/main" id="{5B5BE74C-7FC3-4DAF-A802-D69F22095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26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9" name="Oval 1341">
              <a:extLst>
                <a:ext uri="{FF2B5EF4-FFF2-40B4-BE49-F238E27FC236}">
                  <a16:creationId xmlns:a16="http://schemas.microsoft.com/office/drawing/2014/main" id="{C9683689-6C78-47C9-A8E1-4382C0B96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0" name="Oval 1342">
              <a:extLst>
                <a:ext uri="{FF2B5EF4-FFF2-40B4-BE49-F238E27FC236}">
                  <a16:creationId xmlns:a16="http://schemas.microsoft.com/office/drawing/2014/main" id="{B30C1818-F7D4-4264-88BE-F378BA4B8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1" name="Oval 1343">
              <a:extLst>
                <a:ext uri="{FF2B5EF4-FFF2-40B4-BE49-F238E27FC236}">
                  <a16:creationId xmlns:a16="http://schemas.microsoft.com/office/drawing/2014/main" id="{44FEB9E3-2D11-4F81-8A05-E2FEDB8C39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" name="Oval 1344">
              <a:extLst>
                <a:ext uri="{FF2B5EF4-FFF2-40B4-BE49-F238E27FC236}">
                  <a16:creationId xmlns:a16="http://schemas.microsoft.com/office/drawing/2014/main" id="{A98043F9-DAD1-44C5-B925-DF09AA88C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" name="Oval 1345">
              <a:extLst>
                <a:ext uri="{FF2B5EF4-FFF2-40B4-BE49-F238E27FC236}">
                  <a16:creationId xmlns:a16="http://schemas.microsoft.com/office/drawing/2014/main" id="{BF7882F2-000B-4DE2-852C-C2B49AAEA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4" name="Oval 1346">
              <a:extLst>
                <a:ext uri="{FF2B5EF4-FFF2-40B4-BE49-F238E27FC236}">
                  <a16:creationId xmlns:a16="http://schemas.microsoft.com/office/drawing/2014/main" id="{9681BD3A-1EF0-4B84-8841-66649C999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" name="Oval 1347">
              <a:extLst>
                <a:ext uri="{FF2B5EF4-FFF2-40B4-BE49-F238E27FC236}">
                  <a16:creationId xmlns:a16="http://schemas.microsoft.com/office/drawing/2014/main" id="{F7ECC48B-D14E-48A9-844C-44036B3E5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6" name="Oval 1348">
              <a:extLst>
                <a:ext uri="{FF2B5EF4-FFF2-40B4-BE49-F238E27FC236}">
                  <a16:creationId xmlns:a16="http://schemas.microsoft.com/office/drawing/2014/main" id="{A548EF2D-2AC7-4EB5-B87C-2F441DF84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7" name="Oval 1349">
              <a:extLst>
                <a:ext uri="{FF2B5EF4-FFF2-40B4-BE49-F238E27FC236}">
                  <a16:creationId xmlns:a16="http://schemas.microsoft.com/office/drawing/2014/main" id="{43D11299-AE17-4D9C-8BC6-87F139614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8" name="Oval 1350">
              <a:extLst>
                <a:ext uri="{FF2B5EF4-FFF2-40B4-BE49-F238E27FC236}">
                  <a16:creationId xmlns:a16="http://schemas.microsoft.com/office/drawing/2014/main" id="{8E5F88C2-EF59-4DCD-8E6F-76087E7D6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358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9" name="Oval 1351">
              <a:extLst>
                <a:ext uri="{FF2B5EF4-FFF2-40B4-BE49-F238E27FC236}">
                  <a16:creationId xmlns:a16="http://schemas.microsoft.com/office/drawing/2014/main" id="{7FDEEAED-BADD-42B0-8F93-69347975C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0" name="Oval 1352">
              <a:extLst>
                <a:ext uri="{FF2B5EF4-FFF2-40B4-BE49-F238E27FC236}">
                  <a16:creationId xmlns:a16="http://schemas.microsoft.com/office/drawing/2014/main" id="{4B4E5908-A30C-46F1-A776-F2783EF4A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1" name="Oval 1353">
              <a:extLst>
                <a:ext uri="{FF2B5EF4-FFF2-40B4-BE49-F238E27FC236}">
                  <a16:creationId xmlns:a16="http://schemas.microsoft.com/office/drawing/2014/main" id="{C3BA3D83-FEAB-417B-8036-FE2B446C2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2" name="Oval 1354">
              <a:extLst>
                <a:ext uri="{FF2B5EF4-FFF2-40B4-BE49-F238E27FC236}">
                  <a16:creationId xmlns:a16="http://schemas.microsoft.com/office/drawing/2014/main" id="{8CD224EB-8A5F-41E7-9917-202165514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3" name="Oval 1355">
              <a:extLst>
                <a:ext uri="{FF2B5EF4-FFF2-40B4-BE49-F238E27FC236}">
                  <a16:creationId xmlns:a16="http://schemas.microsoft.com/office/drawing/2014/main" id="{903FC465-E3D5-4640-B3DC-310925271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4" name="Oval 1356">
              <a:extLst>
                <a:ext uri="{FF2B5EF4-FFF2-40B4-BE49-F238E27FC236}">
                  <a16:creationId xmlns:a16="http://schemas.microsoft.com/office/drawing/2014/main" id="{56CEC5FC-E504-4F30-ABB8-9449F162F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5" name="Oval 1357">
              <a:extLst>
                <a:ext uri="{FF2B5EF4-FFF2-40B4-BE49-F238E27FC236}">
                  <a16:creationId xmlns:a16="http://schemas.microsoft.com/office/drawing/2014/main" id="{9451ACDE-B1DC-4402-828E-94D6E6C2E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6" name="Oval 1358">
              <a:extLst>
                <a:ext uri="{FF2B5EF4-FFF2-40B4-BE49-F238E27FC236}">
                  <a16:creationId xmlns:a16="http://schemas.microsoft.com/office/drawing/2014/main" id="{B9D624EB-3F4E-45A8-80BB-61AC3D4D5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7" name="Oval 1359">
              <a:extLst>
                <a:ext uri="{FF2B5EF4-FFF2-40B4-BE49-F238E27FC236}">
                  <a16:creationId xmlns:a16="http://schemas.microsoft.com/office/drawing/2014/main" id="{64330BB3-3DA7-40E0-B487-6202C6521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8" name="Oval 1360">
              <a:extLst>
                <a:ext uri="{FF2B5EF4-FFF2-40B4-BE49-F238E27FC236}">
                  <a16:creationId xmlns:a16="http://schemas.microsoft.com/office/drawing/2014/main" id="{679A344F-8CC0-4CC8-BF05-F9AAB5305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449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9" name="Oval 1361">
              <a:extLst>
                <a:ext uri="{FF2B5EF4-FFF2-40B4-BE49-F238E27FC236}">
                  <a16:creationId xmlns:a16="http://schemas.microsoft.com/office/drawing/2014/main" id="{43DFD2FA-C445-40EA-9511-B4944AAFA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60" name="Oval 1362">
              <a:extLst>
                <a:ext uri="{FF2B5EF4-FFF2-40B4-BE49-F238E27FC236}">
                  <a16:creationId xmlns:a16="http://schemas.microsoft.com/office/drawing/2014/main" id="{B40513BD-80CD-4A5A-8F66-FC7397C86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61" name="Oval 1363">
              <a:extLst>
                <a:ext uri="{FF2B5EF4-FFF2-40B4-BE49-F238E27FC236}">
                  <a16:creationId xmlns:a16="http://schemas.microsoft.com/office/drawing/2014/main" id="{1F92395B-73A5-4844-8141-CE0221B2A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62" name="Oval 1364">
              <a:extLst>
                <a:ext uri="{FF2B5EF4-FFF2-40B4-BE49-F238E27FC236}">
                  <a16:creationId xmlns:a16="http://schemas.microsoft.com/office/drawing/2014/main" id="{CA766751-E439-40C6-836D-34D133220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63" name="Oval 1365">
              <a:extLst>
                <a:ext uri="{FF2B5EF4-FFF2-40B4-BE49-F238E27FC236}">
                  <a16:creationId xmlns:a16="http://schemas.microsoft.com/office/drawing/2014/main" id="{0DF0A26E-8DFF-4039-AA3B-0CAB159D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64" name="Oval 1366">
              <a:extLst>
                <a:ext uri="{FF2B5EF4-FFF2-40B4-BE49-F238E27FC236}">
                  <a16:creationId xmlns:a16="http://schemas.microsoft.com/office/drawing/2014/main" id="{87CFCBB3-0EDC-47A8-AE60-19DBA7ACD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65" name="Oval 1367">
              <a:extLst>
                <a:ext uri="{FF2B5EF4-FFF2-40B4-BE49-F238E27FC236}">
                  <a16:creationId xmlns:a16="http://schemas.microsoft.com/office/drawing/2014/main" id="{BA13ACE1-BEC0-4061-864F-800E29F53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66" name="Oval 1368">
              <a:extLst>
                <a:ext uri="{FF2B5EF4-FFF2-40B4-BE49-F238E27FC236}">
                  <a16:creationId xmlns:a16="http://schemas.microsoft.com/office/drawing/2014/main" id="{EE726112-2002-4309-9535-14D8A5A2D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67" name="Oval 1369">
              <a:extLst>
                <a:ext uri="{FF2B5EF4-FFF2-40B4-BE49-F238E27FC236}">
                  <a16:creationId xmlns:a16="http://schemas.microsoft.com/office/drawing/2014/main" id="{815D31B6-4099-48AF-A126-B785D3FB5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68" name="Oval 1370">
              <a:extLst>
                <a:ext uri="{FF2B5EF4-FFF2-40B4-BE49-F238E27FC236}">
                  <a16:creationId xmlns:a16="http://schemas.microsoft.com/office/drawing/2014/main" id="{43E2822B-8C1B-479D-8DE3-EB752F4ED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54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69" name="Oval 1371">
              <a:extLst>
                <a:ext uri="{FF2B5EF4-FFF2-40B4-BE49-F238E27FC236}">
                  <a16:creationId xmlns:a16="http://schemas.microsoft.com/office/drawing/2014/main" id="{6CFF4AD3-808F-47CC-B699-C72F53869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0" name="Oval 1372">
              <a:extLst>
                <a:ext uri="{FF2B5EF4-FFF2-40B4-BE49-F238E27FC236}">
                  <a16:creationId xmlns:a16="http://schemas.microsoft.com/office/drawing/2014/main" id="{4838045E-1555-49C2-AC1E-507B589C8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1" name="Oval 1373">
              <a:extLst>
                <a:ext uri="{FF2B5EF4-FFF2-40B4-BE49-F238E27FC236}">
                  <a16:creationId xmlns:a16="http://schemas.microsoft.com/office/drawing/2014/main" id="{0D59F9E9-EF65-467F-8776-8A565B9A4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2" name="Oval 1374">
              <a:extLst>
                <a:ext uri="{FF2B5EF4-FFF2-40B4-BE49-F238E27FC236}">
                  <a16:creationId xmlns:a16="http://schemas.microsoft.com/office/drawing/2014/main" id="{9E72306D-3494-4E2C-929D-7DB6F6BD1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3" name="Oval 1375">
              <a:extLst>
                <a:ext uri="{FF2B5EF4-FFF2-40B4-BE49-F238E27FC236}">
                  <a16:creationId xmlns:a16="http://schemas.microsoft.com/office/drawing/2014/main" id="{EEEA2F27-CF55-4955-835D-E89E56BD1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4" name="Oval 1376">
              <a:extLst>
                <a:ext uri="{FF2B5EF4-FFF2-40B4-BE49-F238E27FC236}">
                  <a16:creationId xmlns:a16="http://schemas.microsoft.com/office/drawing/2014/main" id="{023D0A94-08E9-45FF-881D-57E3E500A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5" name="Oval 1377">
              <a:extLst>
                <a:ext uri="{FF2B5EF4-FFF2-40B4-BE49-F238E27FC236}">
                  <a16:creationId xmlns:a16="http://schemas.microsoft.com/office/drawing/2014/main" id="{843422D8-BD06-4931-9B84-6B05F6DB4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6" name="Oval 1378">
              <a:extLst>
                <a:ext uri="{FF2B5EF4-FFF2-40B4-BE49-F238E27FC236}">
                  <a16:creationId xmlns:a16="http://schemas.microsoft.com/office/drawing/2014/main" id="{87E3C4DE-1411-4BE6-ADE3-88733F4F1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7" name="Oval 1379">
              <a:extLst>
                <a:ext uri="{FF2B5EF4-FFF2-40B4-BE49-F238E27FC236}">
                  <a16:creationId xmlns:a16="http://schemas.microsoft.com/office/drawing/2014/main" id="{4119AC76-171A-4791-9910-BDEE9A4BC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8" name="Oval 1380">
              <a:extLst>
                <a:ext uri="{FF2B5EF4-FFF2-40B4-BE49-F238E27FC236}">
                  <a16:creationId xmlns:a16="http://schemas.microsoft.com/office/drawing/2014/main" id="{FFE8FC77-C146-45B9-BE6A-449759D6E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63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9" name="Oval 1381">
              <a:extLst>
                <a:ext uri="{FF2B5EF4-FFF2-40B4-BE49-F238E27FC236}">
                  <a16:creationId xmlns:a16="http://schemas.microsoft.com/office/drawing/2014/main" id="{96A98966-1625-49BA-9E75-AAF1F8168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80" name="Oval 1382">
              <a:extLst>
                <a:ext uri="{FF2B5EF4-FFF2-40B4-BE49-F238E27FC236}">
                  <a16:creationId xmlns:a16="http://schemas.microsoft.com/office/drawing/2014/main" id="{02D15D64-6439-4D7D-A247-B480E47A4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81" name="Oval 1383">
              <a:extLst>
                <a:ext uri="{FF2B5EF4-FFF2-40B4-BE49-F238E27FC236}">
                  <a16:creationId xmlns:a16="http://schemas.microsoft.com/office/drawing/2014/main" id="{9DD5059A-069B-4F37-88BD-ABC982D68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82" name="Oval 1384">
              <a:extLst>
                <a:ext uri="{FF2B5EF4-FFF2-40B4-BE49-F238E27FC236}">
                  <a16:creationId xmlns:a16="http://schemas.microsoft.com/office/drawing/2014/main" id="{A3C5EAAB-F44E-4ACB-9989-0C19C42BA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83" name="Oval 1385">
              <a:extLst>
                <a:ext uri="{FF2B5EF4-FFF2-40B4-BE49-F238E27FC236}">
                  <a16:creationId xmlns:a16="http://schemas.microsoft.com/office/drawing/2014/main" id="{69356665-9558-4C82-BDE4-7A33D1012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84" name="Oval 1386">
              <a:extLst>
                <a:ext uri="{FF2B5EF4-FFF2-40B4-BE49-F238E27FC236}">
                  <a16:creationId xmlns:a16="http://schemas.microsoft.com/office/drawing/2014/main" id="{9F6C546A-D996-46CE-B707-9EB0089BD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85" name="Oval 1387">
              <a:extLst>
                <a:ext uri="{FF2B5EF4-FFF2-40B4-BE49-F238E27FC236}">
                  <a16:creationId xmlns:a16="http://schemas.microsoft.com/office/drawing/2014/main" id="{967004ED-B663-4179-A42C-78F3C1D8F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86" name="Oval 1388">
              <a:extLst>
                <a:ext uri="{FF2B5EF4-FFF2-40B4-BE49-F238E27FC236}">
                  <a16:creationId xmlns:a16="http://schemas.microsoft.com/office/drawing/2014/main" id="{ACD2A59F-D484-492A-92BC-F277F6192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87" name="Oval 1389">
              <a:extLst>
                <a:ext uri="{FF2B5EF4-FFF2-40B4-BE49-F238E27FC236}">
                  <a16:creationId xmlns:a16="http://schemas.microsoft.com/office/drawing/2014/main" id="{750E1A33-43C1-4AA1-A928-27445F598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88" name="Oval 1390">
              <a:extLst>
                <a:ext uri="{FF2B5EF4-FFF2-40B4-BE49-F238E27FC236}">
                  <a16:creationId xmlns:a16="http://schemas.microsoft.com/office/drawing/2014/main" id="{9A6E11AB-3FB4-4242-9BF9-82263C83D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72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89" name="Oval 1391">
              <a:extLst>
                <a:ext uri="{FF2B5EF4-FFF2-40B4-BE49-F238E27FC236}">
                  <a16:creationId xmlns:a16="http://schemas.microsoft.com/office/drawing/2014/main" id="{880999B0-E2FD-4AA1-AC3B-18302DB9A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90" name="Oval 1392">
              <a:extLst>
                <a:ext uri="{FF2B5EF4-FFF2-40B4-BE49-F238E27FC236}">
                  <a16:creationId xmlns:a16="http://schemas.microsoft.com/office/drawing/2014/main" id="{DD65DEBB-68AC-40F9-9E57-12BF3149D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91" name="Oval 1393">
              <a:extLst>
                <a:ext uri="{FF2B5EF4-FFF2-40B4-BE49-F238E27FC236}">
                  <a16:creationId xmlns:a16="http://schemas.microsoft.com/office/drawing/2014/main" id="{20CB5B12-1632-41F9-BFB8-12FA041BC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92" name="Oval 1394">
              <a:extLst>
                <a:ext uri="{FF2B5EF4-FFF2-40B4-BE49-F238E27FC236}">
                  <a16:creationId xmlns:a16="http://schemas.microsoft.com/office/drawing/2014/main" id="{F417A128-4606-48F6-B619-CDA6E4F6C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93" name="Oval 1395">
              <a:extLst>
                <a:ext uri="{FF2B5EF4-FFF2-40B4-BE49-F238E27FC236}">
                  <a16:creationId xmlns:a16="http://schemas.microsoft.com/office/drawing/2014/main" id="{11541AC6-D303-47A6-9A91-004ABE3A9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94" name="Oval 1396">
              <a:extLst>
                <a:ext uri="{FF2B5EF4-FFF2-40B4-BE49-F238E27FC236}">
                  <a16:creationId xmlns:a16="http://schemas.microsoft.com/office/drawing/2014/main" id="{151FF31E-83B5-4F35-AE92-B698F3D94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95" name="Oval 1397">
              <a:extLst>
                <a:ext uri="{FF2B5EF4-FFF2-40B4-BE49-F238E27FC236}">
                  <a16:creationId xmlns:a16="http://schemas.microsoft.com/office/drawing/2014/main" id="{8E94554A-70F0-45C0-AF88-F2C9B5E6D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96" name="Oval 1398">
              <a:extLst>
                <a:ext uri="{FF2B5EF4-FFF2-40B4-BE49-F238E27FC236}">
                  <a16:creationId xmlns:a16="http://schemas.microsoft.com/office/drawing/2014/main" id="{F6892890-9062-4A35-A058-E526A4A49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97" name="Oval 1399">
              <a:extLst>
                <a:ext uri="{FF2B5EF4-FFF2-40B4-BE49-F238E27FC236}">
                  <a16:creationId xmlns:a16="http://schemas.microsoft.com/office/drawing/2014/main" id="{A06F331A-300D-4D70-8446-16559E8C0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98" name="Oval 1400">
              <a:extLst>
                <a:ext uri="{FF2B5EF4-FFF2-40B4-BE49-F238E27FC236}">
                  <a16:creationId xmlns:a16="http://schemas.microsoft.com/office/drawing/2014/main" id="{A62C1C2F-B39D-4F21-8A87-2B936375F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81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99" name="Oval 1401">
              <a:extLst>
                <a:ext uri="{FF2B5EF4-FFF2-40B4-BE49-F238E27FC236}">
                  <a16:creationId xmlns:a16="http://schemas.microsoft.com/office/drawing/2014/main" id="{EDC454EE-7BE5-4F9E-82AE-616842CF8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00" name="Oval 1402">
              <a:extLst>
                <a:ext uri="{FF2B5EF4-FFF2-40B4-BE49-F238E27FC236}">
                  <a16:creationId xmlns:a16="http://schemas.microsoft.com/office/drawing/2014/main" id="{E7FFDD94-8BB0-4394-97D4-3D4B57168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01" name="Oval 1403">
              <a:extLst>
                <a:ext uri="{FF2B5EF4-FFF2-40B4-BE49-F238E27FC236}">
                  <a16:creationId xmlns:a16="http://schemas.microsoft.com/office/drawing/2014/main" id="{F2CF4B91-B16D-4E9F-A87C-FE0A05A3C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02" name="Oval 1404">
              <a:extLst>
                <a:ext uri="{FF2B5EF4-FFF2-40B4-BE49-F238E27FC236}">
                  <a16:creationId xmlns:a16="http://schemas.microsoft.com/office/drawing/2014/main" id="{E908C127-4679-4BA7-9EEC-0423453F5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03" name="Oval 1405">
              <a:extLst>
                <a:ext uri="{FF2B5EF4-FFF2-40B4-BE49-F238E27FC236}">
                  <a16:creationId xmlns:a16="http://schemas.microsoft.com/office/drawing/2014/main" id="{D91C713E-E8D7-4612-BD5F-39A6DE79E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04" name="Oval 1406">
              <a:extLst>
                <a:ext uri="{FF2B5EF4-FFF2-40B4-BE49-F238E27FC236}">
                  <a16:creationId xmlns:a16="http://schemas.microsoft.com/office/drawing/2014/main" id="{0FA962CB-0D59-4515-B3DC-6554021C9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05" name="Oval 1407">
              <a:extLst>
                <a:ext uri="{FF2B5EF4-FFF2-40B4-BE49-F238E27FC236}">
                  <a16:creationId xmlns:a16="http://schemas.microsoft.com/office/drawing/2014/main" id="{4558923F-C53F-4D2B-A778-1C0B7C3C5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06" name="Oval 1408">
              <a:extLst>
                <a:ext uri="{FF2B5EF4-FFF2-40B4-BE49-F238E27FC236}">
                  <a16:creationId xmlns:a16="http://schemas.microsoft.com/office/drawing/2014/main" id="{AA036EF8-7CC4-4B1D-BE93-66398B1CE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07" name="Oval 1409">
              <a:extLst>
                <a:ext uri="{FF2B5EF4-FFF2-40B4-BE49-F238E27FC236}">
                  <a16:creationId xmlns:a16="http://schemas.microsoft.com/office/drawing/2014/main" id="{B9B3E7D7-8936-4880-A48E-067DBB2DA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08" name="Oval 1410">
              <a:extLst>
                <a:ext uri="{FF2B5EF4-FFF2-40B4-BE49-F238E27FC236}">
                  <a16:creationId xmlns:a16="http://schemas.microsoft.com/office/drawing/2014/main" id="{DED5CEB7-99B6-4247-9662-8C70CA51A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90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09" name="Oval 1411">
              <a:extLst>
                <a:ext uri="{FF2B5EF4-FFF2-40B4-BE49-F238E27FC236}">
                  <a16:creationId xmlns:a16="http://schemas.microsoft.com/office/drawing/2014/main" id="{5A287745-2702-443F-BFC6-49C8E42D8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299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0" name="Oval 1412">
              <a:extLst>
                <a:ext uri="{FF2B5EF4-FFF2-40B4-BE49-F238E27FC236}">
                  <a16:creationId xmlns:a16="http://schemas.microsoft.com/office/drawing/2014/main" id="{068847AB-C04D-49C6-B7A0-25F9F88AC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1" name="Oval 1413">
              <a:extLst>
                <a:ext uri="{FF2B5EF4-FFF2-40B4-BE49-F238E27FC236}">
                  <a16:creationId xmlns:a16="http://schemas.microsoft.com/office/drawing/2014/main" id="{B8BB95CB-BE55-49FA-81D1-92AA3E039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2" name="Oval 1414">
              <a:extLst>
                <a:ext uri="{FF2B5EF4-FFF2-40B4-BE49-F238E27FC236}">
                  <a16:creationId xmlns:a16="http://schemas.microsoft.com/office/drawing/2014/main" id="{EBAB6F4E-F02F-4112-A28A-6813905BE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3" name="Oval 1415">
              <a:extLst>
                <a:ext uri="{FF2B5EF4-FFF2-40B4-BE49-F238E27FC236}">
                  <a16:creationId xmlns:a16="http://schemas.microsoft.com/office/drawing/2014/main" id="{3B6B40C4-6C69-4AFF-8EBC-321368B9E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4" name="Oval 1416">
              <a:extLst>
                <a:ext uri="{FF2B5EF4-FFF2-40B4-BE49-F238E27FC236}">
                  <a16:creationId xmlns:a16="http://schemas.microsoft.com/office/drawing/2014/main" id="{0AAF2DB5-B555-48E1-AC6D-39EDAD685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5" name="Oval 1417">
              <a:extLst>
                <a:ext uri="{FF2B5EF4-FFF2-40B4-BE49-F238E27FC236}">
                  <a16:creationId xmlns:a16="http://schemas.microsoft.com/office/drawing/2014/main" id="{F8DCA301-19A2-473A-8434-BE7F7BD39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6" name="Oval 1418">
              <a:extLst>
                <a:ext uri="{FF2B5EF4-FFF2-40B4-BE49-F238E27FC236}">
                  <a16:creationId xmlns:a16="http://schemas.microsoft.com/office/drawing/2014/main" id="{44E7A15A-87A4-454F-B268-5CB1F8DB1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7" name="Oval 1419">
              <a:extLst>
                <a:ext uri="{FF2B5EF4-FFF2-40B4-BE49-F238E27FC236}">
                  <a16:creationId xmlns:a16="http://schemas.microsoft.com/office/drawing/2014/main" id="{61BF7E78-94D1-4D69-B5EF-830A3ADD2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8" name="Oval 1420">
              <a:extLst>
                <a:ext uri="{FF2B5EF4-FFF2-40B4-BE49-F238E27FC236}">
                  <a16:creationId xmlns:a16="http://schemas.microsoft.com/office/drawing/2014/main" id="{B99CDA90-EB38-453D-845F-45A59CEE8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9" name="Oval 1421">
              <a:extLst>
                <a:ext uri="{FF2B5EF4-FFF2-40B4-BE49-F238E27FC236}">
                  <a16:creationId xmlns:a16="http://schemas.microsoft.com/office/drawing/2014/main" id="{37718028-03B9-4736-93E9-421C092F9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20" name="Oval 1422">
              <a:extLst>
                <a:ext uri="{FF2B5EF4-FFF2-40B4-BE49-F238E27FC236}">
                  <a16:creationId xmlns:a16="http://schemas.microsoft.com/office/drawing/2014/main" id="{F8CFEF0A-04D8-45AC-85FF-21E5B4E06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21" name="Oval 1423">
              <a:extLst>
                <a:ext uri="{FF2B5EF4-FFF2-40B4-BE49-F238E27FC236}">
                  <a16:creationId xmlns:a16="http://schemas.microsoft.com/office/drawing/2014/main" id="{6D15D711-723D-41A5-A36A-1BEC6780F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22" name="Oval 1424">
              <a:extLst>
                <a:ext uri="{FF2B5EF4-FFF2-40B4-BE49-F238E27FC236}">
                  <a16:creationId xmlns:a16="http://schemas.microsoft.com/office/drawing/2014/main" id="{4BB5B99C-A031-4CCF-9EE9-59ACFA962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23" name="Oval 1425">
              <a:extLst>
                <a:ext uri="{FF2B5EF4-FFF2-40B4-BE49-F238E27FC236}">
                  <a16:creationId xmlns:a16="http://schemas.microsoft.com/office/drawing/2014/main" id="{3BA98A51-6B77-4B48-861B-4C781DF6A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308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24" name="Oval 1426">
              <a:extLst>
                <a:ext uri="{FF2B5EF4-FFF2-40B4-BE49-F238E27FC236}">
                  <a16:creationId xmlns:a16="http://schemas.microsoft.com/office/drawing/2014/main" id="{98C08EAA-9ECA-4E35-A402-CD2A6342E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25" name="Oval 1427">
              <a:extLst>
                <a:ext uri="{FF2B5EF4-FFF2-40B4-BE49-F238E27FC236}">
                  <a16:creationId xmlns:a16="http://schemas.microsoft.com/office/drawing/2014/main" id="{281D2597-BFF6-4789-A390-580C65A51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26" name="Oval 1428">
              <a:extLst>
                <a:ext uri="{FF2B5EF4-FFF2-40B4-BE49-F238E27FC236}">
                  <a16:creationId xmlns:a16="http://schemas.microsoft.com/office/drawing/2014/main" id="{1743D37C-B544-4B36-B937-519809482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27" name="Oval 1429">
              <a:extLst>
                <a:ext uri="{FF2B5EF4-FFF2-40B4-BE49-F238E27FC236}">
                  <a16:creationId xmlns:a16="http://schemas.microsoft.com/office/drawing/2014/main" id="{09DF4687-6924-41BB-8F63-33F1039B0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28" name="Oval 1430">
              <a:extLst>
                <a:ext uri="{FF2B5EF4-FFF2-40B4-BE49-F238E27FC236}">
                  <a16:creationId xmlns:a16="http://schemas.microsoft.com/office/drawing/2014/main" id="{E2295B0F-27AD-44DC-BACA-4DA74195F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29" name="Oval 1431">
              <a:extLst>
                <a:ext uri="{FF2B5EF4-FFF2-40B4-BE49-F238E27FC236}">
                  <a16:creationId xmlns:a16="http://schemas.microsoft.com/office/drawing/2014/main" id="{38A12FE1-8F88-4A85-B85C-FB834C36E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0" name="Oval 1432">
              <a:extLst>
                <a:ext uri="{FF2B5EF4-FFF2-40B4-BE49-F238E27FC236}">
                  <a16:creationId xmlns:a16="http://schemas.microsoft.com/office/drawing/2014/main" id="{0D356055-4C65-4EE2-9376-4CB685A93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1" name="Oval 1433">
              <a:extLst>
                <a:ext uri="{FF2B5EF4-FFF2-40B4-BE49-F238E27FC236}">
                  <a16:creationId xmlns:a16="http://schemas.microsoft.com/office/drawing/2014/main" id="{2C6129CE-1C52-45C4-BDBB-661D14E0E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2" name="Oval 1434">
              <a:extLst>
                <a:ext uri="{FF2B5EF4-FFF2-40B4-BE49-F238E27FC236}">
                  <a16:creationId xmlns:a16="http://schemas.microsoft.com/office/drawing/2014/main" id="{91B416EF-7FF0-4B93-A076-B168E9B5E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3" name="Oval 1435">
              <a:extLst>
                <a:ext uri="{FF2B5EF4-FFF2-40B4-BE49-F238E27FC236}">
                  <a16:creationId xmlns:a16="http://schemas.microsoft.com/office/drawing/2014/main" id="{98635AA7-1A80-400E-BAB1-86BC74E74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308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4" name="Oval 1436">
              <a:extLst>
                <a:ext uri="{FF2B5EF4-FFF2-40B4-BE49-F238E27FC236}">
                  <a16:creationId xmlns:a16="http://schemas.microsoft.com/office/drawing/2014/main" id="{3BD163C7-1D74-4071-B630-384A4CB44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308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5" name="Oval 1437">
              <a:extLst>
                <a:ext uri="{FF2B5EF4-FFF2-40B4-BE49-F238E27FC236}">
                  <a16:creationId xmlns:a16="http://schemas.microsoft.com/office/drawing/2014/main" id="{EB61548F-D883-4241-B6C9-E78B97B67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6" name="Oval 1438">
              <a:extLst>
                <a:ext uri="{FF2B5EF4-FFF2-40B4-BE49-F238E27FC236}">
                  <a16:creationId xmlns:a16="http://schemas.microsoft.com/office/drawing/2014/main" id="{DFC982EE-E32E-460D-BEC3-2DAE87B8E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7" name="Oval 1439">
              <a:extLst>
                <a:ext uri="{FF2B5EF4-FFF2-40B4-BE49-F238E27FC236}">
                  <a16:creationId xmlns:a16="http://schemas.microsoft.com/office/drawing/2014/main" id="{8E3B29B8-8343-40E1-8A1D-D31E07141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8" name="Oval 1440">
              <a:extLst>
                <a:ext uri="{FF2B5EF4-FFF2-40B4-BE49-F238E27FC236}">
                  <a16:creationId xmlns:a16="http://schemas.microsoft.com/office/drawing/2014/main" id="{8A3CBA58-01CD-4AA4-A2AC-90F86EE53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9" name="Oval 1441">
              <a:extLst>
                <a:ext uri="{FF2B5EF4-FFF2-40B4-BE49-F238E27FC236}">
                  <a16:creationId xmlns:a16="http://schemas.microsoft.com/office/drawing/2014/main" id="{34841FD3-4BA5-4180-9ED2-3BA4F4AE0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0" name="Oval 1442">
              <a:extLst>
                <a:ext uri="{FF2B5EF4-FFF2-40B4-BE49-F238E27FC236}">
                  <a16:creationId xmlns:a16="http://schemas.microsoft.com/office/drawing/2014/main" id="{9AD1F6D6-3EEF-48EC-A864-6D8AE1BE2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1" name="Oval 1443">
              <a:extLst>
                <a:ext uri="{FF2B5EF4-FFF2-40B4-BE49-F238E27FC236}">
                  <a16:creationId xmlns:a16="http://schemas.microsoft.com/office/drawing/2014/main" id="{63D8AAFB-12B3-45AB-8F68-03D7F627B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2" name="Oval 1444">
              <a:extLst>
                <a:ext uri="{FF2B5EF4-FFF2-40B4-BE49-F238E27FC236}">
                  <a16:creationId xmlns:a16="http://schemas.microsoft.com/office/drawing/2014/main" id="{3094C156-5C90-4181-ABA6-C2F8118C0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3" name="Oval 1445">
              <a:extLst>
                <a:ext uri="{FF2B5EF4-FFF2-40B4-BE49-F238E27FC236}">
                  <a16:creationId xmlns:a16="http://schemas.microsoft.com/office/drawing/2014/main" id="{8C729631-2367-4D0F-95BD-46ACE515E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4" name="Oval 1446">
              <a:extLst>
                <a:ext uri="{FF2B5EF4-FFF2-40B4-BE49-F238E27FC236}">
                  <a16:creationId xmlns:a16="http://schemas.microsoft.com/office/drawing/2014/main" id="{47F66C50-CE9F-4A92-9686-ACACC89C3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299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5" name="Oval 1447">
              <a:extLst>
                <a:ext uri="{FF2B5EF4-FFF2-40B4-BE49-F238E27FC236}">
                  <a16:creationId xmlns:a16="http://schemas.microsoft.com/office/drawing/2014/main" id="{79D8958E-9CBA-4732-89F4-90243B4CC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99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6" name="Oval 1448">
              <a:extLst>
                <a:ext uri="{FF2B5EF4-FFF2-40B4-BE49-F238E27FC236}">
                  <a16:creationId xmlns:a16="http://schemas.microsoft.com/office/drawing/2014/main" id="{E8176347-3994-46B6-AF12-7C5EAA7D2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7" name="Oval 1449">
              <a:extLst>
                <a:ext uri="{FF2B5EF4-FFF2-40B4-BE49-F238E27FC236}">
                  <a16:creationId xmlns:a16="http://schemas.microsoft.com/office/drawing/2014/main" id="{55564024-650A-4A44-B500-1EEE372EB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8" name="Oval 1450">
              <a:extLst>
                <a:ext uri="{FF2B5EF4-FFF2-40B4-BE49-F238E27FC236}">
                  <a16:creationId xmlns:a16="http://schemas.microsoft.com/office/drawing/2014/main" id="{9716A2DC-5E93-4E15-A9B5-F42308794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9" name="Oval 1451">
              <a:extLst>
                <a:ext uri="{FF2B5EF4-FFF2-40B4-BE49-F238E27FC236}">
                  <a16:creationId xmlns:a16="http://schemas.microsoft.com/office/drawing/2014/main" id="{EC067E60-9EEA-4661-A21A-AA4E33D0B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0" name="Oval 1452">
              <a:extLst>
                <a:ext uri="{FF2B5EF4-FFF2-40B4-BE49-F238E27FC236}">
                  <a16:creationId xmlns:a16="http://schemas.microsoft.com/office/drawing/2014/main" id="{FDAC32C5-D41B-4321-AE32-D97F3225A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1" name="Oval 1453">
              <a:extLst>
                <a:ext uri="{FF2B5EF4-FFF2-40B4-BE49-F238E27FC236}">
                  <a16:creationId xmlns:a16="http://schemas.microsoft.com/office/drawing/2014/main" id="{1495BB13-FC3E-4771-929C-421204A94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2" name="Oval 1454">
              <a:extLst>
                <a:ext uri="{FF2B5EF4-FFF2-40B4-BE49-F238E27FC236}">
                  <a16:creationId xmlns:a16="http://schemas.microsoft.com/office/drawing/2014/main" id="{DA042D8E-A032-47A6-B8F7-7899A690D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3" name="Oval 1455">
              <a:extLst>
                <a:ext uri="{FF2B5EF4-FFF2-40B4-BE49-F238E27FC236}">
                  <a16:creationId xmlns:a16="http://schemas.microsoft.com/office/drawing/2014/main" id="{3166ED38-6521-4A5B-B761-A0245F8E0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4" name="Oval 1456">
              <a:extLst>
                <a:ext uri="{FF2B5EF4-FFF2-40B4-BE49-F238E27FC236}">
                  <a16:creationId xmlns:a16="http://schemas.microsoft.com/office/drawing/2014/main" id="{C40335CD-CC37-4100-A640-0C12150BC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5" name="Oval 1457">
              <a:extLst>
                <a:ext uri="{FF2B5EF4-FFF2-40B4-BE49-F238E27FC236}">
                  <a16:creationId xmlns:a16="http://schemas.microsoft.com/office/drawing/2014/main" id="{7ABC9DC8-AA7F-4C81-8B6D-4FA9C5BA0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6" name="Oval 1458">
              <a:extLst>
                <a:ext uri="{FF2B5EF4-FFF2-40B4-BE49-F238E27FC236}">
                  <a16:creationId xmlns:a16="http://schemas.microsoft.com/office/drawing/2014/main" id="{4E1BADFD-F9C9-4422-92BE-7B407F01C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7" name="Oval 1459">
              <a:extLst>
                <a:ext uri="{FF2B5EF4-FFF2-40B4-BE49-F238E27FC236}">
                  <a16:creationId xmlns:a16="http://schemas.microsoft.com/office/drawing/2014/main" id="{25B0461A-B5CF-4628-B6DD-082CD682F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8" name="Oval 1460">
              <a:extLst>
                <a:ext uri="{FF2B5EF4-FFF2-40B4-BE49-F238E27FC236}">
                  <a16:creationId xmlns:a16="http://schemas.microsoft.com/office/drawing/2014/main" id="{C6463090-CD10-4E9C-92C0-98D88CAD4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9" name="Oval 1461">
              <a:extLst>
                <a:ext uri="{FF2B5EF4-FFF2-40B4-BE49-F238E27FC236}">
                  <a16:creationId xmlns:a16="http://schemas.microsoft.com/office/drawing/2014/main" id="{6F05DCF7-F469-4046-A925-DACF7347D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317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0" name="Oval 1462">
              <a:extLst>
                <a:ext uri="{FF2B5EF4-FFF2-40B4-BE49-F238E27FC236}">
                  <a16:creationId xmlns:a16="http://schemas.microsoft.com/office/drawing/2014/main" id="{C9026224-D311-4516-849E-CEEA52F13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1" name="Oval 1463">
              <a:extLst>
                <a:ext uri="{FF2B5EF4-FFF2-40B4-BE49-F238E27FC236}">
                  <a16:creationId xmlns:a16="http://schemas.microsoft.com/office/drawing/2014/main" id="{88051117-7C47-4AEE-B6A0-4B91A13D1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2" name="Oval 1464">
              <a:extLst>
                <a:ext uri="{FF2B5EF4-FFF2-40B4-BE49-F238E27FC236}">
                  <a16:creationId xmlns:a16="http://schemas.microsoft.com/office/drawing/2014/main" id="{7B275283-6B61-46C9-BAD1-1CB7B483E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3" name="Oval 1465">
              <a:extLst>
                <a:ext uri="{FF2B5EF4-FFF2-40B4-BE49-F238E27FC236}">
                  <a16:creationId xmlns:a16="http://schemas.microsoft.com/office/drawing/2014/main" id="{4C069AF0-7E8D-4196-AA72-ED3F42BCD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4" name="Oval 1466">
              <a:extLst>
                <a:ext uri="{FF2B5EF4-FFF2-40B4-BE49-F238E27FC236}">
                  <a16:creationId xmlns:a16="http://schemas.microsoft.com/office/drawing/2014/main" id="{1011D89D-2A28-4D37-B833-F4E59889C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5" name="Oval 1467">
              <a:extLst>
                <a:ext uri="{FF2B5EF4-FFF2-40B4-BE49-F238E27FC236}">
                  <a16:creationId xmlns:a16="http://schemas.microsoft.com/office/drawing/2014/main" id="{757D98CC-B594-4E03-95BC-F9A6EFA13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6" name="Oval 1468">
              <a:extLst>
                <a:ext uri="{FF2B5EF4-FFF2-40B4-BE49-F238E27FC236}">
                  <a16:creationId xmlns:a16="http://schemas.microsoft.com/office/drawing/2014/main" id="{3BD91EB3-8A37-4F64-AE9D-1A7F14A34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7" name="Oval 1469">
              <a:extLst>
                <a:ext uri="{FF2B5EF4-FFF2-40B4-BE49-F238E27FC236}">
                  <a16:creationId xmlns:a16="http://schemas.microsoft.com/office/drawing/2014/main" id="{18B61D57-6175-4F91-AC86-E7EAF2093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8" name="Oval 1470">
              <a:extLst>
                <a:ext uri="{FF2B5EF4-FFF2-40B4-BE49-F238E27FC236}">
                  <a16:creationId xmlns:a16="http://schemas.microsoft.com/office/drawing/2014/main" id="{D27A428E-6F99-456B-8415-B53DAE056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9" name="Oval 1471">
              <a:extLst>
                <a:ext uri="{FF2B5EF4-FFF2-40B4-BE49-F238E27FC236}">
                  <a16:creationId xmlns:a16="http://schemas.microsoft.com/office/drawing/2014/main" id="{F285D691-3A96-41AB-A9F7-0EBD927E4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3170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70" name="Oval 1472">
              <a:extLst>
                <a:ext uri="{FF2B5EF4-FFF2-40B4-BE49-F238E27FC236}">
                  <a16:creationId xmlns:a16="http://schemas.microsoft.com/office/drawing/2014/main" id="{E78848FA-9DD0-4097-94D6-D26A8E07E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317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71" name="Oval 1473">
              <a:extLst>
                <a:ext uri="{FF2B5EF4-FFF2-40B4-BE49-F238E27FC236}">
                  <a16:creationId xmlns:a16="http://schemas.microsoft.com/office/drawing/2014/main" id="{085483A6-FA6A-4AD6-BBF0-9193C752E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72" name="Oval 1474">
              <a:extLst>
                <a:ext uri="{FF2B5EF4-FFF2-40B4-BE49-F238E27FC236}">
                  <a16:creationId xmlns:a16="http://schemas.microsoft.com/office/drawing/2014/main" id="{8754A616-BF9C-4C5D-BADD-F79D85462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73" name="Oval 1475">
              <a:extLst>
                <a:ext uri="{FF2B5EF4-FFF2-40B4-BE49-F238E27FC236}">
                  <a16:creationId xmlns:a16="http://schemas.microsoft.com/office/drawing/2014/main" id="{3561F8CA-D70E-4D5A-B7BF-D83257E40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74" name="Oval 1476">
              <a:extLst>
                <a:ext uri="{FF2B5EF4-FFF2-40B4-BE49-F238E27FC236}">
                  <a16:creationId xmlns:a16="http://schemas.microsoft.com/office/drawing/2014/main" id="{6E6DA04A-0DFA-40EA-A5D5-3EAE2D3A5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75" name="Oval 1477">
              <a:extLst>
                <a:ext uri="{FF2B5EF4-FFF2-40B4-BE49-F238E27FC236}">
                  <a16:creationId xmlns:a16="http://schemas.microsoft.com/office/drawing/2014/main" id="{AA9D1A0A-DF5F-432F-A97A-3281F6D96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76" name="Oval 1478">
              <a:extLst>
                <a:ext uri="{FF2B5EF4-FFF2-40B4-BE49-F238E27FC236}">
                  <a16:creationId xmlns:a16="http://schemas.microsoft.com/office/drawing/2014/main" id="{4136922B-AAF5-424A-B661-4FFEB86EB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77" name="Oval 1479">
              <a:extLst>
                <a:ext uri="{FF2B5EF4-FFF2-40B4-BE49-F238E27FC236}">
                  <a16:creationId xmlns:a16="http://schemas.microsoft.com/office/drawing/2014/main" id="{029C4E0A-DC84-4C07-BB32-7DCBF9295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78" name="Oval 1480">
              <a:extLst>
                <a:ext uri="{FF2B5EF4-FFF2-40B4-BE49-F238E27FC236}">
                  <a16:creationId xmlns:a16="http://schemas.microsoft.com/office/drawing/2014/main" id="{944C4D7F-ACC5-4D33-BD38-1A3CE00BB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79" name="Oval 1481">
              <a:extLst>
                <a:ext uri="{FF2B5EF4-FFF2-40B4-BE49-F238E27FC236}">
                  <a16:creationId xmlns:a16="http://schemas.microsoft.com/office/drawing/2014/main" id="{5341DCD7-AF83-45D6-8886-934FC80F5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0" name="Oval 1482">
              <a:extLst>
                <a:ext uri="{FF2B5EF4-FFF2-40B4-BE49-F238E27FC236}">
                  <a16:creationId xmlns:a16="http://schemas.microsoft.com/office/drawing/2014/main" id="{44140974-FED6-42B5-9783-104292892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1" name="Oval 1483">
              <a:extLst>
                <a:ext uri="{FF2B5EF4-FFF2-40B4-BE49-F238E27FC236}">
                  <a16:creationId xmlns:a16="http://schemas.microsoft.com/office/drawing/2014/main" id="{A3767EA0-9F18-4065-B493-81E0A1815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2" name="Oval 1484">
              <a:extLst>
                <a:ext uri="{FF2B5EF4-FFF2-40B4-BE49-F238E27FC236}">
                  <a16:creationId xmlns:a16="http://schemas.microsoft.com/office/drawing/2014/main" id="{71CDB80D-561D-408A-ADAA-E6779833B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3" name="Oval 1485">
              <a:extLst>
                <a:ext uri="{FF2B5EF4-FFF2-40B4-BE49-F238E27FC236}">
                  <a16:creationId xmlns:a16="http://schemas.microsoft.com/office/drawing/2014/main" id="{9AF9B665-7852-4E30-8916-D27549CE0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4" name="Oval 1486">
              <a:extLst>
                <a:ext uri="{FF2B5EF4-FFF2-40B4-BE49-F238E27FC236}">
                  <a16:creationId xmlns:a16="http://schemas.microsoft.com/office/drawing/2014/main" id="{B041DEFD-EAD3-4F4A-A415-7F9AE6F6D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326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5" name="Oval 1487">
              <a:extLst>
                <a:ext uri="{FF2B5EF4-FFF2-40B4-BE49-F238E27FC236}">
                  <a16:creationId xmlns:a16="http://schemas.microsoft.com/office/drawing/2014/main" id="{662BE568-3B06-4CFC-AC1E-782A1885F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6" name="Oval 1488">
              <a:extLst>
                <a:ext uri="{FF2B5EF4-FFF2-40B4-BE49-F238E27FC236}">
                  <a16:creationId xmlns:a16="http://schemas.microsoft.com/office/drawing/2014/main" id="{2681C8D4-B069-476A-8BA7-BC8D9AB8D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7" name="Oval 1489">
              <a:extLst>
                <a:ext uri="{FF2B5EF4-FFF2-40B4-BE49-F238E27FC236}">
                  <a16:creationId xmlns:a16="http://schemas.microsoft.com/office/drawing/2014/main" id="{2A8FA9C0-092D-4736-A3C0-064EB1900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8" name="Oval 1490">
              <a:extLst>
                <a:ext uri="{FF2B5EF4-FFF2-40B4-BE49-F238E27FC236}">
                  <a16:creationId xmlns:a16="http://schemas.microsoft.com/office/drawing/2014/main" id="{B861B2C6-6602-415B-B83E-6B06EC7FF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9" name="Oval 1491">
              <a:extLst>
                <a:ext uri="{FF2B5EF4-FFF2-40B4-BE49-F238E27FC236}">
                  <a16:creationId xmlns:a16="http://schemas.microsoft.com/office/drawing/2014/main" id="{ED29476F-FE9D-41F4-A9B6-45F036622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90" name="Oval 1492">
              <a:extLst>
                <a:ext uri="{FF2B5EF4-FFF2-40B4-BE49-F238E27FC236}">
                  <a16:creationId xmlns:a16="http://schemas.microsoft.com/office/drawing/2014/main" id="{033B1CE2-AD99-402D-8BCB-EBE24BE8B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91" name="Oval 1493">
              <a:extLst>
                <a:ext uri="{FF2B5EF4-FFF2-40B4-BE49-F238E27FC236}">
                  <a16:creationId xmlns:a16="http://schemas.microsoft.com/office/drawing/2014/main" id="{599D2B0D-6680-4B1C-A3DA-3C625866F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92" name="Oval 1494">
              <a:extLst>
                <a:ext uri="{FF2B5EF4-FFF2-40B4-BE49-F238E27FC236}">
                  <a16:creationId xmlns:a16="http://schemas.microsoft.com/office/drawing/2014/main" id="{5727A9F1-BA8E-4F96-A199-67C9C3DDC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93" name="Oval 1495">
              <a:extLst>
                <a:ext uri="{FF2B5EF4-FFF2-40B4-BE49-F238E27FC236}">
                  <a16:creationId xmlns:a16="http://schemas.microsoft.com/office/drawing/2014/main" id="{5F145EB1-87B2-4E76-AAD8-0638A6FE9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94" name="Oval 1496">
              <a:extLst>
                <a:ext uri="{FF2B5EF4-FFF2-40B4-BE49-F238E27FC236}">
                  <a16:creationId xmlns:a16="http://schemas.microsoft.com/office/drawing/2014/main" id="{CA392E77-7D41-4890-B3E6-1654C5916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3261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95" name="Oval 1497">
              <a:extLst>
                <a:ext uri="{FF2B5EF4-FFF2-40B4-BE49-F238E27FC236}">
                  <a16:creationId xmlns:a16="http://schemas.microsoft.com/office/drawing/2014/main" id="{759B3697-8BF3-404C-AA0F-C697B5900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326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96" name="Oval 1498">
              <a:extLst>
                <a:ext uri="{FF2B5EF4-FFF2-40B4-BE49-F238E27FC236}">
                  <a16:creationId xmlns:a16="http://schemas.microsoft.com/office/drawing/2014/main" id="{1332DA25-4760-41B3-BA76-E75FF2E7E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97" name="Oval 1499">
              <a:extLst>
                <a:ext uri="{FF2B5EF4-FFF2-40B4-BE49-F238E27FC236}">
                  <a16:creationId xmlns:a16="http://schemas.microsoft.com/office/drawing/2014/main" id="{13F9B049-52C8-470B-B47D-EB0ECCF8F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98" name="Oval 1500">
              <a:extLst>
                <a:ext uri="{FF2B5EF4-FFF2-40B4-BE49-F238E27FC236}">
                  <a16:creationId xmlns:a16="http://schemas.microsoft.com/office/drawing/2014/main" id="{F75DEC8C-9969-4C9C-B490-33F941C307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99" name="Oval 1501">
              <a:extLst>
                <a:ext uri="{FF2B5EF4-FFF2-40B4-BE49-F238E27FC236}">
                  <a16:creationId xmlns:a16="http://schemas.microsoft.com/office/drawing/2014/main" id="{E759CF52-FD80-4F95-B9E4-3181EF42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0" name="Oval 1502">
              <a:extLst>
                <a:ext uri="{FF2B5EF4-FFF2-40B4-BE49-F238E27FC236}">
                  <a16:creationId xmlns:a16="http://schemas.microsoft.com/office/drawing/2014/main" id="{A80DA51D-0F48-4E16-935C-B87875A7D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1" name="Oval 1503">
              <a:extLst>
                <a:ext uri="{FF2B5EF4-FFF2-40B4-BE49-F238E27FC236}">
                  <a16:creationId xmlns:a16="http://schemas.microsoft.com/office/drawing/2014/main" id="{978EED35-8433-477F-9016-CCF7EF3A2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2" name="Oval 1504">
              <a:extLst>
                <a:ext uri="{FF2B5EF4-FFF2-40B4-BE49-F238E27FC236}">
                  <a16:creationId xmlns:a16="http://schemas.microsoft.com/office/drawing/2014/main" id="{54B82BCE-7AD4-42EE-B35D-29A5C08B8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3" name="Oval 1505">
              <a:extLst>
                <a:ext uri="{FF2B5EF4-FFF2-40B4-BE49-F238E27FC236}">
                  <a16:creationId xmlns:a16="http://schemas.microsoft.com/office/drawing/2014/main" id="{973AE7D2-7390-4EEF-8EA1-AB16FD2B5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4" name="Oval 1506">
              <a:extLst>
                <a:ext uri="{FF2B5EF4-FFF2-40B4-BE49-F238E27FC236}">
                  <a16:creationId xmlns:a16="http://schemas.microsoft.com/office/drawing/2014/main" id="{0AADA353-29A9-4646-81BD-36EF93DA9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5" name="Oval 1507">
              <a:extLst>
                <a:ext uri="{FF2B5EF4-FFF2-40B4-BE49-F238E27FC236}">
                  <a16:creationId xmlns:a16="http://schemas.microsoft.com/office/drawing/2014/main" id="{3655DF04-38F6-4D65-A9CF-B614A975C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6" name="Oval 1508">
              <a:extLst>
                <a:ext uri="{FF2B5EF4-FFF2-40B4-BE49-F238E27FC236}">
                  <a16:creationId xmlns:a16="http://schemas.microsoft.com/office/drawing/2014/main" id="{7BA6B524-6041-4E46-A541-3E41999A7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7" name="Oval 1509">
              <a:extLst>
                <a:ext uri="{FF2B5EF4-FFF2-40B4-BE49-F238E27FC236}">
                  <a16:creationId xmlns:a16="http://schemas.microsoft.com/office/drawing/2014/main" id="{9D60F234-B704-41C0-A74A-266DCA947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8" name="Oval 1510">
              <a:extLst>
                <a:ext uri="{FF2B5EF4-FFF2-40B4-BE49-F238E27FC236}">
                  <a16:creationId xmlns:a16="http://schemas.microsoft.com/office/drawing/2014/main" id="{C756B9A0-B2AD-4D17-93D4-52A91E614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9" name="Oval 1511">
              <a:extLst>
                <a:ext uri="{FF2B5EF4-FFF2-40B4-BE49-F238E27FC236}">
                  <a16:creationId xmlns:a16="http://schemas.microsoft.com/office/drawing/2014/main" id="{779B7733-4633-4947-902A-8DD894257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3356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0" name="Oval 1512">
              <a:extLst>
                <a:ext uri="{FF2B5EF4-FFF2-40B4-BE49-F238E27FC236}">
                  <a16:creationId xmlns:a16="http://schemas.microsoft.com/office/drawing/2014/main" id="{6185C635-B90A-4EF2-BFAA-6C0509C3F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1" name="Oval 1513">
              <a:extLst>
                <a:ext uri="{FF2B5EF4-FFF2-40B4-BE49-F238E27FC236}">
                  <a16:creationId xmlns:a16="http://schemas.microsoft.com/office/drawing/2014/main" id="{78EE0EDD-CA7F-497C-9694-3ECC705B1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2" name="Oval 1514">
              <a:extLst>
                <a:ext uri="{FF2B5EF4-FFF2-40B4-BE49-F238E27FC236}">
                  <a16:creationId xmlns:a16="http://schemas.microsoft.com/office/drawing/2014/main" id="{4F1F4143-071B-470B-A430-FD941BD5A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3" name="Oval 1515">
              <a:extLst>
                <a:ext uri="{FF2B5EF4-FFF2-40B4-BE49-F238E27FC236}">
                  <a16:creationId xmlns:a16="http://schemas.microsoft.com/office/drawing/2014/main" id="{17DEA35A-9D1E-4478-9BCD-1EC81128B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4" name="Oval 1516">
              <a:extLst>
                <a:ext uri="{FF2B5EF4-FFF2-40B4-BE49-F238E27FC236}">
                  <a16:creationId xmlns:a16="http://schemas.microsoft.com/office/drawing/2014/main" id="{F5DA24D9-D9F4-4F54-84BE-264847C9F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5" name="Oval 1517">
              <a:extLst>
                <a:ext uri="{FF2B5EF4-FFF2-40B4-BE49-F238E27FC236}">
                  <a16:creationId xmlns:a16="http://schemas.microsoft.com/office/drawing/2014/main" id="{D9B641E3-2AA5-42EB-8CBA-1143936DF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6" name="Oval 1518">
              <a:extLst>
                <a:ext uri="{FF2B5EF4-FFF2-40B4-BE49-F238E27FC236}">
                  <a16:creationId xmlns:a16="http://schemas.microsoft.com/office/drawing/2014/main" id="{814D1CF1-7258-477E-8122-64F8D61F8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7" name="Oval 1519">
              <a:extLst>
                <a:ext uri="{FF2B5EF4-FFF2-40B4-BE49-F238E27FC236}">
                  <a16:creationId xmlns:a16="http://schemas.microsoft.com/office/drawing/2014/main" id="{3325EA99-A58B-48C8-9E75-3B2A1C5FE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8" name="Oval 1520">
              <a:extLst>
                <a:ext uri="{FF2B5EF4-FFF2-40B4-BE49-F238E27FC236}">
                  <a16:creationId xmlns:a16="http://schemas.microsoft.com/office/drawing/2014/main" id="{B3B33D70-90F3-436D-9ECF-FC866BBF2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9" name="Oval 1521">
              <a:extLst>
                <a:ext uri="{FF2B5EF4-FFF2-40B4-BE49-F238E27FC236}">
                  <a16:creationId xmlns:a16="http://schemas.microsoft.com/office/drawing/2014/main" id="{05A2E559-1D50-48B1-9512-3BEBD14B9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3352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20" name="Oval 1522">
              <a:extLst>
                <a:ext uri="{FF2B5EF4-FFF2-40B4-BE49-F238E27FC236}">
                  <a16:creationId xmlns:a16="http://schemas.microsoft.com/office/drawing/2014/main" id="{2270F3D3-F649-4AA6-9D4F-7820A8343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3354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21" name="Oval 1523">
              <a:extLst>
                <a:ext uri="{FF2B5EF4-FFF2-40B4-BE49-F238E27FC236}">
                  <a16:creationId xmlns:a16="http://schemas.microsoft.com/office/drawing/2014/main" id="{C781BA9E-BB1F-4F41-AE86-EE3B641DC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22" name="Oval 1524">
              <a:extLst>
                <a:ext uri="{FF2B5EF4-FFF2-40B4-BE49-F238E27FC236}">
                  <a16:creationId xmlns:a16="http://schemas.microsoft.com/office/drawing/2014/main" id="{86E9CC69-5E3D-4D2B-8318-015D0DBB4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23" name="Oval 1525">
              <a:extLst>
                <a:ext uri="{FF2B5EF4-FFF2-40B4-BE49-F238E27FC236}">
                  <a16:creationId xmlns:a16="http://schemas.microsoft.com/office/drawing/2014/main" id="{8565B33E-DA12-4606-ABB3-E38123BA7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24" name="Oval 1526">
              <a:extLst>
                <a:ext uri="{FF2B5EF4-FFF2-40B4-BE49-F238E27FC236}">
                  <a16:creationId xmlns:a16="http://schemas.microsoft.com/office/drawing/2014/main" id="{CD0F0336-B918-4E09-AAF3-42217E928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25" name="Oval 1527">
              <a:extLst>
                <a:ext uri="{FF2B5EF4-FFF2-40B4-BE49-F238E27FC236}">
                  <a16:creationId xmlns:a16="http://schemas.microsoft.com/office/drawing/2014/main" id="{FCEBE032-56D6-49DC-A504-314870351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26" name="Oval 1528">
              <a:extLst>
                <a:ext uri="{FF2B5EF4-FFF2-40B4-BE49-F238E27FC236}">
                  <a16:creationId xmlns:a16="http://schemas.microsoft.com/office/drawing/2014/main" id="{AC4A1985-FE88-49D6-8846-6DB31E593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27" name="Oval 1529">
              <a:extLst>
                <a:ext uri="{FF2B5EF4-FFF2-40B4-BE49-F238E27FC236}">
                  <a16:creationId xmlns:a16="http://schemas.microsoft.com/office/drawing/2014/main" id="{BE4CC0BF-A61B-4221-A23A-39BCC57CE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28" name="Oval 1530">
              <a:extLst>
                <a:ext uri="{FF2B5EF4-FFF2-40B4-BE49-F238E27FC236}">
                  <a16:creationId xmlns:a16="http://schemas.microsoft.com/office/drawing/2014/main" id="{BD1405E2-20DE-4AAD-BC8A-E979071CC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29" name="Oval 1531">
              <a:extLst>
                <a:ext uri="{FF2B5EF4-FFF2-40B4-BE49-F238E27FC236}">
                  <a16:creationId xmlns:a16="http://schemas.microsoft.com/office/drawing/2014/main" id="{0A57307E-8698-4771-9098-BB01D0CD7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0" name="Oval 1532">
              <a:extLst>
                <a:ext uri="{FF2B5EF4-FFF2-40B4-BE49-F238E27FC236}">
                  <a16:creationId xmlns:a16="http://schemas.microsoft.com/office/drawing/2014/main" id="{BEE18A00-252D-4777-B9DD-12F90FF82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1" name="Oval 1533">
              <a:extLst>
                <a:ext uri="{FF2B5EF4-FFF2-40B4-BE49-F238E27FC236}">
                  <a16:creationId xmlns:a16="http://schemas.microsoft.com/office/drawing/2014/main" id="{18FA785B-367B-448D-B0CC-12BFF421E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2" name="Oval 1534">
              <a:extLst>
                <a:ext uri="{FF2B5EF4-FFF2-40B4-BE49-F238E27FC236}">
                  <a16:creationId xmlns:a16="http://schemas.microsoft.com/office/drawing/2014/main" id="{B376ECDF-37E2-471E-B277-A27CEDE4D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3" name="Oval 1535">
              <a:extLst>
                <a:ext uri="{FF2B5EF4-FFF2-40B4-BE49-F238E27FC236}">
                  <a16:creationId xmlns:a16="http://schemas.microsoft.com/office/drawing/2014/main" id="{4EF0557E-AD28-41C4-BCD4-5AC719886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4" name="Oval 1536">
              <a:extLst>
                <a:ext uri="{FF2B5EF4-FFF2-40B4-BE49-F238E27FC236}">
                  <a16:creationId xmlns:a16="http://schemas.microsoft.com/office/drawing/2014/main" id="{0A07607D-6035-40EE-A519-AA7C1012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3447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5" name="Oval 1537">
              <a:extLst>
                <a:ext uri="{FF2B5EF4-FFF2-40B4-BE49-F238E27FC236}">
                  <a16:creationId xmlns:a16="http://schemas.microsoft.com/office/drawing/2014/main" id="{47EF72B4-4A1F-4F7C-BED8-303DCB0F3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6" name="Oval 1538">
              <a:extLst>
                <a:ext uri="{FF2B5EF4-FFF2-40B4-BE49-F238E27FC236}">
                  <a16:creationId xmlns:a16="http://schemas.microsoft.com/office/drawing/2014/main" id="{B6D071FF-58C7-4B2F-A475-968F116E6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7" name="Oval 1539">
              <a:extLst>
                <a:ext uri="{FF2B5EF4-FFF2-40B4-BE49-F238E27FC236}">
                  <a16:creationId xmlns:a16="http://schemas.microsoft.com/office/drawing/2014/main" id="{CD0B5F01-42A6-4DF0-82D6-B5844189E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8" name="Oval 1540">
              <a:extLst>
                <a:ext uri="{FF2B5EF4-FFF2-40B4-BE49-F238E27FC236}">
                  <a16:creationId xmlns:a16="http://schemas.microsoft.com/office/drawing/2014/main" id="{9BCB5AF4-CCE7-4E07-AEDE-B7E2EF551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9" name="Oval 1541">
              <a:extLst>
                <a:ext uri="{FF2B5EF4-FFF2-40B4-BE49-F238E27FC236}">
                  <a16:creationId xmlns:a16="http://schemas.microsoft.com/office/drawing/2014/main" id="{072F7DD2-812A-4400-9317-9566374D4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0" name="Oval 1542">
              <a:extLst>
                <a:ext uri="{FF2B5EF4-FFF2-40B4-BE49-F238E27FC236}">
                  <a16:creationId xmlns:a16="http://schemas.microsoft.com/office/drawing/2014/main" id="{D7445C71-1327-4DD0-B452-616794E47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1" name="Oval 1543">
              <a:extLst>
                <a:ext uri="{FF2B5EF4-FFF2-40B4-BE49-F238E27FC236}">
                  <a16:creationId xmlns:a16="http://schemas.microsoft.com/office/drawing/2014/main" id="{042C9954-28B0-440A-9AE6-B50245AD8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2" name="Oval 1544">
              <a:extLst>
                <a:ext uri="{FF2B5EF4-FFF2-40B4-BE49-F238E27FC236}">
                  <a16:creationId xmlns:a16="http://schemas.microsoft.com/office/drawing/2014/main" id="{0B577E08-1EEB-4749-88C5-946F63DC2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3" name="Oval 1545">
              <a:extLst>
                <a:ext uri="{FF2B5EF4-FFF2-40B4-BE49-F238E27FC236}">
                  <a16:creationId xmlns:a16="http://schemas.microsoft.com/office/drawing/2014/main" id="{49EED941-2D77-40F1-BAD6-7FA862E1F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4" name="Oval 1546">
              <a:extLst>
                <a:ext uri="{FF2B5EF4-FFF2-40B4-BE49-F238E27FC236}">
                  <a16:creationId xmlns:a16="http://schemas.microsoft.com/office/drawing/2014/main" id="{1B9AF193-D345-46C3-BDC3-2338E3F89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3443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5" name="Oval 1547">
              <a:extLst>
                <a:ext uri="{FF2B5EF4-FFF2-40B4-BE49-F238E27FC236}">
                  <a16:creationId xmlns:a16="http://schemas.microsoft.com/office/drawing/2014/main" id="{D524035D-016E-4994-9885-E2878B825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3445"/>
              <a:ext cx="58" cy="5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6" name="Text Box 1548">
              <a:extLst>
                <a:ext uri="{FF2B5EF4-FFF2-40B4-BE49-F238E27FC236}">
                  <a16:creationId xmlns:a16="http://schemas.microsoft.com/office/drawing/2014/main" id="{4C00A41C-BB95-4425-AA79-A2EEEE84BB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3403"/>
              <a:ext cx="18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90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30</a:t>
              </a:r>
            </a:p>
          </p:txBody>
        </p:sp>
        <p:sp>
          <p:nvSpPr>
            <p:cNvPr id="1547" name="Rectangle 1549">
              <a:extLst>
                <a:ext uri="{FF2B5EF4-FFF2-40B4-BE49-F238E27FC236}">
                  <a16:creationId xmlns:a16="http://schemas.microsoft.com/office/drawing/2014/main" id="{D64F2DA5-8792-432C-8BD3-0BC2FEE39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618"/>
              <a:ext cx="2540" cy="29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548" name="テキスト ボックス 1547">
            <a:extLst>
              <a:ext uri="{FF2B5EF4-FFF2-40B4-BE49-F238E27FC236}">
                <a16:creationId xmlns:a16="http://schemas.microsoft.com/office/drawing/2014/main" id="{4A6F9274-32C9-4CCB-85AF-A5E98D2E9524}"/>
              </a:ext>
            </a:extLst>
          </p:cNvPr>
          <p:cNvSpPr txBox="1"/>
          <p:nvPr/>
        </p:nvSpPr>
        <p:spPr>
          <a:xfrm>
            <a:off x="1727684" y="941476"/>
            <a:ext cx="1457698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l"/>
            <a:r>
              <a:rPr kumimoji="1"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手書きレイアウト用</a:t>
            </a:r>
          </a:p>
        </p:txBody>
      </p:sp>
      <p:sp>
        <p:nvSpPr>
          <p:cNvPr id="1550" name="テキスト ボックス 1">
            <a:extLst>
              <a:ext uri="{FF2B5EF4-FFF2-40B4-BE49-F238E27FC236}">
                <a16:creationId xmlns:a16="http://schemas.microsoft.com/office/drawing/2014/main" id="{66D6670D-3957-4A21-A733-C68BCEE69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16" y="839180"/>
            <a:ext cx="127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/>
              <a:t>ICB-93S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726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78E2212-C66D-4FB3-BE7F-5F25B90288A4}"/>
              </a:ext>
            </a:extLst>
          </p:cNvPr>
          <p:cNvGrpSpPr/>
          <p:nvPr/>
        </p:nvGrpSpPr>
        <p:grpSpPr>
          <a:xfrm>
            <a:off x="1259184" y="1341438"/>
            <a:ext cx="4752975" cy="4032250"/>
            <a:chOff x="1259184" y="1341438"/>
            <a:chExt cx="4752975" cy="4032250"/>
          </a:xfrm>
        </p:grpSpPr>
        <p:sp>
          <p:nvSpPr>
            <p:cNvPr id="7170" name="Line 942"/>
            <p:cNvSpPr>
              <a:spLocks noChangeShapeType="1"/>
            </p:cNvSpPr>
            <p:nvPr/>
          </p:nvSpPr>
          <p:spPr bwMode="auto">
            <a:xfrm rot="16200000">
              <a:off x="4066679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1" name="Line 944"/>
            <p:cNvSpPr>
              <a:spLocks noChangeShapeType="1"/>
            </p:cNvSpPr>
            <p:nvPr/>
          </p:nvSpPr>
          <p:spPr bwMode="auto">
            <a:xfrm rot="16200000" flipH="1">
              <a:off x="3707110" y="-530225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2" name="Line 943"/>
            <p:cNvSpPr>
              <a:spLocks noChangeShapeType="1"/>
            </p:cNvSpPr>
            <p:nvPr/>
          </p:nvSpPr>
          <p:spPr bwMode="auto">
            <a:xfrm rot="16200000" flipH="1">
              <a:off x="3707110" y="190500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3" name="Line 267"/>
            <p:cNvSpPr>
              <a:spLocks noChangeShapeType="1"/>
            </p:cNvSpPr>
            <p:nvPr/>
          </p:nvSpPr>
          <p:spPr bwMode="auto">
            <a:xfrm rot="16200000" flipH="1">
              <a:off x="3707110" y="1630362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4" name="Line 142"/>
            <p:cNvSpPr>
              <a:spLocks noChangeShapeType="1"/>
            </p:cNvSpPr>
            <p:nvPr/>
          </p:nvSpPr>
          <p:spPr bwMode="auto">
            <a:xfrm rot="16200000" flipH="1">
              <a:off x="3707110" y="2349500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5" name="Line 4"/>
            <p:cNvSpPr>
              <a:spLocks noChangeShapeType="1"/>
            </p:cNvSpPr>
            <p:nvPr/>
          </p:nvSpPr>
          <p:spPr bwMode="auto">
            <a:xfrm rot="16200000">
              <a:off x="3347541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6" name="Line 5"/>
            <p:cNvSpPr>
              <a:spLocks noChangeShapeType="1"/>
            </p:cNvSpPr>
            <p:nvPr/>
          </p:nvSpPr>
          <p:spPr bwMode="auto">
            <a:xfrm rot="16200000">
              <a:off x="1186954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7" name="Line 6"/>
            <p:cNvSpPr>
              <a:spLocks noChangeShapeType="1"/>
            </p:cNvSpPr>
            <p:nvPr/>
          </p:nvSpPr>
          <p:spPr bwMode="auto">
            <a:xfrm rot="16200000">
              <a:off x="1907679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8" name="Line 7"/>
            <p:cNvSpPr>
              <a:spLocks noChangeShapeType="1"/>
            </p:cNvSpPr>
            <p:nvPr/>
          </p:nvSpPr>
          <p:spPr bwMode="auto">
            <a:xfrm rot="16200000">
              <a:off x="2626816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9" name="Line 8"/>
            <p:cNvSpPr>
              <a:spLocks noChangeShapeType="1"/>
            </p:cNvSpPr>
            <p:nvPr/>
          </p:nvSpPr>
          <p:spPr bwMode="auto">
            <a:xfrm rot="16200000" flipV="1">
              <a:off x="467023" y="3284537"/>
              <a:ext cx="3455987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0" name="Line 9"/>
            <p:cNvSpPr>
              <a:spLocks noChangeShapeType="1"/>
            </p:cNvSpPr>
            <p:nvPr/>
          </p:nvSpPr>
          <p:spPr bwMode="auto">
            <a:xfrm rot="16200000">
              <a:off x="-108446" y="3285331"/>
              <a:ext cx="34559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1" name="Line 10"/>
            <p:cNvSpPr>
              <a:spLocks noChangeShapeType="1"/>
            </p:cNvSpPr>
            <p:nvPr/>
          </p:nvSpPr>
          <p:spPr bwMode="auto">
            <a:xfrm rot="16200000" flipH="1">
              <a:off x="3707110" y="909637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2" name="Text Box 11"/>
            <p:cNvSpPr txBox="1">
              <a:spLocks noChangeArrowheads="1"/>
            </p:cNvSpPr>
            <p:nvPr/>
          </p:nvSpPr>
          <p:spPr bwMode="auto">
            <a:xfrm rot="16200000">
              <a:off x="1498898" y="5065713"/>
              <a:ext cx="2413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900"/>
                <a:t>1</a:t>
              </a:r>
            </a:p>
          </p:txBody>
        </p:sp>
        <p:sp>
          <p:nvSpPr>
            <p:cNvPr id="7183" name="Text Box 12"/>
            <p:cNvSpPr txBox="1">
              <a:spLocks noChangeArrowheads="1"/>
            </p:cNvSpPr>
            <p:nvPr/>
          </p:nvSpPr>
          <p:spPr bwMode="auto">
            <a:xfrm rot="16200000">
              <a:off x="2075160" y="5065713"/>
              <a:ext cx="2413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900"/>
                <a:t>5</a:t>
              </a:r>
            </a:p>
          </p:txBody>
        </p:sp>
        <p:sp>
          <p:nvSpPr>
            <p:cNvPr id="7184" name="Line 13"/>
            <p:cNvSpPr>
              <a:spLocks noChangeShapeType="1"/>
            </p:cNvSpPr>
            <p:nvPr/>
          </p:nvSpPr>
          <p:spPr bwMode="auto">
            <a:xfrm rot="16200000" flipH="1">
              <a:off x="3707110" y="2925762"/>
              <a:ext cx="0" cy="417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5" name="Oval 14"/>
            <p:cNvSpPr>
              <a:spLocks noChangeArrowheads="1"/>
            </p:cNvSpPr>
            <p:nvPr/>
          </p:nvSpPr>
          <p:spPr bwMode="auto">
            <a:xfrm rot="16200000">
              <a:off x="1717179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86" name="Oval 15"/>
            <p:cNvSpPr>
              <a:spLocks noChangeArrowheads="1"/>
            </p:cNvSpPr>
            <p:nvPr/>
          </p:nvSpPr>
          <p:spPr bwMode="auto">
            <a:xfrm rot="16200000">
              <a:off x="1860054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87" name="Oval 16"/>
            <p:cNvSpPr>
              <a:spLocks noChangeArrowheads="1"/>
            </p:cNvSpPr>
            <p:nvPr/>
          </p:nvSpPr>
          <p:spPr bwMode="auto">
            <a:xfrm rot="16200000">
              <a:off x="2002929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88" name="Oval 17"/>
            <p:cNvSpPr>
              <a:spLocks noChangeArrowheads="1"/>
            </p:cNvSpPr>
            <p:nvPr/>
          </p:nvSpPr>
          <p:spPr bwMode="auto">
            <a:xfrm rot="16200000">
              <a:off x="2145804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89" name="Oval 18"/>
            <p:cNvSpPr>
              <a:spLocks noChangeArrowheads="1"/>
            </p:cNvSpPr>
            <p:nvPr/>
          </p:nvSpPr>
          <p:spPr bwMode="auto">
            <a:xfrm rot="16200000">
              <a:off x="22934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90" name="Oval 19"/>
            <p:cNvSpPr>
              <a:spLocks noChangeArrowheads="1"/>
            </p:cNvSpPr>
            <p:nvPr/>
          </p:nvSpPr>
          <p:spPr bwMode="auto">
            <a:xfrm rot="16200000">
              <a:off x="2437904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91" name="Oval 20"/>
            <p:cNvSpPr>
              <a:spLocks noChangeArrowheads="1"/>
            </p:cNvSpPr>
            <p:nvPr/>
          </p:nvSpPr>
          <p:spPr bwMode="auto">
            <a:xfrm rot="16200000">
              <a:off x="2580779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92" name="Oval 21"/>
            <p:cNvSpPr>
              <a:spLocks noChangeArrowheads="1"/>
            </p:cNvSpPr>
            <p:nvPr/>
          </p:nvSpPr>
          <p:spPr bwMode="auto">
            <a:xfrm rot="16200000">
              <a:off x="2723654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93" name="Oval 22"/>
            <p:cNvSpPr>
              <a:spLocks noChangeArrowheads="1"/>
            </p:cNvSpPr>
            <p:nvPr/>
          </p:nvSpPr>
          <p:spPr bwMode="auto">
            <a:xfrm rot="16200000">
              <a:off x="2866529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94" name="Oval 23"/>
            <p:cNvSpPr>
              <a:spLocks noChangeArrowheads="1"/>
            </p:cNvSpPr>
            <p:nvPr/>
          </p:nvSpPr>
          <p:spPr bwMode="auto">
            <a:xfrm rot="16200000">
              <a:off x="3012579" y="49680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95" name="Oval 24"/>
            <p:cNvSpPr>
              <a:spLocks noChangeArrowheads="1"/>
            </p:cNvSpPr>
            <p:nvPr/>
          </p:nvSpPr>
          <p:spPr bwMode="auto">
            <a:xfrm rot="16200000">
              <a:off x="31570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96" name="Oval 25"/>
            <p:cNvSpPr>
              <a:spLocks noChangeArrowheads="1"/>
            </p:cNvSpPr>
            <p:nvPr/>
          </p:nvSpPr>
          <p:spPr bwMode="auto">
            <a:xfrm rot="16200000">
              <a:off x="329991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97" name="Oval 26"/>
            <p:cNvSpPr>
              <a:spLocks noChangeArrowheads="1"/>
            </p:cNvSpPr>
            <p:nvPr/>
          </p:nvSpPr>
          <p:spPr bwMode="auto">
            <a:xfrm rot="16200000">
              <a:off x="344279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98" name="Oval 27"/>
            <p:cNvSpPr>
              <a:spLocks noChangeArrowheads="1"/>
            </p:cNvSpPr>
            <p:nvPr/>
          </p:nvSpPr>
          <p:spPr bwMode="auto">
            <a:xfrm rot="16200000">
              <a:off x="358566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99" name="Oval 28"/>
            <p:cNvSpPr>
              <a:spLocks noChangeArrowheads="1"/>
            </p:cNvSpPr>
            <p:nvPr/>
          </p:nvSpPr>
          <p:spPr bwMode="auto">
            <a:xfrm rot="16200000">
              <a:off x="3733304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00" name="Oval 29"/>
            <p:cNvSpPr>
              <a:spLocks noChangeArrowheads="1"/>
            </p:cNvSpPr>
            <p:nvPr/>
          </p:nvSpPr>
          <p:spPr bwMode="auto">
            <a:xfrm rot="16200000">
              <a:off x="387776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01" name="Oval 30"/>
            <p:cNvSpPr>
              <a:spLocks noChangeArrowheads="1"/>
            </p:cNvSpPr>
            <p:nvPr/>
          </p:nvSpPr>
          <p:spPr bwMode="auto">
            <a:xfrm rot="16200000">
              <a:off x="40206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02" name="Oval 31"/>
            <p:cNvSpPr>
              <a:spLocks noChangeArrowheads="1"/>
            </p:cNvSpPr>
            <p:nvPr/>
          </p:nvSpPr>
          <p:spPr bwMode="auto">
            <a:xfrm rot="16200000">
              <a:off x="416351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03" name="Oval 32"/>
            <p:cNvSpPr>
              <a:spLocks noChangeArrowheads="1"/>
            </p:cNvSpPr>
            <p:nvPr/>
          </p:nvSpPr>
          <p:spPr bwMode="auto">
            <a:xfrm rot="16200000">
              <a:off x="430639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04" name="Text Box 33"/>
            <p:cNvSpPr txBox="1">
              <a:spLocks noChangeArrowheads="1"/>
            </p:cNvSpPr>
            <p:nvPr/>
          </p:nvSpPr>
          <p:spPr bwMode="auto">
            <a:xfrm rot="16200000">
              <a:off x="2759373" y="5110163"/>
              <a:ext cx="2984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900"/>
                <a:t>10</a:t>
              </a:r>
            </a:p>
          </p:txBody>
        </p:sp>
        <p:sp>
          <p:nvSpPr>
            <p:cNvPr id="7205" name="Text Box 34"/>
            <p:cNvSpPr txBox="1">
              <a:spLocks noChangeArrowheads="1"/>
            </p:cNvSpPr>
            <p:nvPr/>
          </p:nvSpPr>
          <p:spPr bwMode="auto">
            <a:xfrm rot="16200000">
              <a:off x="3486448" y="5110162"/>
              <a:ext cx="2984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900"/>
                <a:t>15</a:t>
              </a:r>
            </a:p>
          </p:txBody>
        </p:sp>
        <p:sp>
          <p:nvSpPr>
            <p:cNvPr id="7206" name="Oval 35"/>
            <p:cNvSpPr>
              <a:spLocks noChangeArrowheads="1"/>
            </p:cNvSpPr>
            <p:nvPr/>
          </p:nvSpPr>
          <p:spPr bwMode="auto">
            <a:xfrm rot="16200000">
              <a:off x="44524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07" name="Oval 36"/>
            <p:cNvSpPr>
              <a:spLocks noChangeArrowheads="1"/>
            </p:cNvSpPr>
            <p:nvPr/>
          </p:nvSpPr>
          <p:spPr bwMode="auto">
            <a:xfrm rot="16200000">
              <a:off x="4596904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08" name="Oval 37"/>
            <p:cNvSpPr>
              <a:spLocks noChangeArrowheads="1"/>
            </p:cNvSpPr>
            <p:nvPr/>
          </p:nvSpPr>
          <p:spPr bwMode="auto">
            <a:xfrm rot="16200000">
              <a:off x="4739779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09" name="Oval 38"/>
            <p:cNvSpPr>
              <a:spLocks noChangeArrowheads="1"/>
            </p:cNvSpPr>
            <p:nvPr/>
          </p:nvSpPr>
          <p:spPr bwMode="auto">
            <a:xfrm rot="16200000">
              <a:off x="4882654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10" name="Text Box 39"/>
            <p:cNvSpPr txBox="1">
              <a:spLocks noChangeArrowheads="1"/>
            </p:cNvSpPr>
            <p:nvPr/>
          </p:nvSpPr>
          <p:spPr bwMode="auto">
            <a:xfrm rot="16200000">
              <a:off x="4207173" y="5110162"/>
              <a:ext cx="2984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900"/>
                <a:t>20</a:t>
              </a:r>
            </a:p>
          </p:txBody>
        </p:sp>
        <p:sp>
          <p:nvSpPr>
            <p:cNvPr id="7211" name="Text Box 40"/>
            <p:cNvSpPr txBox="1">
              <a:spLocks noChangeArrowheads="1"/>
            </p:cNvSpPr>
            <p:nvPr/>
          </p:nvSpPr>
          <p:spPr bwMode="auto">
            <a:xfrm rot="16200000">
              <a:off x="4926310" y="5110162"/>
              <a:ext cx="2984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900"/>
                <a:t>25</a:t>
              </a:r>
            </a:p>
          </p:txBody>
        </p:sp>
        <p:sp>
          <p:nvSpPr>
            <p:cNvPr id="7212" name="Oval 41"/>
            <p:cNvSpPr>
              <a:spLocks noChangeArrowheads="1"/>
            </p:cNvSpPr>
            <p:nvPr/>
          </p:nvSpPr>
          <p:spPr bwMode="auto">
            <a:xfrm rot="16200000">
              <a:off x="157271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13" name="Oval 42"/>
            <p:cNvSpPr>
              <a:spLocks noChangeArrowheads="1"/>
            </p:cNvSpPr>
            <p:nvPr/>
          </p:nvSpPr>
          <p:spPr bwMode="auto">
            <a:xfrm rot="16200000">
              <a:off x="1717179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14" name="Oval 43"/>
            <p:cNvSpPr>
              <a:spLocks noChangeArrowheads="1"/>
            </p:cNvSpPr>
            <p:nvPr/>
          </p:nvSpPr>
          <p:spPr bwMode="auto">
            <a:xfrm rot="16200000">
              <a:off x="1860054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15" name="Oval 44"/>
            <p:cNvSpPr>
              <a:spLocks noChangeArrowheads="1"/>
            </p:cNvSpPr>
            <p:nvPr/>
          </p:nvSpPr>
          <p:spPr bwMode="auto">
            <a:xfrm rot="16200000">
              <a:off x="2002929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16" name="Oval 45"/>
            <p:cNvSpPr>
              <a:spLocks noChangeArrowheads="1"/>
            </p:cNvSpPr>
            <p:nvPr/>
          </p:nvSpPr>
          <p:spPr bwMode="auto">
            <a:xfrm rot="16200000">
              <a:off x="2145804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17" name="Oval 46"/>
            <p:cNvSpPr>
              <a:spLocks noChangeArrowheads="1"/>
            </p:cNvSpPr>
            <p:nvPr/>
          </p:nvSpPr>
          <p:spPr bwMode="auto">
            <a:xfrm rot="16200000">
              <a:off x="229344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18" name="Oval 47"/>
            <p:cNvSpPr>
              <a:spLocks noChangeArrowheads="1"/>
            </p:cNvSpPr>
            <p:nvPr/>
          </p:nvSpPr>
          <p:spPr bwMode="auto">
            <a:xfrm rot="16200000">
              <a:off x="2437904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19" name="Oval 48"/>
            <p:cNvSpPr>
              <a:spLocks noChangeArrowheads="1"/>
            </p:cNvSpPr>
            <p:nvPr/>
          </p:nvSpPr>
          <p:spPr bwMode="auto">
            <a:xfrm rot="16200000">
              <a:off x="2580779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20" name="Oval 49"/>
            <p:cNvSpPr>
              <a:spLocks noChangeArrowheads="1"/>
            </p:cNvSpPr>
            <p:nvPr/>
          </p:nvSpPr>
          <p:spPr bwMode="auto">
            <a:xfrm rot="16200000">
              <a:off x="2723654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21" name="Oval 50"/>
            <p:cNvSpPr>
              <a:spLocks noChangeArrowheads="1"/>
            </p:cNvSpPr>
            <p:nvPr/>
          </p:nvSpPr>
          <p:spPr bwMode="auto">
            <a:xfrm rot="16200000">
              <a:off x="2866529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22" name="Oval 51"/>
            <p:cNvSpPr>
              <a:spLocks noChangeArrowheads="1"/>
            </p:cNvSpPr>
            <p:nvPr/>
          </p:nvSpPr>
          <p:spPr bwMode="auto">
            <a:xfrm rot="16200000">
              <a:off x="3012579" y="48236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23" name="Oval 52"/>
            <p:cNvSpPr>
              <a:spLocks noChangeArrowheads="1"/>
            </p:cNvSpPr>
            <p:nvPr/>
          </p:nvSpPr>
          <p:spPr bwMode="auto">
            <a:xfrm rot="16200000">
              <a:off x="315704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24" name="Oval 53"/>
            <p:cNvSpPr>
              <a:spLocks noChangeArrowheads="1"/>
            </p:cNvSpPr>
            <p:nvPr/>
          </p:nvSpPr>
          <p:spPr bwMode="auto">
            <a:xfrm rot="16200000">
              <a:off x="329991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25" name="Oval 54"/>
            <p:cNvSpPr>
              <a:spLocks noChangeArrowheads="1"/>
            </p:cNvSpPr>
            <p:nvPr/>
          </p:nvSpPr>
          <p:spPr bwMode="auto">
            <a:xfrm rot="16200000">
              <a:off x="344279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26" name="Oval 55"/>
            <p:cNvSpPr>
              <a:spLocks noChangeArrowheads="1"/>
            </p:cNvSpPr>
            <p:nvPr/>
          </p:nvSpPr>
          <p:spPr bwMode="auto">
            <a:xfrm rot="16200000">
              <a:off x="358566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27" name="Oval 56"/>
            <p:cNvSpPr>
              <a:spLocks noChangeArrowheads="1"/>
            </p:cNvSpPr>
            <p:nvPr/>
          </p:nvSpPr>
          <p:spPr bwMode="auto">
            <a:xfrm rot="16200000">
              <a:off x="3733304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28" name="Oval 57"/>
            <p:cNvSpPr>
              <a:spLocks noChangeArrowheads="1"/>
            </p:cNvSpPr>
            <p:nvPr/>
          </p:nvSpPr>
          <p:spPr bwMode="auto">
            <a:xfrm rot="16200000">
              <a:off x="387776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29" name="Oval 58"/>
            <p:cNvSpPr>
              <a:spLocks noChangeArrowheads="1"/>
            </p:cNvSpPr>
            <p:nvPr/>
          </p:nvSpPr>
          <p:spPr bwMode="auto">
            <a:xfrm rot="16200000">
              <a:off x="402064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30" name="Oval 59"/>
            <p:cNvSpPr>
              <a:spLocks noChangeArrowheads="1"/>
            </p:cNvSpPr>
            <p:nvPr/>
          </p:nvSpPr>
          <p:spPr bwMode="auto">
            <a:xfrm rot="16200000">
              <a:off x="416351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31" name="Oval 60"/>
            <p:cNvSpPr>
              <a:spLocks noChangeArrowheads="1"/>
            </p:cNvSpPr>
            <p:nvPr/>
          </p:nvSpPr>
          <p:spPr bwMode="auto">
            <a:xfrm rot="16200000">
              <a:off x="430639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32" name="Oval 61"/>
            <p:cNvSpPr>
              <a:spLocks noChangeArrowheads="1"/>
            </p:cNvSpPr>
            <p:nvPr/>
          </p:nvSpPr>
          <p:spPr bwMode="auto">
            <a:xfrm rot="16200000">
              <a:off x="445244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33" name="Oval 62"/>
            <p:cNvSpPr>
              <a:spLocks noChangeArrowheads="1"/>
            </p:cNvSpPr>
            <p:nvPr/>
          </p:nvSpPr>
          <p:spPr bwMode="auto">
            <a:xfrm rot="16200000">
              <a:off x="4596904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34" name="Oval 63"/>
            <p:cNvSpPr>
              <a:spLocks noChangeArrowheads="1"/>
            </p:cNvSpPr>
            <p:nvPr/>
          </p:nvSpPr>
          <p:spPr bwMode="auto">
            <a:xfrm rot="16200000">
              <a:off x="4739779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35" name="Oval 64"/>
            <p:cNvSpPr>
              <a:spLocks noChangeArrowheads="1"/>
            </p:cNvSpPr>
            <p:nvPr/>
          </p:nvSpPr>
          <p:spPr bwMode="auto">
            <a:xfrm rot="16200000">
              <a:off x="4882654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36" name="Oval 65"/>
            <p:cNvSpPr>
              <a:spLocks noChangeArrowheads="1"/>
            </p:cNvSpPr>
            <p:nvPr/>
          </p:nvSpPr>
          <p:spPr bwMode="auto">
            <a:xfrm rot="16200000">
              <a:off x="5025529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37" name="Oval 66"/>
            <p:cNvSpPr>
              <a:spLocks noChangeArrowheads="1"/>
            </p:cNvSpPr>
            <p:nvPr/>
          </p:nvSpPr>
          <p:spPr bwMode="auto">
            <a:xfrm rot="16200000">
              <a:off x="157271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38" name="Oval 67"/>
            <p:cNvSpPr>
              <a:spLocks noChangeArrowheads="1"/>
            </p:cNvSpPr>
            <p:nvPr/>
          </p:nvSpPr>
          <p:spPr bwMode="auto">
            <a:xfrm rot="16200000">
              <a:off x="1717179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39" name="Oval 68"/>
            <p:cNvSpPr>
              <a:spLocks noChangeArrowheads="1"/>
            </p:cNvSpPr>
            <p:nvPr/>
          </p:nvSpPr>
          <p:spPr bwMode="auto">
            <a:xfrm rot="16200000">
              <a:off x="1860054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40" name="Oval 69"/>
            <p:cNvSpPr>
              <a:spLocks noChangeArrowheads="1"/>
            </p:cNvSpPr>
            <p:nvPr/>
          </p:nvSpPr>
          <p:spPr bwMode="auto">
            <a:xfrm rot="16200000">
              <a:off x="2002929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41" name="Oval 70"/>
            <p:cNvSpPr>
              <a:spLocks noChangeArrowheads="1"/>
            </p:cNvSpPr>
            <p:nvPr/>
          </p:nvSpPr>
          <p:spPr bwMode="auto">
            <a:xfrm rot="16200000">
              <a:off x="2145804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42" name="Oval 71"/>
            <p:cNvSpPr>
              <a:spLocks noChangeArrowheads="1"/>
            </p:cNvSpPr>
            <p:nvPr/>
          </p:nvSpPr>
          <p:spPr bwMode="auto">
            <a:xfrm rot="16200000">
              <a:off x="229344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43" name="Oval 72"/>
            <p:cNvSpPr>
              <a:spLocks noChangeArrowheads="1"/>
            </p:cNvSpPr>
            <p:nvPr/>
          </p:nvSpPr>
          <p:spPr bwMode="auto">
            <a:xfrm rot="16200000">
              <a:off x="2437904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44" name="Oval 73"/>
            <p:cNvSpPr>
              <a:spLocks noChangeArrowheads="1"/>
            </p:cNvSpPr>
            <p:nvPr/>
          </p:nvSpPr>
          <p:spPr bwMode="auto">
            <a:xfrm rot="16200000">
              <a:off x="2580779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45" name="Oval 74"/>
            <p:cNvSpPr>
              <a:spLocks noChangeArrowheads="1"/>
            </p:cNvSpPr>
            <p:nvPr/>
          </p:nvSpPr>
          <p:spPr bwMode="auto">
            <a:xfrm rot="16200000">
              <a:off x="2723654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46" name="Oval 75"/>
            <p:cNvSpPr>
              <a:spLocks noChangeArrowheads="1"/>
            </p:cNvSpPr>
            <p:nvPr/>
          </p:nvSpPr>
          <p:spPr bwMode="auto">
            <a:xfrm rot="16200000">
              <a:off x="2866529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47" name="Oval 76"/>
            <p:cNvSpPr>
              <a:spLocks noChangeArrowheads="1"/>
            </p:cNvSpPr>
            <p:nvPr/>
          </p:nvSpPr>
          <p:spPr bwMode="auto">
            <a:xfrm rot="16200000">
              <a:off x="3012579" y="468074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48" name="Oval 77"/>
            <p:cNvSpPr>
              <a:spLocks noChangeArrowheads="1"/>
            </p:cNvSpPr>
            <p:nvPr/>
          </p:nvSpPr>
          <p:spPr bwMode="auto">
            <a:xfrm rot="16200000">
              <a:off x="315704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49" name="Oval 78"/>
            <p:cNvSpPr>
              <a:spLocks noChangeArrowheads="1"/>
            </p:cNvSpPr>
            <p:nvPr/>
          </p:nvSpPr>
          <p:spPr bwMode="auto">
            <a:xfrm rot="16200000">
              <a:off x="329991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50" name="Oval 79"/>
            <p:cNvSpPr>
              <a:spLocks noChangeArrowheads="1"/>
            </p:cNvSpPr>
            <p:nvPr/>
          </p:nvSpPr>
          <p:spPr bwMode="auto">
            <a:xfrm rot="16200000">
              <a:off x="344279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51" name="Oval 80"/>
            <p:cNvSpPr>
              <a:spLocks noChangeArrowheads="1"/>
            </p:cNvSpPr>
            <p:nvPr/>
          </p:nvSpPr>
          <p:spPr bwMode="auto">
            <a:xfrm rot="16200000">
              <a:off x="358566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52" name="Oval 81"/>
            <p:cNvSpPr>
              <a:spLocks noChangeArrowheads="1"/>
            </p:cNvSpPr>
            <p:nvPr/>
          </p:nvSpPr>
          <p:spPr bwMode="auto">
            <a:xfrm rot="16200000">
              <a:off x="3733304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53" name="Oval 82"/>
            <p:cNvSpPr>
              <a:spLocks noChangeArrowheads="1"/>
            </p:cNvSpPr>
            <p:nvPr/>
          </p:nvSpPr>
          <p:spPr bwMode="auto">
            <a:xfrm rot="16200000">
              <a:off x="387776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54" name="Oval 83"/>
            <p:cNvSpPr>
              <a:spLocks noChangeArrowheads="1"/>
            </p:cNvSpPr>
            <p:nvPr/>
          </p:nvSpPr>
          <p:spPr bwMode="auto">
            <a:xfrm rot="16200000">
              <a:off x="402064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55" name="Oval 84"/>
            <p:cNvSpPr>
              <a:spLocks noChangeArrowheads="1"/>
            </p:cNvSpPr>
            <p:nvPr/>
          </p:nvSpPr>
          <p:spPr bwMode="auto">
            <a:xfrm rot="16200000">
              <a:off x="416351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56" name="Oval 85"/>
            <p:cNvSpPr>
              <a:spLocks noChangeArrowheads="1"/>
            </p:cNvSpPr>
            <p:nvPr/>
          </p:nvSpPr>
          <p:spPr bwMode="auto">
            <a:xfrm rot="16200000">
              <a:off x="430639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57" name="Oval 86"/>
            <p:cNvSpPr>
              <a:spLocks noChangeArrowheads="1"/>
            </p:cNvSpPr>
            <p:nvPr/>
          </p:nvSpPr>
          <p:spPr bwMode="auto">
            <a:xfrm rot="16200000">
              <a:off x="445244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58" name="Oval 87"/>
            <p:cNvSpPr>
              <a:spLocks noChangeArrowheads="1"/>
            </p:cNvSpPr>
            <p:nvPr/>
          </p:nvSpPr>
          <p:spPr bwMode="auto">
            <a:xfrm rot="16200000">
              <a:off x="4596904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59" name="Oval 88"/>
            <p:cNvSpPr>
              <a:spLocks noChangeArrowheads="1"/>
            </p:cNvSpPr>
            <p:nvPr/>
          </p:nvSpPr>
          <p:spPr bwMode="auto">
            <a:xfrm rot="16200000">
              <a:off x="4739779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60" name="Oval 89"/>
            <p:cNvSpPr>
              <a:spLocks noChangeArrowheads="1"/>
            </p:cNvSpPr>
            <p:nvPr/>
          </p:nvSpPr>
          <p:spPr bwMode="auto">
            <a:xfrm rot="16200000">
              <a:off x="4882654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61" name="Oval 90"/>
            <p:cNvSpPr>
              <a:spLocks noChangeArrowheads="1"/>
            </p:cNvSpPr>
            <p:nvPr/>
          </p:nvSpPr>
          <p:spPr bwMode="auto">
            <a:xfrm rot="16200000">
              <a:off x="5025529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62" name="Oval 91"/>
            <p:cNvSpPr>
              <a:spLocks noChangeArrowheads="1"/>
            </p:cNvSpPr>
            <p:nvPr/>
          </p:nvSpPr>
          <p:spPr bwMode="auto">
            <a:xfrm rot="16200000">
              <a:off x="157271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63" name="Oval 92"/>
            <p:cNvSpPr>
              <a:spLocks noChangeArrowheads="1"/>
            </p:cNvSpPr>
            <p:nvPr/>
          </p:nvSpPr>
          <p:spPr bwMode="auto">
            <a:xfrm rot="16200000">
              <a:off x="1717179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64" name="Oval 93"/>
            <p:cNvSpPr>
              <a:spLocks noChangeArrowheads="1"/>
            </p:cNvSpPr>
            <p:nvPr/>
          </p:nvSpPr>
          <p:spPr bwMode="auto">
            <a:xfrm rot="16200000">
              <a:off x="1860054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65" name="Oval 94"/>
            <p:cNvSpPr>
              <a:spLocks noChangeArrowheads="1"/>
            </p:cNvSpPr>
            <p:nvPr/>
          </p:nvSpPr>
          <p:spPr bwMode="auto">
            <a:xfrm rot="16200000">
              <a:off x="2002929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66" name="Oval 95"/>
            <p:cNvSpPr>
              <a:spLocks noChangeArrowheads="1"/>
            </p:cNvSpPr>
            <p:nvPr/>
          </p:nvSpPr>
          <p:spPr bwMode="auto">
            <a:xfrm rot="16200000">
              <a:off x="2145804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67" name="Oval 96"/>
            <p:cNvSpPr>
              <a:spLocks noChangeArrowheads="1"/>
            </p:cNvSpPr>
            <p:nvPr/>
          </p:nvSpPr>
          <p:spPr bwMode="auto">
            <a:xfrm rot="16200000">
              <a:off x="229344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68" name="Oval 97"/>
            <p:cNvSpPr>
              <a:spLocks noChangeArrowheads="1"/>
            </p:cNvSpPr>
            <p:nvPr/>
          </p:nvSpPr>
          <p:spPr bwMode="auto">
            <a:xfrm rot="16200000">
              <a:off x="2437904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69" name="Oval 98"/>
            <p:cNvSpPr>
              <a:spLocks noChangeArrowheads="1"/>
            </p:cNvSpPr>
            <p:nvPr/>
          </p:nvSpPr>
          <p:spPr bwMode="auto">
            <a:xfrm rot="16200000">
              <a:off x="2580779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70" name="Oval 99"/>
            <p:cNvSpPr>
              <a:spLocks noChangeArrowheads="1"/>
            </p:cNvSpPr>
            <p:nvPr/>
          </p:nvSpPr>
          <p:spPr bwMode="auto">
            <a:xfrm rot="16200000">
              <a:off x="2723654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71" name="Oval 100"/>
            <p:cNvSpPr>
              <a:spLocks noChangeArrowheads="1"/>
            </p:cNvSpPr>
            <p:nvPr/>
          </p:nvSpPr>
          <p:spPr bwMode="auto">
            <a:xfrm rot="16200000">
              <a:off x="2866529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72" name="Oval 101"/>
            <p:cNvSpPr>
              <a:spLocks noChangeArrowheads="1"/>
            </p:cNvSpPr>
            <p:nvPr/>
          </p:nvSpPr>
          <p:spPr bwMode="auto">
            <a:xfrm rot="16200000">
              <a:off x="3012579" y="453628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73" name="Oval 102"/>
            <p:cNvSpPr>
              <a:spLocks noChangeArrowheads="1"/>
            </p:cNvSpPr>
            <p:nvPr/>
          </p:nvSpPr>
          <p:spPr bwMode="auto">
            <a:xfrm rot="16200000">
              <a:off x="315704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74" name="Oval 103"/>
            <p:cNvSpPr>
              <a:spLocks noChangeArrowheads="1"/>
            </p:cNvSpPr>
            <p:nvPr/>
          </p:nvSpPr>
          <p:spPr bwMode="auto">
            <a:xfrm rot="16200000">
              <a:off x="329991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75" name="Oval 104"/>
            <p:cNvSpPr>
              <a:spLocks noChangeArrowheads="1"/>
            </p:cNvSpPr>
            <p:nvPr/>
          </p:nvSpPr>
          <p:spPr bwMode="auto">
            <a:xfrm rot="16200000">
              <a:off x="344279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76" name="Oval 105"/>
            <p:cNvSpPr>
              <a:spLocks noChangeArrowheads="1"/>
            </p:cNvSpPr>
            <p:nvPr/>
          </p:nvSpPr>
          <p:spPr bwMode="auto">
            <a:xfrm rot="16200000">
              <a:off x="358566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77" name="Oval 106"/>
            <p:cNvSpPr>
              <a:spLocks noChangeArrowheads="1"/>
            </p:cNvSpPr>
            <p:nvPr/>
          </p:nvSpPr>
          <p:spPr bwMode="auto">
            <a:xfrm rot="16200000">
              <a:off x="3733304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78" name="Oval 107"/>
            <p:cNvSpPr>
              <a:spLocks noChangeArrowheads="1"/>
            </p:cNvSpPr>
            <p:nvPr/>
          </p:nvSpPr>
          <p:spPr bwMode="auto">
            <a:xfrm rot="16200000">
              <a:off x="387776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79" name="Oval 108"/>
            <p:cNvSpPr>
              <a:spLocks noChangeArrowheads="1"/>
            </p:cNvSpPr>
            <p:nvPr/>
          </p:nvSpPr>
          <p:spPr bwMode="auto">
            <a:xfrm rot="16200000">
              <a:off x="402064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80" name="Oval 109"/>
            <p:cNvSpPr>
              <a:spLocks noChangeArrowheads="1"/>
            </p:cNvSpPr>
            <p:nvPr/>
          </p:nvSpPr>
          <p:spPr bwMode="auto">
            <a:xfrm rot="16200000">
              <a:off x="416351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81" name="Oval 110"/>
            <p:cNvSpPr>
              <a:spLocks noChangeArrowheads="1"/>
            </p:cNvSpPr>
            <p:nvPr/>
          </p:nvSpPr>
          <p:spPr bwMode="auto">
            <a:xfrm rot="16200000">
              <a:off x="430639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82" name="Oval 111"/>
            <p:cNvSpPr>
              <a:spLocks noChangeArrowheads="1"/>
            </p:cNvSpPr>
            <p:nvPr/>
          </p:nvSpPr>
          <p:spPr bwMode="auto">
            <a:xfrm rot="16200000">
              <a:off x="445244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83" name="Oval 112"/>
            <p:cNvSpPr>
              <a:spLocks noChangeArrowheads="1"/>
            </p:cNvSpPr>
            <p:nvPr/>
          </p:nvSpPr>
          <p:spPr bwMode="auto">
            <a:xfrm rot="16200000">
              <a:off x="4596904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84" name="Oval 113"/>
            <p:cNvSpPr>
              <a:spLocks noChangeArrowheads="1"/>
            </p:cNvSpPr>
            <p:nvPr/>
          </p:nvSpPr>
          <p:spPr bwMode="auto">
            <a:xfrm rot="16200000">
              <a:off x="4739779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85" name="Oval 114"/>
            <p:cNvSpPr>
              <a:spLocks noChangeArrowheads="1"/>
            </p:cNvSpPr>
            <p:nvPr/>
          </p:nvSpPr>
          <p:spPr bwMode="auto">
            <a:xfrm rot="16200000">
              <a:off x="4882654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86" name="Oval 115"/>
            <p:cNvSpPr>
              <a:spLocks noChangeArrowheads="1"/>
            </p:cNvSpPr>
            <p:nvPr/>
          </p:nvSpPr>
          <p:spPr bwMode="auto">
            <a:xfrm rot="16200000">
              <a:off x="5025529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87" name="Oval 116"/>
            <p:cNvSpPr>
              <a:spLocks noChangeArrowheads="1"/>
            </p:cNvSpPr>
            <p:nvPr/>
          </p:nvSpPr>
          <p:spPr bwMode="auto">
            <a:xfrm rot="16200000">
              <a:off x="157271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88" name="Oval 117"/>
            <p:cNvSpPr>
              <a:spLocks noChangeArrowheads="1"/>
            </p:cNvSpPr>
            <p:nvPr/>
          </p:nvSpPr>
          <p:spPr bwMode="auto">
            <a:xfrm rot="16200000">
              <a:off x="1717179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89" name="Oval 118"/>
            <p:cNvSpPr>
              <a:spLocks noChangeArrowheads="1"/>
            </p:cNvSpPr>
            <p:nvPr/>
          </p:nvSpPr>
          <p:spPr bwMode="auto">
            <a:xfrm rot="16200000">
              <a:off x="1860054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90" name="Oval 119"/>
            <p:cNvSpPr>
              <a:spLocks noChangeArrowheads="1"/>
            </p:cNvSpPr>
            <p:nvPr/>
          </p:nvSpPr>
          <p:spPr bwMode="auto">
            <a:xfrm rot="16200000">
              <a:off x="2002929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91" name="Oval 120"/>
            <p:cNvSpPr>
              <a:spLocks noChangeArrowheads="1"/>
            </p:cNvSpPr>
            <p:nvPr/>
          </p:nvSpPr>
          <p:spPr bwMode="auto">
            <a:xfrm rot="16200000">
              <a:off x="2145804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92" name="Oval 121"/>
            <p:cNvSpPr>
              <a:spLocks noChangeArrowheads="1"/>
            </p:cNvSpPr>
            <p:nvPr/>
          </p:nvSpPr>
          <p:spPr bwMode="auto">
            <a:xfrm rot="16200000">
              <a:off x="229344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93" name="Oval 122"/>
            <p:cNvSpPr>
              <a:spLocks noChangeArrowheads="1"/>
            </p:cNvSpPr>
            <p:nvPr/>
          </p:nvSpPr>
          <p:spPr bwMode="auto">
            <a:xfrm rot="16200000">
              <a:off x="2437904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94" name="Oval 123"/>
            <p:cNvSpPr>
              <a:spLocks noChangeArrowheads="1"/>
            </p:cNvSpPr>
            <p:nvPr/>
          </p:nvSpPr>
          <p:spPr bwMode="auto">
            <a:xfrm rot="16200000">
              <a:off x="2580779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95" name="Oval 124"/>
            <p:cNvSpPr>
              <a:spLocks noChangeArrowheads="1"/>
            </p:cNvSpPr>
            <p:nvPr/>
          </p:nvSpPr>
          <p:spPr bwMode="auto">
            <a:xfrm rot="16200000">
              <a:off x="2723654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96" name="Oval 125"/>
            <p:cNvSpPr>
              <a:spLocks noChangeArrowheads="1"/>
            </p:cNvSpPr>
            <p:nvPr/>
          </p:nvSpPr>
          <p:spPr bwMode="auto">
            <a:xfrm rot="16200000">
              <a:off x="2866529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97" name="Oval 126"/>
            <p:cNvSpPr>
              <a:spLocks noChangeArrowheads="1"/>
            </p:cNvSpPr>
            <p:nvPr/>
          </p:nvSpPr>
          <p:spPr bwMode="auto">
            <a:xfrm rot="16200000">
              <a:off x="3012579" y="4391819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98" name="Oval 127"/>
            <p:cNvSpPr>
              <a:spLocks noChangeArrowheads="1"/>
            </p:cNvSpPr>
            <p:nvPr/>
          </p:nvSpPr>
          <p:spPr bwMode="auto">
            <a:xfrm rot="16200000">
              <a:off x="315704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99" name="Oval 128"/>
            <p:cNvSpPr>
              <a:spLocks noChangeArrowheads="1"/>
            </p:cNvSpPr>
            <p:nvPr/>
          </p:nvSpPr>
          <p:spPr bwMode="auto">
            <a:xfrm rot="16200000">
              <a:off x="329991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00" name="Oval 129"/>
            <p:cNvSpPr>
              <a:spLocks noChangeArrowheads="1"/>
            </p:cNvSpPr>
            <p:nvPr/>
          </p:nvSpPr>
          <p:spPr bwMode="auto">
            <a:xfrm rot="16200000">
              <a:off x="344279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01" name="Oval 130"/>
            <p:cNvSpPr>
              <a:spLocks noChangeArrowheads="1"/>
            </p:cNvSpPr>
            <p:nvPr/>
          </p:nvSpPr>
          <p:spPr bwMode="auto">
            <a:xfrm rot="16200000">
              <a:off x="358566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02" name="Oval 131"/>
            <p:cNvSpPr>
              <a:spLocks noChangeArrowheads="1"/>
            </p:cNvSpPr>
            <p:nvPr/>
          </p:nvSpPr>
          <p:spPr bwMode="auto">
            <a:xfrm rot="16200000">
              <a:off x="3733304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03" name="Oval 132"/>
            <p:cNvSpPr>
              <a:spLocks noChangeArrowheads="1"/>
            </p:cNvSpPr>
            <p:nvPr/>
          </p:nvSpPr>
          <p:spPr bwMode="auto">
            <a:xfrm rot="16200000">
              <a:off x="387776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04" name="Oval 133"/>
            <p:cNvSpPr>
              <a:spLocks noChangeArrowheads="1"/>
            </p:cNvSpPr>
            <p:nvPr/>
          </p:nvSpPr>
          <p:spPr bwMode="auto">
            <a:xfrm rot="16200000">
              <a:off x="402064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05" name="Oval 134"/>
            <p:cNvSpPr>
              <a:spLocks noChangeArrowheads="1"/>
            </p:cNvSpPr>
            <p:nvPr/>
          </p:nvSpPr>
          <p:spPr bwMode="auto">
            <a:xfrm rot="16200000">
              <a:off x="416351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06" name="Oval 135"/>
            <p:cNvSpPr>
              <a:spLocks noChangeArrowheads="1"/>
            </p:cNvSpPr>
            <p:nvPr/>
          </p:nvSpPr>
          <p:spPr bwMode="auto">
            <a:xfrm rot="16200000">
              <a:off x="430639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07" name="Oval 136"/>
            <p:cNvSpPr>
              <a:spLocks noChangeArrowheads="1"/>
            </p:cNvSpPr>
            <p:nvPr/>
          </p:nvSpPr>
          <p:spPr bwMode="auto">
            <a:xfrm rot="16200000">
              <a:off x="445244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08" name="Oval 137"/>
            <p:cNvSpPr>
              <a:spLocks noChangeArrowheads="1"/>
            </p:cNvSpPr>
            <p:nvPr/>
          </p:nvSpPr>
          <p:spPr bwMode="auto">
            <a:xfrm rot="16200000">
              <a:off x="4596904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09" name="Oval 138"/>
            <p:cNvSpPr>
              <a:spLocks noChangeArrowheads="1"/>
            </p:cNvSpPr>
            <p:nvPr/>
          </p:nvSpPr>
          <p:spPr bwMode="auto">
            <a:xfrm rot="16200000">
              <a:off x="4739779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10" name="Oval 139"/>
            <p:cNvSpPr>
              <a:spLocks noChangeArrowheads="1"/>
            </p:cNvSpPr>
            <p:nvPr/>
          </p:nvSpPr>
          <p:spPr bwMode="auto">
            <a:xfrm rot="16200000">
              <a:off x="4882654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11" name="Oval 140"/>
            <p:cNvSpPr>
              <a:spLocks noChangeArrowheads="1"/>
            </p:cNvSpPr>
            <p:nvPr/>
          </p:nvSpPr>
          <p:spPr bwMode="auto">
            <a:xfrm rot="16200000">
              <a:off x="5025529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12" name="Text Box 141"/>
            <p:cNvSpPr txBox="1">
              <a:spLocks noChangeArrowheads="1"/>
            </p:cNvSpPr>
            <p:nvPr/>
          </p:nvSpPr>
          <p:spPr bwMode="auto">
            <a:xfrm rot="16200000">
              <a:off x="-415628" y="3170237"/>
              <a:ext cx="3724275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900"/>
                <a:t>A   B  C  D  E   F  G  H   I    J   K  L  M  N  O   P  Q  R   S   T  U  V  W  X  Y</a:t>
              </a:r>
            </a:p>
          </p:txBody>
        </p:sp>
        <p:sp>
          <p:nvSpPr>
            <p:cNvPr id="7313" name="Oval 143"/>
            <p:cNvSpPr>
              <a:spLocks noChangeArrowheads="1"/>
            </p:cNvSpPr>
            <p:nvPr/>
          </p:nvSpPr>
          <p:spPr bwMode="auto">
            <a:xfrm rot="16200000">
              <a:off x="1717179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14" name="Oval 144"/>
            <p:cNvSpPr>
              <a:spLocks noChangeArrowheads="1"/>
            </p:cNvSpPr>
            <p:nvPr/>
          </p:nvSpPr>
          <p:spPr bwMode="auto">
            <a:xfrm rot="16200000">
              <a:off x="1860054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15" name="Oval 145"/>
            <p:cNvSpPr>
              <a:spLocks noChangeArrowheads="1"/>
            </p:cNvSpPr>
            <p:nvPr/>
          </p:nvSpPr>
          <p:spPr bwMode="auto">
            <a:xfrm rot="16200000">
              <a:off x="2002929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16" name="Oval 146"/>
            <p:cNvSpPr>
              <a:spLocks noChangeArrowheads="1"/>
            </p:cNvSpPr>
            <p:nvPr/>
          </p:nvSpPr>
          <p:spPr bwMode="auto">
            <a:xfrm rot="16200000">
              <a:off x="2145804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17" name="Oval 147"/>
            <p:cNvSpPr>
              <a:spLocks noChangeArrowheads="1"/>
            </p:cNvSpPr>
            <p:nvPr/>
          </p:nvSpPr>
          <p:spPr bwMode="auto">
            <a:xfrm rot="16200000">
              <a:off x="229344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18" name="Oval 148"/>
            <p:cNvSpPr>
              <a:spLocks noChangeArrowheads="1"/>
            </p:cNvSpPr>
            <p:nvPr/>
          </p:nvSpPr>
          <p:spPr bwMode="auto">
            <a:xfrm rot="16200000">
              <a:off x="2437904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19" name="Oval 149"/>
            <p:cNvSpPr>
              <a:spLocks noChangeArrowheads="1"/>
            </p:cNvSpPr>
            <p:nvPr/>
          </p:nvSpPr>
          <p:spPr bwMode="auto">
            <a:xfrm rot="16200000">
              <a:off x="2580779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20" name="Oval 150"/>
            <p:cNvSpPr>
              <a:spLocks noChangeArrowheads="1"/>
            </p:cNvSpPr>
            <p:nvPr/>
          </p:nvSpPr>
          <p:spPr bwMode="auto">
            <a:xfrm rot="16200000">
              <a:off x="2723654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21" name="Oval 151"/>
            <p:cNvSpPr>
              <a:spLocks noChangeArrowheads="1"/>
            </p:cNvSpPr>
            <p:nvPr/>
          </p:nvSpPr>
          <p:spPr bwMode="auto">
            <a:xfrm rot="16200000">
              <a:off x="2866529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22" name="Oval 152"/>
            <p:cNvSpPr>
              <a:spLocks noChangeArrowheads="1"/>
            </p:cNvSpPr>
            <p:nvPr/>
          </p:nvSpPr>
          <p:spPr bwMode="auto">
            <a:xfrm rot="16200000">
              <a:off x="3012579" y="4247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23" name="Oval 153"/>
            <p:cNvSpPr>
              <a:spLocks noChangeArrowheads="1"/>
            </p:cNvSpPr>
            <p:nvPr/>
          </p:nvSpPr>
          <p:spPr bwMode="auto">
            <a:xfrm rot="16200000">
              <a:off x="315704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24" name="Oval 154"/>
            <p:cNvSpPr>
              <a:spLocks noChangeArrowheads="1"/>
            </p:cNvSpPr>
            <p:nvPr/>
          </p:nvSpPr>
          <p:spPr bwMode="auto">
            <a:xfrm rot="16200000">
              <a:off x="329991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25" name="Oval 155"/>
            <p:cNvSpPr>
              <a:spLocks noChangeArrowheads="1"/>
            </p:cNvSpPr>
            <p:nvPr/>
          </p:nvSpPr>
          <p:spPr bwMode="auto">
            <a:xfrm rot="16200000">
              <a:off x="344279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26" name="Oval 156"/>
            <p:cNvSpPr>
              <a:spLocks noChangeArrowheads="1"/>
            </p:cNvSpPr>
            <p:nvPr/>
          </p:nvSpPr>
          <p:spPr bwMode="auto">
            <a:xfrm rot="16200000">
              <a:off x="358566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27" name="Oval 157"/>
            <p:cNvSpPr>
              <a:spLocks noChangeArrowheads="1"/>
            </p:cNvSpPr>
            <p:nvPr/>
          </p:nvSpPr>
          <p:spPr bwMode="auto">
            <a:xfrm rot="16200000">
              <a:off x="3733304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28" name="Oval 158"/>
            <p:cNvSpPr>
              <a:spLocks noChangeArrowheads="1"/>
            </p:cNvSpPr>
            <p:nvPr/>
          </p:nvSpPr>
          <p:spPr bwMode="auto">
            <a:xfrm rot="16200000">
              <a:off x="387776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29" name="Oval 159"/>
            <p:cNvSpPr>
              <a:spLocks noChangeArrowheads="1"/>
            </p:cNvSpPr>
            <p:nvPr/>
          </p:nvSpPr>
          <p:spPr bwMode="auto">
            <a:xfrm rot="16200000">
              <a:off x="402064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30" name="Oval 160"/>
            <p:cNvSpPr>
              <a:spLocks noChangeArrowheads="1"/>
            </p:cNvSpPr>
            <p:nvPr/>
          </p:nvSpPr>
          <p:spPr bwMode="auto">
            <a:xfrm rot="16200000">
              <a:off x="416351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31" name="Oval 161"/>
            <p:cNvSpPr>
              <a:spLocks noChangeArrowheads="1"/>
            </p:cNvSpPr>
            <p:nvPr/>
          </p:nvSpPr>
          <p:spPr bwMode="auto">
            <a:xfrm rot="16200000">
              <a:off x="430639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32" name="Oval 162"/>
            <p:cNvSpPr>
              <a:spLocks noChangeArrowheads="1"/>
            </p:cNvSpPr>
            <p:nvPr/>
          </p:nvSpPr>
          <p:spPr bwMode="auto">
            <a:xfrm rot="16200000">
              <a:off x="445244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33" name="Oval 163"/>
            <p:cNvSpPr>
              <a:spLocks noChangeArrowheads="1"/>
            </p:cNvSpPr>
            <p:nvPr/>
          </p:nvSpPr>
          <p:spPr bwMode="auto">
            <a:xfrm rot="16200000">
              <a:off x="4596904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34" name="Oval 164"/>
            <p:cNvSpPr>
              <a:spLocks noChangeArrowheads="1"/>
            </p:cNvSpPr>
            <p:nvPr/>
          </p:nvSpPr>
          <p:spPr bwMode="auto">
            <a:xfrm rot="16200000">
              <a:off x="4739779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35" name="Oval 165"/>
            <p:cNvSpPr>
              <a:spLocks noChangeArrowheads="1"/>
            </p:cNvSpPr>
            <p:nvPr/>
          </p:nvSpPr>
          <p:spPr bwMode="auto">
            <a:xfrm rot="16200000">
              <a:off x="4882654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36" name="Oval 166"/>
            <p:cNvSpPr>
              <a:spLocks noChangeArrowheads="1"/>
            </p:cNvSpPr>
            <p:nvPr/>
          </p:nvSpPr>
          <p:spPr bwMode="auto">
            <a:xfrm rot="16200000">
              <a:off x="5025529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37" name="Oval 167"/>
            <p:cNvSpPr>
              <a:spLocks noChangeArrowheads="1"/>
            </p:cNvSpPr>
            <p:nvPr/>
          </p:nvSpPr>
          <p:spPr bwMode="auto">
            <a:xfrm rot="16200000">
              <a:off x="157271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38" name="Oval 168"/>
            <p:cNvSpPr>
              <a:spLocks noChangeArrowheads="1"/>
            </p:cNvSpPr>
            <p:nvPr/>
          </p:nvSpPr>
          <p:spPr bwMode="auto">
            <a:xfrm rot="16200000">
              <a:off x="171717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39" name="Oval 169"/>
            <p:cNvSpPr>
              <a:spLocks noChangeArrowheads="1"/>
            </p:cNvSpPr>
            <p:nvPr/>
          </p:nvSpPr>
          <p:spPr bwMode="auto">
            <a:xfrm rot="16200000">
              <a:off x="186005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40" name="Oval 170"/>
            <p:cNvSpPr>
              <a:spLocks noChangeArrowheads="1"/>
            </p:cNvSpPr>
            <p:nvPr/>
          </p:nvSpPr>
          <p:spPr bwMode="auto">
            <a:xfrm rot="16200000">
              <a:off x="200292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41" name="Oval 171"/>
            <p:cNvSpPr>
              <a:spLocks noChangeArrowheads="1"/>
            </p:cNvSpPr>
            <p:nvPr/>
          </p:nvSpPr>
          <p:spPr bwMode="auto">
            <a:xfrm rot="16200000">
              <a:off x="214580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42" name="Oval 172"/>
            <p:cNvSpPr>
              <a:spLocks noChangeArrowheads="1"/>
            </p:cNvSpPr>
            <p:nvPr/>
          </p:nvSpPr>
          <p:spPr bwMode="auto">
            <a:xfrm rot="16200000">
              <a:off x="229344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43" name="Oval 173"/>
            <p:cNvSpPr>
              <a:spLocks noChangeArrowheads="1"/>
            </p:cNvSpPr>
            <p:nvPr/>
          </p:nvSpPr>
          <p:spPr bwMode="auto">
            <a:xfrm rot="16200000">
              <a:off x="243790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44" name="Oval 174"/>
            <p:cNvSpPr>
              <a:spLocks noChangeArrowheads="1"/>
            </p:cNvSpPr>
            <p:nvPr/>
          </p:nvSpPr>
          <p:spPr bwMode="auto">
            <a:xfrm rot="16200000">
              <a:off x="258077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45" name="Oval 175"/>
            <p:cNvSpPr>
              <a:spLocks noChangeArrowheads="1"/>
            </p:cNvSpPr>
            <p:nvPr/>
          </p:nvSpPr>
          <p:spPr bwMode="auto">
            <a:xfrm rot="16200000">
              <a:off x="272365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46" name="Oval 176"/>
            <p:cNvSpPr>
              <a:spLocks noChangeArrowheads="1"/>
            </p:cNvSpPr>
            <p:nvPr/>
          </p:nvSpPr>
          <p:spPr bwMode="auto">
            <a:xfrm rot="16200000">
              <a:off x="286652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47" name="Oval 177"/>
            <p:cNvSpPr>
              <a:spLocks noChangeArrowheads="1"/>
            </p:cNvSpPr>
            <p:nvPr/>
          </p:nvSpPr>
          <p:spPr bwMode="auto">
            <a:xfrm rot="16200000">
              <a:off x="301257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48" name="Oval 178"/>
            <p:cNvSpPr>
              <a:spLocks noChangeArrowheads="1"/>
            </p:cNvSpPr>
            <p:nvPr/>
          </p:nvSpPr>
          <p:spPr bwMode="auto">
            <a:xfrm rot="16200000">
              <a:off x="315704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49" name="Oval 179"/>
            <p:cNvSpPr>
              <a:spLocks noChangeArrowheads="1"/>
            </p:cNvSpPr>
            <p:nvPr/>
          </p:nvSpPr>
          <p:spPr bwMode="auto">
            <a:xfrm rot="16200000">
              <a:off x="329991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50" name="Oval 180"/>
            <p:cNvSpPr>
              <a:spLocks noChangeArrowheads="1"/>
            </p:cNvSpPr>
            <p:nvPr/>
          </p:nvSpPr>
          <p:spPr bwMode="auto">
            <a:xfrm rot="16200000">
              <a:off x="344279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51" name="Oval 181"/>
            <p:cNvSpPr>
              <a:spLocks noChangeArrowheads="1"/>
            </p:cNvSpPr>
            <p:nvPr/>
          </p:nvSpPr>
          <p:spPr bwMode="auto">
            <a:xfrm rot="16200000">
              <a:off x="358566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52" name="Oval 182"/>
            <p:cNvSpPr>
              <a:spLocks noChangeArrowheads="1"/>
            </p:cNvSpPr>
            <p:nvPr/>
          </p:nvSpPr>
          <p:spPr bwMode="auto">
            <a:xfrm rot="16200000">
              <a:off x="373330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53" name="Oval 183"/>
            <p:cNvSpPr>
              <a:spLocks noChangeArrowheads="1"/>
            </p:cNvSpPr>
            <p:nvPr/>
          </p:nvSpPr>
          <p:spPr bwMode="auto">
            <a:xfrm rot="16200000">
              <a:off x="387776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54" name="Oval 184"/>
            <p:cNvSpPr>
              <a:spLocks noChangeArrowheads="1"/>
            </p:cNvSpPr>
            <p:nvPr/>
          </p:nvSpPr>
          <p:spPr bwMode="auto">
            <a:xfrm rot="16200000">
              <a:off x="402064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55" name="Oval 185"/>
            <p:cNvSpPr>
              <a:spLocks noChangeArrowheads="1"/>
            </p:cNvSpPr>
            <p:nvPr/>
          </p:nvSpPr>
          <p:spPr bwMode="auto">
            <a:xfrm rot="16200000">
              <a:off x="416351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56" name="Oval 186"/>
            <p:cNvSpPr>
              <a:spLocks noChangeArrowheads="1"/>
            </p:cNvSpPr>
            <p:nvPr/>
          </p:nvSpPr>
          <p:spPr bwMode="auto">
            <a:xfrm rot="16200000">
              <a:off x="430639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57" name="Oval 187"/>
            <p:cNvSpPr>
              <a:spLocks noChangeArrowheads="1"/>
            </p:cNvSpPr>
            <p:nvPr/>
          </p:nvSpPr>
          <p:spPr bwMode="auto">
            <a:xfrm rot="16200000">
              <a:off x="445244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58" name="Oval 188"/>
            <p:cNvSpPr>
              <a:spLocks noChangeArrowheads="1"/>
            </p:cNvSpPr>
            <p:nvPr/>
          </p:nvSpPr>
          <p:spPr bwMode="auto">
            <a:xfrm rot="16200000">
              <a:off x="459690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59" name="Oval 189"/>
            <p:cNvSpPr>
              <a:spLocks noChangeArrowheads="1"/>
            </p:cNvSpPr>
            <p:nvPr/>
          </p:nvSpPr>
          <p:spPr bwMode="auto">
            <a:xfrm rot="16200000">
              <a:off x="473977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60" name="Oval 190"/>
            <p:cNvSpPr>
              <a:spLocks noChangeArrowheads="1"/>
            </p:cNvSpPr>
            <p:nvPr/>
          </p:nvSpPr>
          <p:spPr bwMode="auto">
            <a:xfrm rot="16200000">
              <a:off x="488265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61" name="Oval 191"/>
            <p:cNvSpPr>
              <a:spLocks noChangeArrowheads="1"/>
            </p:cNvSpPr>
            <p:nvPr/>
          </p:nvSpPr>
          <p:spPr bwMode="auto">
            <a:xfrm rot="16200000">
              <a:off x="502552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62" name="Oval 192"/>
            <p:cNvSpPr>
              <a:spLocks noChangeArrowheads="1"/>
            </p:cNvSpPr>
            <p:nvPr/>
          </p:nvSpPr>
          <p:spPr bwMode="auto">
            <a:xfrm rot="16200000">
              <a:off x="157271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63" name="Oval 193"/>
            <p:cNvSpPr>
              <a:spLocks noChangeArrowheads="1"/>
            </p:cNvSpPr>
            <p:nvPr/>
          </p:nvSpPr>
          <p:spPr bwMode="auto">
            <a:xfrm rot="16200000">
              <a:off x="171717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64" name="Oval 194"/>
            <p:cNvSpPr>
              <a:spLocks noChangeArrowheads="1"/>
            </p:cNvSpPr>
            <p:nvPr/>
          </p:nvSpPr>
          <p:spPr bwMode="auto">
            <a:xfrm rot="16200000">
              <a:off x="186005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65" name="Oval 195"/>
            <p:cNvSpPr>
              <a:spLocks noChangeArrowheads="1"/>
            </p:cNvSpPr>
            <p:nvPr/>
          </p:nvSpPr>
          <p:spPr bwMode="auto">
            <a:xfrm rot="16200000">
              <a:off x="200292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66" name="Oval 196"/>
            <p:cNvSpPr>
              <a:spLocks noChangeArrowheads="1"/>
            </p:cNvSpPr>
            <p:nvPr/>
          </p:nvSpPr>
          <p:spPr bwMode="auto">
            <a:xfrm rot="16200000">
              <a:off x="214580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67" name="Oval 197"/>
            <p:cNvSpPr>
              <a:spLocks noChangeArrowheads="1"/>
            </p:cNvSpPr>
            <p:nvPr/>
          </p:nvSpPr>
          <p:spPr bwMode="auto">
            <a:xfrm rot="16200000">
              <a:off x="229344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68" name="Oval 198"/>
            <p:cNvSpPr>
              <a:spLocks noChangeArrowheads="1"/>
            </p:cNvSpPr>
            <p:nvPr/>
          </p:nvSpPr>
          <p:spPr bwMode="auto">
            <a:xfrm rot="16200000">
              <a:off x="243790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69" name="Oval 199"/>
            <p:cNvSpPr>
              <a:spLocks noChangeArrowheads="1"/>
            </p:cNvSpPr>
            <p:nvPr/>
          </p:nvSpPr>
          <p:spPr bwMode="auto">
            <a:xfrm rot="16200000">
              <a:off x="258077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70" name="Oval 200"/>
            <p:cNvSpPr>
              <a:spLocks noChangeArrowheads="1"/>
            </p:cNvSpPr>
            <p:nvPr/>
          </p:nvSpPr>
          <p:spPr bwMode="auto">
            <a:xfrm rot="16200000">
              <a:off x="272365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71" name="Oval 201"/>
            <p:cNvSpPr>
              <a:spLocks noChangeArrowheads="1"/>
            </p:cNvSpPr>
            <p:nvPr/>
          </p:nvSpPr>
          <p:spPr bwMode="auto">
            <a:xfrm rot="16200000">
              <a:off x="286652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72" name="Oval 202"/>
            <p:cNvSpPr>
              <a:spLocks noChangeArrowheads="1"/>
            </p:cNvSpPr>
            <p:nvPr/>
          </p:nvSpPr>
          <p:spPr bwMode="auto">
            <a:xfrm rot="16200000">
              <a:off x="301257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73" name="Oval 203"/>
            <p:cNvSpPr>
              <a:spLocks noChangeArrowheads="1"/>
            </p:cNvSpPr>
            <p:nvPr/>
          </p:nvSpPr>
          <p:spPr bwMode="auto">
            <a:xfrm rot="16200000">
              <a:off x="315704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74" name="Oval 204"/>
            <p:cNvSpPr>
              <a:spLocks noChangeArrowheads="1"/>
            </p:cNvSpPr>
            <p:nvPr/>
          </p:nvSpPr>
          <p:spPr bwMode="auto">
            <a:xfrm rot="16200000">
              <a:off x="329991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75" name="Oval 205"/>
            <p:cNvSpPr>
              <a:spLocks noChangeArrowheads="1"/>
            </p:cNvSpPr>
            <p:nvPr/>
          </p:nvSpPr>
          <p:spPr bwMode="auto">
            <a:xfrm rot="16200000">
              <a:off x="344279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76" name="Oval 206"/>
            <p:cNvSpPr>
              <a:spLocks noChangeArrowheads="1"/>
            </p:cNvSpPr>
            <p:nvPr/>
          </p:nvSpPr>
          <p:spPr bwMode="auto">
            <a:xfrm rot="16200000">
              <a:off x="358566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77" name="Oval 207"/>
            <p:cNvSpPr>
              <a:spLocks noChangeArrowheads="1"/>
            </p:cNvSpPr>
            <p:nvPr/>
          </p:nvSpPr>
          <p:spPr bwMode="auto">
            <a:xfrm rot="16200000">
              <a:off x="373330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78" name="Oval 208"/>
            <p:cNvSpPr>
              <a:spLocks noChangeArrowheads="1"/>
            </p:cNvSpPr>
            <p:nvPr/>
          </p:nvSpPr>
          <p:spPr bwMode="auto">
            <a:xfrm rot="16200000">
              <a:off x="387776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79" name="Oval 209"/>
            <p:cNvSpPr>
              <a:spLocks noChangeArrowheads="1"/>
            </p:cNvSpPr>
            <p:nvPr/>
          </p:nvSpPr>
          <p:spPr bwMode="auto">
            <a:xfrm rot="16200000">
              <a:off x="402064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80" name="Oval 210"/>
            <p:cNvSpPr>
              <a:spLocks noChangeArrowheads="1"/>
            </p:cNvSpPr>
            <p:nvPr/>
          </p:nvSpPr>
          <p:spPr bwMode="auto">
            <a:xfrm rot="16200000">
              <a:off x="416351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81" name="Oval 211"/>
            <p:cNvSpPr>
              <a:spLocks noChangeArrowheads="1"/>
            </p:cNvSpPr>
            <p:nvPr/>
          </p:nvSpPr>
          <p:spPr bwMode="auto">
            <a:xfrm rot="16200000">
              <a:off x="430639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82" name="Oval 212"/>
            <p:cNvSpPr>
              <a:spLocks noChangeArrowheads="1"/>
            </p:cNvSpPr>
            <p:nvPr/>
          </p:nvSpPr>
          <p:spPr bwMode="auto">
            <a:xfrm rot="16200000">
              <a:off x="445244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83" name="Oval 213"/>
            <p:cNvSpPr>
              <a:spLocks noChangeArrowheads="1"/>
            </p:cNvSpPr>
            <p:nvPr/>
          </p:nvSpPr>
          <p:spPr bwMode="auto">
            <a:xfrm rot="16200000">
              <a:off x="459690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84" name="Oval 214"/>
            <p:cNvSpPr>
              <a:spLocks noChangeArrowheads="1"/>
            </p:cNvSpPr>
            <p:nvPr/>
          </p:nvSpPr>
          <p:spPr bwMode="auto">
            <a:xfrm rot="16200000">
              <a:off x="473977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85" name="Oval 215"/>
            <p:cNvSpPr>
              <a:spLocks noChangeArrowheads="1"/>
            </p:cNvSpPr>
            <p:nvPr/>
          </p:nvSpPr>
          <p:spPr bwMode="auto">
            <a:xfrm rot="16200000">
              <a:off x="488265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86" name="Oval 216"/>
            <p:cNvSpPr>
              <a:spLocks noChangeArrowheads="1"/>
            </p:cNvSpPr>
            <p:nvPr/>
          </p:nvSpPr>
          <p:spPr bwMode="auto">
            <a:xfrm rot="16200000">
              <a:off x="502552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87" name="Oval 217"/>
            <p:cNvSpPr>
              <a:spLocks noChangeArrowheads="1"/>
            </p:cNvSpPr>
            <p:nvPr/>
          </p:nvSpPr>
          <p:spPr bwMode="auto">
            <a:xfrm rot="16200000">
              <a:off x="157271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88" name="Oval 218"/>
            <p:cNvSpPr>
              <a:spLocks noChangeArrowheads="1"/>
            </p:cNvSpPr>
            <p:nvPr/>
          </p:nvSpPr>
          <p:spPr bwMode="auto">
            <a:xfrm rot="16200000">
              <a:off x="171717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89" name="Oval 219"/>
            <p:cNvSpPr>
              <a:spLocks noChangeArrowheads="1"/>
            </p:cNvSpPr>
            <p:nvPr/>
          </p:nvSpPr>
          <p:spPr bwMode="auto">
            <a:xfrm rot="16200000">
              <a:off x="186005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90" name="Oval 220"/>
            <p:cNvSpPr>
              <a:spLocks noChangeArrowheads="1"/>
            </p:cNvSpPr>
            <p:nvPr/>
          </p:nvSpPr>
          <p:spPr bwMode="auto">
            <a:xfrm rot="16200000">
              <a:off x="200292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91" name="Oval 221"/>
            <p:cNvSpPr>
              <a:spLocks noChangeArrowheads="1"/>
            </p:cNvSpPr>
            <p:nvPr/>
          </p:nvSpPr>
          <p:spPr bwMode="auto">
            <a:xfrm rot="16200000">
              <a:off x="214580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92" name="Oval 222"/>
            <p:cNvSpPr>
              <a:spLocks noChangeArrowheads="1"/>
            </p:cNvSpPr>
            <p:nvPr/>
          </p:nvSpPr>
          <p:spPr bwMode="auto">
            <a:xfrm rot="16200000">
              <a:off x="229344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93" name="Oval 223"/>
            <p:cNvSpPr>
              <a:spLocks noChangeArrowheads="1"/>
            </p:cNvSpPr>
            <p:nvPr/>
          </p:nvSpPr>
          <p:spPr bwMode="auto">
            <a:xfrm rot="16200000">
              <a:off x="243790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94" name="Oval 224"/>
            <p:cNvSpPr>
              <a:spLocks noChangeArrowheads="1"/>
            </p:cNvSpPr>
            <p:nvPr/>
          </p:nvSpPr>
          <p:spPr bwMode="auto">
            <a:xfrm rot="16200000">
              <a:off x="258077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95" name="Oval 225"/>
            <p:cNvSpPr>
              <a:spLocks noChangeArrowheads="1"/>
            </p:cNvSpPr>
            <p:nvPr/>
          </p:nvSpPr>
          <p:spPr bwMode="auto">
            <a:xfrm rot="16200000">
              <a:off x="272365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96" name="Oval 226"/>
            <p:cNvSpPr>
              <a:spLocks noChangeArrowheads="1"/>
            </p:cNvSpPr>
            <p:nvPr/>
          </p:nvSpPr>
          <p:spPr bwMode="auto">
            <a:xfrm rot="16200000">
              <a:off x="286652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97" name="Oval 227"/>
            <p:cNvSpPr>
              <a:spLocks noChangeArrowheads="1"/>
            </p:cNvSpPr>
            <p:nvPr/>
          </p:nvSpPr>
          <p:spPr bwMode="auto">
            <a:xfrm rot="16200000">
              <a:off x="301257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98" name="Oval 228"/>
            <p:cNvSpPr>
              <a:spLocks noChangeArrowheads="1"/>
            </p:cNvSpPr>
            <p:nvPr/>
          </p:nvSpPr>
          <p:spPr bwMode="auto">
            <a:xfrm rot="16200000">
              <a:off x="315704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399" name="Oval 229"/>
            <p:cNvSpPr>
              <a:spLocks noChangeArrowheads="1"/>
            </p:cNvSpPr>
            <p:nvPr/>
          </p:nvSpPr>
          <p:spPr bwMode="auto">
            <a:xfrm rot="16200000">
              <a:off x="329991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00" name="Oval 230"/>
            <p:cNvSpPr>
              <a:spLocks noChangeArrowheads="1"/>
            </p:cNvSpPr>
            <p:nvPr/>
          </p:nvSpPr>
          <p:spPr bwMode="auto">
            <a:xfrm rot="16200000">
              <a:off x="344279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01" name="Oval 231"/>
            <p:cNvSpPr>
              <a:spLocks noChangeArrowheads="1"/>
            </p:cNvSpPr>
            <p:nvPr/>
          </p:nvSpPr>
          <p:spPr bwMode="auto">
            <a:xfrm rot="16200000">
              <a:off x="358566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02" name="Oval 232"/>
            <p:cNvSpPr>
              <a:spLocks noChangeArrowheads="1"/>
            </p:cNvSpPr>
            <p:nvPr/>
          </p:nvSpPr>
          <p:spPr bwMode="auto">
            <a:xfrm rot="16200000">
              <a:off x="373330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03" name="Oval 233"/>
            <p:cNvSpPr>
              <a:spLocks noChangeArrowheads="1"/>
            </p:cNvSpPr>
            <p:nvPr/>
          </p:nvSpPr>
          <p:spPr bwMode="auto">
            <a:xfrm rot="16200000">
              <a:off x="387776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04" name="Oval 234"/>
            <p:cNvSpPr>
              <a:spLocks noChangeArrowheads="1"/>
            </p:cNvSpPr>
            <p:nvPr/>
          </p:nvSpPr>
          <p:spPr bwMode="auto">
            <a:xfrm rot="16200000">
              <a:off x="402064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05" name="Oval 235"/>
            <p:cNvSpPr>
              <a:spLocks noChangeArrowheads="1"/>
            </p:cNvSpPr>
            <p:nvPr/>
          </p:nvSpPr>
          <p:spPr bwMode="auto">
            <a:xfrm rot="16200000">
              <a:off x="416351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06" name="Oval 236"/>
            <p:cNvSpPr>
              <a:spLocks noChangeArrowheads="1"/>
            </p:cNvSpPr>
            <p:nvPr/>
          </p:nvSpPr>
          <p:spPr bwMode="auto">
            <a:xfrm rot="16200000">
              <a:off x="430639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07" name="Oval 237"/>
            <p:cNvSpPr>
              <a:spLocks noChangeArrowheads="1"/>
            </p:cNvSpPr>
            <p:nvPr/>
          </p:nvSpPr>
          <p:spPr bwMode="auto">
            <a:xfrm rot="16200000">
              <a:off x="445244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08" name="Oval 238"/>
            <p:cNvSpPr>
              <a:spLocks noChangeArrowheads="1"/>
            </p:cNvSpPr>
            <p:nvPr/>
          </p:nvSpPr>
          <p:spPr bwMode="auto">
            <a:xfrm rot="16200000">
              <a:off x="459690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09" name="Oval 239"/>
            <p:cNvSpPr>
              <a:spLocks noChangeArrowheads="1"/>
            </p:cNvSpPr>
            <p:nvPr/>
          </p:nvSpPr>
          <p:spPr bwMode="auto">
            <a:xfrm rot="16200000">
              <a:off x="473977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10" name="Oval 240"/>
            <p:cNvSpPr>
              <a:spLocks noChangeArrowheads="1"/>
            </p:cNvSpPr>
            <p:nvPr/>
          </p:nvSpPr>
          <p:spPr bwMode="auto">
            <a:xfrm rot="16200000">
              <a:off x="488265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11" name="Oval 241"/>
            <p:cNvSpPr>
              <a:spLocks noChangeArrowheads="1"/>
            </p:cNvSpPr>
            <p:nvPr/>
          </p:nvSpPr>
          <p:spPr bwMode="auto">
            <a:xfrm rot="16200000">
              <a:off x="502552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12" name="Oval 242"/>
            <p:cNvSpPr>
              <a:spLocks noChangeArrowheads="1"/>
            </p:cNvSpPr>
            <p:nvPr/>
          </p:nvSpPr>
          <p:spPr bwMode="auto">
            <a:xfrm rot="16200000">
              <a:off x="157271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13" name="Oval 243"/>
            <p:cNvSpPr>
              <a:spLocks noChangeArrowheads="1"/>
            </p:cNvSpPr>
            <p:nvPr/>
          </p:nvSpPr>
          <p:spPr bwMode="auto">
            <a:xfrm rot="16200000">
              <a:off x="171717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14" name="Oval 244"/>
            <p:cNvSpPr>
              <a:spLocks noChangeArrowheads="1"/>
            </p:cNvSpPr>
            <p:nvPr/>
          </p:nvSpPr>
          <p:spPr bwMode="auto">
            <a:xfrm rot="16200000">
              <a:off x="186005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15" name="Oval 245"/>
            <p:cNvSpPr>
              <a:spLocks noChangeArrowheads="1"/>
            </p:cNvSpPr>
            <p:nvPr/>
          </p:nvSpPr>
          <p:spPr bwMode="auto">
            <a:xfrm rot="16200000">
              <a:off x="200292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16" name="Oval 246"/>
            <p:cNvSpPr>
              <a:spLocks noChangeArrowheads="1"/>
            </p:cNvSpPr>
            <p:nvPr/>
          </p:nvSpPr>
          <p:spPr bwMode="auto">
            <a:xfrm rot="16200000">
              <a:off x="214580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17" name="Oval 247"/>
            <p:cNvSpPr>
              <a:spLocks noChangeArrowheads="1"/>
            </p:cNvSpPr>
            <p:nvPr/>
          </p:nvSpPr>
          <p:spPr bwMode="auto">
            <a:xfrm rot="16200000">
              <a:off x="229344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18" name="Oval 248"/>
            <p:cNvSpPr>
              <a:spLocks noChangeArrowheads="1"/>
            </p:cNvSpPr>
            <p:nvPr/>
          </p:nvSpPr>
          <p:spPr bwMode="auto">
            <a:xfrm rot="16200000">
              <a:off x="243790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19" name="Oval 249"/>
            <p:cNvSpPr>
              <a:spLocks noChangeArrowheads="1"/>
            </p:cNvSpPr>
            <p:nvPr/>
          </p:nvSpPr>
          <p:spPr bwMode="auto">
            <a:xfrm rot="16200000">
              <a:off x="258077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20" name="Oval 250"/>
            <p:cNvSpPr>
              <a:spLocks noChangeArrowheads="1"/>
            </p:cNvSpPr>
            <p:nvPr/>
          </p:nvSpPr>
          <p:spPr bwMode="auto">
            <a:xfrm rot="16200000">
              <a:off x="272365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21" name="Oval 251"/>
            <p:cNvSpPr>
              <a:spLocks noChangeArrowheads="1"/>
            </p:cNvSpPr>
            <p:nvPr/>
          </p:nvSpPr>
          <p:spPr bwMode="auto">
            <a:xfrm rot="16200000">
              <a:off x="286652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22" name="Oval 252"/>
            <p:cNvSpPr>
              <a:spLocks noChangeArrowheads="1"/>
            </p:cNvSpPr>
            <p:nvPr/>
          </p:nvSpPr>
          <p:spPr bwMode="auto">
            <a:xfrm rot="16200000">
              <a:off x="301257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23" name="Oval 253"/>
            <p:cNvSpPr>
              <a:spLocks noChangeArrowheads="1"/>
            </p:cNvSpPr>
            <p:nvPr/>
          </p:nvSpPr>
          <p:spPr bwMode="auto">
            <a:xfrm rot="16200000">
              <a:off x="315704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24" name="Oval 254"/>
            <p:cNvSpPr>
              <a:spLocks noChangeArrowheads="1"/>
            </p:cNvSpPr>
            <p:nvPr/>
          </p:nvSpPr>
          <p:spPr bwMode="auto">
            <a:xfrm rot="16200000">
              <a:off x="329991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25" name="Oval 255"/>
            <p:cNvSpPr>
              <a:spLocks noChangeArrowheads="1"/>
            </p:cNvSpPr>
            <p:nvPr/>
          </p:nvSpPr>
          <p:spPr bwMode="auto">
            <a:xfrm rot="16200000">
              <a:off x="344279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26" name="Oval 256"/>
            <p:cNvSpPr>
              <a:spLocks noChangeArrowheads="1"/>
            </p:cNvSpPr>
            <p:nvPr/>
          </p:nvSpPr>
          <p:spPr bwMode="auto">
            <a:xfrm rot="16200000">
              <a:off x="358566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27" name="Oval 257"/>
            <p:cNvSpPr>
              <a:spLocks noChangeArrowheads="1"/>
            </p:cNvSpPr>
            <p:nvPr/>
          </p:nvSpPr>
          <p:spPr bwMode="auto">
            <a:xfrm rot="16200000">
              <a:off x="373330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28" name="Oval 258"/>
            <p:cNvSpPr>
              <a:spLocks noChangeArrowheads="1"/>
            </p:cNvSpPr>
            <p:nvPr/>
          </p:nvSpPr>
          <p:spPr bwMode="auto">
            <a:xfrm rot="16200000">
              <a:off x="387776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29" name="Oval 259"/>
            <p:cNvSpPr>
              <a:spLocks noChangeArrowheads="1"/>
            </p:cNvSpPr>
            <p:nvPr/>
          </p:nvSpPr>
          <p:spPr bwMode="auto">
            <a:xfrm rot="16200000">
              <a:off x="402064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30" name="Oval 260"/>
            <p:cNvSpPr>
              <a:spLocks noChangeArrowheads="1"/>
            </p:cNvSpPr>
            <p:nvPr/>
          </p:nvSpPr>
          <p:spPr bwMode="auto">
            <a:xfrm rot="16200000">
              <a:off x="416351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31" name="Oval 261"/>
            <p:cNvSpPr>
              <a:spLocks noChangeArrowheads="1"/>
            </p:cNvSpPr>
            <p:nvPr/>
          </p:nvSpPr>
          <p:spPr bwMode="auto">
            <a:xfrm rot="16200000">
              <a:off x="430639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32" name="Oval 262"/>
            <p:cNvSpPr>
              <a:spLocks noChangeArrowheads="1"/>
            </p:cNvSpPr>
            <p:nvPr/>
          </p:nvSpPr>
          <p:spPr bwMode="auto">
            <a:xfrm rot="16200000">
              <a:off x="445244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33" name="Oval 263"/>
            <p:cNvSpPr>
              <a:spLocks noChangeArrowheads="1"/>
            </p:cNvSpPr>
            <p:nvPr/>
          </p:nvSpPr>
          <p:spPr bwMode="auto">
            <a:xfrm rot="16200000">
              <a:off x="459690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34" name="Oval 264"/>
            <p:cNvSpPr>
              <a:spLocks noChangeArrowheads="1"/>
            </p:cNvSpPr>
            <p:nvPr/>
          </p:nvSpPr>
          <p:spPr bwMode="auto">
            <a:xfrm rot="16200000">
              <a:off x="473977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35" name="Oval 265"/>
            <p:cNvSpPr>
              <a:spLocks noChangeArrowheads="1"/>
            </p:cNvSpPr>
            <p:nvPr/>
          </p:nvSpPr>
          <p:spPr bwMode="auto">
            <a:xfrm rot="16200000">
              <a:off x="488265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36" name="Oval 266"/>
            <p:cNvSpPr>
              <a:spLocks noChangeArrowheads="1"/>
            </p:cNvSpPr>
            <p:nvPr/>
          </p:nvSpPr>
          <p:spPr bwMode="auto">
            <a:xfrm rot="16200000">
              <a:off x="502552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37" name="Oval 268"/>
            <p:cNvSpPr>
              <a:spLocks noChangeArrowheads="1"/>
            </p:cNvSpPr>
            <p:nvPr/>
          </p:nvSpPr>
          <p:spPr bwMode="auto">
            <a:xfrm rot="16200000">
              <a:off x="171717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38" name="Oval 269"/>
            <p:cNvSpPr>
              <a:spLocks noChangeArrowheads="1"/>
            </p:cNvSpPr>
            <p:nvPr/>
          </p:nvSpPr>
          <p:spPr bwMode="auto">
            <a:xfrm rot="16200000">
              <a:off x="186005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39" name="Oval 270"/>
            <p:cNvSpPr>
              <a:spLocks noChangeArrowheads="1"/>
            </p:cNvSpPr>
            <p:nvPr/>
          </p:nvSpPr>
          <p:spPr bwMode="auto">
            <a:xfrm rot="16200000">
              <a:off x="200292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40" name="Oval 271"/>
            <p:cNvSpPr>
              <a:spLocks noChangeArrowheads="1"/>
            </p:cNvSpPr>
            <p:nvPr/>
          </p:nvSpPr>
          <p:spPr bwMode="auto">
            <a:xfrm rot="16200000">
              <a:off x="214580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41" name="Oval 272"/>
            <p:cNvSpPr>
              <a:spLocks noChangeArrowheads="1"/>
            </p:cNvSpPr>
            <p:nvPr/>
          </p:nvSpPr>
          <p:spPr bwMode="auto">
            <a:xfrm rot="16200000">
              <a:off x="229344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42" name="Oval 273"/>
            <p:cNvSpPr>
              <a:spLocks noChangeArrowheads="1"/>
            </p:cNvSpPr>
            <p:nvPr/>
          </p:nvSpPr>
          <p:spPr bwMode="auto">
            <a:xfrm rot="16200000">
              <a:off x="243790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43" name="Oval 274"/>
            <p:cNvSpPr>
              <a:spLocks noChangeArrowheads="1"/>
            </p:cNvSpPr>
            <p:nvPr/>
          </p:nvSpPr>
          <p:spPr bwMode="auto">
            <a:xfrm rot="16200000">
              <a:off x="258077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44" name="Oval 275"/>
            <p:cNvSpPr>
              <a:spLocks noChangeArrowheads="1"/>
            </p:cNvSpPr>
            <p:nvPr/>
          </p:nvSpPr>
          <p:spPr bwMode="auto">
            <a:xfrm rot="16200000">
              <a:off x="272365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45" name="Oval 276"/>
            <p:cNvSpPr>
              <a:spLocks noChangeArrowheads="1"/>
            </p:cNvSpPr>
            <p:nvPr/>
          </p:nvSpPr>
          <p:spPr bwMode="auto">
            <a:xfrm rot="16200000">
              <a:off x="286652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46" name="Oval 277"/>
            <p:cNvSpPr>
              <a:spLocks noChangeArrowheads="1"/>
            </p:cNvSpPr>
            <p:nvPr/>
          </p:nvSpPr>
          <p:spPr bwMode="auto">
            <a:xfrm rot="16200000">
              <a:off x="301257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47" name="Oval 278"/>
            <p:cNvSpPr>
              <a:spLocks noChangeArrowheads="1"/>
            </p:cNvSpPr>
            <p:nvPr/>
          </p:nvSpPr>
          <p:spPr bwMode="auto">
            <a:xfrm rot="16200000">
              <a:off x="315704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48" name="Oval 279"/>
            <p:cNvSpPr>
              <a:spLocks noChangeArrowheads="1"/>
            </p:cNvSpPr>
            <p:nvPr/>
          </p:nvSpPr>
          <p:spPr bwMode="auto">
            <a:xfrm rot="16200000">
              <a:off x="329991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49" name="Oval 280"/>
            <p:cNvSpPr>
              <a:spLocks noChangeArrowheads="1"/>
            </p:cNvSpPr>
            <p:nvPr/>
          </p:nvSpPr>
          <p:spPr bwMode="auto">
            <a:xfrm rot="16200000">
              <a:off x="344279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50" name="Oval 281"/>
            <p:cNvSpPr>
              <a:spLocks noChangeArrowheads="1"/>
            </p:cNvSpPr>
            <p:nvPr/>
          </p:nvSpPr>
          <p:spPr bwMode="auto">
            <a:xfrm rot="16200000">
              <a:off x="358566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51" name="Oval 282"/>
            <p:cNvSpPr>
              <a:spLocks noChangeArrowheads="1"/>
            </p:cNvSpPr>
            <p:nvPr/>
          </p:nvSpPr>
          <p:spPr bwMode="auto">
            <a:xfrm rot="16200000">
              <a:off x="373330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52" name="Oval 283"/>
            <p:cNvSpPr>
              <a:spLocks noChangeArrowheads="1"/>
            </p:cNvSpPr>
            <p:nvPr/>
          </p:nvSpPr>
          <p:spPr bwMode="auto">
            <a:xfrm rot="16200000">
              <a:off x="387776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53" name="Oval 284"/>
            <p:cNvSpPr>
              <a:spLocks noChangeArrowheads="1"/>
            </p:cNvSpPr>
            <p:nvPr/>
          </p:nvSpPr>
          <p:spPr bwMode="auto">
            <a:xfrm rot="16200000">
              <a:off x="402064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54" name="Oval 285"/>
            <p:cNvSpPr>
              <a:spLocks noChangeArrowheads="1"/>
            </p:cNvSpPr>
            <p:nvPr/>
          </p:nvSpPr>
          <p:spPr bwMode="auto">
            <a:xfrm rot="16200000">
              <a:off x="416351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55" name="Oval 286"/>
            <p:cNvSpPr>
              <a:spLocks noChangeArrowheads="1"/>
            </p:cNvSpPr>
            <p:nvPr/>
          </p:nvSpPr>
          <p:spPr bwMode="auto">
            <a:xfrm rot="16200000">
              <a:off x="430639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56" name="Oval 287"/>
            <p:cNvSpPr>
              <a:spLocks noChangeArrowheads="1"/>
            </p:cNvSpPr>
            <p:nvPr/>
          </p:nvSpPr>
          <p:spPr bwMode="auto">
            <a:xfrm rot="16200000">
              <a:off x="445244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57" name="Oval 288"/>
            <p:cNvSpPr>
              <a:spLocks noChangeArrowheads="1"/>
            </p:cNvSpPr>
            <p:nvPr/>
          </p:nvSpPr>
          <p:spPr bwMode="auto">
            <a:xfrm rot="16200000">
              <a:off x="459690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58" name="Oval 289"/>
            <p:cNvSpPr>
              <a:spLocks noChangeArrowheads="1"/>
            </p:cNvSpPr>
            <p:nvPr/>
          </p:nvSpPr>
          <p:spPr bwMode="auto">
            <a:xfrm rot="16200000">
              <a:off x="473977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59" name="Oval 290"/>
            <p:cNvSpPr>
              <a:spLocks noChangeArrowheads="1"/>
            </p:cNvSpPr>
            <p:nvPr/>
          </p:nvSpPr>
          <p:spPr bwMode="auto">
            <a:xfrm rot="16200000">
              <a:off x="488265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60" name="Oval 291"/>
            <p:cNvSpPr>
              <a:spLocks noChangeArrowheads="1"/>
            </p:cNvSpPr>
            <p:nvPr/>
          </p:nvSpPr>
          <p:spPr bwMode="auto">
            <a:xfrm rot="16200000">
              <a:off x="502552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61" name="Oval 292"/>
            <p:cNvSpPr>
              <a:spLocks noChangeArrowheads="1"/>
            </p:cNvSpPr>
            <p:nvPr/>
          </p:nvSpPr>
          <p:spPr bwMode="auto">
            <a:xfrm rot="16200000">
              <a:off x="157271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62" name="Oval 293"/>
            <p:cNvSpPr>
              <a:spLocks noChangeArrowheads="1"/>
            </p:cNvSpPr>
            <p:nvPr/>
          </p:nvSpPr>
          <p:spPr bwMode="auto">
            <a:xfrm rot="16200000">
              <a:off x="171717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63" name="Oval 294"/>
            <p:cNvSpPr>
              <a:spLocks noChangeArrowheads="1"/>
            </p:cNvSpPr>
            <p:nvPr/>
          </p:nvSpPr>
          <p:spPr bwMode="auto">
            <a:xfrm rot="16200000">
              <a:off x="186005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64" name="Oval 295"/>
            <p:cNvSpPr>
              <a:spLocks noChangeArrowheads="1"/>
            </p:cNvSpPr>
            <p:nvPr/>
          </p:nvSpPr>
          <p:spPr bwMode="auto">
            <a:xfrm rot="16200000">
              <a:off x="200292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65" name="Oval 296"/>
            <p:cNvSpPr>
              <a:spLocks noChangeArrowheads="1"/>
            </p:cNvSpPr>
            <p:nvPr/>
          </p:nvSpPr>
          <p:spPr bwMode="auto">
            <a:xfrm rot="16200000">
              <a:off x="214580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66" name="Oval 297"/>
            <p:cNvSpPr>
              <a:spLocks noChangeArrowheads="1"/>
            </p:cNvSpPr>
            <p:nvPr/>
          </p:nvSpPr>
          <p:spPr bwMode="auto">
            <a:xfrm rot="16200000">
              <a:off x="229344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67" name="Oval 298"/>
            <p:cNvSpPr>
              <a:spLocks noChangeArrowheads="1"/>
            </p:cNvSpPr>
            <p:nvPr/>
          </p:nvSpPr>
          <p:spPr bwMode="auto">
            <a:xfrm rot="16200000">
              <a:off x="243790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68" name="Oval 299"/>
            <p:cNvSpPr>
              <a:spLocks noChangeArrowheads="1"/>
            </p:cNvSpPr>
            <p:nvPr/>
          </p:nvSpPr>
          <p:spPr bwMode="auto">
            <a:xfrm rot="16200000">
              <a:off x="258077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69" name="Oval 300"/>
            <p:cNvSpPr>
              <a:spLocks noChangeArrowheads="1"/>
            </p:cNvSpPr>
            <p:nvPr/>
          </p:nvSpPr>
          <p:spPr bwMode="auto">
            <a:xfrm rot="16200000">
              <a:off x="272365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70" name="Oval 301"/>
            <p:cNvSpPr>
              <a:spLocks noChangeArrowheads="1"/>
            </p:cNvSpPr>
            <p:nvPr/>
          </p:nvSpPr>
          <p:spPr bwMode="auto">
            <a:xfrm rot="16200000">
              <a:off x="286652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71" name="Oval 302"/>
            <p:cNvSpPr>
              <a:spLocks noChangeArrowheads="1"/>
            </p:cNvSpPr>
            <p:nvPr/>
          </p:nvSpPr>
          <p:spPr bwMode="auto">
            <a:xfrm rot="16200000">
              <a:off x="301257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72" name="Oval 303"/>
            <p:cNvSpPr>
              <a:spLocks noChangeArrowheads="1"/>
            </p:cNvSpPr>
            <p:nvPr/>
          </p:nvSpPr>
          <p:spPr bwMode="auto">
            <a:xfrm rot="16200000">
              <a:off x="315704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73" name="Oval 304"/>
            <p:cNvSpPr>
              <a:spLocks noChangeArrowheads="1"/>
            </p:cNvSpPr>
            <p:nvPr/>
          </p:nvSpPr>
          <p:spPr bwMode="auto">
            <a:xfrm rot="16200000">
              <a:off x="329991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74" name="Oval 305"/>
            <p:cNvSpPr>
              <a:spLocks noChangeArrowheads="1"/>
            </p:cNvSpPr>
            <p:nvPr/>
          </p:nvSpPr>
          <p:spPr bwMode="auto">
            <a:xfrm rot="16200000">
              <a:off x="344279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75" name="Oval 306"/>
            <p:cNvSpPr>
              <a:spLocks noChangeArrowheads="1"/>
            </p:cNvSpPr>
            <p:nvPr/>
          </p:nvSpPr>
          <p:spPr bwMode="auto">
            <a:xfrm rot="16200000">
              <a:off x="358566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76" name="Oval 307"/>
            <p:cNvSpPr>
              <a:spLocks noChangeArrowheads="1"/>
            </p:cNvSpPr>
            <p:nvPr/>
          </p:nvSpPr>
          <p:spPr bwMode="auto">
            <a:xfrm rot="16200000">
              <a:off x="373330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77" name="Oval 308"/>
            <p:cNvSpPr>
              <a:spLocks noChangeArrowheads="1"/>
            </p:cNvSpPr>
            <p:nvPr/>
          </p:nvSpPr>
          <p:spPr bwMode="auto">
            <a:xfrm rot="16200000">
              <a:off x="387776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78" name="Oval 309"/>
            <p:cNvSpPr>
              <a:spLocks noChangeArrowheads="1"/>
            </p:cNvSpPr>
            <p:nvPr/>
          </p:nvSpPr>
          <p:spPr bwMode="auto">
            <a:xfrm rot="16200000">
              <a:off x="402064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79" name="Oval 310"/>
            <p:cNvSpPr>
              <a:spLocks noChangeArrowheads="1"/>
            </p:cNvSpPr>
            <p:nvPr/>
          </p:nvSpPr>
          <p:spPr bwMode="auto">
            <a:xfrm rot="16200000">
              <a:off x="416351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80" name="Oval 311"/>
            <p:cNvSpPr>
              <a:spLocks noChangeArrowheads="1"/>
            </p:cNvSpPr>
            <p:nvPr/>
          </p:nvSpPr>
          <p:spPr bwMode="auto">
            <a:xfrm rot="16200000">
              <a:off x="430639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81" name="Oval 312"/>
            <p:cNvSpPr>
              <a:spLocks noChangeArrowheads="1"/>
            </p:cNvSpPr>
            <p:nvPr/>
          </p:nvSpPr>
          <p:spPr bwMode="auto">
            <a:xfrm rot="16200000">
              <a:off x="445244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82" name="Oval 313"/>
            <p:cNvSpPr>
              <a:spLocks noChangeArrowheads="1"/>
            </p:cNvSpPr>
            <p:nvPr/>
          </p:nvSpPr>
          <p:spPr bwMode="auto">
            <a:xfrm rot="16200000">
              <a:off x="459690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83" name="Oval 314"/>
            <p:cNvSpPr>
              <a:spLocks noChangeArrowheads="1"/>
            </p:cNvSpPr>
            <p:nvPr/>
          </p:nvSpPr>
          <p:spPr bwMode="auto">
            <a:xfrm rot="16200000">
              <a:off x="473977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84" name="Oval 315"/>
            <p:cNvSpPr>
              <a:spLocks noChangeArrowheads="1"/>
            </p:cNvSpPr>
            <p:nvPr/>
          </p:nvSpPr>
          <p:spPr bwMode="auto">
            <a:xfrm rot="16200000">
              <a:off x="488265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85" name="Oval 316"/>
            <p:cNvSpPr>
              <a:spLocks noChangeArrowheads="1"/>
            </p:cNvSpPr>
            <p:nvPr/>
          </p:nvSpPr>
          <p:spPr bwMode="auto">
            <a:xfrm rot="16200000">
              <a:off x="502552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86" name="Oval 317"/>
            <p:cNvSpPr>
              <a:spLocks noChangeArrowheads="1"/>
            </p:cNvSpPr>
            <p:nvPr/>
          </p:nvSpPr>
          <p:spPr bwMode="auto">
            <a:xfrm rot="16200000">
              <a:off x="157271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87" name="Oval 318"/>
            <p:cNvSpPr>
              <a:spLocks noChangeArrowheads="1"/>
            </p:cNvSpPr>
            <p:nvPr/>
          </p:nvSpPr>
          <p:spPr bwMode="auto">
            <a:xfrm rot="16200000">
              <a:off x="171717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88" name="Oval 319"/>
            <p:cNvSpPr>
              <a:spLocks noChangeArrowheads="1"/>
            </p:cNvSpPr>
            <p:nvPr/>
          </p:nvSpPr>
          <p:spPr bwMode="auto">
            <a:xfrm rot="16200000">
              <a:off x="186005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89" name="Oval 320"/>
            <p:cNvSpPr>
              <a:spLocks noChangeArrowheads="1"/>
            </p:cNvSpPr>
            <p:nvPr/>
          </p:nvSpPr>
          <p:spPr bwMode="auto">
            <a:xfrm rot="16200000">
              <a:off x="200292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90" name="Oval 321"/>
            <p:cNvSpPr>
              <a:spLocks noChangeArrowheads="1"/>
            </p:cNvSpPr>
            <p:nvPr/>
          </p:nvSpPr>
          <p:spPr bwMode="auto">
            <a:xfrm rot="16200000">
              <a:off x="214580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91" name="Oval 322"/>
            <p:cNvSpPr>
              <a:spLocks noChangeArrowheads="1"/>
            </p:cNvSpPr>
            <p:nvPr/>
          </p:nvSpPr>
          <p:spPr bwMode="auto">
            <a:xfrm rot="16200000">
              <a:off x="229344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92" name="Oval 323"/>
            <p:cNvSpPr>
              <a:spLocks noChangeArrowheads="1"/>
            </p:cNvSpPr>
            <p:nvPr/>
          </p:nvSpPr>
          <p:spPr bwMode="auto">
            <a:xfrm rot="16200000">
              <a:off x="243790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93" name="Oval 324"/>
            <p:cNvSpPr>
              <a:spLocks noChangeArrowheads="1"/>
            </p:cNvSpPr>
            <p:nvPr/>
          </p:nvSpPr>
          <p:spPr bwMode="auto">
            <a:xfrm rot="16200000">
              <a:off x="258077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94" name="Oval 325"/>
            <p:cNvSpPr>
              <a:spLocks noChangeArrowheads="1"/>
            </p:cNvSpPr>
            <p:nvPr/>
          </p:nvSpPr>
          <p:spPr bwMode="auto">
            <a:xfrm rot="16200000">
              <a:off x="272365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95" name="Oval 326"/>
            <p:cNvSpPr>
              <a:spLocks noChangeArrowheads="1"/>
            </p:cNvSpPr>
            <p:nvPr/>
          </p:nvSpPr>
          <p:spPr bwMode="auto">
            <a:xfrm rot="16200000">
              <a:off x="286652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96" name="Oval 327"/>
            <p:cNvSpPr>
              <a:spLocks noChangeArrowheads="1"/>
            </p:cNvSpPr>
            <p:nvPr/>
          </p:nvSpPr>
          <p:spPr bwMode="auto">
            <a:xfrm rot="16200000">
              <a:off x="301257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97" name="Oval 328"/>
            <p:cNvSpPr>
              <a:spLocks noChangeArrowheads="1"/>
            </p:cNvSpPr>
            <p:nvPr/>
          </p:nvSpPr>
          <p:spPr bwMode="auto">
            <a:xfrm rot="16200000">
              <a:off x="315704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98" name="Oval 329"/>
            <p:cNvSpPr>
              <a:spLocks noChangeArrowheads="1"/>
            </p:cNvSpPr>
            <p:nvPr/>
          </p:nvSpPr>
          <p:spPr bwMode="auto">
            <a:xfrm rot="16200000">
              <a:off x="329991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499" name="Oval 330"/>
            <p:cNvSpPr>
              <a:spLocks noChangeArrowheads="1"/>
            </p:cNvSpPr>
            <p:nvPr/>
          </p:nvSpPr>
          <p:spPr bwMode="auto">
            <a:xfrm rot="16200000">
              <a:off x="344279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00" name="Oval 331"/>
            <p:cNvSpPr>
              <a:spLocks noChangeArrowheads="1"/>
            </p:cNvSpPr>
            <p:nvPr/>
          </p:nvSpPr>
          <p:spPr bwMode="auto">
            <a:xfrm rot="16200000">
              <a:off x="358566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01" name="Oval 332"/>
            <p:cNvSpPr>
              <a:spLocks noChangeArrowheads="1"/>
            </p:cNvSpPr>
            <p:nvPr/>
          </p:nvSpPr>
          <p:spPr bwMode="auto">
            <a:xfrm rot="16200000">
              <a:off x="373330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02" name="Oval 333"/>
            <p:cNvSpPr>
              <a:spLocks noChangeArrowheads="1"/>
            </p:cNvSpPr>
            <p:nvPr/>
          </p:nvSpPr>
          <p:spPr bwMode="auto">
            <a:xfrm rot="16200000">
              <a:off x="387776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03" name="Oval 334"/>
            <p:cNvSpPr>
              <a:spLocks noChangeArrowheads="1"/>
            </p:cNvSpPr>
            <p:nvPr/>
          </p:nvSpPr>
          <p:spPr bwMode="auto">
            <a:xfrm rot="16200000">
              <a:off x="402064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04" name="Oval 335"/>
            <p:cNvSpPr>
              <a:spLocks noChangeArrowheads="1"/>
            </p:cNvSpPr>
            <p:nvPr/>
          </p:nvSpPr>
          <p:spPr bwMode="auto">
            <a:xfrm rot="16200000">
              <a:off x="416351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05" name="Oval 336"/>
            <p:cNvSpPr>
              <a:spLocks noChangeArrowheads="1"/>
            </p:cNvSpPr>
            <p:nvPr/>
          </p:nvSpPr>
          <p:spPr bwMode="auto">
            <a:xfrm rot="16200000">
              <a:off x="430639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06" name="Oval 337"/>
            <p:cNvSpPr>
              <a:spLocks noChangeArrowheads="1"/>
            </p:cNvSpPr>
            <p:nvPr/>
          </p:nvSpPr>
          <p:spPr bwMode="auto">
            <a:xfrm rot="16200000">
              <a:off x="445244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07" name="Oval 338"/>
            <p:cNvSpPr>
              <a:spLocks noChangeArrowheads="1"/>
            </p:cNvSpPr>
            <p:nvPr/>
          </p:nvSpPr>
          <p:spPr bwMode="auto">
            <a:xfrm rot="16200000">
              <a:off x="459690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08" name="Oval 339"/>
            <p:cNvSpPr>
              <a:spLocks noChangeArrowheads="1"/>
            </p:cNvSpPr>
            <p:nvPr/>
          </p:nvSpPr>
          <p:spPr bwMode="auto">
            <a:xfrm rot="16200000">
              <a:off x="473977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09" name="Oval 340"/>
            <p:cNvSpPr>
              <a:spLocks noChangeArrowheads="1"/>
            </p:cNvSpPr>
            <p:nvPr/>
          </p:nvSpPr>
          <p:spPr bwMode="auto">
            <a:xfrm rot="16200000">
              <a:off x="488265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10" name="Oval 341"/>
            <p:cNvSpPr>
              <a:spLocks noChangeArrowheads="1"/>
            </p:cNvSpPr>
            <p:nvPr/>
          </p:nvSpPr>
          <p:spPr bwMode="auto">
            <a:xfrm rot="16200000">
              <a:off x="502552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11" name="Oval 342"/>
            <p:cNvSpPr>
              <a:spLocks noChangeArrowheads="1"/>
            </p:cNvSpPr>
            <p:nvPr/>
          </p:nvSpPr>
          <p:spPr bwMode="auto">
            <a:xfrm rot="16200000">
              <a:off x="157271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12" name="Oval 343"/>
            <p:cNvSpPr>
              <a:spLocks noChangeArrowheads="1"/>
            </p:cNvSpPr>
            <p:nvPr/>
          </p:nvSpPr>
          <p:spPr bwMode="auto">
            <a:xfrm rot="16200000">
              <a:off x="1717178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13" name="Oval 344"/>
            <p:cNvSpPr>
              <a:spLocks noChangeArrowheads="1"/>
            </p:cNvSpPr>
            <p:nvPr/>
          </p:nvSpPr>
          <p:spPr bwMode="auto">
            <a:xfrm rot="16200000">
              <a:off x="1860053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14" name="Oval 345"/>
            <p:cNvSpPr>
              <a:spLocks noChangeArrowheads="1"/>
            </p:cNvSpPr>
            <p:nvPr/>
          </p:nvSpPr>
          <p:spPr bwMode="auto">
            <a:xfrm rot="16200000">
              <a:off x="2002928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15" name="Oval 346"/>
            <p:cNvSpPr>
              <a:spLocks noChangeArrowheads="1"/>
            </p:cNvSpPr>
            <p:nvPr/>
          </p:nvSpPr>
          <p:spPr bwMode="auto">
            <a:xfrm rot="16200000">
              <a:off x="214580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16" name="Oval 347"/>
            <p:cNvSpPr>
              <a:spLocks noChangeArrowheads="1"/>
            </p:cNvSpPr>
            <p:nvPr/>
          </p:nvSpPr>
          <p:spPr bwMode="auto">
            <a:xfrm rot="16200000">
              <a:off x="229344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17" name="Oval 348"/>
            <p:cNvSpPr>
              <a:spLocks noChangeArrowheads="1"/>
            </p:cNvSpPr>
            <p:nvPr/>
          </p:nvSpPr>
          <p:spPr bwMode="auto">
            <a:xfrm rot="16200000">
              <a:off x="243790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18" name="Oval 349"/>
            <p:cNvSpPr>
              <a:spLocks noChangeArrowheads="1"/>
            </p:cNvSpPr>
            <p:nvPr/>
          </p:nvSpPr>
          <p:spPr bwMode="auto">
            <a:xfrm rot="16200000">
              <a:off x="258077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19" name="Oval 350"/>
            <p:cNvSpPr>
              <a:spLocks noChangeArrowheads="1"/>
            </p:cNvSpPr>
            <p:nvPr/>
          </p:nvSpPr>
          <p:spPr bwMode="auto">
            <a:xfrm rot="16200000">
              <a:off x="272365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20" name="Oval 351"/>
            <p:cNvSpPr>
              <a:spLocks noChangeArrowheads="1"/>
            </p:cNvSpPr>
            <p:nvPr/>
          </p:nvSpPr>
          <p:spPr bwMode="auto">
            <a:xfrm rot="16200000">
              <a:off x="286652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21" name="Oval 352"/>
            <p:cNvSpPr>
              <a:spLocks noChangeArrowheads="1"/>
            </p:cNvSpPr>
            <p:nvPr/>
          </p:nvSpPr>
          <p:spPr bwMode="auto">
            <a:xfrm rot="16200000">
              <a:off x="301257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22" name="Oval 353"/>
            <p:cNvSpPr>
              <a:spLocks noChangeArrowheads="1"/>
            </p:cNvSpPr>
            <p:nvPr/>
          </p:nvSpPr>
          <p:spPr bwMode="auto">
            <a:xfrm rot="16200000">
              <a:off x="315704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23" name="Oval 354"/>
            <p:cNvSpPr>
              <a:spLocks noChangeArrowheads="1"/>
            </p:cNvSpPr>
            <p:nvPr/>
          </p:nvSpPr>
          <p:spPr bwMode="auto">
            <a:xfrm rot="16200000">
              <a:off x="329991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24" name="Oval 355"/>
            <p:cNvSpPr>
              <a:spLocks noChangeArrowheads="1"/>
            </p:cNvSpPr>
            <p:nvPr/>
          </p:nvSpPr>
          <p:spPr bwMode="auto">
            <a:xfrm rot="16200000">
              <a:off x="344279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25" name="Oval 356"/>
            <p:cNvSpPr>
              <a:spLocks noChangeArrowheads="1"/>
            </p:cNvSpPr>
            <p:nvPr/>
          </p:nvSpPr>
          <p:spPr bwMode="auto">
            <a:xfrm rot="16200000">
              <a:off x="358566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26" name="Oval 357"/>
            <p:cNvSpPr>
              <a:spLocks noChangeArrowheads="1"/>
            </p:cNvSpPr>
            <p:nvPr/>
          </p:nvSpPr>
          <p:spPr bwMode="auto">
            <a:xfrm rot="16200000">
              <a:off x="373330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27" name="Oval 358"/>
            <p:cNvSpPr>
              <a:spLocks noChangeArrowheads="1"/>
            </p:cNvSpPr>
            <p:nvPr/>
          </p:nvSpPr>
          <p:spPr bwMode="auto">
            <a:xfrm rot="16200000">
              <a:off x="387776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28" name="Oval 359"/>
            <p:cNvSpPr>
              <a:spLocks noChangeArrowheads="1"/>
            </p:cNvSpPr>
            <p:nvPr/>
          </p:nvSpPr>
          <p:spPr bwMode="auto">
            <a:xfrm rot="16200000">
              <a:off x="402064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29" name="Oval 360"/>
            <p:cNvSpPr>
              <a:spLocks noChangeArrowheads="1"/>
            </p:cNvSpPr>
            <p:nvPr/>
          </p:nvSpPr>
          <p:spPr bwMode="auto">
            <a:xfrm rot="16200000">
              <a:off x="416351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30" name="Oval 361"/>
            <p:cNvSpPr>
              <a:spLocks noChangeArrowheads="1"/>
            </p:cNvSpPr>
            <p:nvPr/>
          </p:nvSpPr>
          <p:spPr bwMode="auto">
            <a:xfrm rot="16200000">
              <a:off x="430639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31" name="Oval 362"/>
            <p:cNvSpPr>
              <a:spLocks noChangeArrowheads="1"/>
            </p:cNvSpPr>
            <p:nvPr/>
          </p:nvSpPr>
          <p:spPr bwMode="auto">
            <a:xfrm rot="16200000">
              <a:off x="445244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32" name="Oval 363"/>
            <p:cNvSpPr>
              <a:spLocks noChangeArrowheads="1"/>
            </p:cNvSpPr>
            <p:nvPr/>
          </p:nvSpPr>
          <p:spPr bwMode="auto">
            <a:xfrm rot="16200000">
              <a:off x="459690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33" name="Oval 364"/>
            <p:cNvSpPr>
              <a:spLocks noChangeArrowheads="1"/>
            </p:cNvSpPr>
            <p:nvPr/>
          </p:nvSpPr>
          <p:spPr bwMode="auto">
            <a:xfrm rot="16200000">
              <a:off x="473977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34" name="Oval 365"/>
            <p:cNvSpPr>
              <a:spLocks noChangeArrowheads="1"/>
            </p:cNvSpPr>
            <p:nvPr/>
          </p:nvSpPr>
          <p:spPr bwMode="auto">
            <a:xfrm rot="16200000">
              <a:off x="488265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35" name="Oval 366"/>
            <p:cNvSpPr>
              <a:spLocks noChangeArrowheads="1"/>
            </p:cNvSpPr>
            <p:nvPr/>
          </p:nvSpPr>
          <p:spPr bwMode="auto">
            <a:xfrm rot="16200000">
              <a:off x="502552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36" name="Oval 367"/>
            <p:cNvSpPr>
              <a:spLocks noChangeArrowheads="1"/>
            </p:cNvSpPr>
            <p:nvPr/>
          </p:nvSpPr>
          <p:spPr bwMode="auto">
            <a:xfrm rot="16200000">
              <a:off x="1717178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37" name="Oval 368"/>
            <p:cNvSpPr>
              <a:spLocks noChangeArrowheads="1"/>
            </p:cNvSpPr>
            <p:nvPr/>
          </p:nvSpPr>
          <p:spPr bwMode="auto">
            <a:xfrm rot="16200000">
              <a:off x="1860053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38" name="Oval 369"/>
            <p:cNvSpPr>
              <a:spLocks noChangeArrowheads="1"/>
            </p:cNvSpPr>
            <p:nvPr/>
          </p:nvSpPr>
          <p:spPr bwMode="auto">
            <a:xfrm rot="16200000">
              <a:off x="2002928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39" name="Oval 370"/>
            <p:cNvSpPr>
              <a:spLocks noChangeArrowheads="1"/>
            </p:cNvSpPr>
            <p:nvPr/>
          </p:nvSpPr>
          <p:spPr bwMode="auto">
            <a:xfrm rot="16200000">
              <a:off x="214580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40" name="Oval 371"/>
            <p:cNvSpPr>
              <a:spLocks noChangeArrowheads="1"/>
            </p:cNvSpPr>
            <p:nvPr/>
          </p:nvSpPr>
          <p:spPr bwMode="auto">
            <a:xfrm rot="16200000">
              <a:off x="229344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41" name="Oval 372"/>
            <p:cNvSpPr>
              <a:spLocks noChangeArrowheads="1"/>
            </p:cNvSpPr>
            <p:nvPr/>
          </p:nvSpPr>
          <p:spPr bwMode="auto">
            <a:xfrm rot="16200000">
              <a:off x="243790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42" name="Oval 373"/>
            <p:cNvSpPr>
              <a:spLocks noChangeArrowheads="1"/>
            </p:cNvSpPr>
            <p:nvPr/>
          </p:nvSpPr>
          <p:spPr bwMode="auto">
            <a:xfrm rot="16200000">
              <a:off x="2580779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43" name="Oval 374"/>
            <p:cNvSpPr>
              <a:spLocks noChangeArrowheads="1"/>
            </p:cNvSpPr>
            <p:nvPr/>
          </p:nvSpPr>
          <p:spPr bwMode="auto">
            <a:xfrm rot="16200000">
              <a:off x="272365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44" name="Oval 375"/>
            <p:cNvSpPr>
              <a:spLocks noChangeArrowheads="1"/>
            </p:cNvSpPr>
            <p:nvPr/>
          </p:nvSpPr>
          <p:spPr bwMode="auto">
            <a:xfrm rot="16200000">
              <a:off x="2866529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45" name="Oval 376"/>
            <p:cNvSpPr>
              <a:spLocks noChangeArrowheads="1"/>
            </p:cNvSpPr>
            <p:nvPr/>
          </p:nvSpPr>
          <p:spPr bwMode="auto">
            <a:xfrm rot="16200000">
              <a:off x="3012579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46" name="Oval 377"/>
            <p:cNvSpPr>
              <a:spLocks noChangeArrowheads="1"/>
            </p:cNvSpPr>
            <p:nvPr/>
          </p:nvSpPr>
          <p:spPr bwMode="auto">
            <a:xfrm rot="16200000">
              <a:off x="315704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47" name="Oval 378"/>
            <p:cNvSpPr>
              <a:spLocks noChangeArrowheads="1"/>
            </p:cNvSpPr>
            <p:nvPr/>
          </p:nvSpPr>
          <p:spPr bwMode="auto">
            <a:xfrm rot="16200000">
              <a:off x="329991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48" name="Oval 379"/>
            <p:cNvSpPr>
              <a:spLocks noChangeArrowheads="1"/>
            </p:cNvSpPr>
            <p:nvPr/>
          </p:nvSpPr>
          <p:spPr bwMode="auto">
            <a:xfrm rot="16200000">
              <a:off x="344279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49" name="Oval 380"/>
            <p:cNvSpPr>
              <a:spLocks noChangeArrowheads="1"/>
            </p:cNvSpPr>
            <p:nvPr/>
          </p:nvSpPr>
          <p:spPr bwMode="auto">
            <a:xfrm rot="16200000">
              <a:off x="358566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50" name="Oval 381"/>
            <p:cNvSpPr>
              <a:spLocks noChangeArrowheads="1"/>
            </p:cNvSpPr>
            <p:nvPr/>
          </p:nvSpPr>
          <p:spPr bwMode="auto">
            <a:xfrm rot="16200000">
              <a:off x="373330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51" name="Oval 382"/>
            <p:cNvSpPr>
              <a:spLocks noChangeArrowheads="1"/>
            </p:cNvSpPr>
            <p:nvPr/>
          </p:nvSpPr>
          <p:spPr bwMode="auto">
            <a:xfrm rot="16200000">
              <a:off x="387776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52" name="Oval 383"/>
            <p:cNvSpPr>
              <a:spLocks noChangeArrowheads="1"/>
            </p:cNvSpPr>
            <p:nvPr/>
          </p:nvSpPr>
          <p:spPr bwMode="auto">
            <a:xfrm rot="16200000">
              <a:off x="402064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53" name="Oval 384"/>
            <p:cNvSpPr>
              <a:spLocks noChangeArrowheads="1"/>
            </p:cNvSpPr>
            <p:nvPr/>
          </p:nvSpPr>
          <p:spPr bwMode="auto">
            <a:xfrm rot="16200000">
              <a:off x="416351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54" name="Oval 385"/>
            <p:cNvSpPr>
              <a:spLocks noChangeArrowheads="1"/>
            </p:cNvSpPr>
            <p:nvPr/>
          </p:nvSpPr>
          <p:spPr bwMode="auto">
            <a:xfrm rot="16200000">
              <a:off x="430639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55" name="Oval 386"/>
            <p:cNvSpPr>
              <a:spLocks noChangeArrowheads="1"/>
            </p:cNvSpPr>
            <p:nvPr/>
          </p:nvSpPr>
          <p:spPr bwMode="auto">
            <a:xfrm rot="16200000">
              <a:off x="445244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56" name="Oval 387"/>
            <p:cNvSpPr>
              <a:spLocks noChangeArrowheads="1"/>
            </p:cNvSpPr>
            <p:nvPr/>
          </p:nvSpPr>
          <p:spPr bwMode="auto">
            <a:xfrm rot="16200000">
              <a:off x="459690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57" name="Oval 388"/>
            <p:cNvSpPr>
              <a:spLocks noChangeArrowheads="1"/>
            </p:cNvSpPr>
            <p:nvPr/>
          </p:nvSpPr>
          <p:spPr bwMode="auto">
            <a:xfrm rot="16200000">
              <a:off x="4739779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58" name="Oval 389"/>
            <p:cNvSpPr>
              <a:spLocks noChangeArrowheads="1"/>
            </p:cNvSpPr>
            <p:nvPr/>
          </p:nvSpPr>
          <p:spPr bwMode="auto">
            <a:xfrm rot="16200000">
              <a:off x="488265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59" name="Oval 390"/>
            <p:cNvSpPr>
              <a:spLocks noChangeArrowheads="1"/>
            </p:cNvSpPr>
            <p:nvPr/>
          </p:nvSpPr>
          <p:spPr bwMode="auto">
            <a:xfrm rot="16200000">
              <a:off x="157271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60" name="Oval 391"/>
            <p:cNvSpPr>
              <a:spLocks noChangeArrowheads="1"/>
            </p:cNvSpPr>
            <p:nvPr/>
          </p:nvSpPr>
          <p:spPr bwMode="auto">
            <a:xfrm rot="16200000">
              <a:off x="157271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61" name="Oval 393"/>
            <p:cNvSpPr>
              <a:spLocks noChangeArrowheads="1"/>
            </p:cNvSpPr>
            <p:nvPr/>
          </p:nvSpPr>
          <p:spPr bwMode="auto">
            <a:xfrm rot="16200000">
              <a:off x="157271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62" name="Oval 394"/>
            <p:cNvSpPr>
              <a:spLocks noChangeArrowheads="1"/>
            </p:cNvSpPr>
            <p:nvPr/>
          </p:nvSpPr>
          <p:spPr bwMode="auto">
            <a:xfrm rot="16200000">
              <a:off x="157271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63" name="Oval 395"/>
            <p:cNvSpPr>
              <a:spLocks noChangeArrowheads="1"/>
            </p:cNvSpPr>
            <p:nvPr/>
          </p:nvSpPr>
          <p:spPr bwMode="auto">
            <a:xfrm rot="16200000">
              <a:off x="157271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64" name="Oval 396"/>
            <p:cNvSpPr>
              <a:spLocks noChangeArrowheads="1"/>
            </p:cNvSpPr>
            <p:nvPr/>
          </p:nvSpPr>
          <p:spPr bwMode="auto">
            <a:xfrm rot="16200000">
              <a:off x="157271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65" name="Oval 397"/>
            <p:cNvSpPr>
              <a:spLocks noChangeArrowheads="1"/>
            </p:cNvSpPr>
            <p:nvPr/>
          </p:nvSpPr>
          <p:spPr bwMode="auto">
            <a:xfrm rot="16200000">
              <a:off x="157271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66" name="Oval 398"/>
            <p:cNvSpPr>
              <a:spLocks noChangeArrowheads="1"/>
            </p:cNvSpPr>
            <p:nvPr/>
          </p:nvSpPr>
          <p:spPr bwMode="auto">
            <a:xfrm rot="16200000">
              <a:off x="157271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67" name="Oval 399"/>
            <p:cNvSpPr>
              <a:spLocks noChangeArrowheads="1"/>
            </p:cNvSpPr>
            <p:nvPr/>
          </p:nvSpPr>
          <p:spPr bwMode="auto">
            <a:xfrm rot="16200000">
              <a:off x="157271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68" name="Oval 400"/>
            <p:cNvSpPr>
              <a:spLocks noChangeArrowheads="1"/>
            </p:cNvSpPr>
            <p:nvPr/>
          </p:nvSpPr>
          <p:spPr bwMode="auto">
            <a:xfrm rot="16200000">
              <a:off x="157271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69" name="Oval 401"/>
            <p:cNvSpPr>
              <a:spLocks noChangeArrowheads="1"/>
            </p:cNvSpPr>
            <p:nvPr/>
          </p:nvSpPr>
          <p:spPr bwMode="auto">
            <a:xfrm rot="16200000">
              <a:off x="157271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70" name="Oval 402"/>
            <p:cNvSpPr>
              <a:spLocks noChangeArrowheads="1"/>
            </p:cNvSpPr>
            <p:nvPr/>
          </p:nvSpPr>
          <p:spPr bwMode="auto">
            <a:xfrm rot="16200000">
              <a:off x="157271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71" name="Oval 403"/>
            <p:cNvSpPr>
              <a:spLocks noChangeArrowheads="1"/>
            </p:cNvSpPr>
            <p:nvPr/>
          </p:nvSpPr>
          <p:spPr bwMode="auto">
            <a:xfrm rot="16200000">
              <a:off x="157271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72" name="Oval 404"/>
            <p:cNvSpPr>
              <a:spLocks noChangeArrowheads="1"/>
            </p:cNvSpPr>
            <p:nvPr/>
          </p:nvSpPr>
          <p:spPr bwMode="auto">
            <a:xfrm rot="16200000">
              <a:off x="157271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73" name="Oval 410"/>
            <p:cNvSpPr>
              <a:spLocks noChangeArrowheads="1"/>
            </p:cNvSpPr>
            <p:nvPr/>
          </p:nvSpPr>
          <p:spPr bwMode="auto">
            <a:xfrm rot="16200000">
              <a:off x="17155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74" name="Oval 411"/>
            <p:cNvSpPr>
              <a:spLocks noChangeArrowheads="1"/>
            </p:cNvSpPr>
            <p:nvPr/>
          </p:nvSpPr>
          <p:spPr bwMode="auto">
            <a:xfrm rot="16200000">
              <a:off x="17155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75" name="Oval 412"/>
            <p:cNvSpPr>
              <a:spLocks noChangeArrowheads="1"/>
            </p:cNvSpPr>
            <p:nvPr/>
          </p:nvSpPr>
          <p:spPr bwMode="auto">
            <a:xfrm rot="16200000">
              <a:off x="17155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76" name="Oval 413"/>
            <p:cNvSpPr>
              <a:spLocks noChangeArrowheads="1"/>
            </p:cNvSpPr>
            <p:nvPr/>
          </p:nvSpPr>
          <p:spPr bwMode="auto">
            <a:xfrm rot="16200000">
              <a:off x="17155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77" name="Oval 414"/>
            <p:cNvSpPr>
              <a:spLocks noChangeArrowheads="1"/>
            </p:cNvSpPr>
            <p:nvPr/>
          </p:nvSpPr>
          <p:spPr bwMode="auto">
            <a:xfrm rot="16200000">
              <a:off x="171559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78" name="Oval 415"/>
            <p:cNvSpPr>
              <a:spLocks noChangeArrowheads="1"/>
            </p:cNvSpPr>
            <p:nvPr/>
          </p:nvSpPr>
          <p:spPr bwMode="auto">
            <a:xfrm rot="16200000">
              <a:off x="17155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79" name="Oval 416"/>
            <p:cNvSpPr>
              <a:spLocks noChangeArrowheads="1"/>
            </p:cNvSpPr>
            <p:nvPr/>
          </p:nvSpPr>
          <p:spPr bwMode="auto">
            <a:xfrm rot="16200000">
              <a:off x="171559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80" name="Oval 417"/>
            <p:cNvSpPr>
              <a:spLocks noChangeArrowheads="1"/>
            </p:cNvSpPr>
            <p:nvPr/>
          </p:nvSpPr>
          <p:spPr bwMode="auto">
            <a:xfrm rot="16200000">
              <a:off x="171559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81" name="Oval 418"/>
            <p:cNvSpPr>
              <a:spLocks noChangeArrowheads="1"/>
            </p:cNvSpPr>
            <p:nvPr/>
          </p:nvSpPr>
          <p:spPr bwMode="auto">
            <a:xfrm rot="16200000">
              <a:off x="17155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82" name="Oval 419"/>
            <p:cNvSpPr>
              <a:spLocks noChangeArrowheads="1"/>
            </p:cNvSpPr>
            <p:nvPr/>
          </p:nvSpPr>
          <p:spPr bwMode="auto">
            <a:xfrm rot="16200000">
              <a:off x="17155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83" name="Oval 430"/>
            <p:cNvSpPr>
              <a:spLocks noChangeArrowheads="1"/>
            </p:cNvSpPr>
            <p:nvPr/>
          </p:nvSpPr>
          <p:spPr bwMode="auto">
            <a:xfrm rot="16200000">
              <a:off x="1860053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84" name="Oval 431"/>
            <p:cNvSpPr>
              <a:spLocks noChangeArrowheads="1"/>
            </p:cNvSpPr>
            <p:nvPr/>
          </p:nvSpPr>
          <p:spPr bwMode="auto">
            <a:xfrm rot="16200000">
              <a:off x="1860053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85" name="Oval 432"/>
            <p:cNvSpPr>
              <a:spLocks noChangeArrowheads="1"/>
            </p:cNvSpPr>
            <p:nvPr/>
          </p:nvSpPr>
          <p:spPr bwMode="auto">
            <a:xfrm rot="16200000">
              <a:off x="1860053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86" name="Oval 433"/>
            <p:cNvSpPr>
              <a:spLocks noChangeArrowheads="1"/>
            </p:cNvSpPr>
            <p:nvPr/>
          </p:nvSpPr>
          <p:spPr bwMode="auto">
            <a:xfrm rot="16200000">
              <a:off x="1860053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87" name="Oval 434"/>
            <p:cNvSpPr>
              <a:spLocks noChangeArrowheads="1"/>
            </p:cNvSpPr>
            <p:nvPr/>
          </p:nvSpPr>
          <p:spPr bwMode="auto">
            <a:xfrm rot="16200000">
              <a:off x="1860053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88" name="Oval 435"/>
            <p:cNvSpPr>
              <a:spLocks noChangeArrowheads="1"/>
            </p:cNvSpPr>
            <p:nvPr/>
          </p:nvSpPr>
          <p:spPr bwMode="auto">
            <a:xfrm rot="16200000">
              <a:off x="1860053" y="2088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89" name="Oval 436"/>
            <p:cNvSpPr>
              <a:spLocks noChangeArrowheads="1"/>
            </p:cNvSpPr>
            <p:nvPr/>
          </p:nvSpPr>
          <p:spPr bwMode="auto">
            <a:xfrm rot="16200000">
              <a:off x="1860053" y="19438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90" name="Oval 437"/>
            <p:cNvSpPr>
              <a:spLocks noChangeArrowheads="1"/>
            </p:cNvSpPr>
            <p:nvPr/>
          </p:nvSpPr>
          <p:spPr bwMode="auto">
            <a:xfrm rot="16200000">
              <a:off x="1860053" y="179943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91" name="Oval 438"/>
            <p:cNvSpPr>
              <a:spLocks noChangeArrowheads="1"/>
            </p:cNvSpPr>
            <p:nvPr/>
          </p:nvSpPr>
          <p:spPr bwMode="auto">
            <a:xfrm rot="16200000">
              <a:off x="1860053" y="16565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92" name="Oval 439"/>
            <p:cNvSpPr>
              <a:spLocks noChangeArrowheads="1"/>
            </p:cNvSpPr>
            <p:nvPr/>
          </p:nvSpPr>
          <p:spPr bwMode="auto">
            <a:xfrm rot="16200000">
              <a:off x="1860053" y="15120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93" name="Oval 440"/>
            <p:cNvSpPr>
              <a:spLocks noChangeArrowheads="1"/>
            </p:cNvSpPr>
            <p:nvPr/>
          </p:nvSpPr>
          <p:spPr bwMode="auto">
            <a:xfrm rot="16200000">
              <a:off x="200451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94" name="Oval 441"/>
            <p:cNvSpPr>
              <a:spLocks noChangeArrowheads="1"/>
            </p:cNvSpPr>
            <p:nvPr/>
          </p:nvSpPr>
          <p:spPr bwMode="auto">
            <a:xfrm rot="16200000">
              <a:off x="200451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95" name="Oval 442"/>
            <p:cNvSpPr>
              <a:spLocks noChangeArrowheads="1"/>
            </p:cNvSpPr>
            <p:nvPr/>
          </p:nvSpPr>
          <p:spPr bwMode="auto">
            <a:xfrm rot="16200000">
              <a:off x="200451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96" name="Oval 443"/>
            <p:cNvSpPr>
              <a:spLocks noChangeArrowheads="1"/>
            </p:cNvSpPr>
            <p:nvPr/>
          </p:nvSpPr>
          <p:spPr bwMode="auto">
            <a:xfrm rot="16200000">
              <a:off x="200451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97" name="Oval 444"/>
            <p:cNvSpPr>
              <a:spLocks noChangeArrowheads="1"/>
            </p:cNvSpPr>
            <p:nvPr/>
          </p:nvSpPr>
          <p:spPr bwMode="auto">
            <a:xfrm rot="16200000">
              <a:off x="200451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98" name="Oval 445"/>
            <p:cNvSpPr>
              <a:spLocks noChangeArrowheads="1"/>
            </p:cNvSpPr>
            <p:nvPr/>
          </p:nvSpPr>
          <p:spPr bwMode="auto">
            <a:xfrm rot="16200000">
              <a:off x="200451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599" name="Oval 446"/>
            <p:cNvSpPr>
              <a:spLocks noChangeArrowheads="1"/>
            </p:cNvSpPr>
            <p:nvPr/>
          </p:nvSpPr>
          <p:spPr bwMode="auto">
            <a:xfrm rot="16200000">
              <a:off x="200451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00" name="Oval 447"/>
            <p:cNvSpPr>
              <a:spLocks noChangeArrowheads="1"/>
            </p:cNvSpPr>
            <p:nvPr/>
          </p:nvSpPr>
          <p:spPr bwMode="auto">
            <a:xfrm rot="16200000">
              <a:off x="200451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01" name="Oval 448"/>
            <p:cNvSpPr>
              <a:spLocks noChangeArrowheads="1"/>
            </p:cNvSpPr>
            <p:nvPr/>
          </p:nvSpPr>
          <p:spPr bwMode="auto">
            <a:xfrm rot="16200000">
              <a:off x="200451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02" name="Oval 449"/>
            <p:cNvSpPr>
              <a:spLocks noChangeArrowheads="1"/>
            </p:cNvSpPr>
            <p:nvPr/>
          </p:nvSpPr>
          <p:spPr bwMode="auto">
            <a:xfrm rot="16200000">
              <a:off x="200451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03" name="Oval 450"/>
            <p:cNvSpPr>
              <a:spLocks noChangeArrowheads="1"/>
            </p:cNvSpPr>
            <p:nvPr/>
          </p:nvSpPr>
          <p:spPr bwMode="auto">
            <a:xfrm rot="16200000">
              <a:off x="214897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04" name="Oval 451"/>
            <p:cNvSpPr>
              <a:spLocks noChangeArrowheads="1"/>
            </p:cNvSpPr>
            <p:nvPr/>
          </p:nvSpPr>
          <p:spPr bwMode="auto">
            <a:xfrm rot="16200000">
              <a:off x="214897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05" name="Oval 452"/>
            <p:cNvSpPr>
              <a:spLocks noChangeArrowheads="1"/>
            </p:cNvSpPr>
            <p:nvPr/>
          </p:nvSpPr>
          <p:spPr bwMode="auto">
            <a:xfrm rot="16200000">
              <a:off x="214897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06" name="Oval 453"/>
            <p:cNvSpPr>
              <a:spLocks noChangeArrowheads="1"/>
            </p:cNvSpPr>
            <p:nvPr/>
          </p:nvSpPr>
          <p:spPr bwMode="auto">
            <a:xfrm rot="16200000">
              <a:off x="2148979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07" name="Oval 454"/>
            <p:cNvSpPr>
              <a:spLocks noChangeArrowheads="1"/>
            </p:cNvSpPr>
            <p:nvPr/>
          </p:nvSpPr>
          <p:spPr bwMode="auto">
            <a:xfrm rot="16200000">
              <a:off x="2148979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08" name="Oval 455"/>
            <p:cNvSpPr>
              <a:spLocks noChangeArrowheads="1"/>
            </p:cNvSpPr>
            <p:nvPr/>
          </p:nvSpPr>
          <p:spPr bwMode="auto">
            <a:xfrm rot="16200000">
              <a:off x="2148979" y="2088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09" name="Oval 456"/>
            <p:cNvSpPr>
              <a:spLocks noChangeArrowheads="1"/>
            </p:cNvSpPr>
            <p:nvPr/>
          </p:nvSpPr>
          <p:spPr bwMode="auto">
            <a:xfrm rot="16200000">
              <a:off x="2148979" y="19438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10" name="Oval 457"/>
            <p:cNvSpPr>
              <a:spLocks noChangeArrowheads="1"/>
            </p:cNvSpPr>
            <p:nvPr/>
          </p:nvSpPr>
          <p:spPr bwMode="auto">
            <a:xfrm rot="16200000">
              <a:off x="2148978" y="179943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11" name="Oval 458"/>
            <p:cNvSpPr>
              <a:spLocks noChangeArrowheads="1"/>
            </p:cNvSpPr>
            <p:nvPr/>
          </p:nvSpPr>
          <p:spPr bwMode="auto">
            <a:xfrm rot="16200000">
              <a:off x="2148978" y="16565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12" name="Oval 459"/>
            <p:cNvSpPr>
              <a:spLocks noChangeArrowheads="1"/>
            </p:cNvSpPr>
            <p:nvPr/>
          </p:nvSpPr>
          <p:spPr bwMode="auto">
            <a:xfrm rot="16200000">
              <a:off x="2148978" y="15120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13" name="Oval 460"/>
            <p:cNvSpPr>
              <a:spLocks noChangeArrowheads="1"/>
            </p:cNvSpPr>
            <p:nvPr/>
          </p:nvSpPr>
          <p:spPr bwMode="auto">
            <a:xfrm rot="16200000">
              <a:off x="229344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14" name="Oval 461"/>
            <p:cNvSpPr>
              <a:spLocks noChangeArrowheads="1"/>
            </p:cNvSpPr>
            <p:nvPr/>
          </p:nvSpPr>
          <p:spPr bwMode="auto">
            <a:xfrm rot="16200000">
              <a:off x="229344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15" name="Oval 462"/>
            <p:cNvSpPr>
              <a:spLocks noChangeArrowheads="1"/>
            </p:cNvSpPr>
            <p:nvPr/>
          </p:nvSpPr>
          <p:spPr bwMode="auto">
            <a:xfrm rot="16200000">
              <a:off x="229344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16" name="Oval 463"/>
            <p:cNvSpPr>
              <a:spLocks noChangeArrowheads="1"/>
            </p:cNvSpPr>
            <p:nvPr/>
          </p:nvSpPr>
          <p:spPr bwMode="auto">
            <a:xfrm rot="16200000">
              <a:off x="229344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17" name="Oval 464"/>
            <p:cNvSpPr>
              <a:spLocks noChangeArrowheads="1"/>
            </p:cNvSpPr>
            <p:nvPr/>
          </p:nvSpPr>
          <p:spPr bwMode="auto">
            <a:xfrm rot="16200000">
              <a:off x="229344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18" name="Oval 465"/>
            <p:cNvSpPr>
              <a:spLocks noChangeArrowheads="1"/>
            </p:cNvSpPr>
            <p:nvPr/>
          </p:nvSpPr>
          <p:spPr bwMode="auto">
            <a:xfrm rot="16200000">
              <a:off x="229344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19" name="Oval 466"/>
            <p:cNvSpPr>
              <a:spLocks noChangeArrowheads="1"/>
            </p:cNvSpPr>
            <p:nvPr/>
          </p:nvSpPr>
          <p:spPr bwMode="auto">
            <a:xfrm rot="16200000">
              <a:off x="229344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20" name="Oval 467"/>
            <p:cNvSpPr>
              <a:spLocks noChangeArrowheads="1"/>
            </p:cNvSpPr>
            <p:nvPr/>
          </p:nvSpPr>
          <p:spPr bwMode="auto">
            <a:xfrm rot="16200000">
              <a:off x="229344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21" name="Oval 468"/>
            <p:cNvSpPr>
              <a:spLocks noChangeArrowheads="1"/>
            </p:cNvSpPr>
            <p:nvPr/>
          </p:nvSpPr>
          <p:spPr bwMode="auto">
            <a:xfrm rot="16200000">
              <a:off x="229344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22" name="Oval 469"/>
            <p:cNvSpPr>
              <a:spLocks noChangeArrowheads="1"/>
            </p:cNvSpPr>
            <p:nvPr/>
          </p:nvSpPr>
          <p:spPr bwMode="auto">
            <a:xfrm rot="16200000">
              <a:off x="229344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23" name="Oval 470"/>
            <p:cNvSpPr>
              <a:spLocks noChangeArrowheads="1"/>
            </p:cNvSpPr>
            <p:nvPr/>
          </p:nvSpPr>
          <p:spPr bwMode="auto">
            <a:xfrm rot="16200000">
              <a:off x="243790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24" name="Oval 471"/>
            <p:cNvSpPr>
              <a:spLocks noChangeArrowheads="1"/>
            </p:cNvSpPr>
            <p:nvPr/>
          </p:nvSpPr>
          <p:spPr bwMode="auto">
            <a:xfrm rot="16200000">
              <a:off x="243790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25" name="Oval 472"/>
            <p:cNvSpPr>
              <a:spLocks noChangeArrowheads="1"/>
            </p:cNvSpPr>
            <p:nvPr/>
          </p:nvSpPr>
          <p:spPr bwMode="auto">
            <a:xfrm rot="16200000">
              <a:off x="243790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26" name="Oval 473"/>
            <p:cNvSpPr>
              <a:spLocks noChangeArrowheads="1"/>
            </p:cNvSpPr>
            <p:nvPr/>
          </p:nvSpPr>
          <p:spPr bwMode="auto">
            <a:xfrm rot="16200000">
              <a:off x="2437903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27" name="Oval 474"/>
            <p:cNvSpPr>
              <a:spLocks noChangeArrowheads="1"/>
            </p:cNvSpPr>
            <p:nvPr/>
          </p:nvSpPr>
          <p:spPr bwMode="auto">
            <a:xfrm rot="16200000">
              <a:off x="2437903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28" name="Oval 475"/>
            <p:cNvSpPr>
              <a:spLocks noChangeArrowheads="1"/>
            </p:cNvSpPr>
            <p:nvPr/>
          </p:nvSpPr>
          <p:spPr bwMode="auto">
            <a:xfrm rot="16200000">
              <a:off x="2437903" y="2088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29" name="Oval 476"/>
            <p:cNvSpPr>
              <a:spLocks noChangeArrowheads="1"/>
            </p:cNvSpPr>
            <p:nvPr/>
          </p:nvSpPr>
          <p:spPr bwMode="auto">
            <a:xfrm rot="16200000">
              <a:off x="2437903" y="19438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30" name="Oval 477"/>
            <p:cNvSpPr>
              <a:spLocks noChangeArrowheads="1"/>
            </p:cNvSpPr>
            <p:nvPr/>
          </p:nvSpPr>
          <p:spPr bwMode="auto">
            <a:xfrm rot="16200000">
              <a:off x="2437903" y="179943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31" name="Oval 478"/>
            <p:cNvSpPr>
              <a:spLocks noChangeArrowheads="1"/>
            </p:cNvSpPr>
            <p:nvPr/>
          </p:nvSpPr>
          <p:spPr bwMode="auto">
            <a:xfrm rot="16200000">
              <a:off x="2437903" y="16565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32" name="Oval 479"/>
            <p:cNvSpPr>
              <a:spLocks noChangeArrowheads="1"/>
            </p:cNvSpPr>
            <p:nvPr/>
          </p:nvSpPr>
          <p:spPr bwMode="auto">
            <a:xfrm rot="16200000">
              <a:off x="2437903" y="15120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33" name="Oval 480"/>
            <p:cNvSpPr>
              <a:spLocks noChangeArrowheads="1"/>
            </p:cNvSpPr>
            <p:nvPr/>
          </p:nvSpPr>
          <p:spPr bwMode="auto">
            <a:xfrm rot="16200000">
              <a:off x="258236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34" name="Oval 481"/>
            <p:cNvSpPr>
              <a:spLocks noChangeArrowheads="1"/>
            </p:cNvSpPr>
            <p:nvPr/>
          </p:nvSpPr>
          <p:spPr bwMode="auto">
            <a:xfrm rot="16200000">
              <a:off x="258236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35" name="Oval 482"/>
            <p:cNvSpPr>
              <a:spLocks noChangeArrowheads="1"/>
            </p:cNvSpPr>
            <p:nvPr/>
          </p:nvSpPr>
          <p:spPr bwMode="auto">
            <a:xfrm rot="16200000">
              <a:off x="258236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36" name="Oval 483"/>
            <p:cNvSpPr>
              <a:spLocks noChangeArrowheads="1"/>
            </p:cNvSpPr>
            <p:nvPr/>
          </p:nvSpPr>
          <p:spPr bwMode="auto">
            <a:xfrm rot="16200000">
              <a:off x="258236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37" name="Oval 484"/>
            <p:cNvSpPr>
              <a:spLocks noChangeArrowheads="1"/>
            </p:cNvSpPr>
            <p:nvPr/>
          </p:nvSpPr>
          <p:spPr bwMode="auto">
            <a:xfrm rot="16200000">
              <a:off x="258236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38" name="Oval 485"/>
            <p:cNvSpPr>
              <a:spLocks noChangeArrowheads="1"/>
            </p:cNvSpPr>
            <p:nvPr/>
          </p:nvSpPr>
          <p:spPr bwMode="auto">
            <a:xfrm rot="16200000">
              <a:off x="258236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39" name="Oval 486"/>
            <p:cNvSpPr>
              <a:spLocks noChangeArrowheads="1"/>
            </p:cNvSpPr>
            <p:nvPr/>
          </p:nvSpPr>
          <p:spPr bwMode="auto">
            <a:xfrm rot="16200000">
              <a:off x="258236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40" name="Oval 487"/>
            <p:cNvSpPr>
              <a:spLocks noChangeArrowheads="1"/>
            </p:cNvSpPr>
            <p:nvPr/>
          </p:nvSpPr>
          <p:spPr bwMode="auto">
            <a:xfrm rot="16200000">
              <a:off x="258236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41" name="Oval 488"/>
            <p:cNvSpPr>
              <a:spLocks noChangeArrowheads="1"/>
            </p:cNvSpPr>
            <p:nvPr/>
          </p:nvSpPr>
          <p:spPr bwMode="auto">
            <a:xfrm rot="16200000">
              <a:off x="258236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42" name="Oval 489"/>
            <p:cNvSpPr>
              <a:spLocks noChangeArrowheads="1"/>
            </p:cNvSpPr>
            <p:nvPr/>
          </p:nvSpPr>
          <p:spPr bwMode="auto">
            <a:xfrm rot="16200000">
              <a:off x="258236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43" name="Oval 490"/>
            <p:cNvSpPr>
              <a:spLocks noChangeArrowheads="1"/>
            </p:cNvSpPr>
            <p:nvPr/>
          </p:nvSpPr>
          <p:spPr bwMode="auto">
            <a:xfrm rot="16200000">
              <a:off x="272682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44" name="Oval 491"/>
            <p:cNvSpPr>
              <a:spLocks noChangeArrowheads="1"/>
            </p:cNvSpPr>
            <p:nvPr/>
          </p:nvSpPr>
          <p:spPr bwMode="auto">
            <a:xfrm rot="16200000">
              <a:off x="272682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45" name="Oval 492"/>
            <p:cNvSpPr>
              <a:spLocks noChangeArrowheads="1"/>
            </p:cNvSpPr>
            <p:nvPr/>
          </p:nvSpPr>
          <p:spPr bwMode="auto">
            <a:xfrm rot="16200000">
              <a:off x="272682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46" name="Oval 493"/>
            <p:cNvSpPr>
              <a:spLocks noChangeArrowheads="1"/>
            </p:cNvSpPr>
            <p:nvPr/>
          </p:nvSpPr>
          <p:spPr bwMode="auto">
            <a:xfrm rot="16200000">
              <a:off x="2726828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47" name="Oval 494"/>
            <p:cNvSpPr>
              <a:spLocks noChangeArrowheads="1"/>
            </p:cNvSpPr>
            <p:nvPr/>
          </p:nvSpPr>
          <p:spPr bwMode="auto">
            <a:xfrm rot="16200000">
              <a:off x="2726828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48" name="Oval 495"/>
            <p:cNvSpPr>
              <a:spLocks noChangeArrowheads="1"/>
            </p:cNvSpPr>
            <p:nvPr/>
          </p:nvSpPr>
          <p:spPr bwMode="auto">
            <a:xfrm rot="16200000">
              <a:off x="2726828" y="20883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49" name="Oval 496"/>
            <p:cNvSpPr>
              <a:spLocks noChangeArrowheads="1"/>
            </p:cNvSpPr>
            <p:nvPr/>
          </p:nvSpPr>
          <p:spPr bwMode="auto">
            <a:xfrm rot="16200000">
              <a:off x="2726828" y="19438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50" name="Oval 497"/>
            <p:cNvSpPr>
              <a:spLocks noChangeArrowheads="1"/>
            </p:cNvSpPr>
            <p:nvPr/>
          </p:nvSpPr>
          <p:spPr bwMode="auto">
            <a:xfrm rot="16200000">
              <a:off x="2726828" y="1799432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51" name="Oval 498"/>
            <p:cNvSpPr>
              <a:spLocks noChangeArrowheads="1"/>
            </p:cNvSpPr>
            <p:nvPr/>
          </p:nvSpPr>
          <p:spPr bwMode="auto">
            <a:xfrm rot="16200000">
              <a:off x="2726828" y="1656557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52" name="Oval 499"/>
            <p:cNvSpPr>
              <a:spLocks noChangeArrowheads="1"/>
            </p:cNvSpPr>
            <p:nvPr/>
          </p:nvSpPr>
          <p:spPr bwMode="auto">
            <a:xfrm rot="16200000">
              <a:off x="2726828" y="1512094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53" name="Oval 500"/>
            <p:cNvSpPr>
              <a:spLocks noChangeArrowheads="1"/>
            </p:cNvSpPr>
            <p:nvPr/>
          </p:nvSpPr>
          <p:spPr bwMode="auto">
            <a:xfrm rot="16200000">
              <a:off x="28712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54" name="Oval 501"/>
            <p:cNvSpPr>
              <a:spLocks noChangeArrowheads="1"/>
            </p:cNvSpPr>
            <p:nvPr/>
          </p:nvSpPr>
          <p:spPr bwMode="auto">
            <a:xfrm rot="16200000">
              <a:off x="28712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55" name="Oval 502"/>
            <p:cNvSpPr>
              <a:spLocks noChangeArrowheads="1"/>
            </p:cNvSpPr>
            <p:nvPr/>
          </p:nvSpPr>
          <p:spPr bwMode="auto">
            <a:xfrm rot="16200000">
              <a:off x="28712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56" name="Oval 503"/>
            <p:cNvSpPr>
              <a:spLocks noChangeArrowheads="1"/>
            </p:cNvSpPr>
            <p:nvPr/>
          </p:nvSpPr>
          <p:spPr bwMode="auto">
            <a:xfrm rot="16200000">
              <a:off x="28712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57" name="Oval 504"/>
            <p:cNvSpPr>
              <a:spLocks noChangeArrowheads="1"/>
            </p:cNvSpPr>
            <p:nvPr/>
          </p:nvSpPr>
          <p:spPr bwMode="auto">
            <a:xfrm rot="16200000">
              <a:off x="287129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58" name="Oval 505"/>
            <p:cNvSpPr>
              <a:spLocks noChangeArrowheads="1"/>
            </p:cNvSpPr>
            <p:nvPr/>
          </p:nvSpPr>
          <p:spPr bwMode="auto">
            <a:xfrm rot="16200000">
              <a:off x="28712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59" name="Oval 506"/>
            <p:cNvSpPr>
              <a:spLocks noChangeArrowheads="1"/>
            </p:cNvSpPr>
            <p:nvPr/>
          </p:nvSpPr>
          <p:spPr bwMode="auto">
            <a:xfrm rot="16200000">
              <a:off x="287129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60" name="Oval 507"/>
            <p:cNvSpPr>
              <a:spLocks noChangeArrowheads="1"/>
            </p:cNvSpPr>
            <p:nvPr/>
          </p:nvSpPr>
          <p:spPr bwMode="auto">
            <a:xfrm rot="16200000">
              <a:off x="287129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61" name="Oval 508"/>
            <p:cNvSpPr>
              <a:spLocks noChangeArrowheads="1"/>
            </p:cNvSpPr>
            <p:nvPr/>
          </p:nvSpPr>
          <p:spPr bwMode="auto">
            <a:xfrm rot="16200000">
              <a:off x="28712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62" name="Oval 509"/>
            <p:cNvSpPr>
              <a:spLocks noChangeArrowheads="1"/>
            </p:cNvSpPr>
            <p:nvPr/>
          </p:nvSpPr>
          <p:spPr bwMode="auto">
            <a:xfrm rot="16200000">
              <a:off x="28712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63" name="Oval 660"/>
            <p:cNvSpPr>
              <a:spLocks noChangeArrowheads="1"/>
            </p:cNvSpPr>
            <p:nvPr/>
          </p:nvSpPr>
          <p:spPr bwMode="auto">
            <a:xfrm rot="16200000">
              <a:off x="301257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64" name="Oval 661"/>
            <p:cNvSpPr>
              <a:spLocks noChangeArrowheads="1"/>
            </p:cNvSpPr>
            <p:nvPr/>
          </p:nvSpPr>
          <p:spPr bwMode="auto">
            <a:xfrm rot="16200000">
              <a:off x="301257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65" name="Oval 662"/>
            <p:cNvSpPr>
              <a:spLocks noChangeArrowheads="1"/>
            </p:cNvSpPr>
            <p:nvPr/>
          </p:nvSpPr>
          <p:spPr bwMode="auto">
            <a:xfrm rot="16200000">
              <a:off x="301257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66" name="Oval 663"/>
            <p:cNvSpPr>
              <a:spLocks noChangeArrowheads="1"/>
            </p:cNvSpPr>
            <p:nvPr/>
          </p:nvSpPr>
          <p:spPr bwMode="auto">
            <a:xfrm rot="16200000">
              <a:off x="3012578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67" name="Oval 664"/>
            <p:cNvSpPr>
              <a:spLocks noChangeArrowheads="1"/>
            </p:cNvSpPr>
            <p:nvPr/>
          </p:nvSpPr>
          <p:spPr bwMode="auto">
            <a:xfrm rot="16200000">
              <a:off x="3012578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68" name="Oval 665"/>
            <p:cNvSpPr>
              <a:spLocks noChangeArrowheads="1"/>
            </p:cNvSpPr>
            <p:nvPr/>
          </p:nvSpPr>
          <p:spPr bwMode="auto">
            <a:xfrm rot="16200000">
              <a:off x="3012578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69" name="Oval 666"/>
            <p:cNvSpPr>
              <a:spLocks noChangeArrowheads="1"/>
            </p:cNvSpPr>
            <p:nvPr/>
          </p:nvSpPr>
          <p:spPr bwMode="auto">
            <a:xfrm rot="16200000">
              <a:off x="3012578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70" name="Oval 667"/>
            <p:cNvSpPr>
              <a:spLocks noChangeArrowheads="1"/>
            </p:cNvSpPr>
            <p:nvPr/>
          </p:nvSpPr>
          <p:spPr bwMode="auto">
            <a:xfrm rot="16200000">
              <a:off x="3012578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71" name="Oval 668"/>
            <p:cNvSpPr>
              <a:spLocks noChangeArrowheads="1"/>
            </p:cNvSpPr>
            <p:nvPr/>
          </p:nvSpPr>
          <p:spPr bwMode="auto">
            <a:xfrm rot="16200000">
              <a:off x="3012578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72" name="Oval 669"/>
            <p:cNvSpPr>
              <a:spLocks noChangeArrowheads="1"/>
            </p:cNvSpPr>
            <p:nvPr/>
          </p:nvSpPr>
          <p:spPr bwMode="auto">
            <a:xfrm rot="16200000">
              <a:off x="3012578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73" name="Oval 670"/>
            <p:cNvSpPr>
              <a:spLocks noChangeArrowheads="1"/>
            </p:cNvSpPr>
            <p:nvPr/>
          </p:nvSpPr>
          <p:spPr bwMode="auto">
            <a:xfrm rot="16200000">
              <a:off x="315704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74" name="Oval 671"/>
            <p:cNvSpPr>
              <a:spLocks noChangeArrowheads="1"/>
            </p:cNvSpPr>
            <p:nvPr/>
          </p:nvSpPr>
          <p:spPr bwMode="auto">
            <a:xfrm rot="16200000">
              <a:off x="315704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75" name="Oval 672"/>
            <p:cNvSpPr>
              <a:spLocks noChangeArrowheads="1"/>
            </p:cNvSpPr>
            <p:nvPr/>
          </p:nvSpPr>
          <p:spPr bwMode="auto">
            <a:xfrm rot="16200000">
              <a:off x="315704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76" name="Oval 673"/>
            <p:cNvSpPr>
              <a:spLocks noChangeArrowheads="1"/>
            </p:cNvSpPr>
            <p:nvPr/>
          </p:nvSpPr>
          <p:spPr bwMode="auto">
            <a:xfrm rot="16200000">
              <a:off x="315704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77" name="Oval 674"/>
            <p:cNvSpPr>
              <a:spLocks noChangeArrowheads="1"/>
            </p:cNvSpPr>
            <p:nvPr/>
          </p:nvSpPr>
          <p:spPr bwMode="auto">
            <a:xfrm rot="16200000">
              <a:off x="315704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78" name="Oval 675"/>
            <p:cNvSpPr>
              <a:spLocks noChangeArrowheads="1"/>
            </p:cNvSpPr>
            <p:nvPr/>
          </p:nvSpPr>
          <p:spPr bwMode="auto">
            <a:xfrm rot="16200000">
              <a:off x="315704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79" name="Oval 676"/>
            <p:cNvSpPr>
              <a:spLocks noChangeArrowheads="1"/>
            </p:cNvSpPr>
            <p:nvPr/>
          </p:nvSpPr>
          <p:spPr bwMode="auto">
            <a:xfrm rot="16200000">
              <a:off x="315704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80" name="Oval 677"/>
            <p:cNvSpPr>
              <a:spLocks noChangeArrowheads="1"/>
            </p:cNvSpPr>
            <p:nvPr/>
          </p:nvSpPr>
          <p:spPr bwMode="auto">
            <a:xfrm rot="16200000">
              <a:off x="315704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81" name="Oval 678"/>
            <p:cNvSpPr>
              <a:spLocks noChangeArrowheads="1"/>
            </p:cNvSpPr>
            <p:nvPr/>
          </p:nvSpPr>
          <p:spPr bwMode="auto">
            <a:xfrm rot="16200000">
              <a:off x="315704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82" name="Oval 679"/>
            <p:cNvSpPr>
              <a:spLocks noChangeArrowheads="1"/>
            </p:cNvSpPr>
            <p:nvPr/>
          </p:nvSpPr>
          <p:spPr bwMode="auto">
            <a:xfrm rot="16200000">
              <a:off x="315704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83" name="Oval 680"/>
            <p:cNvSpPr>
              <a:spLocks noChangeArrowheads="1"/>
            </p:cNvSpPr>
            <p:nvPr/>
          </p:nvSpPr>
          <p:spPr bwMode="auto">
            <a:xfrm rot="16200000">
              <a:off x="330150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84" name="Oval 681"/>
            <p:cNvSpPr>
              <a:spLocks noChangeArrowheads="1"/>
            </p:cNvSpPr>
            <p:nvPr/>
          </p:nvSpPr>
          <p:spPr bwMode="auto">
            <a:xfrm rot="16200000">
              <a:off x="330150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85" name="Oval 682"/>
            <p:cNvSpPr>
              <a:spLocks noChangeArrowheads="1"/>
            </p:cNvSpPr>
            <p:nvPr/>
          </p:nvSpPr>
          <p:spPr bwMode="auto">
            <a:xfrm rot="16200000">
              <a:off x="330150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86" name="Oval 683"/>
            <p:cNvSpPr>
              <a:spLocks noChangeArrowheads="1"/>
            </p:cNvSpPr>
            <p:nvPr/>
          </p:nvSpPr>
          <p:spPr bwMode="auto">
            <a:xfrm rot="16200000">
              <a:off x="3301503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87" name="Oval 684"/>
            <p:cNvSpPr>
              <a:spLocks noChangeArrowheads="1"/>
            </p:cNvSpPr>
            <p:nvPr/>
          </p:nvSpPr>
          <p:spPr bwMode="auto">
            <a:xfrm rot="16200000">
              <a:off x="3301503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88" name="Oval 685"/>
            <p:cNvSpPr>
              <a:spLocks noChangeArrowheads="1"/>
            </p:cNvSpPr>
            <p:nvPr/>
          </p:nvSpPr>
          <p:spPr bwMode="auto">
            <a:xfrm rot="16200000">
              <a:off x="3301503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89" name="Oval 686"/>
            <p:cNvSpPr>
              <a:spLocks noChangeArrowheads="1"/>
            </p:cNvSpPr>
            <p:nvPr/>
          </p:nvSpPr>
          <p:spPr bwMode="auto">
            <a:xfrm rot="16200000">
              <a:off x="3301503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90" name="Oval 687"/>
            <p:cNvSpPr>
              <a:spLocks noChangeArrowheads="1"/>
            </p:cNvSpPr>
            <p:nvPr/>
          </p:nvSpPr>
          <p:spPr bwMode="auto">
            <a:xfrm rot="16200000">
              <a:off x="3301503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91" name="Oval 688"/>
            <p:cNvSpPr>
              <a:spLocks noChangeArrowheads="1"/>
            </p:cNvSpPr>
            <p:nvPr/>
          </p:nvSpPr>
          <p:spPr bwMode="auto">
            <a:xfrm rot="16200000">
              <a:off x="3301503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92" name="Oval 689"/>
            <p:cNvSpPr>
              <a:spLocks noChangeArrowheads="1"/>
            </p:cNvSpPr>
            <p:nvPr/>
          </p:nvSpPr>
          <p:spPr bwMode="auto">
            <a:xfrm rot="16200000">
              <a:off x="3301503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93" name="Oval 690"/>
            <p:cNvSpPr>
              <a:spLocks noChangeArrowheads="1"/>
            </p:cNvSpPr>
            <p:nvPr/>
          </p:nvSpPr>
          <p:spPr bwMode="auto">
            <a:xfrm rot="16200000">
              <a:off x="344596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94" name="Oval 691"/>
            <p:cNvSpPr>
              <a:spLocks noChangeArrowheads="1"/>
            </p:cNvSpPr>
            <p:nvPr/>
          </p:nvSpPr>
          <p:spPr bwMode="auto">
            <a:xfrm rot="16200000">
              <a:off x="344596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95" name="Oval 692"/>
            <p:cNvSpPr>
              <a:spLocks noChangeArrowheads="1"/>
            </p:cNvSpPr>
            <p:nvPr/>
          </p:nvSpPr>
          <p:spPr bwMode="auto">
            <a:xfrm rot="16200000">
              <a:off x="344596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96" name="Oval 693"/>
            <p:cNvSpPr>
              <a:spLocks noChangeArrowheads="1"/>
            </p:cNvSpPr>
            <p:nvPr/>
          </p:nvSpPr>
          <p:spPr bwMode="auto">
            <a:xfrm rot="16200000">
              <a:off x="344596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97" name="Oval 694"/>
            <p:cNvSpPr>
              <a:spLocks noChangeArrowheads="1"/>
            </p:cNvSpPr>
            <p:nvPr/>
          </p:nvSpPr>
          <p:spPr bwMode="auto">
            <a:xfrm rot="16200000">
              <a:off x="344596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98" name="Oval 695"/>
            <p:cNvSpPr>
              <a:spLocks noChangeArrowheads="1"/>
            </p:cNvSpPr>
            <p:nvPr/>
          </p:nvSpPr>
          <p:spPr bwMode="auto">
            <a:xfrm rot="16200000">
              <a:off x="344596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699" name="Oval 696"/>
            <p:cNvSpPr>
              <a:spLocks noChangeArrowheads="1"/>
            </p:cNvSpPr>
            <p:nvPr/>
          </p:nvSpPr>
          <p:spPr bwMode="auto">
            <a:xfrm rot="16200000">
              <a:off x="344596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00" name="Oval 697"/>
            <p:cNvSpPr>
              <a:spLocks noChangeArrowheads="1"/>
            </p:cNvSpPr>
            <p:nvPr/>
          </p:nvSpPr>
          <p:spPr bwMode="auto">
            <a:xfrm rot="16200000">
              <a:off x="344596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01" name="Oval 698"/>
            <p:cNvSpPr>
              <a:spLocks noChangeArrowheads="1"/>
            </p:cNvSpPr>
            <p:nvPr/>
          </p:nvSpPr>
          <p:spPr bwMode="auto">
            <a:xfrm rot="16200000">
              <a:off x="344596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02" name="Oval 699"/>
            <p:cNvSpPr>
              <a:spLocks noChangeArrowheads="1"/>
            </p:cNvSpPr>
            <p:nvPr/>
          </p:nvSpPr>
          <p:spPr bwMode="auto">
            <a:xfrm rot="16200000">
              <a:off x="344596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03" name="Oval 700"/>
            <p:cNvSpPr>
              <a:spLocks noChangeArrowheads="1"/>
            </p:cNvSpPr>
            <p:nvPr/>
          </p:nvSpPr>
          <p:spPr bwMode="auto">
            <a:xfrm rot="16200000">
              <a:off x="359042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04" name="Oval 701"/>
            <p:cNvSpPr>
              <a:spLocks noChangeArrowheads="1"/>
            </p:cNvSpPr>
            <p:nvPr/>
          </p:nvSpPr>
          <p:spPr bwMode="auto">
            <a:xfrm rot="16200000">
              <a:off x="359042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05" name="Oval 702"/>
            <p:cNvSpPr>
              <a:spLocks noChangeArrowheads="1"/>
            </p:cNvSpPr>
            <p:nvPr/>
          </p:nvSpPr>
          <p:spPr bwMode="auto">
            <a:xfrm rot="16200000">
              <a:off x="359042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06" name="Oval 703"/>
            <p:cNvSpPr>
              <a:spLocks noChangeArrowheads="1"/>
            </p:cNvSpPr>
            <p:nvPr/>
          </p:nvSpPr>
          <p:spPr bwMode="auto">
            <a:xfrm rot="16200000">
              <a:off x="3590428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07" name="Oval 704"/>
            <p:cNvSpPr>
              <a:spLocks noChangeArrowheads="1"/>
            </p:cNvSpPr>
            <p:nvPr/>
          </p:nvSpPr>
          <p:spPr bwMode="auto">
            <a:xfrm rot="16200000">
              <a:off x="3590428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08" name="Oval 705"/>
            <p:cNvSpPr>
              <a:spLocks noChangeArrowheads="1"/>
            </p:cNvSpPr>
            <p:nvPr/>
          </p:nvSpPr>
          <p:spPr bwMode="auto">
            <a:xfrm rot="16200000">
              <a:off x="3590428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09" name="Oval 706"/>
            <p:cNvSpPr>
              <a:spLocks noChangeArrowheads="1"/>
            </p:cNvSpPr>
            <p:nvPr/>
          </p:nvSpPr>
          <p:spPr bwMode="auto">
            <a:xfrm rot="16200000">
              <a:off x="3590428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10" name="Oval 707"/>
            <p:cNvSpPr>
              <a:spLocks noChangeArrowheads="1"/>
            </p:cNvSpPr>
            <p:nvPr/>
          </p:nvSpPr>
          <p:spPr bwMode="auto">
            <a:xfrm rot="16200000">
              <a:off x="3590428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11" name="Oval 708"/>
            <p:cNvSpPr>
              <a:spLocks noChangeArrowheads="1"/>
            </p:cNvSpPr>
            <p:nvPr/>
          </p:nvSpPr>
          <p:spPr bwMode="auto">
            <a:xfrm rot="16200000">
              <a:off x="3590428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12" name="Oval 709"/>
            <p:cNvSpPr>
              <a:spLocks noChangeArrowheads="1"/>
            </p:cNvSpPr>
            <p:nvPr/>
          </p:nvSpPr>
          <p:spPr bwMode="auto">
            <a:xfrm rot="16200000">
              <a:off x="3590428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13" name="Oval 710"/>
            <p:cNvSpPr>
              <a:spLocks noChangeArrowheads="1"/>
            </p:cNvSpPr>
            <p:nvPr/>
          </p:nvSpPr>
          <p:spPr bwMode="auto">
            <a:xfrm rot="16200000">
              <a:off x="37348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14" name="Oval 711"/>
            <p:cNvSpPr>
              <a:spLocks noChangeArrowheads="1"/>
            </p:cNvSpPr>
            <p:nvPr/>
          </p:nvSpPr>
          <p:spPr bwMode="auto">
            <a:xfrm rot="16200000">
              <a:off x="37348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15" name="Oval 712"/>
            <p:cNvSpPr>
              <a:spLocks noChangeArrowheads="1"/>
            </p:cNvSpPr>
            <p:nvPr/>
          </p:nvSpPr>
          <p:spPr bwMode="auto">
            <a:xfrm rot="16200000">
              <a:off x="37348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16" name="Oval 713"/>
            <p:cNvSpPr>
              <a:spLocks noChangeArrowheads="1"/>
            </p:cNvSpPr>
            <p:nvPr/>
          </p:nvSpPr>
          <p:spPr bwMode="auto">
            <a:xfrm rot="16200000">
              <a:off x="37348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17" name="Oval 714"/>
            <p:cNvSpPr>
              <a:spLocks noChangeArrowheads="1"/>
            </p:cNvSpPr>
            <p:nvPr/>
          </p:nvSpPr>
          <p:spPr bwMode="auto">
            <a:xfrm rot="16200000">
              <a:off x="373489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18" name="Oval 715"/>
            <p:cNvSpPr>
              <a:spLocks noChangeArrowheads="1"/>
            </p:cNvSpPr>
            <p:nvPr/>
          </p:nvSpPr>
          <p:spPr bwMode="auto">
            <a:xfrm rot="16200000">
              <a:off x="37348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19" name="Oval 716"/>
            <p:cNvSpPr>
              <a:spLocks noChangeArrowheads="1"/>
            </p:cNvSpPr>
            <p:nvPr/>
          </p:nvSpPr>
          <p:spPr bwMode="auto">
            <a:xfrm rot="16200000">
              <a:off x="373489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20" name="Oval 717"/>
            <p:cNvSpPr>
              <a:spLocks noChangeArrowheads="1"/>
            </p:cNvSpPr>
            <p:nvPr/>
          </p:nvSpPr>
          <p:spPr bwMode="auto">
            <a:xfrm rot="16200000">
              <a:off x="373489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21" name="Oval 718"/>
            <p:cNvSpPr>
              <a:spLocks noChangeArrowheads="1"/>
            </p:cNvSpPr>
            <p:nvPr/>
          </p:nvSpPr>
          <p:spPr bwMode="auto">
            <a:xfrm rot="16200000">
              <a:off x="37348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22" name="Oval 719"/>
            <p:cNvSpPr>
              <a:spLocks noChangeArrowheads="1"/>
            </p:cNvSpPr>
            <p:nvPr/>
          </p:nvSpPr>
          <p:spPr bwMode="auto">
            <a:xfrm rot="16200000">
              <a:off x="37348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23" name="Oval 720"/>
            <p:cNvSpPr>
              <a:spLocks noChangeArrowheads="1"/>
            </p:cNvSpPr>
            <p:nvPr/>
          </p:nvSpPr>
          <p:spPr bwMode="auto">
            <a:xfrm rot="16200000">
              <a:off x="387935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24" name="Oval 721"/>
            <p:cNvSpPr>
              <a:spLocks noChangeArrowheads="1"/>
            </p:cNvSpPr>
            <p:nvPr/>
          </p:nvSpPr>
          <p:spPr bwMode="auto">
            <a:xfrm rot="16200000">
              <a:off x="387935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25" name="Oval 722"/>
            <p:cNvSpPr>
              <a:spLocks noChangeArrowheads="1"/>
            </p:cNvSpPr>
            <p:nvPr/>
          </p:nvSpPr>
          <p:spPr bwMode="auto">
            <a:xfrm rot="16200000">
              <a:off x="387935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26" name="Oval 723"/>
            <p:cNvSpPr>
              <a:spLocks noChangeArrowheads="1"/>
            </p:cNvSpPr>
            <p:nvPr/>
          </p:nvSpPr>
          <p:spPr bwMode="auto">
            <a:xfrm rot="16200000">
              <a:off x="3879353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27" name="Oval 724"/>
            <p:cNvSpPr>
              <a:spLocks noChangeArrowheads="1"/>
            </p:cNvSpPr>
            <p:nvPr/>
          </p:nvSpPr>
          <p:spPr bwMode="auto">
            <a:xfrm rot="16200000">
              <a:off x="3879353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28" name="Oval 725"/>
            <p:cNvSpPr>
              <a:spLocks noChangeArrowheads="1"/>
            </p:cNvSpPr>
            <p:nvPr/>
          </p:nvSpPr>
          <p:spPr bwMode="auto">
            <a:xfrm rot="16200000">
              <a:off x="3879353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29" name="Oval 726"/>
            <p:cNvSpPr>
              <a:spLocks noChangeArrowheads="1"/>
            </p:cNvSpPr>
            <p:nvPr/>
          </p:nvSpPr>
          <p:spPr bwMode="auto">
            <a:xfrm rot="16200000">
              <a:off x="3879353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30" name="Oval 727"/>
            <p:cNvSpPr>
              <a:spLocks noChangeArrowheads="1"/>
            </p:cNvSpPr>
            <p:nvPr/>
          </p:nvSpPr>
          <p:spPr bwMode="auto">
            <a:xfrm rot="16200000">
              <a:off x="3879353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31" name="Oval 728"/>
            <p:cNvSpPr>
              <a:spLocks noChangeArrowheads="1"/>
            </p:cNvSpPr>
            <p:nvPr/>
          </p:nvSpPr>
          <p:spPr bwMode="auto">
            <a:xfrm rot="16200000">
              <a:off x="3879353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32" name="Oval 729"/>
            <p:cNvSpPr>
              <a:spLocks noChangeArrowheads="1"/>
            </p:cNvSpPr>
            <p:nvPr/>
          </p:nvSpPr>
          <p:spPr bwMode="auto">
            <a:xfrm rot="16200000">
              <a:off x="3879353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33" name="Oval 730"/>
            <p:cNvSpPr>
              <a:spLocks noChangeArrowheads="1"/>
            </p:cNvSpPr>
            <p:nvPr/>
          </p:nvSpPr>
          <p:spPr bwMode="auto">
            <a:xfrm rot="16200000">
              <a:off x="402064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34" name="Oval 731"/>
            <p:cNvSpPr>
              <a:spLocks noChangeArrowheads="1"/>
            </p:cNvSpPr>
            <p:nvPr/>
          </p:nvSpPr>
          <p:spPr bwMode="auto">
            <a:xfrm rot="16200000">
              <a:off x="402064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35" name="Oval 732"/>
            <p:cNvSpPr>
              <a:spLocks noChangeArrowheads="1"/>
            </p:cNvSpPr>
            <p:nvPr/>
          </p:nvSpPr>
          <p:spPr bwMode="auto">
            <a:xfrm rot="16200000">
              <a:off x="402064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36" name="Oval 733"/>
            <p:cNvSpPr>
              <a:spLocks noChangeArrowheads="1"/>
            </p:cNvSpPr>
            <p:nvPr/>
          </p:nvSpPr>
          <p:spPr bwMode="auto">
            <a:xfrm rot="16200000">
              <a:off x="402064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37" name="Oval 734"/>
            <p:cNvSpPr>
              <a:spLocks noChangeArrowheads="1"/>
            </p:cNvSpPr>
            <p:nvPr/>
          </p:nvSpPr>
          <p:spPr bwMode="auto">
            <a:xfrm rot="16200000">
              <a:off x="402064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38" name="Oval 735"/>
            <p:cNvSpPr>
              <a:spLocks noChangeArrowheads="1"/>
            </p:cNvSpPr>
            <p:nvPr/>
          </p:nvSpPr>
          <p:spPr bwMode="auto">
            <a:xfrm rot="16200000">
              <a:off x="402064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39" name="Oval 736"/>
            <p:cNvSpPr>
              <a:spLocks noChangeArrowheads="1"/>
            </p:cNvSpPr>
            <p:nvPr/>
          </p:nvSpPr>
          <p:spPr bwMode="auto">
            <a:xfrm rot="16200000">
              <a:off x="402064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40" name="Oval 737"/>
            <p:cNvSpPr>
              <a:spLocks noChangeArrowheads="1"/>
            </p:cNvSpPr>
            <p:nvPr/>
          </p:nvSpPr>
          <p:spPr bwMode="auto">
            <a:xfrm rot="16200000">
              <a:off x="402064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41" name="Oval 738"/>
            <p:cNvSpPr>
              <a:spLocks noChangeArrowheads="1"/>
            </p:cNvSpPr>
            <p:nvPr/>
          </p:nvSpPr>
          <p:spPr bwMode="auto">
            <a:xfrm rot="16200000">
              <a:off x="402064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42" name="Oval 739"/>
            <p:cNvSpPr>
              <a:spLocks noChangeArrowheads="1"/>
            </p:cNvSpPr>
            <p:nvPr/>
          </p:nvSpPr>
          <p:spPr bwMode="auto">
            <a:xfrm rot="16200000">
              <a:off x="402064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43" name="Oval 740"/>
            <p:cNvSpPr>
              <a:spLocks noChangeArrowheads="1"/>
            </p:cNvSpPr>
            <p:nvPr/>
          </p:nvSpPr>
          <p:spPr bwMode="auto">
            <a:xfrm rot="16200000">
              <a:off x="416510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44" name="Oval 741"/>
            <p:cNvSpPr>
              <a:spLocks noChangeArrowheads="1"/>
            </p:cNvSpPr>
            <p:nvPr/>
          </p:nvSpPr>
          <p:spPr bwMode="auto">
            <a:xfrm rot="16200000">
              <a:off x="416510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45" name="Oval 742"/>
            <p:cNvSpPr>
              <a:spLocks noChangeArrowheads="1"/>
            </p:cNvSpPr>
            <p:nvPr/>
          </p:nvSpPr>
          <p:spPr bwMode="auto">
            <a:xfrm rot="16200000">
              <a:off x="416510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46" name="Oval 743"/>
            <p:cNvSpPr>
              <a:spLocks noChangeArrowheads="1"/>
            </p:cNvSpPr>
            <p:nvPr/>
          </p:nvSpPr>
          <p:spPr bwMode="auto">
            <a:xfrm rot="16200000">
              <a:off x="4165104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47" name="Oval 744"/>
            <p:cNvSpPr>
              <a:spLocks noChangeArrowheads="1"/>
            </p:cNvSpPr>
            <p:nvPr/>
          </p:nvSpPr>
          <p:spPr bwMode="auto">
            <a:xfrm rot="16200000">
              <a:off x="4165104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48" name="Oval 745"/>
            <p:cNvSpPr>
              <a:spLocks noChangeArrowheads="1"/>
            </p:cNvSpPr>
            <p:nvPr/>
          </p:nvSpPr>
          <p:spPr bwMode="auto">
            <a:xfrm rot="16200000">
              <a:off x="4165104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49" name="Oval 746"/>
            <p:cNvSpPr>
              <a:spLocks noChangeArrowheads="1"/>
            </p:cNvSpPr>
            <p:nvPr/>
          </p:nvSpPr>
          <p:spPr bwMode="auto">
            <a:xfrm rot="16200000">
              <a:off x="4165104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50" name="Oval 747"/>
            <p:cNvSpPr>
              <a:spLocks noChangeArrowheads="1"/>
            </p:cNvSpPr>
            <p:nvPr/>
          </p:nvSpPr>
          <p:spPr bwMode="auto">
            <a:xfrm rot="16200000">
              <a:off x="4165104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51" name="Oval 748"/>
            <p:cNvSpPr>
              <a:spLocks noChangeArrowheads="1"/>
            </p:cNvSpPr>
            <p:nvPr/>
          </p:nvSpPr>
          <p:spPr bwMode="auto">
            <a:xfrm rot="16200000">
              <a:off x="4165104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52" name="Oval 749"/>
            <p:cNvSpPr>
              <a:spLocks noChangeArrowheads="1"/>
            </p:cNvSpPr>
            <p:nvPr/>
          </p:nvSpPr>
          <p:spPr bwMode="auto">
            <a:xfrm rot="16200000">
              <a:off x="4165104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53" name="Oval 750"/>
            <p:cNvSpPr>
              <a:spLocks noChangeArrowheads="1"/>
            </p:cNvSpPr>
            <p:nvPr/>
          </p:nvSpPr>
          <p:spPr bwMode="auto">
            <a:xfrm rot="16200000">
              <a:off x="430956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54" name="Oval 751"/>
            <p:cNvSpPr>
              <a:spLocks noChangeArrowheads="1"/>
            </p:cNvSpPr>
            <p:nvPr/>
          </p:nvSpPr>
          <p:spPr bwMode="auto">
            <a:xfrm rot="16200000">
              <a:off x="430956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55" name="Oval 752"/>
            <p:cNvSpPr>
              <a:spLocks noChangeArrowheads="1"/>
            </p:cNvSpPr>
            <p:nvPr/>
          </p:nvSpPr>
          <p:spPr bwMode="auto">
            <a:xfrm rot="16200000">
              <a:off x="430956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56" name="Oval 753"/>
            <p:cNvSpPr>
              <a:spLocks noChangeArrowheads="1"/>
            </p:cNvSpPr>
            <p:nvPr/>
          </p:nvSpPr>
          <p:spPr bwMode="auto">
            <a:xfrm rot="16200000">
              <a:off x="430956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57" name="Oval 754"/>
            <p:cNvSpPr>
              <a:spLocks noChangeArrowheads="1"/>
            </p:cNvSpPr>
            <p:nvPr/>
          </p:nvSpPr>
          <p:spPr bwMode="auto">
            <a:xfrm rot="16200000">
              <a:off x="430956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58" name="Oval 755"/>
            <p:cNvSpPr>
              <a:spLocks noChangeArrowheads="1"/>
            </p:cNvSpPr>
            <p:nvPr/>
          </p:nvSpPr>
          <p:spPr bwMode="auto">
            <a:xfrm rot="16200000">
              <a:off x="430956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59" name="Oval 756"/>
            <p:cNvSpPr>
              <a:spLocks noChangeArrowheads="1"/>
            </p:cNvSpPr>
            <p:nvPr/>
          </p:nvSpPr>
          <p:spPr bwMode="auto">
            <a:xfrm rot="16200000">
              <a:off x="430956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60" name="Oval 757"/>
            <p:cNvSpPr>
              <a:spLocks noChangeArrowheads="1"/>
            </p:cNvSpPr>
            <p:nvPr/>
          </p:nvSpPr>
          <p:spPr bwMode="auto">
            <a:xfrm rot="16200000">
              <a:off x="430956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61" name="Oval 758"/>
            <p:cNvSpPr>
              <a:spLocks noChangeArrowheads="1"/>
            </p:cNvSpPr>
            <p:nvPr/>
          </p:nvSpPr>
          <p:spPr bwMode="auto">
            <a:xfrm rot="16200000">
              <a:off x="430956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62" name="Oval 759"/>
            <p:cNvSpPr>
              <a:spLocks noChangeArrowheads="1"/>
            </p:cNvSpPr>
            <p:nvPr/>
          </p:nvSpPr>
          <p:spPr bwMode="auto">
            <a:xfrm rot="16200000">
              <a:off x="430956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63" name="Oval 760"/>
            <p:cNvSpPr>
              <a:spLocks noChangeArrowheads="1"/>
            </p:cNvSpPr>
            <p:nvPr/>
          </p:nvSpPr>
          <p:spPr bwMode="auto">
            <a:xfrm rot="16200000">
              <a:off x="445402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64" name="Oval 761"/>
            <p:cNvSpPr>
              <a:spLocks noChangeArrowheads="1"/>
            </p:cNvSpPr>
            <p:nvPr/>
          </p:nvSpPr>
          <p:spPr bwMode="auto">
            <a:xfrm rot="16200000">
              <a:off x="445402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65" name="Oval 762"/>
            <p:cNvSpPr>
              <a:spLocks noChangeArrowheads="1"/>
            </p:cNvSpPr>
            <p:nvPr/>
          </p:nvSpPr>
          <p:spPr bwMode="auto">
            <a:xfrm rot="16200000">
              <a:off x="445402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66" name="Oval 763"/>
            <p:cNvSpPr>
              <a:spLocks noChangeArrowheads="1"/>
            </p:cNvSpPr>
            <p:nvPr/>
          </p:nvSpPr>
          <p:spPr bwMode="auto">
            <a:xfrm rot="16200000">
              <a:off x="4454029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67" name="Oval 764"/>
            <p:cNvSpPr>
              <a:spLocks noChangeArrowheads="1"/>
            </p:cNvSpPr>
            <p:nvPr/>
          </p:nvSpPr>
          <p:spPr bwMode="auto">
            <a:xfrm rot="16200000">
              <a:off x="4454029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68" name="Oval 765"/>
            <p:cNvSpPr>
              <a:spLocks noChangeArrowheads="1"/>
            </p:cNvSpPr>
            <p:nvPr/>
          </p:nvSpPr>
          <p:spPr bwMode="auto">
            <a:xfrm rot="16200000">
              <a:off x="4454029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69" name="Oval 766"/>
            <p:cNvSpPr>
              <a:spLocks noChangeArrowheads="1"/>
            </p:cNvSpPr>
            <p:nvPr/>
          </p:nvSpPr>
          <p:spPr bwMode="auto">
            <a:xfrm rot="16200000">
              <a:off x="4454029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70" name="Oval 767"/>
            <p:cNvSpPr>
              <a:spLocks noChangeArrowheads="1"/>
            </p:cNvSpPr>
            <p:nvPr/>
          </p:nvSpPr>
          <p:spPr bwMode="auto">
            <a:xfrm rot="16200000">
              <a:off x="4454029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71" name="Oval 768"/>
            <p:cNvSpPr>
              <a:spLocks noChangeArrowheads="1"/>
            </p:cNvSpPr>
            <p:nvPr/>
          </p:nvSpPr>
          <p:spPr bwMode="auto">
            <a:xfrm rot="16200000">
              <a:off x="4454029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72" name="Oval 769"/>
            <p:cNvSpPr>
              <a:spLocks noChangeArrowheads="1"/>
            </p:cNvSpPr>
            <p:nvPr/>
          </p:nvSpPr>
          <p:spPr bwMode="auto">
            <a:xfrm rot="16200000">
              <a:off x="4454029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73" name="Oval 770"/>
            <p:cNvSpPr>
              <a:spLocks noChangeArrowheads="1"/>
            </p:cNvSpPr>
            <p:nvPr/>
          </p:nvSpPr>
          <p:spPr bwMode="auto">
            <a:xfrm rot="16200000">
              <a:off x="45984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74" name="Oval 771"/>
            <p:cNvSpPr>
              <a:spLocks noChangeArrowheads="1"/>
            </p:cNvSpPr>
            <p:nvPr/>
          </p:nvSpPr>
          <p:spPr bwMode="auto">
            <a:xfrm rot="16200000">
              <a:off x="45984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75" name="Oval 772"/>
            <p:cNvSpPr>
              <a:spLocks noChangeArrowheads="1"/>
            </p:cNvSpPr>
            <p:nvPr/>
          </p:nvSpPr>
          <p:spPr bwMode="auto">
            <a:xfrm rot="16200000">
              <a:off x="45984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76" name="Oval 773"/>
            <p:cNvSpPr>
              <a:spLocks noChangeArrowheads="1"/>
            </p:cNvSpPr>
            <p:nvPr/>
          </p:nvSpPr>
          <p:spPr bwMode="auto">
            <a:xfrm rot="16200000">
              <a:off x="45984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77" name="Oval 774"/>
            <p:cNvSpPr>
              <a:spLocks noChangeArrowheads="1"/>
            </p:cNvSpPr>
            <p:nvPr/>
          </p:nvSpPr>
          <p:spPr bwMode="auto">
            <a:xfrm rot="16200000">
              <a:off x="4598491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78" name="Oval 775"/>
            <p:cNvSpPr>
              <a:spLocks noChangeArrowheads="1"/>
            </p:cNvSpPr>
            <p:nvPr/>
          </p:nvSpPr>
          <p:spPr bwMode="auto">
            <a:xfrm rot="16200000">
              <a:off x="45984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79" name="Oval 776"/>
            <p:cNvSpPr>
              <a:spLocks noChangeArrowheads="1"/>
            </p:cNvSpPr>
            <p:nvPr/>
          </p:nvSpPr>
          <p:spPr bwMode="auto">
            <a:xfrm rot="16200000">
              <a:off x="4598491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80" name="Oval 777"/>
            <p:cNvSpPr>
              <a:spLocks noChangeArrowheads="1"/>
            </p:cNvSpPr>
            <p:nvPr/>
          </p:nvSpPr>
          <p:spPr bwMode="auto">
            <a:xfrm rot="16200000">
              <a:off x="4598491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81" name="Oval 778"/>
            <p:cNvSpPr>
              <a:spLocks noChangeArrowheads="1"/>
            </p:cNvSpPr>
            <p:nvPr/>
          </p:nvSpPr>
          <p:spPr bwMode="auto">
            <a:xfrm rot="16200000">
              <a:off x="45984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82" name="Oval 779"/>
            <p:cNvSpPr>
              <a:spLocks noChangeArrowheads="1"/>
            </p:cNvSpPr>
            <p:nvPr/>
          </p:nvSpPr>
          <p:spPr bwMode="auto">
            <a:xfrm rot="16200000">
              <a:off x="45984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83" name="Oval 780"/>
            <p:cNvSpPr>
              <a:spLocks noChangeArrowheads="1"/>
            </p:cNvSpPr>
            <p:nvPr/>
          </p:nvSpPr>
          <p:spPr bwMode="auto">
            <a:xfrm rot="16200000">
              <a:off x="474295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84" name="Oval 781"/>
            <p:cNvSpPr>
              <a:spLocks noChangeArrowheads="1"/>
            </p:cNvSpPr>
            <p:nvPr/>
          </p:nvSpPr>
          <p:spPr bwMode="auto">
            <a:xfrm rot="16200000">
              <a:off x="474295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85" name="Oval 782"/>
            <p:cNvSpPr>
              <a:spLocks noChangeArrowheads="1"/>
            </p:cNvSpPr>
            <p:nvPr/>
          </p:nvSpPr>
          <p:spPr bwMode="auto">
            <a:xfrm rot="16200000">
              <a:off x="474295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86" name="Oval 783"/>
            <p:cNvSpPr>
              <a:spLocks noChangeArrowheads="1"/>
            </p:cNvSpPr>
            <p:nvPr/>
          </p:nvSpPr>
          <p:spPr bwMode="auto">
            <a:xfrm rot="16200000">
              <a:off x="4742954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87" name="Oval 784"/>
            <p:cNvSpPr>
              <a:spLocks noChangeArrowheads="1"/>
            </p:cNvSpPr>
            <p:nvPr/>
          </p:nvSpPr>
          <p:spPr bwMode="auto">
            <a:xfrm rot="16200000">
              <a:off x="4742954" y="2232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88" name="Oval 785"/>
            <p:cNvSpPr>
              <a:spLocks noChangeArrowheads="1"/>
            </p:cNvSpPr>
            <p:nvPr/>
          </p:nvSpPr>
          <p:spPr bwMode="auto">
            <a:xfrm rot="16200000">
              <a:off x="4742954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89" name="Oval 786"/>
            <p:cNvSpPr>
              <a:spLocks noChangeArrowheads="1"/>
            </p:cNvSpPr>
            <p:nvPr/>
          </p:nvSpPr>
          <p:spPr bwMode="auto">
            <a:xfrm rot="16200000">
              <a:off x="4742954" y="19438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90" name="Oval 787"/>
            <p:cNvSpPr>
              <a:spLocks noChangeArrowheads="1"/>
            </p:cNvSpPr>
            <p:nvPr/>
          </p:nvSpPr>
          <p:spPr bwMode="auto">
            <a:xfrm rot="16200000">
              <a:off x="4742954" y="17994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91" name="Oval 788"/>
            <p:cNvSpPr>
              <a:spLocks noChangeArrowheads="1"/>
            </p:cNvSpPr>
            <p:nvPr/>
          </p:nvSpPr>
          <p:spPr bwMode="auto">
            <a:xfrm rot="16200000">
              <a:off x="4742954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92" name="Oval 789"/>
            <p:cNvSpPr>
              <a:spLocks noChangeArrowheads="1"/>
            </p:cNvSpPr>
            <p:nvPr/>
          </p:nvSpPr>
          <p:spPr bwMode="auto">
            <a:xfrm rot="16200000">
              <a:off x="4742954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93" name="Oval 790"/>
            <p:cNvSpPr>
              <a:spLocks noChangeArrowheads="1"/>
            </p:cNvSpPr>
            <p:nvPr/>
          </p:nvSpPr>
          <p:spPr bwMode="auto">
            <a:xfrm rot="16200000">
              <a:off x="488741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94" name="Oval 791"/>
            <p:cNvSpPr>
              <a:spLocks noChangeArrowheads="1"/>
            </p:cNvSpPr>
            <p:nvPr/>
          </p:nvSpPr>
          <p:spPr bwMode="auto">
            <a:xfrm rot="16200000">
              <a:off x="488741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95" name="Oval 792"/>
            <p:cNvSpPr>
              <a:spLocks noChangeArrowheads="1"/>
            </p:cNvSpPr>
            <p:nvPr/>
          </p:nvSpPr>
          <p:spPr bwMode="auto">
            <a:xfrm rot="16200000">
              <a:off x="488741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96" name="Oval 793"/>
            <p:cNvSpPr>
              <a:spLocks noChangeArrowheads="1"/>
            </p:cNvSpPr>
            <p:nvPr/>
          </p:nvSpPr>
          <p:spPr bwMode="auto">
            <a:xfrm rot="16200000">
              <a:off x="488741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97" name="Oval 794"/>
            <p:cNvSpPr>
              <a:spLocks noChangeArrowheads="1"/>
            </p:cNvSpPr>
            <p:nvPr/>
          </p:nvSpPr>
          <p:spPr bwMode="auto">
            <a:xfrm rot="16200000">
              <a:off x="4887416" y="2232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98" name="Oval 795"/>
            <p:cNvSpPr>
              <a:spLocks noChangeArrowheads="1"/>
            </p:cNvSpPr>
            <p:nvPr/>
          </p:nvSpPr>
          <p:spPr bwMode="auto">
            <a:xfrm rot="16200000">
              <a:off x="488741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799" name="Oval 796"/>
            <p:cNvSpPr>
              <a:spLocks noChangeArrowheads="1"/>
            </p:cNvSpPr>
            <p:nvPr/>
          </p:nvSpPr>
          <p:spPr bwMode="auto">
            <a:xfrm rot="16200000">
              <a:off x="4887416" y="19438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00" name="Oval 797"/>
            <p:cNvSpPr>
              <a:spLocks noChangeArrowheads="1"/>
            </p:cNvSpPr>
            <p:nvPr/>
          </p:nvSpPr>
          <p:spPr bwMode="auto">
            <a:xfrm rot="16200000">
              <a:off x="4887416" y="17994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01" name="Oval 798"/>
            <p:cNvSpPr>
              <a:spLocks noChangeArrowheads="1"/>
            </p:cNvSpPr>
            <p:nvPr/>
          </p:nvSpPr>
          <p:spPr bwMode="auto">
            <a:xfrm rot="16200000">
              <a:off x="488741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02" name="Oval 799"/>
            <p:cNvSpPr>
              <a:spLocks noChangeArrowheads="1"/>
            </p:cNvSpPr>
            <p:nvPr/>
          </p:nvSpPr>
          <p:spPr bwMode="auto">
            <a:xfrm rot="16200000">
              <a:off x="488741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03" name="Oval 800"/>
            <p:cNvSpPr>
              <a:spLocks noChangeArrowheads="1"/>
            </p:cNvSpPr>
            <p:nvPr/>
          </p:nvSpPr>
          <p:spPr bwMode="auto">
            <a:xfrm rot="16200000">
              <a:off x="5028704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04" name="Oval 802"/>
            <p:cNvSpPr>
              <a:spLocks noChangeArrowheads="1"/>
            </p:cNvSpPr>
            <p:nvPr/>
          </p:nvSpPr>
          <p:spPr bwMode="auto">
            <a:xfrm rot="16200000">
              <a:off x="517316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05" name="Oval 803"/>
            <p:cNvSpPr>
              <a:spLocks noChangeArrowheads="1"/>
            </p:cNvSpPr>
            <p:nvPr/>
          </p:nvSpPr>
          <p:spPr bwMode="auto">
            <a:xfrm rot="16200000">
              <a:off x="517316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06" name="Oval 804"/>
            <p:cNvSpPr>
              <a:spLocks noChangeArrowheads="1"/>
            </p:cNvSpPr>
            <p:nvPr/>
          </p:nvSpPr>
          <p:spPr bwMode="auto">
            <a:xfrm rot="16200000">
              <a:off x="517316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07" name="Oval 805"/>
            <p:cNvSpPr>
              <a:spLocks noChangeArrowheads="1"/>
            </p:cNvSpPr>
            <p:nvPr/>
          </p:nvSpPr>
          <p:spPr bwMode="auto">
            <a:xfrm rot="16200000">
              <a:off x="517316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08" name="Oval 806"/>
            <p:cNvSpPr>
              <a:spLocks noChangeArrowheads="1"/>
            </p:cNvSpPr>
            <p:nvPr/>
          </p:nvSpPr>
          <p:spPr bwMode="auto">
            <a:xfrm rot="16200000">
              <a:off x="517316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09" name="Oval 807"/>
            <p:cNvSpPr>
              <a:spLocks noChangeArrowheads="1"/>
            </p:cNvSpPr>
            <p:nvPr/>
          </p:nvSpPr>
          <p:spPr bwMode="auto">
            <a:xfrm rot="16200000">
              <a:off x="517316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10" name="Oval 808"/>
            <p:cNvSpPr>
              <a:spLocks noChangeArrowheads="1"/>
            </p:cNvSpPr>
            <p:nvPr/>
          </p:nvSpPr>
          <p:spPr bwMode="auto">
            <a:xfrm rot="16200000">
              <a:off x="517316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11" name="Oval 809"/>
            <p:cNvSpPr>
              <a:spLocks noChangeArrowheads="1"/>
            </p:cNvSpPr>
            <p:nvPr/>
          </p:nvSpPr>
          <p:spPr bwMode="auto">
            <a:xfrm rot="16200000">
              <a:off x="517316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12" name="Oval 810"/>
            <p:cNvSpPr>
              <a:spLocks noChangeArrowheads="1"/>
            </p:cNvSpPr>
            <p:nvPr/>
          </p:nvSpPr>
          <p:spPr bwMode="auto">
            <a:xfrm rot="16200000">
              <a:off x="517316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13" name="Oval 811"/>
            <p:cNvSpPr>
              <a:spLocks noChangeArrowheads="1"/>
            </p:cNvSpPr>
            <p:nvPr/>
          </p:nvSpPr>
          <p:spPr bwMode="auto">
            <a:xfrm rot="16200000">
              <a:off x="517316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14" name="Oval 812"/>
            <p:cNvSpPr>
              <a:spLocks noChangeArrowheads="1"/>
            </p:cNvSpPr>
            <p:nvPr/>
          </p:nvSpPr>
          <p:spPr bwMode="auto">
            <a:xfrm rot="16200000">
              <a:off x="517316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15" name="Oval 813"/>
            <p:cNvSpPr>
              <a:spLocks noChangeArrowheads="1"/>
            </p:cNvSpPr>
            <p:nvPr/>
          </p:nvSpPr>
          <p:spPr bwMode="auto">
            <a:xfrm rot="16200000">
              <a:off x="517316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16" name="Oval 814"/>
            <p:cNvSpPr>
              <a:spLocks noChangeArrowheads="1"/>
            </p:cNvSpPr>
            <p:nvPr/>
          </p:nvSpPr>
          <p:spPr bwMode="auto">
            <a:xfrm rot="16200000">
              <a:off x="517316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17" name="Oval 815"/>
            <p:cNvSpPr>
              <a:spLocks noChangeArrowheads="1"/>
            </p:cNvSpPr>
            <p:nvPr/>
          </p:nvSpPr>
          <p:spPr bwMode="auto">
            <a:xfrm rot="16200000">
              <a:off x="51763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18" name="Oval 816"/>
            <p:cNvSpPr>
              <a:spLocks noChangeArrowheads="1"/>
            </p:cNvSpPr>
            <p:nvPr/>
          </p:nvSpPr>
          <p:spPr bwMode="auto">
            <a:xfrm rot="16200000">
              <a:off x="51699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19" name="Oval 817"/>
            <p:cNvSpPr>
              <a:spLocks noChangeArrowheads="1"/>
            </p:cNvSpPr>
            <p:nvPr/>
          </p:nvSpPr>
          <p:spPr bwMode="auto">
            <a:xfrm rot="16200000">
              <a:off x="51699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20" name="Oval 818"/>
            <p:cNvSpPr>
              <a:spLocks noChangeArrowheads="1"/>
            </p:cNvSpPr>
            <p:nvPr/>
          </p:nvSpPr>
          <p:spPr bwMode="auto">
            <a:xfrm rot="16200000">
              <a:off x="51699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21" name="Oval 819"/>
            <p:cNvSpPr>
              <a:spLocks noChangeArrowheads="1"/>
            </p:cNvSpPr>
            <p:nvPr/>
          </p:nvSpPr>
          <p:spPr bwMode="auto">
            <a:xfrm rot="16200000">
              <a:off x="51699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22" name="Oval 820"/>
            <p:cNvSpPr>
              <a:spLocks noChangeArrowheads="1"/>
            </p:cNvSpPr>
            <p:nvPr/>
          </p:nvSpPr>
          <p:spPr bwMode="auto">
            <a:xfrm rot="16200000">
              <a:off x="5169991" y="22312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23" name="Oval 821"/>
            <p:cNvSpPr>
              <a:spLocks noChangeArrowheads="1"/>
            </p:cNvSpPr>
            <p:nvPr/>
          </p:nvSpPr>
          <p:spPr bwMode="auto">
            <a:xfrm rot="16200000">
              <a:off x="51699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24" name="Oval 822"/>
            <p:cNvSpPr>
              <a:spLocks noChangeArrowheads="1"/>
            </p:cNvSpPr>
            <p:nvPr/>
          </p:nvSpPr>
          <p:spPr bwMode="auto">
            <a:xfrm rot="16200000">
              <a:off x="5169991" y="1945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25" name="Oval 823"/>
            <p:cNvSpPr>
              <a:spLocks noChangeArrowheads="1"/>
            </p:cNvSpPr>
            <p:nvPr/>
          </p:nvSpPr>
          <p:spPr bwMode="auto">
            <a:xfrm rot="16200000">
              <a:off x="5169991" y="18010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26" name="Oval 824"/>
            <p:cNvSpPr>
              <a:spLocks noChangeArrowheads="1"/>
            </p:cNvSpPr>
            <p:nvPr/>
          </p:nvSpPr>
          <p:spPr bwMode="auto">
            <a:xfrm rot="16200000">
              <a:off x="51699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27" name="Oval 825"/>
            <p:cNvSpPr>
              <a:spLocks noChangeArrowheads="1"/>
            </p:cNvSpPr>
            <p:nvPr/>
          </p:nvSpPr>
          <p:spPr bwMode="auto">
            <a:xfrm rot="16200000">
              <a:off x="51699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28" name="Oval 829"/>
            <p:cNvSpPr>
              <a:spLocks noChangeArrowheads="1"/>
            </p:cNvSpPr>
            <p:nvPr/>
          </p:nvSpPr>
          <p:spPr bwMode="auto">
            <a:xfrm rot="16200000">
              <a:off x="517316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29" name="Oval 830"/>
            <p:cNvSpPr>
              <a:spLocks noChangeArrowheads="1"/>
            </p:cNvSpPr>
            <p:nvPr/>
          </p:nvSpPr>
          <p:spPr bwMode="auto">
            <a:xfrm rot="16200000">
              <a:off x="502552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30" name="Oval 831"/>
            <p:cNvSpPr>
              <a:spLocks noChangeArrowheads="1"/>
            </p:cNvSpPr>
            <p:nvPr/>
          </p:nvSpPr>
          <p:spPr bwMode="auto">
            <a:xfrm rot="16200000">
              <a:off x="502552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31" name="Oval 832"/>
            <p:cNvSpPr>
              <a:spLocks noChangeArrowheads="1"/>
            </p:cNvSpPr>
            <p:nvPr/>
          </p:nvSpPr>
          <p:spPr bwMode="auto">
            <a:xfrm rot="16200000">
              <a:off x="502552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32" name="Oval 833"/>
            <p:cNvSpPr>
              <a:spLocks noChangeArrowheads="1"/>
            </p:cNvSpPr>
            <p:nvPr/>
          </p:nvSpPr>
          <p:spPr bwMode="auto">
            <a:xfrm rot="16200000">
              <a:off x="5025529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33" name="Oval 834"/>
            <p:cNvSpPr>
              <a:spLocks noChangeArrowheads="1"/>
            </p:cNvSpPr>
            <p:nvPr/>
          </p:nvSpPr>
          <p:spPr bwMode="auto">
            <a:xfrm rot="16200000">
              <a:off x="5025529" y="22312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34" name="Oval 835"/>
            <p:cNvSpPr>
              <a:spLocks noChangeArrowheads="1"/>
            </p:cNvSpPr>
            <p:nvPr/>
          </p:nvSpPr>
          <p:spPr bwMode="auto">
            <a:xfrm rot="16200000">
              <a:off x="5025529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35" name="Oval 836"/>
            <p:cNvSpPr>
              <a:spLocks noChangeArrowheads="1"/>
            </p:cNvSpPr>
            <p:nvPr/>
          </p:nvSpPr>
          <p:spPr bwMode="auto">
            <a:xfrm rot="16200000">
              <a:off x="5025529" y="1945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36" name="Oval 837"/>
            <p:cNvSpPr>
              <a:spLocks noChangeArrowheads="1"/>
            </p:cNvSpPr>
            <p:nvPr/>
          </p:nvSpPr>
          <p:spPr bwMode="auto">
            <a:xfrm rot="16200000">
              <a:off x="5025529" y="18010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37" name="Oval 838"/>
            <p:cNvSpPr>
              <a:spLocks noChangeArrowheads="1"/>
            </p:cNvSpPr>
            <p:nvPr/>
          </p:nvSpPr>
          <p:spPr bwMode="auto">
            <a:xfrm rot="16200000">
              <a:off x="5025529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38" name="Oval 839"/>
            <p:cNvSpPr>
              <a:spLocks noChangeArrowheads="1"/>
            </p:cNvSpPr>
            <p:nvPr/>
          </p:nvSpPr>
          <p:spPr bwMode="auto">
            <a:xfrm rot="16200000">
              <a:off x="5025529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39" name="Oval 840"/>
            <p:cNvSpPr>
              <a:spLocks noChangeArrowheads="1"/>
            </p:cNvSpPr>
            <p:nvPr/>
          </p:nvSpPr>
          <p:spPr bwMode="auto">
            <a:xfrm rot="16200000">
              <a:off x="502870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40" name="Oval 841"/>
            <p:cNvSpPr>
              <a:spLocks noChangeArrowheads="1"/>
            </p:cNvSpPr>
            <p:nvPr/>
          </p:nvSpPr>
          <p:spPr bwMode="auto">
            <a:xfrm rot="16200000">
              <a:off x="5312866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41" name="Oval 842"/>
            <p:cNvSpPr>
              <a:spLocks noChangeArrowheads="1"/>
            </p:cNvSpPr>
            <p:nvPr/>
          </p:nvSpPr>
          <p:spPr bwMode="auto">
            <a:xfrm rot="16200000">
              <a:off x="5312866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42" name="Oval 843"/>
            <p:cNvSpPr>
              <a:spLocks noChangeArrowheads="1"/>
            </p:cNvSpPr>
            <p:nvPr/>
          </p:nvSpPr>
          <p:spPr bwMode="auto">
            <a:xfrm rot="16200000">
              <a:off x="5312866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43" name="Oval 844"/>
            <p:cNvSpPr>
              <a:spLocks noChangeArrowheads="1"/>
            </p:cNvSpPr>
            <p:nvPr/>
          </p:nvSpPr>
          <p:spPr bwMode="auto">
            <a:xfrm rot="16200000">
              <a:off x="5312866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44" name="Oval 845"/>
            <p:cNvSpPr>
              <a:spLocks noChangeArrowheads="1"/>
            </p:cNvSpPr>
            <p:nvPr/>
          </p:nvSpPr>
          <p:spPr bwMode="auto">
            <a:xfrm rot="16200000">
              <a:off x="5312866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45" name="Oval 846"/>
            <p:cNvSpPr>
              <a:spLocks noChangeArrowheads="1"/>
            </p:cNvSpPr>
            <p:nvPr/>
          </p:nvSpPr>
          <p:spPr bwMode="auto">
            <a:xfrm rot="16200000">
              <a:off x="5312866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46" name="Oval 847"/>
            <p:cNvSpPr>
              <a:spLocks noChangeArrowheads="1"/>
            </p:cNvSpPr>
            <p:nvPr/>
          </p:nvSpPr>
          <p:spPr bwMode="auto">
            <a:xfrm rot="16200000">
              <a:off x="5312866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47" name="Oval 848"/>
            <p:cNvSpPr>
              <a:spLocks noChangeArrowheads="1"/>
            </p:cNvSpPr>
            <p:nvPr/>
          </p:nvSpPr>
          <p:spPr bwMode="auto">
            <a:xfrm rot="16200000">
              <a:off x="5312866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48" name="Oval 849"/>
            <p:cNvSpPr>
              <a:spLocks noChangeArrowheads="1"/>
            </p:cNvSpPr>
            <p:nvPr/>
          </p:nvSpPr>
          <p:spPr bwMode="auto">
            <a:xfrm rot="16200000">
              <a:off x="5312866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49" name="Oval 850"/>
            <p:cNvSpPr>
              <a:spLocks noChangeArrowheads="1"/>
            </p:cNvSpPr>
            <p:nvPr/>
          </p:nvSpPr>
          <p:spPr bwMode="auto">
            <a:xfrm rot="16200000">
              <a:off x="5312866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50" name="Oval 851"/>
            <p:cNvSpPr>
              <a:spLocks noChangeArrowheads="1"/>
            </p:cNvSpPr>
            <p:nvPr/>
          </p:nvSpPr>
          <p:spPr bwMode="auto">
            <a:xfrm rot="16200000">
              <a:off x="5312866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51" name="Oval 852"/>
            <p:cNvSpPr>
              <a:spLocks noChangeArrowheads="1"/>
            </p:cNvSpPr>
            <p:nvPr/>
          </p:nvSpPr>
          <p:spPr bwMode="auto">
            <a:xfrm rot="16200000">
              <a:off x="5312866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52" name="Oval 853"/>
            <p:cNvSpPr>
              <a:spLocks noChangeArrowheads="1"/>
            </p:cNvSpPr>
            <p:nvPr/>
          </p:nvSpPr>
          <p:spPr bwMode="auto">
            <a:xfrm rot="16200000">
              <a:off x="5312866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53" name="Oval 854"/>
            <p:cNvSpPr>
              <a:spLocks noChangeArrowheads="1"/>
            </p:cNvSpPr>
            <p:nvPr/>
          </p:nvSpPr>
          <p:spPr bwMode="auto">
            <a:xfrm rot="16200000">
              <a:off x="5316041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54" name="Oval 855"/>
            <p:cNvSpPr>
              <a:spLocks noChangeArrowheads="1"/>
            </p:cNvSpPr>
            <p:nvPr/>
          </p:nvSpPr>
          <p:spPr bwMode="auto">
            <a:xfrm rot="16200000">
              <a:off x="5309691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55" name="Oval 856"/>
            <p:cNvSpPr>
              <a:spLocks noChangeArrowheads="1"/>
            </p:cNvSpPr>
            <p:nvPr/>
          </p:nvSpPr>
          <p:spPr bwMode="auto">
            <a:xfrm rot="16200000">
              <a:off x="5309691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56" name="Oval 857"/>
            <p:cNvSpPr>
              <a:spLocks noChangeArrowheads="1"/>
            </p:cNvSpPr>
            <p:nvPr/>
          </p:nvSpPr>
          <p:spPr bwMode="auto">
            <a:xfrm rot="16200000">
              <a:off x="5309691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57" name="Oval 858"/>
            <p:cNvSpPr>
              <a:spLocks noChangeArrowheads="1"/>
            </p:cNvSpPr>
            <p:nvPr/>
          </p:nvSpPr>
          <p:spPr bwMode="auto">
            <a:xfrm rot="16200000">
              <a:off x="5309691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58" name="Oval 859"/>
            <p:cNvSpPr>
              <a:spLocks noChangeArrowheads="1"/>
            </p:cNvSpPr>
            <p:nvPr/>
          </p:nvSpPr>
          <p:spPr bwMode="auto">
            <a:xfrm rot="16200000">
              <a:off x="5309691" y="22312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59" name="Oval 860"/>
            <p:cNvSpPr>
              <a:spLocks noChangeArrowheads="1"/>
            </p:cNvSpPr>
            <p:nvPr/>
          </p:nvSpPr>
          <p:spPr bwMode="auto">
            <a:xfrm rot="16200000">
              <a:off x="5309691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60" name="Oval 861"/>
            <p:cNvSpPr>
              <a:spLocks noChangeArrowheads="1"/>
            </p:cNvSpPr>
            <p:nvPr/>
          </p:nvSpPr>
          <p:spPr bwMode="auto">
            <a:xfrm rot="16200000">
              <a:off x="5309691" y="1945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61" name="Oval 862"/>
            <p:cNvSpPr>
              <a:spLocks noChangeArrowheads="1"/>
            </p:cNvSpPr>
            <p:nvPr/>
          </p:nvSpPr>
          <p:spPr bwMode="auto">
            <a:xfrm rot="16200000">
              <a:off x="5309691" y="18010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62" name="Oval 863"/>
            <p:cNvSpPr>
              <a:spLocks noChangeArrowheads="1"/>
            </p:cNvSpPr>
            <p:nvPr/>
          </p:nvSpPr>
          <p:spPr bwMode="auto">
            <a:xfrm rot="16200000">
              <a:off x="5309691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63" name="Oval 864"/>
            <p:cNvSpPr>
              <a:spLocks noChangeArrowheads="1"/>
            </p:cNvSpPr>
            <p:nvPr/>
          </p:nvSpPr>
          <p:spPr bwMode="auto">
            <a:xfrm rot="16200000">
              <a:off x="5309691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64" name="Oval 865"/>
            <p:cNvSpPr>
              <a:spLocks noChangeArrowheads="1"/>
            </p:cNvSpPr>
            <p:nvPr/>
          </p:nvSpPr>
          <p:spPr bwMode="auto">
            <a:xfrm rot="16200000">
              <a:off x="5312866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65" name="Oval 866"/>
            <p:cNvSpPr>
              <a:spLocks noChangeArrowheads="1"/>
            </p:cNvSpPr>
            <p:nvPr/>
          </p:nvSpPr>
          <p:spPr bwMode="auto">
            <a:xfrm rot="16200000">
              <a:off x="5457329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66" name="Oval 867"/>
            <p:cNvSpPr>
              <a:spLocks noChangeArrowheads="1"/>
            </p:cNvSpPr>
            <p:nvPr/>
          </p:nvSpPr>
          <p:spPr bwMode="auto">
            <a:xfrm rot="16200000">
              <a:off x="5457329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67" name="Oval 868"/>
            <p:cNvSpPr>
              <a:spLocks noChangeArrowheads="1"/>
            </p:cNvSpPr>
            <p:nvPr/>
          </p:nvSpPr>
          <p:spPr bwMode="auto">
            <a:xfrm rot="16200000">
              <a:off x="5457329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68" name="Oval 869"/>
            <p:cNvSpPr>
              <a:spLocks noChangeArrowheads="1"/>
            </p:cNvSpPr>
            <p:nvPr/>
          </p:nvSpPr>
          <p:spPr bwMode="auto">
            <a:xfrm rot="16200000">
              <a:off x="5457329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69" name="Oval 870"/>
            <p:cNvSpPr>
              <a:spLocks noChangeArrowheads="1"/>
            </p:cNvSpPr>
            <p:nvPr/>
          </p:nvSpPr>
          <p:spPr bwMode="auto">
            <a:xfrm rot="16200000">
              <a:off x="5457329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70" name="Oval 871"/>
            <p:cNvSpPr>
              <a:spLocks noChangeArrowheads="1"/>
            </p:cNvSpPr>
            <p:nvPr/>
          </p:nvSpPr>
          <p:spPr bwMode="auto">
            <a:xfrm rot="16200000">
              <a:off x="5457329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71" name="Oval 872"/>
            <p:cNvSpPr>
              <a:spLocks noChangeArrowheads="1"/>
            </p:cNvSpPr>
            <p:nvPr/>
          </p:nvSpPr>
          <p:spPr bwMode="auto">
            <a:xfrm rot="16200000">
              <a:off x="5457329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72" name="Oval 873"/>
            <p:cNvSpPr>
              <a:spLocks noChangeArrowheads="1"/>
            </p:cNvSpPr>
            <p:nvPr/>
          </p:nvSpPr>
          <p:spPr bwMode="auto">
            <a:xfrm rot="16200000">
              <a:off x="5457329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73" name="Oval 874"/>
            <p:cNvSpPr>
              <a:spLocks noChangeArrowheads="1"/>
            </p:cNvSpPr>
            <p:nvPr/>
          </p:nvSpPr>
          <p:spPr bwMode="auto">
            <a:xfrm rot="16200000">
              <a:off x="5457329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74" name="Oval 875"/>
            <p:cNvSpPr>
              <a:spLocks noChangeArrowheads="1"/>
            </p:cNvSpPr>
            <p:nvPr/>
          </p:nvSpPr>
          <p:spPr bwMode="auto">
            <a:xfrm rot="16200000">
              <a:off x="5457329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75" name="Oval 876"/>
            <p:cNvSpPr>
              <a:spLocks noChangeArrowheads="1"/>
            </p:cNvSpPr>
            <p:nvPr/>
          </p:nvSpPr>
          <p:spPr bwMode="auto">
            <a:xfrm rot="16200000">
              <a:off x="5457329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76" name="Oval 877"/>
            <p:cNvSpPr>
              <a:spLocks noChangeArrowheads="1"/>
            </p:cNvSpPr>
            <p:nvPr/>
          </p:nvSpPr>
          <p:spPr bwMode="auto">
            <a:xfrm rot="16200000">
              <a:off x="5457329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77" name="Oval 878"/>
            <p:cNvSpPr>
              <a:spLocks noChangeArrowheads="1"/>
            </p:cNvSpPr>
            <p:nvPr/>
          </p:nvSpPr>
          <p:spPr bwMode="auto">
            <a:xfrm rot="16200000">
              <a:off x="5457329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78" name="Oval 879"/>
            <p:cNvSpPr>
              <a:spLocks noChangeArrowheads="1"/>
            </p:cNvSpPr>
            <p:nvPr/>
          </p:nvSpPr>
          <p:spPr bwMode="auto">
            <a:xfrm rot="16200000">
              <a:off x="5460504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79" name="Oval 880"/>
            <p:cNvSpPr>
              <a:spLocks noChangeArrowheads="1"/>
            </p:cNvSpPr>
            <p:nvPr/>
          </p:nvSpPr>
          <p:spPr bwMode="auto">
            <a:xfrm rot="16200000">
              <a:off x="5454154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80" name="Oval 881"/>
            <p:cNvSpPr>
              <a:spLocks noChangeArrowheads="1"/>
            </p:cNvSpPr>
            <p:nvPr/>
          </p:nvSpPr>
          <p:spPr bwMode="auto">
            <a:xfrm rot="16200000">
              <a:off x="5454154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81" name="Oval 882"/>
            <p:cNvSpPr>
              <a:spLocks noChangeArrowheads="1"/>
            </p:cNvSpPr>
            <p:nvPr/>
          </p:nvSpPr>
          <p:spPr bwMode="auto">
            <a:xfrm rot="16200000">
              <a:off x="5454154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82" name="Oval 883"/>
            <p:cNvSpPr>
              <a:spLocks noChangeArrowheads="1"/>
            </p:cNvSpPr>
            <p:nvPr/>
          </p:nvSpPr>
          <p:spPr bwMode="auto">
            <a:xfrm rot="16200000">
              <a:off x="5454154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83" name="Oval 884"/>
            <p:cNvSpPr>
              <a:spLocks noChangeArrowheads="1"/>
            </p:cNvSpPr>
            <p:nvPr/>
          </p:nvSpPr>
          <p:spPr bwMode="auto">
            <a:xfrm rot="16200000">
              <a:off x="5454154" y="22312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84" name="Oval 885"/>
            <p:cNvSpPr>
              <a:spLocks noChangeArrowheads="1"/>
            </p:cNvSpPr>
            <p:nvPr/>
          </p:nvSpPr>
          <p:spPr bwMode="auto">
            <a:xfrm rot="16200000">
              <a:off x="5454154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85" name="Oval 886"/>
            <p:cNvSpPr>
              <a:spLocks noChangeArrowheads="1"/>
            </p:cNvSpPr>
            <p:nvPr/>
          </p:nvSpPr>
          <p:spPr bwMode="auto">
            <a:xfrm rot="16200000">
              <a:off x="5454154" y="1945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86" name="Oval 887"/>
            <p:cNvSpPr>
              <a:spLocks noChangeArrowheads="1"/>
            </p:cNvSpPr>
            <p:nvPr/>
          </p:nvSpPr>
          <p:spPr bwMode="auto">
            <a:xfrm rot="16200000">
              <a:off x="5454154" y="18010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87" name="Oval 888"/>
            <p:cNvSpPr>
              <a:spLocks noChangeArrowheads="1"/>
            </p:cNvSpPr>
            <p:nvPr/>
          </p:nvSpPr>
          <p:spPr bwMode="auto">
            <a:xfrm rot="16200000">
              <a:off x="5454154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88" name="Oval 889"/>
            <p:cNvSpPr>
              <a:spLocks noChangeArrowheads="1"/>
            </p:cNvSpPr>
            <p:nvPr/>
          </p:nvSpPr>
          <p:spPr bwMode="auto">
            <a:xfrm rot="16200000">
              <a:off x="5454154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89" name="Oval 890"/>
            <p:cNvSpPr>
              <a:spLocks noChangeArrowheads="1"/>
            </p:cNvSpPr>
            <p:nvPr/>
          </p:nvSpPr>
          <p:spPr bwMode="auto">
            <a:xfrm rot="16200000">
              <a:off x="5457329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90" name="Oval 891"/>
            <p:cNvSpPr>
              <a:spLocks noChangeArrowheads="1"/>
            </p:cNvSpPr>
            <p:nvPr/>
          </p:nvSpPr>
          <p:spPr bwMode="auto">
            <a:xfrm rot="16200000">
              <a:off x="5601791" y="4823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91" name="Oval 892"/>
            <p:cNvSpPr>
              <a:spLocks noChangeArrowheads="1"/>
            </p:cNvSpPr>
            <p:nvPr/>
          </p:nvSpPr>
          <p:spPr bwMode="auto">
            <a:xfrm rot="16200000">
              <a:off x="5601791" y="46807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92" name="Oval 893"/>
            <p:cNvSpPr>
              <a:spLocks noChangeArrowheads="1"/>
            </p:cNvSpPr>
            <p:nvPr/>
          </p:nvSpPr>
          <p:spPr bwMode="auto">
            <a:xfrm rot="16200000">
              <a:off x="5601791" y="45362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93" name="Oval 894"/>
            <p:cNvSpPr>
              <a:spLocks noChangeArrowheads="1"/>
            </p:cNvSpPr>
            <p:nvPr/>
          </p:nvSpPr>
          <p:spPr bwMode="auto">
            <a:xfrm rot="16200000">
              <a:off x="5601791" y="43918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94" name="Oval 895"/>
            <p:cNvSpPr>
              <a:spLocks noChangeArrowheads="1"/>
            </p:cNvSpPr>
            <p:nvPr/>
          </p:nvSpPr>
          <p:spPr bwMode="auto">
            <a:xfrm rot="16200000">
              <a:off x="5601791" y="4247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95" name="Oval 896"/>
            <p:cNvSpPr>
              <a:spLocks noChangeArrowheads="1"/>
            </p:cNvSpPr>
            <p:nvPr/>
          </p:nvSpPr>
          <p:spPr bwMode="auto">
            <a:xfrm rot="16200000">
              <a:off x="5601791" y="4104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96" name="Oval 897"/>
            <p:cNvSpPr>
              <a:spLocks noChangeArrowheads="1"/>
            </p:cNvSpPr>
            <p:nvPr/>
          </p:nvSpPr>
          <p:spPr bwMode="auto">
            <a:xfrm rot="16200000">
              <a:off x="5601791" y="396160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97" name="Oval 898"/>
            <p:cNvSpPr>
              <a:spLocks noChangeArrowheads="1"/>
            </p:cNvSpPr>
            <p:nvPr/>
          </p:nvSpPr>
          <p:spPr bwMode="auto">
            <a:xfrm rot="16200000">
              <a:off x="5601791" y="381714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98" name="Oval 899"/>
            <p:cNvSpPr>
              <a:spLocks noChangeArrowheads="1"/>
            </p:cNvSpPr>
            <p:nvPr/>
          </p:nvSpPr>
          <p:spPr bwMode="auto">
            <a:xfrm rot="16200000">
              <a:off x="5601791" y="36726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899" name="Oval 900"/>
            <p:cNvSpPr>
              <a:spLocks noChangeArrowheads="1"/>
            </p:cNvSpPr>
            <p:nvPr/>
          </p:nvSpPr>
          <p:spPr bwMode="auto">
            <a:xfrm rot="16200000">
              <a:off x="5601791" y="35282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00" name="Oval 901"/>
            <p:cNvSpPr>
              <a:spLocks noChangeArrowheads="1"/>
            </p:cNvSpPr>
            <p:nvPr/>
          </p:nvSpPr>
          <p:spPr bwMode="auto">
            <a:xfrm rot="16200000">
              <a:off x="5601791" y="33837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01" name="Oval 902"/>
            <p:cNvSpPr>
              <a:spLocks noChangeArrowheads="1"/>
            </p:cNvSpPr>
            <p:nvPr/>
          </p:nvSpPr>
          <p:spPr bwMode="auto">
            <a:xfrm rot="16200000">
              <a:off x="5601791" y="32408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02" name="Oval 903"/>
            <p:cNvSpPr>
              <a:spLocks noChangeArrowheads="1"/>
            </p:cNvSpPr>
            <p:nvPr/>
          </p:nvSpPr>
          <p:spPr bwMode="auto">
            <a:xfrm rot="16200000">
              <a:off x="5601791" y="30964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03" name="Oval 904"/>
            <p:cNvSpPr>
              <a:spLocks noChangeArrowheads="1"/>
            </p:cNvSpPr>
            <p:nvPr/>
          </p:nvSpPr>
          <p:spPr bwMode="auto">
            <a:xfrm rot="16200000">
              <a:off x="5604966" y="49680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04" name="Oval 905"/>
            <p:cNvSpPr>
              <a:spLocks noChangeArrowheads="1"/>
            </p:cNvSpPr>
            <p:nvPr/>
          </p:nvSpPr>
          <p:spPr bwMode="auto">
            <a:xfrm rot="16200000">
              <a:off x="5598616" y="28074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05" name="Oval 906"/>
            <p:cNvSpPr>
              <a:spLocks noChangeArrowheads="1"/>
            </p:cNvSpPr>
            <p:nvPr/>
          </p:nvSpPr>
          <p:spPr bwMode="auto">
            <a:xfrm rot="16200000">
              <a:off x="5598616" y="26646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06" name="Oval 907"/>
            <p:cNvSpPr>
              <a:spLocks noChangeArrowheads="1"/>
            </p:cNvSpPr>
            <p:nvPr/>
          </p:nvSpPr>
          <p:spPr bwMode="auto">
            <a:xfrm rot="16200000">
              <a:off x="5598616" y="25201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07" name="Oval 908"/>
            <p:cNvSpPr>
              <a:spLocks noChangeArrowheads="1"/>
            </p:cNvSpPr>
            <p:nvPr/>
          </p:nvSpPr>
          <p:spPr bwMode="auto">
            <a:xfrm rot="16200000">
              <a:off x="5598616" y="23756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08" name="Oval 909"/>
            <p:cNvSpPr>
              <a:spLocks noChangeArrowheads="1"/>
            </p:cNvSpPr>
            <p:nvPr/>
          </p:nvSpPr>
          <p:spPr bwMode="auto">
            <a:xfrm rot="16200000">
              <a:off x="5598616" y="223123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09" name="Oval 910"/>
            <p:cNvSpPr>
              <a:spLocks noChangeArrowheads="1"/>
            </p:cNvSpPr>
            <p:nvPr/>
          </p:nvSpPr>
          <p:spPr bwMode="auto">
            <a:xfrm rot="16200000">
              <a:off x="5598616" y="20883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10" name="Oval 911"/>
            <p:cNvSpPr>
              <a:spLocks noChangeArrowheads="1"/>
            </p:cNvSpPr>
            <p:nvPr/>
          </p:nvSpPr>
          <p:spPr bwMode="auto">
            <a:xfrm rot="16200000">
              <a:off x="5598616" y="1945481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11" name="Oval 912"/>
            <p:cNvSpPr>
              <a:spLocks noChangeArrowheads="1"/>
            </p:cNvSpPr>
            <p:nvPr/>
          </p:nvSpPr>
          <p:spPr bwMode="auto">
            <a:xfrm rot="16200000">
              <a:off x="5598616" y="1801018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12" name="Oval 913"/>
            <p:cNvSpPr>
              <a:spLocks noChangeArrowheads="1"/>
            </p:cNvSpPr>
            <p:nvPr/>
          </p:nvSpPr>
          <p:spPr bwMode="auto">
            <a:xfrm rot="16200000">
              <a:off x="5598616" y="16565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13" name="Oval 914"/>
            <p:cNvSpPr>
              <a:spLocks noChangeArrowheads="1"/>
            </p:cNvSpPr>
            <p:nvPr/>
          </p:nvSpPr>
          <p:spPr bwMode="auto">
            <a:xfrm rot="16200000">
              <a:off x="5598616" y="1512093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14" name="Oval 915"/>
            <p:cNvSpPr>
              <a:spLocks noChangeArrowheads="1"/>
            </p:cNvSpPr>
            <p:nvPr/>
          </p:nvSpPr>
          <p:spPr bwMode="auto">
            <a:xfrm rot="16200000">
              <a:off x="5601791" y="2951956"/>
              <a:ext cx="92075" cy="90488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15" name="Oval 916"/>
            <p:cNvSpPr>
              <a:spLocks noChangeArrowheads="1"/>
            </p:cNvSpPr>
            <p:nvPr/>
          </p:nvSpPr>
          <p:spPr bwMode="auto">
            <a:xfrm rot="16200000">
              <a:off x="5746254" y="4823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16" name="Oval 917"/>
            <p:cNvSpPr>
              <a:spLocks noChangeArrowheads="1"/>
            </p:cNvSpPr>
            <p:nvPr/>
          </p:nvSpPr>
          <p:spPr bwMode="auto">
            <a:xfrm rot="16200000">
              <a:off x="5746254" y="46807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17" name="Oval 918"/>
            <p:cNvSpPr>
              <a:spLocks noChangeArrowheads="1"/>
            </p:cNvSpPr>
            <p:nvPr/>
          </p:nvSpPr>
          <p:spPr bwMode="auto">
            <a:xfrm rot="16200000">
              <a:off x="5746254" y="45362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18" name="Oval 919"/>
            <p:cNvSpPr>
              <a:spLocks noChangeArrowheads="1"/>
            </p:cNvSpPr>
            <p:nvPr/>
          </p:nvSpPr>
          <p:spPr bwMode="auto">
            <a:xfrm rot="16200000">
              <a:off x="5746254" y="43918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19" name="Oval 920"/>
            <p:cNvSpPr>
              <a:spLocks noChangeArrowheads="1"/>
            </p:cNvSpPr>
            <p:nvPr/>
          </p:nvSpPr>
          <p:spPr bwMode="auto">
            <a:xfrm rot="16200000">
              <a:off x="5746254" y="4247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20" name="Oval 921"/>
            <p:cNvSpPr>
              <a:spLocks noChangeArrowheads="1"/>
            </p:cNvSpPr>
            <p:nvPr/>
          </p:nvSpPr>
          <p:spPr bwMode="auto">
            <a:xfrm rot="16200000">
              <a:off x="5746254" y="4104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21" name="Oval 922"/>
            <p:cNvSpPr>
              <a:spLocks noChangeArrowheads="1"/>
            </p:cNvSpPr>
            <p:nvPr/>
          </p:nvSpPr>
          <p:spPr bwMode="auto">
            <a:xfrm rot="16200000">
              <a:off x="5746254" y="396160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22" name="Oval 923"/>
            <p:cNvSpPr>
              <a:spLocks noChangeArrowheads="1"/>
            </p:cNvSpPr>
            <p:nvPr/>
          </p:nvSpPr>
          <p:spPr bwMode="auto">
            <a:xfrm rot="16200000">
              <a:off x="5746254" y="381714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23" name="Oval 924"/>
            <p:cNvSpPr>
              <a:spLocks noChangeArrowheads="1"/>
            </p:cNvSpPr>
            <p:nvPr/>
          </p:nvSpPr>
          <p:spPr bwMode="auto">
            <a:xfrm rot="16200000">
              <a:off x="5746254" y="36726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24" name="Oval 925"/>
            <p:cNvSpPr>
              <a:spLocks noChangeArrowheads="1"/>
            </p:cNvSpPr>
            <p:nvPr/>
          </p:nvSpPr>
          <p:spPr bwMode="auto">
            <a:xfrm rot="16200000">
              <a:off x="5746254" y="35282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25" name="Oval 926"/>
            <p:cNvSpPr>
              <a:spLocks noChangeArrowheads="1"/>
            </p:cNvSpPr>
            <p:nvPr/>
          </p:nvSpPr>
          <p:spPr bwMode="auto">
            <a:xfrm rot="16200000">
              <a:off x="5746254" y="33837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26" name="Oval 927"/>
            <p:cNvSpPr>
              <a:spLocks noChangeArrowheads="1"/>
            </p:cNvSpPr>
            <p:nvPr/>
          </p:nvSpPr>
          <p:spPr bwMode="auto">
            <a:xfrm rot="16200000">
              <a:off x="5746254" y="32408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27" name="Oval 928"/>
            <p:cNvSpPr>
              <a:spLocks noChangeArrowheads="1"/>
            </p:cNvSpPr>
            <p:nvPr/>
          </p:nvSpPr>
          <p:spPr bwMode="auto">
            <a:xfrm rot="16200000">
              <a:off x="5746254" y="30964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28" name="Oval 929"/>
            <p:cNvSpPr>
              <a:spLocks noChangeArrowheads="1"/>
            </p:cNvSpPr>
            <p:nvPr/>
          </p:nvSpPr>
          <p:spPr bwMode="auto">
            <a:xfrm rot="16200000">
              <a:off x="5749429" y="49680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29" name="Oval 930"/>
            <p:cNvSpPr>
              <a:spLocks noChangeArrowheads="1"/>
            </p:cNvSpPr>
            <p:nvPr/>
          </p:nvSpPr>
          <p:spPr bwMode="auto">
            <a:xfrm rot="16200000">
              <a:off x="5743079" y="28074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30" name="Oval 931"/>
            <p:cNvSpPr>
              <a:spLocks noChangeArrowheads="1"/>
            </p:cNvSpPr>
            <p:nvPr/>
          </p:nvSpPr>
          <p:spPr bwMode="auto">
            <a:xfrm rot="16200000">
              <a:off x="5743079" y="26646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31" name="Oval 932"/>
            <p:cNvSpPr>
              <a:spLocks noChangeArrowheads="1"/>
            </p:cNvSpPr>
            <p:nvPr/>
          </p:nvSpPr>
          <p:spPr bwMode="auto">
            <a:xfrm rot="16200000">
              <a:off x="5743079" y="25201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32" name="Oval 933"/>
            <p:cNvSpPr>
              <a:spLocks noChangeArrowheads="1"/>
            </p:cNvSpPr>
            <p:nvPr/>
          </p:nvSpPr>
          <p:spPr bwMode="auto">
            <a:xfrm rot="16200000">
              <a:off x="5743079" y="23756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33" name="Oval 934"/>
            <p:cNvSpPr>
              <a:spLocks noChangeArrowheads="1"/>
            </p:cNvSpPr>
            <p:nvPr/>
          </p:nvSpPr>
          <p:spPr bwMode="auto">
            <a:xfrm rot="16200000">
              <a:off x="5743079" y="223123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34" name="Oval 935"/>
            <p:cNvSpPr>
              <a:spLocks noChangeArrowheads="1"/>
            </p:cNvSpPr>
            <p:nvPr/>
          </p:nvSpPr>
          <p:spPr bwMode="auto">
            <a:xfrm rot="16200000">
              <a:off x="5743079" y="20883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35" name="Oval 936"/>
            <p:cNvSpPr>
              <a:spLocks noChangeArrowheads="1"/>
            </p:cNvSpPr>
            <p:nvPr/>
          </p:nvSpPr>
          <p:spPr bwMode="auto">
            <a:xfrm rot="16200000">
              <a:off x="5743079" y="1945481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36" name="Oval 937"/>
            <p:cNvSpPr>
              <a:spLocks noChangeArrowheads="1"/>
            </p:cNvSpPr>
            <p:nvPr/>
          </p:nvSpPr>
          <p:spPr bwMode="auto">
            <a:xfrm rot="16200000">
              <a:off x="5743079" y="1801018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37" name="Oval 938"/>
            <p:cNvSpPr>
              <a:spLocks noChangeArrowheads="1"/>
            </p:cNvSpPr>
            <p:nvPr/>
          </p:nvSpPr>
          <p:spPr bwMode="auto">
            <a:xfrm rot="16200000">
              <a:off x="5743079" y="16565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38" name="Oval 939"/>
            <p:cNvSpPr>
              <a:spLocks noChangeArrowheads="1"/>
            </p:cNvSpPr>
            <p:nvPr/>
          </p:nvSpPr>
          <p:spPr bwMode="auto">
            <a:xfrm rot="16200000">
              <a:off x="5743079" y="1512093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39" name="Oval 940"/>
            <p:cNvSpPr>
              <a:spLocks noChangeArrowheads="1"/>
            </p:cNvSpPr>
            <p:nvPr/>
          </p:nvSpPr>
          <p:spPr bwMode="auto">
            <a:xfrm rot="16200000">
              <a:off x="5746254" y="2951956"/>
              <a:ext cx="92075" cy="904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940" name="Text Box 941"/>
            <p:cNvSpPr txBox="1">
              <a:spLocks noChangeArrowheads="1"/>
            </p:cNvSpPr>
            <p:nvPr/>
          </p:nvSpPr>
          <p:spPr bwMode="auto">
            <a:xfrm rot="16200000">
              <a:off x="5645448" y="5110162"/>
              <a:ext cx="2984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900"/>
                <a:t>30</a:t>
              </a:r>
            </a:p>
          </p:txBody>
        </p:sp>
        <p:sp>
          <p:nvSpPr>
            <p:cNvPr id="7941" name="Rectangle 945"/>
            <p:cNvSpPr>
              <a:spLocks noChangeArrowheads="1"/>
            </p:cNvSpPr>
            <p:nvPr/>
          </p:nvSpPr>
          <p:spPr bwMode="auto">
            <a:xfrm rot="16200000">
              <a:off x="1619547" y="981075"/>
              <a:ext cx="4032250" cy="47529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778" name="テキスト ボックス 777">
            <a:extLst>
              <a:ext uri="{FF2B5EF4-FFF2-40B4-BE49-F238E27FC236}">
                <a16:creationId xmlns:a16="http://schemas.microsoft.com/office/drawing/2014/main" id="{CEB2F6A9-E35C-42E4-842D-D2EC4E154122}"/>
              </a:ext>
            </a:extLst>
          </p:cNvPr>
          <p:cNvSpPr txBox="1"/>
          <p:nvPr/>
        </p:nvSpPr>
        <p:spPr>
          <a:xfrm>
            <a:off x="2646261" y="68797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游明朝" panose="02020400000000000000" pitchFamily="18" charset="-128"/>
                <a:ea typeface="游明朝" panose="02020400000000000000" pitchFamily="18" charset="-128"/>
              </a:rPr>
              <a:t>横向き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094D8B7-D0EA-4644-A014-4CD956745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415" y="628913"/>
            <a:ext cx="127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/>
              <a:t>ICB-93S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93412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 algn="l">
          <a:defRPr kumimoji="1" sz="1200" dirty="0" smtClean="0">
            <a:latin typeface="游明朝" panose="02020400000000000000" pitchFamily="18" charset="-128"/>
            <a:ea typeface="游明朝" panose="02020400000000000000" pitchFamily="18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A1C7597511D74E87A98FBE7FFD7658" ma:contentTypeVersion="13" ma:contentTypeDescription="新しいドキュメントを作成します。" ma:contentTypeScope="" ma:versionID="aebff56ba06f968b829acf54cfbe6e40">
  <xsd:schema xmlns:xsd="http://www.w3.org/2001/XMLSchema" xmlns:xs="http://www.w3.org/2001/XMLSchema" xmlns:p="http://schemas.microsoft.com/office/2006/metadata/properties" xmlns:ns3="f1b6a84e-3bde-4425-8f7b-66c7d634defd" xmlns:ns4="ca8e1dc5-8cb3-443c-b817-935b4fbe0fe8" targetNamespace="http://schemas.microsoft.com/office/2006/metadata/properties" ma:root="true" ma:fieldsID="632f014b82ccf66d21117b3fa945e7ff" ns3:_="" ns4:_="">
    <xsd:import namespace="f1b6a84e-3bde-4425-8f7b-66c7d634defd"/>
    <xsd:import namespace="ca8e1dc5-8cb3-443c-b817-935b4fbe0f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6a84e-3bde-4425-8f7b-66c7d634d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e1dc5-8cb3-443c-b817-935b4fbe0fe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4B0EAB-AF37-4BC8-BC65-D797664BD15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9C90E17-603A-4C70-BE98-389649569B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CE6EBC-78BA-48B6-B310-1608F94283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b6a84e-3bde-4425-8f7b-66c7d634defd"/>
    <ds:schemaRef ds:uri="ca8e1dc5-8cb3-443c-b817-935b4fbe0f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137</Words>
  <Application>Microsoft Office PowerPoint</Application>
  <PresentationFormat>画面に合わせる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游明朝</vt:lpstr>
      <vt:lpstr>Arial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</vt:vector>
  </TitlesOfParts>
  <Company>denndenn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zikkenn3</dc:creator>
  <cp:lastModifiedBy>薮哲郎</cp:lastModifiedBy>
  <cp:revision>40</cp:revision>
  <cp:lastPrinted>2017-05-29T05:38:14Z</cp:lastPrinted>
  <dcterms:created xsi:type="dcterms:W3CDTF">2008-12-18T05:18:51Z</dcterms:created>
  <dcterms:modified xsi:type="dcterms:W3CDTF">2020-07-18T02:51:35Z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0x010100D0A1C7597511D74E87A98FBE7FFD7658</vt:lpwstr>
  </property>
</Properties>
</file>