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2" r:id="rId3"/>
    <p:sldId id="260" r:id="rId4"/>
    <p:sldId id="257" r:id="rId5"/>
    <p:sldId id="259" r:id="rId6"/>
    <p:sldId id="263" r:id="rId7"/>
    <p:sldId id="261" r:id="rId8"/>
    <p:sldId id="264" r:id="rId9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orient="horz" pos="3612" userDrawn="1">
          <p15:clr>
            <a:srgbClr val="A4A3A4"/>
          </p15:clr>
        </p15:guide>
        <p15:guide id="4" orient="horz" pos="3158" userDrawn="1">
          <p15:clr>
            <a:srgbClr val="A4A3A4"/>
          </p15:clr>
        </p15:guide>
        <p15:guide id="5" orient="horz" pos="845">
          <p15:clr>
            <a:srgbClr val="A4A3A4"/>
          </p15:clr>
        </p15:guide>
        <p15:guide id="6" orient="horz" pos="3475">
          <p15:clr>
            <a:srgbClr val="A4A3A4"/>
          </p15:clr>
        </p15:guide>
        <p15:guide id="7" orient="horz" pos="3385">
          <p15:clr>
            <a:srgbClr val="A4A3A4"/>
          </p15:clr>
        </p15:guide>
        <p15:guide id="8" orient="horz" pos="2704" userDrawn="1">
          <p15:clr>
            <a:srgbClr val="A4A3A4"/>
          </p15:clr>
        </p15:guide>
        <p15:guide id="9" pos="4377">
          <p15:clr>
            <a:srgbClr val="A4A3A4"/>
          </p15:clr>
        </p15:guide>
        <p15:guide id="10" pos="5759">
          <p15:clr>
            <a:srgbClr val="A4A3A4"/>
          </p15:clr>
        </p15:guide>
        <p15:guide id="11" pos="5284" userDrawn="1">
          <p15:clr>
            <a:srgbClr val="A4A3A4"/>
          </p15:clr>
        </p15:guide>
        <p15:guide id="12" pos="2744">
          <p15:clr>
            <a:srgbClr val="A4A3A4"/>
          </p15:clr>
        </p15:guide>
        <p15:guide id="13" pos="4649">
          <p15:clr>
            <a:srgbClr val="A4A3A4"/>
          </p15:clr>
        </p15:guide>
        <p15:guide id="14" pos="4195">
          <p15:clr>
            <a:srgbClr val="A4A3A4"/>
          </p15:clr>
        </p15:guide>
        <p15:guide id="15" pos="839">
          <p15:clr>
            <a:srgbClr val="A4A3A4"/>
          </p15:clr>
        </p15:guide>
        <p15:guide id="16" pos="3651">
          <p15:clr>
            <a:srgbClr val="A4A3A4"/>
          </p15:clr>
        </p15:guide>
        <p15:guide id="17" orient="horz" pos="39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C0C0"/>
    <a:srgbClr val="9696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2B635-2339-40AC-AE53-4BC22942639E}" v="17" dt="2022-02-12T09:10:45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660"/>
  </p:normalViewPr>
  <p:slideViewPr>
    <p:cSldViewPr showGuides="1">
      <p:cViewPr>
        <p:scale>
          <a:sx n="150" d="100"/>
          <a:sy n="150" d="100"/>
        </p:scale>
        <p:origin x="42" y="-24"/>
      </p:cViewPr>
      <p:guideLst>
        <p:guide orient="horz" pos="3339"/>
        <p:guide orient="horz" pos="4319"/>
        <p:guide orient="horz" pos="3612"/>
        <p:guide orient="horz" pos="3158"/>
        <p:guide orient="horz" pos="845"/>
        <p:guide orient="horz" pos="3475"/>
        <p:guide orient="horz" pos="3385"/>
        <p:guide orient="horz" pos="2704"/>
        <p:guide pos="4377"/>
        <p:guide pos="5759"/>
        <p:guide pos="5284"/>
        <p:guide pos="2744"/>
        <p:guide pos="4649"/>
        <p:guide pos="4195"/>
        <p:guide pos="839"/>
        <p:guide pos="3651"/>
        <p:guide orient="horz" pos="39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BE23DDB-6B8F-4E3F-9789-FE6AFE5414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626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940B8-1CF9-405E-939E-D07C61F82D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65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C5968-C9E5-44CD-8F88-C71356BF4D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215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94E6F-2339-452C-81F3-82A5B0FC96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4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7C6B3-B363-48D5-A912-AD296A01A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82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C3E29-081A-4441-A641-6504F2767C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647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A5C5A-5EFC-4D93-9BEF-22F7DD72A2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153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BB12-9D69-4780-8E4A-AF18440909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553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EF33-5FD9-4252-A813-30DC2B0342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597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701DC-7D84-4918-BF1D-8534EF9F1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53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57EE-ACEC-400B-9E18-8666F5A964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440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58423-6BB3-4A09-86FD-058AE6D68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678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470B01F-AED4-4E00-AAF1-11E9E50A06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316"/>
          <p:cNvSpPr>
            <a:spLocks noChangeShapeType="1"/>
          </p:cNvSpPr>
          <p:nvPr/>
        </p:nvSpPr>
        <p:spPr bwMode="auto">
          <a:xfrm flipH="1">
            <a:off x="7019925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3191"/>
          <p:cNvSpPr>
            <a:spLocks noChangeShapeType="1"/>
          </p:cNvSpPr>
          <p:nvPr/>
        </p:nvSpPr>
        <p:spPr bwMode="auto">
          <a:xfrm flipH="1">
            <a:off x="6300788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2766"/>
          <p:cNvSpPr>
            <a:spLocks noChangeShapeType="1"/>
          </p:cNvSpPr>
          <p:nvPr/>
        </p:nvSpPr>
        <p:spPr bwMode="auto">
          <a:xfrm flipH="1">
            <a:off x="2771775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2514"/>
          <p:cNvSpPr>
            <a:spLocks noChangeShapeType="1"/>
          </p:cNvSpPr>
          <p:nvPr/>
        </p:nvSpPr>
        <p:spPr bwMode="auto">
          <a:xfrm flipH="1">
            <a:off x="2051050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Line 3049"/>
          <p:cNvSpPr>
            <a:spLocks noChangeShapeType="1"/>
          </p:cNvSpPr>
          <p:nvPr/>
        </p:nvSpPr>
        <p:spPr bwMode="auto">
          <a:xfrm>
            <a:off x="1331913" y="47942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9" name="Line 3046"/>
          <p:cNvSpPr>
            <a:spLocks noChangeShapeType="1"/>
          </p:cNvSpPr>
          <p:nvPr/>
        </p:nvSpPr>
        <p:spPr bwMode="auto">
          <a:xfrm>
            <a:off x="1331913" y="263683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0" name="Line 3047"/>
          <p:cNvSpPr>
            <a:spLocks noChangeShapeType="1"/>
          </p:cNvSpPr>
          <p:nvPr/>
        </p:nvSpPr>
        <p:spPr bwMode="auto">
          <a:xfrm>
            <a:off x="1331913" y="33575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1" name="Line 3048"/>
          <p:cNvSpPr>
            <a:spLocks noChangeShapeType="1"/>
          </p:cNvSpPr>
          <p:nvPr/>
        </p:nvSpPr>
        <p:spPr bwMode="auto">
          <a:xfrm>
            <a:off x="1331913" y="407828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2" name="Line 3045"/>
          <p:cNvSpPr>
            <a:spLocks noChangeShapeType="1"/>
          </p:cNvSpPr>
          <p:nvPr/>
        </p:nvSpPr>
        <p:spPr bwMode="auto">
          <a:xfrm>
            <a:off x="1331913" y="191770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3" name="Line 3044"/>
          <p:cNvSpPr>
            <a:spLocks noChangeShapeType="1"/>
          </p:cNvSpPr>
          <p:nvPr/>
        </p:nvSpPr>
        <p:spPr bwMode="auto">
          <a:xfrm>
            <a:off x="1331913" y="134143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4" name="Line 3018"/>
          <p:cNvSpPr>
            <a:spLocks noChangeShapeType="1"/>
          </p:cNvSpPr>
          <p:nvPr/>
        </p:nvSpPr>
        <p:spPr bwMode="auto">
          <a:xfrm flipH="1">
            <a:off x="3348038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5" name="Text Box 2171"/>
          <p:cNvSpPr txBox="1">
            <a:spLocks noChangeArrowheads="1"/>
          </p:cNvSpPr>
          <p:nvPr/>
        </p:nvSpPr>
        <p:spPr bwMode="auto">
          <a:xfrm>
            <a:off x="10445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3086" name="Text Box 2172"/>
          <p:cNvSpPr txBox="1">
            <a:spLocks noChangeArrowheads="1"/>
          </p:cNvSpPr>
          <p:nvPr/>
        </p:nvSpPr>
        <p:spPr bwMode="auto">
          <a:xfrm>
            <a:off x="10445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3087" name="Line 2168"/>
          <p:cNvSpPr>
            <a:spLocks noChangeShapeType="1"/>
          </p:cNvSpPr>
          <p:nvPr/>
        </p:nvSpPr>
        <p:spPr bwMode="auto">
          <a:xfrm flipH="1">
            <a:off x="1331913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8" name="Oval 2371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89" name="Oval 2374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0" name="Oval 2375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1" name="Oval 2376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2" name="Oval 2377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3" name="Oval 2378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4" name="Oval 2379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5" name="Oval 2380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6" name="Oval 2381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7" name="Oval 2382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8" name="Oval 2383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9" name="Oval 2384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0" name="Oval 2385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1" name="Oval 2386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2" name="Oval 2387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3" name="Oval 2388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4" name="Oval 2389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5" name="Oval 2390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6" name="Oval 2391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7" name="Text Box 2392"/>
          <p:cNvSpPr txBox="1">
            <a:spLocks noChangeArrowheads="1"/>
          </p:cNvSpPr>
          <p:nvPr/>
        </p:nvSpPr>
        <p:spPr bwMode="auto">
          <a:xfrm>
            <a:off x="9715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3108" name="Text Box 2393"/>
          <p:cNvSpPr txBox="1">
            <a:spLocks noChangeArrowheads="1"/>
          </p:cNvSpPr>
          <p:nvPr/>
        </p:nvSpPr>
        <p:spPr bwMode="auto">
          <a:xfrm>
            <a:off x="9715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3109" name="Oval 2394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0" name="Oval 2395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1" name="Oval 2396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2" name="Oval 2397"/>
          <p:cNvSpPr>
            <a:spLocks noChangeArrowheads="1"/>
          </p:cNvSpPr>
          <p:nvPr/>
        </p:nvSpPr>
        <p:spPr bwMode="auto">
          <a:xfrm>
            <a:off x="12858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3" name="Text Box 2399"/>
          <p:cNvSpPr txBox="1">
            <a:spLocks noChangeArrowheads="1"/>
          </p:cNvSpPr>
          <p:nvPr/>
        </p:nvSpPr>
        <p:spPr bwMode="auto">
          <a:xfrm>
            <a:off x="9715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3114" name="Text Box 2405"/>
          <p:cNvSpPr txBox="1">
            <a:spLocks noChangeArrowheads="1"/>
          </p:cNvSpPr>
          <p:nvPr/>
        </p:nvSpPr>
        <p:spPr bwMode="auto">
          <a:xfrm>
            <a:off x="9715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3115" name="Oval 2406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6" name="Oval 2408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7" name="Oval 2409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8" name="Oval 2410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9" name="Oval 2411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0" name="Oval 2412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1" name="Oval 2413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2" name="Oval 2414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3" name="Oval 2415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4" name="Oval 2416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5" name="Oval 2417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6" name="Oval 2418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7" name="Oval 2419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8" name="Oval 2420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9" name="Oval 2421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0" name="Oval 2422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1" name="Oval 2423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2" name="Oval 2424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3" name="Oval 2425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4" name="Oval 2426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5" name="Oval 2427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6" name="Oval 2428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7" name="Oval 2429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8" name="Oval 2430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9" name="Oval 2431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0" name="Oval 2432"/>
          <p:cNvSpPr>
            <a:spLocks noChangeArrowheads="1"/>
          </p:cNvSpPr>
          <p:nvPr/>
        </p:nvSpPr>
        <p:spPr bwMode="auto">
          <a:xfrm>
            <a:off x="15732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1" name="Oval 2434"/>
          <p:cNvSpPr>
            <a:spLocks noChangeArrowheads="1"/>
          </p:cNvSpPr>
          <p:nvPr/>
        </p:nvSpPr>
        <p:spPr bwMode="auto">
          <a:xfrm>
            <a:off x="15732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2" name="Oval 2435"/>
          <p:cNvSpPr>
            <a:spLocks noChangeArrowheads="1"/>
          </p:cNvSpPr>
          <p:nvPr/>
        </p:nvSpPr>
        <p:spPr bwMode="auto">
          <a:xfrm>
            <a:off x="15732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3" name="Oval 2436"/>
          <p:cNvSpPr>
            <a:spLocks noChangeArrowheads="1"/>
          </p:cNvSpPr>
          <p:nvPr/>
        </p:nvSpPr>
        <p:spPr bwMode="auto">
          <a:xfrm>
            <a:off x="15732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4" name="Oval 2437"/>
          <p:cNvSpPr>
            <a:spLocks noChangeArrowheads="1"/>
          </p:cNvSpPr>
          <p:nvPr/>
        </p:nvSpPr>
        <p:spPr bwMode="auto">
          <a:xfrm>
            <a:off x="15732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5" name="Oval 2438"/>
          <p:cNvSpPr>
            <a:spLocks noChangeArrowheads="1"/>
          </p:cNvSpPr>
          <p:nvPr/>
        </p:nvSpPr>
        <p:spPr bwMode="auto">
          <a:xfrm>
            <a:off x="15732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6" name="Oval 2439"/>
          <p:cNvSpPr>
            <a:spLocks noChangeArrowheads="1"/>
          </p:cNvSpPr>
          <p:nvPr/>
        </p:nvSpPr>
        <p:spPr bwMode="auto">
          <a:xfrm>
            <a:off x="15732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7" name="Oval 2440"/>
          <p:cNvSpPr>
            <a:spLocks noChangeArrowheads="1"/>
          </p:cNvSpPr>
          <p:nvPr/>
        </p:nvSpPr>
        <p:spPr bwMode="auto">
          <a:xfrm>
            <a:off x="15732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8" name="Oval 2441"/>
          <p:cNvSpPr>
            <a:spLocks noChangeArrowheads="1"/>
          </p:cNvSpPr>
          <p:nvPr/>
        </p:nvSpPr>
        <p:spPr bwMode="auto">
          <a:xfrm>
            <a:off x="15732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9" name="Oval 2442"/>
          <p:cNvSpPr>
            <a:spLocks noChangeArrowheads="1"/>
          </p:cNvSpPr>
          <p:nvPr/>
        </p:nvSpPr>
        <p:spPr bwMode="auto">
          <a:xfrm>
            <a:off x="15732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0" name="Oval 2443"/>
          <p:cNvSpPr>
            <a:spLocks noChangeArrowheads="1"/>
          </p:cNvSpPr>
          <p:nvPr/>
        </p:nvSpPr>
        <p:spPr bwMode="auto">
          <a:xfrm>
            <a:off x="15732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1" name="Oval 2444"/>
          <p:cNvSpPr>
            <a:spLocks noChangeArrowheads="1"/>
          </p:cNvSpPr>
          <p:nvPr/>
        </p:nvSpPr>
        <p:spPr bwMode="auto">
          <a:xfrm>
            <a:off x="15732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2" name="Oval 2445"/>
          <p:cNvSpPr>
            <a:spLocks noChangeArrowheads="1"/>
          </p:cNvSpPr>
          <p:nvPr/>
        </p:nvSpPr>
        <p:spPr bwMode="auto">
          <a:xfrm>
            <a:off x="15732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3" name="Oval 2446"/>
          <p:cNvSpPr>
            <a:spLocks noChangeArrowheads="1"/>
          </p:cNvSpPr>
          <p:nvPr/>
        </p:nvSpPr>
        <p:spPr bwMode="auto">
          <a:xfrm>
            <a:off x="15732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4" name="Oval 2447"/>
          <p:cNvSpPr>
            <a:spLocks noChangeArrowheads="1"/>
          </p:cNvSpPr>
          <p:nvPr/>
        </p:nvSpPr>
        <p:spPr bwMode="auto">
          <a:xfrm>
            <a:off x="15732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5" name="Oval 2448"/>
          <p:cNvSpPr>
            <a:spLocks noChangeArrowheads="1"/>
          </p:cNvSpPr>
          <p:nvPr/>
        </p:nvSpPr>
        <p:spPr bwMode="auto">
          <a:xfrm>
            <a:off x="15732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6" name="Oval 2449"/>
          <p:cNvSpPr>
            <a:spLocks noChangeArrowheads="1"/>
          </p:cNvSpPr>
          <p:nvPr/>
        </p:nvSpPr>
        <p:spPr bwMode="auto">
          <a:xfrm>
            <a:off x="15732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7" name="Oval 2450"/>
          <p:cNvSpPr>
            <a:spLocks noChangeArrowheads="1"/>
          </p:cNvSpPr>
          <p:nvPr/>
        </p:nvSpPr>
        <p:spPr bwMode="auto">
          <a:xfrm>
            <a:off x="15732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8" name="Oval 2451"/>
          <p:cNvSpPr>
            <a:spLocks noChangeArrowheads="1"/>
          </p:cNvSpPr>
          <p:nvPr/>
        </p:nvSpPr>
        <p:spPr bwMode="auto">
          <a:xfrm>
            <a:off x="15732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9" name="Oval 2452"/>
          <p:cNvSpPr>
            <a:spLocks noChangeArrowheads="1"/>
          </p:cNvSpPr>
          <p:nvPr/>
        </p:nvSpPr>
        <p:spPr bwMode="auto">
          <a:xfrm>
            <a:off x="15732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0" name="Oval 2453"/>
          <p:cNvSpPr>
            <a:spLocks noChangeArrowheads="1"/>
          </p:cNvSpPr>
          <p:nvPr/>
        </p:nvSpPr>
        <p:spPr bwMode="auto">
          <a:xfrm>
            <a:off x="15732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1" name="Oval 2454"/>
          <p:cNvSpPr>
            <a:spLocks noChangeArrowheads="1"/>
          </p:cNvSpPr>
          <p:nvPr/>
        </p:nvSpPr>
        <p:spPr bwMode="auto">
          <a:xfrm>
            <a:off x="15732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2" name="Oval 2455"/>
          <p:cNvSpPr>
            <a:spLocks noChangeArrowheads="1"/>
          </p:cNvSpPr>
          <p:nvPr/>
        </p:nvSpPr>
        <p:spPr bwMode="auto">
          <a:xfrm>
            <a:off x="15732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3" name="Oval 2456"/>
          <p:cNvSpPr>
            <a:spLocks noChangeArrowheads="1"/>
          </p:cNvSpPr>
          <p:nvPr/>
        </p:nvSpPr>
        <p:spPr bwMode="auto">
          <a:xfrm>
            <a:off x="15732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4" name="Oval 2457"/>
          <p:cNvSpPr>
            <a:spLocks noChangeArrowheads="1"/>
          </p:cNvSpPr>
          <p:nvPr/>
        </p:nvSpPr>
        <p:spPr bwMode="auto">
          <a:xfrm>
            <a:off x="15732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5" name="Oval 2458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6" name="Oval 2460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7" name="Oval 2461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8" name="Oval 2462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9" name="Oval 2463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0" name="Oval 2464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1" name="Oval 2465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2" name="Oval 2466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3" name="Oval 2467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4" name="Oval 2468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5" name="Oval 2469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6" name="Oval 2470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7" name="Oval 2471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8" name="Oval 2472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9" name="Oval 2473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0" name="Oval 2474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1" name="Oval 2475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2" name="Oval 2476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3" name="Oval 2477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4" name="Oval 2478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5" name="Oval 2479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6" name="Oval 2480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7" name="Oval 2481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8" name="Oval 2482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9" name="Oval 2483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0" name="Oval 2484"/>
          <p:cNvSpPr>
            <a:spLocks noChangeArrowheads="1"/>
          </p:cNvSpPr>
          <p:nvPr/>
        </p:nvSpPr>
        <p:spPr bwMode="auto">
          <a:xfrm>
            <a:off x="1862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1" name="Oval 2486"/>
          <p:cNvSpPr>
            <a:spLocks noChangeArrowheads="1"/>
          </p:cNvSpPr>
          <p:nvPr/>
        </p:nvSpPr>
        <p:spPr bwMode="auto">
          <a:xfrm>
            <a:off x="18621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2" name="Oval 2487"/>
          <p:cNvSpPr>
            <a:spLocks noChangeArrowheads="1"/>
          </p:cNvSpPr>
          <p:nvPr/>
        </p:nvSpPr>
        <p:spPr bwMode="auto">
          <a:xfrm>
            <a:off x="1862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3" name="Oval 2488"/>
          <p:cNvSpPr>
            <a:spLocks noChangeArrowheads="1"/>
          </p:cNvSpPr>
          <p:nvPr/>
        </p:nvSpPr>
        <p:spPr bwMode="auto">
          <a:xfrm>
            <a:off x="18621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4" name="Oval 2489"/>
          <p:cNvSpPr>
            <a:spLocks noChangeArrowheads="1"/>
          </p:cNvSpPr>
          <p:nvPr/>
        </p:nvSpPr>
        <p:spPr bwMode="auto">
          <a:xfrm>
            <a:off x="18621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5" name="Oval 2490"/>
          <p:cNvSpPr>
            <a:spLocks noChangeArrowheads="1"/>
          </p:cNvSpPr>
          <p:nvPr/>
        </p:nvSpPr>
        <p:spPr bwMode="auto">
          <a:xfrm>
            <a:off x="1862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6" name="Oval 2491"/>
          <p:cNvSpPr>
            <a:spLocks noChangeArrowheads="1"/>
          </p:cNvSpPr>
          <p:nvPr/>
        </p:nvSpPr>
        <p:spPr bwMode="auto">
          <a:xfrm>
            <a:off x="1862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7" name="Oval 2492"/>
          <p:cNvSpPr>
            <a:spLocks noChangeArrowheads="1"/>
          </p:cNvSpPr>
          <p:nvPr/>
        </p:nvSpPr>
        <p:spPr bwMode="auto">
          <a:xfrm>
            <a:off x="18621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8" name="Oval 2493"/>
          <p:cNvSpPr>
            <a:spLocks noChangeArrowheads="1"/>
          </p:cNvSpPr>
          <p:nvPr/>
        </p:nvSpPr>
        <p:spPr bwMode="auto">
          <a:xfrm>
            <a:off x="18621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9" name="Oval 2494"/>
          <p:cNvSpPr>
            <a:spLocks noChangeArrowheads="1"/>
          </p:cNvSpPr>
          <p:nvPr/>
        </p:nvSpPr>
        <p:spPr bwMode="auto">
          <a:xfrm>
            <a:off x="18621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0" name="Oval 2495"/>
          <p:cNvSpPr>
            <a:spLocks noChangeArrowheads="1"/>
          </p:cNvSpPr>
          <p:nvPr/>
        </p:nvSpPr>
        <p:spPr bwMode="auto">
          <a:xfrm>
            <a:off x="1862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1" name="Oval 2496"/>
          <p:cNvSpPr>
            <a:spLocks noChangeArrowheads="1"/>
          </p:cNvSpPr>
          <p:nvPr/>
        </p:nvSpPr>
        <p:spPr bwMode="auto">
          <a:xfrm>
            <a:off x="1862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2" name="Oval 2497"/>
          <p:cNvSpPr>
            <a:spLocks noChangeArrowheads="1"/>
          </p:cNvSpPr>
          <p:nvPr/>
        </p:nvSpPr>
        <p:spPr bwMode="auto">
          <a:xfrm>
            <a:off x="18621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3" name="Oval 2498"/>
          <p:cNvSpPr>
            <a:spLocks noChangeArrowheads="1"/>
          </p:cNvSpPr>
          <p:nvPr/>
        </p:nvSpPr>
        <p:spPr bwMode="auto">
          <a:xfrm>
            <a:off x="18621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4" name="Oval 2499"/>
          <p:cNvSpPr>
            <a:spLocks noChangeArrowheads="1"/>
          </p:cNvSpPr>
          <p:nvPr/>
        </p:nvSpPr>
        <p:spPr bwMode="auto">
          <a:xfrm>
            <a:off x="18621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5" name="Oval 2500"/>
          <p:cNvSpPr>
            <a:spLocks noChangeArrowheads="1"/>
          </p:cNvSpPr>
          <p:nvPr/>
        </p:nvSpPr>
        <p:spPr bwMode="auto">
          <a:xfrm>
            <a:off x="18621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6" name="Oval 2501"/>
          <p:cNvSpPr>
            <a:spLocks noChangeArrowheads="1"/>
          </p:cNvSpPr>
          <p:nvPr/>
        </p:nvSpPr>
        <p:spPr bwMode="auto">
          <a:xfrm>
            <a:off x="18621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7" name="Oval 2502"/>
          <p:cNvSpPr>
            <a:spLocks noChangeArrowheads="1"/>
          </p:cNvSpPr>
          <p:nvPr/>
        </p:nvSpPr>
        <p:spPr bwMode="auto">
          <a:xfrm>
            <a:off x="1862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8" name="Oval 2503"/>
          <p:cNvSpPr>
            <a:spLocks noChangeArrowheads="1"/>
          </p:cNvSpPr>
          <p:nvPr/>
        </p:nvSpPr>
        <p:spPr bwMode="auto">
          <a:xfrm>
            <a:off x="18621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9" name="Oval 2504"/>
          <p:cNvSpPr>
            <a:spLocks noChangeArrowheads="1"/>
          </p:cNvSpPr>
          <p:nvPr/>
        </p:nvSpPr>
        <p:spPr bwMode="auto">
          <a:xfrm>
            <a:off x="18621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0" name="Oval 2505"/>
          <p:cNvSpPr>
            <a:spLocks noChangeArrowheads="1"/>
          </p:cNvSpPr>
          <p:nvPr/>
        </p:nvSpPr>
        <p:spPr bwMode="auto">
          <a:xfrm>
            <a:off x="18621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1" name="Oval 2506"/>
          <p:cNvSpPr>
            <a:spLocks noChangeArrowheads="1"/>
          </p:cNvSpPr>
          <p:nvPr/>
        </p:nvSpPr>
        <p:spPr bwMode="auto">
          <a:xfrm>
            <a:off x="18621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2" name="Oval 2507"/>
          <p:cNvSpPr>
            <a:spLocks noChangeArrowheads="1"/>
          </p:cNvSpPr>
          <p:nvPr/>
        </p:nvSpPr>
        <p:spPr bwMode="auto">
          <a:xfrm>
            <a:off x="18621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3" name="Oval 2508"/>
          <p:cNvSpPr>
            <a:spLocks noChangeArrowheads="1"/>
          </p:cNvSpPr>
          <p:nvPr/>
        </p:nvSpPr>
        <p:spPr bwMode="auto">
          <a:xfrm>
            <a:off x="18621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4" name="Oval 2509"/>
          <p:cNvSpPr>
            <a:spLocks noChangeArrowheads="1"/>
          </p:cNvSpPr>
          <p:nvPr/>
        </p:nvSpPr>
        <p:spPr bwMode="auto">
          <a:xfrm>
            <a:off x="1862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5" name="Text Box 2510"/>
          <p:cNvSpPr txBox="1">
            <a:spLocks noChangeArrowheads="1"/>
          </p:cNvSpPr>
          <p:nvPr/>
        </p:nvSpPr>
        <p:spPr bwMode="auto">
          <a:xfrm>
            <a:off x="1198563" y="1054100"/>
            <a:ext cx="2273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</a:t>
            </a:r>
          </a:p>
        </p:txBody>
      </p:sp>
      <p:sp>
        <p:nvSpPr>
          <p:cNvPr id="3216" name="Oval 2515"/>
          <p:cNvSpPr>
            <a:spLocks noChangeArrowheads="1"/>
          </p:cNvSpPr>
          <p:nvPr/>
        </p:nvSpPr>
        <p:spPr bwMode="auto">
          <a:xfrm>
            <a:off x="20066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7" name="Oval 2516"/>
          <p:cNvSpPr>
            <a:spLocks noChangeArrowheads="1"/>
          </p:cNvSpPr>
          <p:nvPr/>
        </p:nvSpPr>
        <p:spPr bwMode="auto">
          <a:xfrm>
            <a:off x="2006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8" name="Oval 2517"/>
          <p:cNvSpPr>
            <a:spLocks noChangeArrowheads="1"/>
          </p:cNvSpPr>
          <p:nvPr/>
        </p:nvSpPr>
        <p:spPr bwMode="auto">
          <a:xfrm>
            <a:off x="20066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9" name="Oval 2518"/>
          <p:cNvSpPr>
            <a:spLocks noChangeArrowheads="1"/>
          </p:cNvSpPr>
          <p:nvPr/>
        </p:nvSpPr>
        <p:spPr bwMode="auto">
          <a:xfrm>
            <a:off x="20066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0" name="Oval 2519"/>
          <p:cNvSpPr>
            <a:spLocks noChangeArrowheads="1"/>
          </p:cNvSpPr>
          <p:nvPr/>
        </p:nvSpPr>
        <p:spPr bwMode="auto">
          <a:xfrm>
            <a:off x="2006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1" name="Oval 2520"/>
          <p:cNvSpPr>
            <a:spLocks noChangeArrowheads="1"/>
          </p:cNvSpPr>
          <p:nvPr/>
        </p:nvSpPr>
        <p:spPr bwMode="auto">
          <a:xfrm>
            <a:off x="2006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2" name="Oval 2521"/>
          <p:cNvSpPr>
            <a:spLocks noChangeArrowheads="1"/>
          </p:cNvSpPr>
          <p:nvPr/>
        </p:nvSpPr>
        <p:spPr bwMode="auto">
          <a:xfrm>
            <a:off x="20066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3" name="Oval 2522"/>
          <p:cNvSpPr>
            <a:spLocks noChangeArrowheads="1"/>
          </p:cNvSpPr>
          <p:nvPr/>
        </p:nvSpPr>
        <p:spPr bwMode="auto">
          <a:xfrm>
            <a:off x="20066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4" name="Oval 2523"/>
          <p:cNvSpPr>
            <a:spLocks noChangeArrowheads="1"/>
          </p:cNvSpPr>
          <p:nvPr/>
        </p:nvSpPr>
        <p:spPr bwMode="auto">
          <a:xfrm>
            <a:off x="20066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5" name="Oval 2524"/>
          <p:cNvSpPr>
            <a:spLocks noChangeArrowheads="1"/>
          </p:cNvSpPr>
          <p:nvPr/>
        </p:nvSpPr>
        <p:spPr bwMode="auto">
          <a:xfrm>
            <a:off x="2006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6" name="Oval 2525"/>
          <p:cNvSpPr>
            <a:spLocks noChangeArrowheads="1"/>
          </p:cNvSpPr>
          <p:nvPr/>
        </p:nvSpPr>
        <p:spPr bwMode="auto">
          <a:xfrm>
            <a:off x="2006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7" name="Oval 2526"/>
          <p:cNvSpPr>
            <a:spLocks noChangeArrowheads="1"/>
          </p:cNvSpPr>
          <p:nvPr/>
        </p:nvSpPr>
        <p:spPr bwMode="auto">
          <a:xfrm>
            <a:off x="20066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8" name="Oval 2527"/>
          <p:cNvSpPr>
            <a:spLocks noChangeArrowheads="1"/>
          </p:cNvSpPr>
          <p:nvPr/>
        </p:nvSpPr>
        <p:spPr bwMode="auto">
          <a:xfrm>
            <a:off x="20066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9" name="Oval 2528"/>
          <p:cNvSpPr>
            <a:spLocks noChangeArrowheads="1"/>
          </p:cNvSpPr>
          <p:nvPr/>
        </p:nvSpPr>
        <p:spPr bwMode="auto">
          <a:xfrm>
            <a:off x="20066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0" name="Oval 2529"/>
          <p:cNvSpPr>
            <a:spLocks noChangeArrowheads="1"/>
          </p:cNvSpPr>
          <p:nvPr/>
        </p:nvSpPr>
        <p:spPr bwMode="auto">
          <a:xfrm>
            <a:off x="20066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1" name="Oval 2530"/>
          <p:cNvSpPr>
            <a:spLocks noChangeArrowheads="1"/>
          </p:cNvSpPr>
          <p:nvPr/>
        </p:nvSpPr>
        <p:spPr bwMode="auto">
          <a:xfrm>
            <a:off x="20066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2" name="Oval 2531"/>
          <p:cNvSpPr>
            <a:spLocks noChangeArrowheads="1"/>
          </p:cNvSpPr>
          <p:nvPr/>
        </p:nvSpPr>
        <p:spPr bwMode="auto">
          <a:xfrm>
            <a:off x="2006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3" name="Oval 2532"/>
          <p:cNvSpPr>
            <a:spLocks noChangeArrowheads="1"/>
          </p:cNvSpPr>
          <p:nvPr/>
        </p:nvSpPr>
        <p:spPr bwMode="auto">
          <a:xfrm>
            <a:off x="20066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4" name="Oval 2533"/>
          <p:cNvSpPr>
            <a:spLocks noChangeArrowheads="1"/>
          </p:cNvSpPr>
          <p:nvPr/>
        </p:nvSpPr>
        <p:spPr bwMode="auto">
          <a:xfrm>
            <a:off x="20066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5" name="Oval 2534"/>
          <p:cNvSpPr>
            <a:spLocks noChangeArrowheads="1"/>
          </p:cNvSpPr>
          <p:nvPr/>
        </p:nvSpPr>
        <p:spPr bwMode="auto">
          <a:xfrm>
            <a:off x="20066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6" name="Oval 2535"/>
          <p:cNvSpPr>
            <a:spLocks noChangeArrowheads="1"/>
          </p:cNvSpPr>
          <p:nvPr/>
        </p:nvSpPr>
        <p:spPr bwMode="auto">
          <a:xfrm>
            <a:off x="20066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7" name="Oval 2536"/>
          <p:cNvSpPr>
            <a:spLocks noChangeArrowheads="1"/>
          </p:cNvSpPr>
          <p:nvPr/>
        </p:nvSpPr>
        <p:spPr bwMode="auto">
          <a:xfrm>
            <a:off x="20066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8" name="Oval 2537"/>
          <p:cNvSpPr>
            <a:spLocks noChangeArrowheads="1"/>
          </p:cNvSpPr>
          <p:nvPr/>
        </p:nvSpPr>
        <p:spPr bwMode="auto">
          <a:xfrm>
            <a:off x="20066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9" name="Oval 2538"/>
          <p:cNvSpPr>
            <a:spLocks noChangeArrowheads="1"/>
          </p:cNvSpPr>
          <p:nvPr/>
        </p:nvSpPr>
        <p:spPr bwMode="auto">
          <a:xfrm>
            <a:off x="2006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0" name="Oval 2665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1" name="Oval 2666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2" name="Oval 2667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3" name="Oval 2668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4" name="Oval 2669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5" name="Oval 2670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6" name="Oval 2671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7" name="Oval 2672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8" name="Oval 2673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9" name="Oval 2674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0" name="Oval 2675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1" name="Oval 2676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2" name="Oval 2677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3" name="Oval 2678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4" name="Oval 2679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5" name="Oval 2680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6" name="Oval 2681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7" name="Oval 2682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8" name="Oval 2683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9" name="Oval 2684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0" name="Oval 2685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1" name="Oval 2686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2" name="Oval 2687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3" name="Oval 2688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4" name="Oval 2689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5" name="Oval 2690"/>
          <p:cNvSpPr>
            <a:spLocks noChangeArrowheads="1"/>
          </p:cNvSpPr>
          <p:nvPr/>
        </p:nvSpPr>
        <p:spPr bwMode="auto">
          <a:xfrm>
            <a:off x="22923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6" name="Oval 2691"/>
          <p:cNvSpPr>
            <a:spLocks noChangeArrowheads="1"/>
          </p:cNvSpPr>
          <p:nvPr/>
        </p:nvSpPr>
        <p:spPr bwMode="auto">
          <a:xfrm>
            <a:off x="22923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7" name="Oval 2692"/>
          <p:cNvSpPr>
            <a:spLocks noChangeArrowheads="1"/>
          </p:cNvSpPr>
          <p:nvPr/>
        </p:nvSpPr>
        <p:spPr bwMode="auto">
          <a:xfrm>
            <a:off x="22923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8" name="Oval 2693"/>
          <p:cNvSpPr>
            <a:spLocks noChangeArrowheads="1"/>
          </p:cNvSpPr>
          <p:nvPr/>
        </p:nvSpPr>
        <p:spPr bwMode="auto">
          <a:xfrm>
            <a:off x="22923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9" name="Oval 2694"/>
          <p:cNvSpPr>
            <a:spLocks noChangeArrowheads="1"/>
          </p:cNvSpPr>
          <p:nvPr/>
        </p:nvSpPr>
        <p:spPr bwMode="auto">
          <a:xfrm>
            <a:off x="22923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0" name="Oval 2695"/>
          <p:cNvSpPr>
            <a:spLocks noChangeArrowheads="1"/>
          </p:cNvSpPr>
          <p:nvPr/>
        </p:nvSpPr>
        <p:spPr bwMode="auto">
          <a:xfrm>
            <a:off x="22923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1" name="Oval 2696"/>
          <p:cNvSpPr>
            <a:spLocks noChangeArrowheads="1"/>
          </p:cNvSpPr>
          <p:nvPr/>
        </p:nvSpPr>
        <p:spPr bwMode="auto">
          <a:xfrm>
            <a:off x="22923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2" name="Oval 2697"/>
          <p:cNvSpPr>
            <a:spLocks noChangeArrowheads="1"/>
          </p:cNvSpPr>
          <p:nvPr/>
        </p:nvSpPr>
        <p:spPr bwMode="auto">
          <a:xfrm>
            <a:off x="22923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3" name="Oval 2698"/>
          <p:cNvSpPr>
            <a:spLocks noChangeArrowheads="1"/>
          </p:cNvSpPr>
          <p:nvPr/>
        </p:nvSpPr>
        <p:spPr bwMode="auto">
          <a:xfrm>
            <a:off x="22923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4" name="Oval 2699"/>
          <p:cNvSpPr>
            <a:spLocks noChangeArrowheads="1"/>
          </p:cNvSpPr>
          <p:nvPr/>
        </p:nvSpPr>
        <p:spPr bwMode="auto">
          <a:xfrm>
            <a:off x="22923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5" name="Oval 2700"/>
          <p:cNvSpPr>
            <a:spLocks noChangeArrowheads="1"/>
          </p:cNvSpPr>
          <p:nvPr/>
        </p:nvSpPr>
        <p:spPr bwMode="auto">
          <a:xfrm>
            <a:off x="22923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6" name="Oval 2701"/>
          <p:cNvSpPr>
            <a:spLocks noChangeArrowheads="1"/>
          </p:cNvSpPr>
          <p:nvPr/>
        </p:nvSpPr>
        <p:spPr bwMode="auto">
          <a:xfrm>
            <a:off x="22923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7" name="Oval 2702"/>
          <p:cNvSpPr>
            <a:spLocks noChangeArrowheads="1"/>
          </p:cNvSpPr>
          <p:nvPr/>
        </p:nvSpPr>
        <p:spPr bwMode="auto">
          <a:xfrm>
            <a:off x="22923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8" name="Oval 2703"/>
          <p:cNvSpPr>
            <a:spLocks noChangeArrowheads="1"/>
          </p:cNvSpPr>
          <p:nvPr/>
        </p:nvSpPr>
        <p:spPr bwMode="auto">
          <a:xfrm>
            <a:off x="22923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9" name="Oval 2704"/>
          <p:cNvSpPr>
            <a:spLocks noChangeArrowheads="1"/>
          </p:cNvSpPr>
          <p:nvPr/>
        </p:nvSpPr>
        <p:spPr bwMode="auto">
          <a:xfrm>
            <a:off x="22923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0" name="Oval 2705"/>
          <p:cNvSpPr>
            <a:spLocks noChangeArrowheads="1"/>
          </p:cNvSpPr>
          <p:nvPr/>
        </p:nvSpPr>
        <p:spPr bwMode="auto">
          <a:xfrm>
            <a:off x="22923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1" name="Oval 2706"/>
          <p:cNvSpPr>
            <a:spLocks noChangeArrowheads="1"/>
          </p:cNvSpPr>
          <p:nvPr/>
        </p:nvSpPr>
        <p:spPr bwMode="auto">
          <a:xfrm>
            <a:off x="22923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2" name="Oval 2707"/>
          <p:cNvSpPr>
            <a:spLocks noChangeArrowheads="1"/>
          </p:cNvSpPr>
          <p:nvPr/>
        </p:nvSpPr>
        <p:spPr bwMode="auto">
          <a:xfrm>
            <a:off x="22923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3" name="Oval 2708"/>
          <p:cNvSpPr>
            <a:spLocks noChangeArrowheads="1"/>
          </p:cNvSpPr>
          <p:nvPr/>
        </p:nvSpPr>
        <p:spPr bwMode="auto">
          <a:xfrm>
            <a:off x="22923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4" name="Oval 2709"/>
          <p:cNvSpPr>
            <a:spLocks noChangeArrowheads="1"/>
          </p:cNvSpPr>
          <p:nvPr/>
        </p:nvSpPr>
        <p:spPr bwMode="auto">
          <a:xfrm>
            <a:off x="22923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5" name="Oval 2710"/>
          <p:cNvSpPr>
            <a:spLocks noChangeArrowheads="1"/>
          </p:cNvSpPr>
          <p:nvPr/>
        </p:nvSpPr>
        <p:spPr bwMode="auto">
          <a:xfrm>
            <a:off x="22923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6" name="Oval 2711"/>
          <p:cNvSpPr>
            <a:spLocks noChangeArrowheads="1"/>
          </p:cNvSpPr>
          <p:nvPr/>
        </p:nvSpPr>
        <p:spPr bwMode="auto">
          <a:xfrm>
            <a:off x="22923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7" name="Oval 2712"/>
          <p:cNvSpPr>
            <a:spLocks noChangeArrowheads="1"/>
          </p:cNvSpPr>
          <p:nvPr/>
        </p:nvSpPr>
        <p:spPr bwMode="auto">
          <a:xfrm>
            <a:off x="22923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8" name="Oval 2713"/>
          <p:cNvSpPr>
            <a:spLocks noChangeArrowheads="1"/>
          </p:cNvSpPr>
          <p:nvPr/>
        </p:nvSpPr>
        <p:spPr bwMode="auto">
          <a:xfrm>
            <a:off x="22923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9" name="Oval 2714"/>
          <p:cNvSpPr>
            <a:spLocks noChangeArrowheads="1"/>
          </p:cNvSpPr>
          <p:nvPr/>
        </p:nvSpPr>
        <p:spPr bwMode="auto">
          <a:xfrm>
            <a:off x="22923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0" name="Oval 2715"/>
          <p:cNvSpPr>
            <a:spLocks noChangeArrowheads="1"/>
          </p:cNvSpPr>
          <p:nvPr/>
        </p:nvSpPr>
        <p:spPr bwMode="auto">
          <a:xfrm>
            <a:off x="24368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1" name="Oval 2716"/>
          <p:cNvSpPr>
            <a:spLocks noChangeArrowheads="1"/>
          </p:cNvSpPr>
          <p:nvPr/>
        </p:nvSpPr>
        <p:spPr bwMode="auto">
          <a:xfrm>
            <a:off x="24368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2" name="Oval 2717"/>
          <p:cNvSpPr>
            <a:spLocks noChangeArrowheads="1"/>
          </p:cNvSpPr>
          <p:nvPr/>
        </p:nvSpPr>
        <p:spPr bwMode="auto">
          <a:xfrm>
            <a:off x="24368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3" name="Oval 2718"/>
          <p:cNvSpPr>
            <a:spLocks noChangeArrowheads="1"/>
          </p:cNvSpPr>
          <p:nvPr/>
        </p:nvSpPr>
        <p:spPr bwMode="auto">
          <a:xfrm>
            <a:off x="24368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4" name="Oval 2719"/>
          <p:cNvSpPr>
            <a:spLocks noChangeArrowheads="1"/>
          </p:cNvSpPr>
          <p:nvPr/>
        </p:nvSpPr>
        <p:spPr bwMode="auto">
          <a:xfrm>
            <a:off x="24368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5" name="Oval 2720"/>
          <p:cNvSpPr>
            <a:spLocks noChangeArrowheads="1"/>
          </p:cNvSpPr>
          <p:nvPr/>
        </p:nvSpPr>
        <p:spPr bwMode="auto">
          <a:xfrm>
            <a:off x="24368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6" name="Oval 2721"/>
          <p:cNvSpPr>
            <a:spLocks noChangeArrowheads="1"/>
          </p:cNvSpPr>
          <p:nvPr/>
        </p:nvSpPr>
        <p:spPr bwMode="auto">
          <a:xfrm>
            <a:off x="24368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7" name="Oval 2722"/>
          <p:cNvSpPr>
            <a:spLocks noChangeArrowheads="1"/>
          </p:cNvSpPr>
          <p:nvPr/>
        </p:nvSpPr>
        <p:spPr bwMode="auto">
          <a:xfrm>
            <a:off x="24368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8" name="Oval 2723"/>
          <p:cNvSpPr>
            <a:spLocks noChangeArrowheads="1"/>
          </p:cNvSpPr>
          <p:nvPr/>
        </p:nvSpPr>
        <p:spPr bwMode="auto">
          <a:xfrm>
            <a:off x="24368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9" name="Oval 2724"/>
          <p:cNvSpPr>
            <a:spLocks noChangeArrowheads="1"/>
          </p:cNvSpPr>
          <p:nvPr/>
        </p:nvSpPr>
        <p:spPr bwMode="auto">
          <a:xfrm>
            <a:off x="24368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0" name="Oval 2725"/>
          <p:cNvSpPr>
            <a:spLocks noChangeArrowheads="1"/>
          </p:cNvSpPr>
          <p:nvPr/>
        </p:nvSpPr>
        <p:spPr bwMode="auto">
          <a:xfrm>
            <a:off x="24368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1" name="Oval 2726"/>
          <p:cNvSpPr>
            <a:spLocks noChangeArrowheads="1"/>
          </p:cNvSpPr>
          <p:nvPr/>
        </p:nvSpPr>
        <p:spPr bwMode="auto">
          <a:xfrm>
            <a:off x="24368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2" name="Oval 2727"/>
          <p:cNvSpPr>
            <a:spLocks noChangeArrowheads="1"/>
          </p:cNvSpPr>
          <p:nvPr/>
        </p:nvSpPr>
        <p:spPr bwMode="auto">
          <a:xfrm>
            <a:off x="24368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3" name="Oval 2728"/>
          <p:cNvSpPr>
            <a:spLocks noChangeArrowheads="1"/>
          </p:cNvSpPr>
          <p:nvPr/>
        </p:nvSpPr>
        <p:spPr bwMode="auto">
          <a:xfrm>
            <a:off x="24368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4" name="Oval 2729"/>
          <p:cNvSpPr>
            <a:spLocks noChangeArrowheads="1"/>
          </p:cNvSpPr>
          <p:nvPr/>
        </p:nvSpPr>
        <p:spPr bwMode="auto">
          <a:xfrm>
            <a:off x="24368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5" name="Oval 2730"/>
          <p:cNvSpPr>
            <a:spLocks noChangeArrowheads="1"/>
          </p:cNvSpPr>
          <p:nvPr/>
        </p:nvSpPr>
        <p:spPr bwMode="auto">
          <a:xfrm>
            <a:off x="24368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6" name="Oval 2731"/>
          <p:cNvSpPr>
            <a:spLocks noChangeArrowheads="1"/>
          </p:cNvSpPr>
          <p:nvPr/>
        </p:nvSpPr>
        <p:spPr bwMode="auto">
          <a:xfrm>
            <a:off x="24368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7" name="Oval 2732"/>
          <p:cNvSpPr>
            <a:spLocks noChangeArrowheads="1"/>
          </p:cNvSpPr>
          <p:nvPr/>
        </p:nvSpPr>
        <p:spPr bwMode="auto">
          <a:xfrm>
            <a:off x="24368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8" name="Oval 2733"/>
          <p:cNvSpPr>
            <a:spLocks noChangeArrowheads="1"/>
          </p:cNvSpPr>
          <p:nvPr/>
        </p:nvSpPr>
        <p:spPr bwMode="auto">
          <a:xfrm>
            <a:off x="24368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9" name="Oval 2734"/>
          <p:cNvSpPr>
            <a:spLocks noChangeArrowheads="1"/>
          </p:cNvSpPr>
          <p:nvPr/>
        </p:nvSpPr>
        <p:spPr bwMode="auto">
          <a:xfrm>
            <a:off x="24368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0" name="Oval 2735"/>
          <p:cNvSpPr>
            <a:spLocks noChangeArrowheads="1"/>
          </p:cNvSpPr>
          <p:nvPr/>
        </p:nvSpPr>
        <p:spPr bwMode="auto">
          <a:xfrm>
            <a:off x="24368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1" name="Oval 2736"/>
          <p:cNvSpPr>
            <a:spLocks noChangeArrowheads="1"/>
          </p:cNvSpPr>
          <p:nvPr/>
        </p:nvSpPr>
        <p:spPr bwMode="auto">
          <a:xfrm>
            <a:off x="24368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2" name="Oval 2737"/>
          <p:cNvSpPr>
            <a:spLocks noChangeArrowheads="1"/>
          </p:cNvSpPr>
          <p:nvPr/>
        </p:nvSpPr>
        <p:spPr bwMode="auto">
          <a:xfrm>
            <a:off x="24368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3" name="Oval 2738"/>
          <p:cNvSpPr>
            <a:spLocks noChangeArrowheads="1"/>
          </p:cNvSpPr>
          <p:nvPr/>
        </p:nvSpPr>
        <p:spPr bwMode="auto">
          <a:xfrm>
            <a:off x="24368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4" name="Oval 2739"/>
          <p:cNvSpPr>
            <a:spLocks noChangeArrowheads="1"/>
          </p:cNvSpPr>
          <p:nvPr/>
        </p:nvSpPr>
        <p:spPr bwMode="auto">
          <a:xfrm>
            <a:off x="24368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5" name="Oval 2740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6" name="Oval 2741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7" name="Oval 2742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8" name="Oval 2743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9" name="Oval 2744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0" name="Oval 2745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1" name="Oval 2746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2" name="Oval 2747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3" name="Oval 2748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4" name="Oval 2749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5" name="Oval 2750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6" name="Oval 2751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7" name="Oval 2752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8" name="Oval 2753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9" name="Oval 2754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0" name="Oval 2755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1" name="Oval 2756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2" name="Oval 2757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3" name="Oval 2758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4" name="Oval 2759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5" name="Oval 2760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6" name="Oval 2761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7" name="Oval 2762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8" name="Oval 2763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9" name="Oval 2764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0" name="Oval 2767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1" name="Oval 2768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2" name="Oval 2769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3" name="Oval 2770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4" name="Oval 2771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5" name="Oval 2772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6" name="Oval 2773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7" name="Oval 2774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8" name="Oval 2775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9" name="Oval 2776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0" name="Oval 2777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1" name="Oval 2778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2" name="Oval 2779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3" name="Oval 2780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4" name="Oval 2781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5" name="Oval 2782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6" name="Oval 2783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7" name="Oval 2784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8" name="Oval 2785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9" name="Oval 2786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0" name="Oval 2787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1" name="Oval 2788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2" name="Oval 2789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3" name="Oval 2790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4" name="Oval 2917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5" name="Oval 2918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6" name="Oval 2919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7" name="Oval 2920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8" name="Oval 2921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9" name="Oval 2922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0" name="Oval 2923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1" name="Oval 2924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2" name="Oval 2925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3" name="Oval 2926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4" name="Oval 2927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5" name="Oval 2928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6" name="Oval 2929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7" name="Oval 2930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8" name="Oval 2931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9" name="Oval 2932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0" name="Oval 2933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1" name="Oval 2934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2" name="Oval 2935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3" name="Oval 2936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4" name="Oval 2937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5" name="Oval 2938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6" name="Oval 2939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7" name="Oval 2940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8" name="Oval 2941"/>
          <p:cNvSpPr>
            <a:spLocks noChangeArrowheads="1"/>
          </p:cNvSpPr>
          <p:nvPr/>
        </p:nvSpPr>
        <p:spPr bwMode="auto">
          <a:xfrm>
            <a:off x="28702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9" name="Oval 2942"/>
          <p:cNvSpPr>
            <a:spLocks noChangeArrowheads="1"/>
          </p:cNvSpPr>
          <p:nvPr/>
        </p:nvSpPr>
        <p:spPr bwMode="auto">
          <a:xfrm>
            <a:off x="3013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0" name="Oval 2943"/>
          <p:cNvSpPr>
            <a:spLocks noChangeArrowheads="1"/>
          </p:cNvSpPr>
          <p:nvPr/>
        </p:nvSpPr>
        <p:spPr bwMode="auto">
          <a:xfrm>
            <a:off x="3013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1" name="Oval 2944"/>
          <p:cNvSpPr>
            <a:spLocks noChangeArrowheads="1"/>
          </p:cNvSpPr>
          <p:nvPr/>
        </p:nvSpPr>
        <p:spPr bwMode="auto">
          <a:xfrm>
            <a:off x="3013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2" name="Oval 2945"/>
          <p:cNvSpPr>
            <a:spLocks noChangeArrowheads="1"/>
          </p:cNvSpPr>
          <p:nvPr/>
        </p:nvSpPr>
        <p:spPr bwMode="auto">
          <a:xfrm>
            <a:off x="3013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3" name="Oval 2946"/>
          <p:cNvSpPr>
            <a:spLocks noChangeArrowheads="1"/>
          </p:cNvSpPr>
          <p:nvPr/>
        </p:nvSpPr>
        <p:spPr bwMode="auto">
          <a:xfrm>
            <a:off x="3013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4" name="Oval 2947"/>
          <p:cNvSpPr>
            <a:spLocks noChangeArrowheads="1"/>
          </p:cNvSpPr>
          <p:nvPr/>
        </p:nvSpPr>
        <p:spPr bwMode="auto">
          <a:xfrm>
            <a:off x="3013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5" name="Oval 2948"/>
          <p:cNvSpPr>
            <a:spLocks noChangeArrowheads="1"/>
          </p:cNvSpPr>
          <p:nvPr/>
        </p:nvSpPr>
        <p:spPr bwMode="auto">
          <a:xfrm>
            <a:off x="3013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6" name="Oval 2949"/>
          <p:cNvSpPr>
            <a:spLocks noChangeArrowheads="1"/>
          </p:cNvSpPr>
          <p:nvPr/>
        </p:nvSpPr>
        <p:spPr bwMode="auto">
          <a:xfrm>
            <a:off x="3013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7" name="Oval 2950"/>
          <p:cNvSpPr>
            <a:spLocks noChangeArrowheads="1"/>
          </p:cNvSpPr>
          <p:nvPr/>
        </p:nvSpPr>
        <p:spPr bwMode="auto">
          <a:xfrm>
            <a:off x="3013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8" name="Oval 2951"/>
          <p:cNvSpPr>
            <a:spLocks noChangeArrowheads="1"/>
          </p:cNvSpPr>
          <p:nvPr/>
        </p:nvSpPr>
        <p:spPr bwMode="auto">
          <a:xfrm>
            <a:off x="3013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9" name="Oval 2952"/>
          <p:cNvSpPr>
            <a:spLocks noChangeArrowheads="1"/>
          </p:cNvSpPr>
          <p:nvPr/>
        </p:nvSpPr>
        <p:spPr bwMode="auto">
          <a:xfrm>
            <a:off x="3013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0" name="Oval 2953"/>
          <p:cNvSpPr>
            <a:spLocks noChangeArrowheads="1"/>
          </p:cNvSpPr>
          <p:nvPr/>
        </p:nvSpPr>
        <p:spPr bwMode="auto">
          <a:xfrm>
            <a:off x="3013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1" name="Oval 2954"/>
          <p:cNvSpPr>
            <a:spLocks noChangeArrowheads="1"/>
          </p:cNvSpPr>
          <p:nvPr/>
        </p:nvSpPr>
        <p:spPr bwMode="auto">
          <a:xfrm>
            <a:off x="3013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2" name="Oval 2955"/>
          <p:cNvSpPr>
            <a:spLocks noChangeArrowheads="1"/>
          </p:cNvSpPr>
          <p:nvPr/>
        </p:nvSpPr>
        <p:spPr bwMode="auto">
          <a:xfrm>
            <a:off x="3013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3" name="Oval 2956"/>
          <p:cNvSpPr>
            <a:spLocks noChangeArrowheads="1"/>
          </p:cNvSpPr>
          <p:nvPr/>
        </p:nvSpPr>
        <p:spPr bwMode="auto">
          <a:xfrm>
            <a:off x="3013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4" name="Oval 2957"/>
          <p:cNvSpPr>
            <a:spLocks noChangeArrowheads="1"/>
          </p:cNvSpPr>
          <p:nvPr/>
        </p:nvSpPr>
        <p:spPr bwMode="auto">
          <a:xfrm>
            <a:off x="3013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5" name="Oval 2958"/>
          <p:cNvSpPr>
            <a:spLocks noChangeArrowheads="1"/>
          </p:cNvSpPr>
          <p:nvPr/>
        </p:nvSpPr>
        <p:spPr bwMode="auto">
          <a:xfrm>
            <a:off x="3013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6" name="Oval 2959"/>
          <p:cNvSpPr>
            <a:spLocks noChangeArrowheads="1"/>
          </p:cNvSpPr>
          <p:nvPr/>
        </p:nvSpPr>
        <p:spPr bwMode="auto">
          <a:xfrm>
            <a:off x="3013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7" name="Oval 2960"/>
          <p:cNvSpPr>
            <a:spLocks noChangeArrowheads="1"/>
          </p:cNvSpPr>
          <p:nvPr/>
        </p:nvSpPr>
        <p:spPr bwMode="auto">
          <a:xfrm>
            <a:off x="3013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8" name="Oval 2961"/>
          <p:cNvSpPr>
            <a:spLocks noChangeArrowheads="1"/>
          </p:cNvSpPr>
          <p:nvPr/>
        </p:nvSpPr>
        <p:spPr bwMode="auto">
          <a:xfrm>
            <a:off x="3013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9" name="Oval 2962"/>
          <p:cNvSpPr>
            <a:spLocks noChangeArrowheads="1"/>
          </p:cNvSpPr>
          <p:nvPr/>
        </p:nvSpPr>
        <p:spPr bwMode="auto">
          <a:xfrm>
            <a:off x="3013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0" name="Oval 2963"/>
          <p:cNvSpPr>
            <a:spLocks noChangeArrowheads="1"/>
          </p:cNvSpPr>
          <p:nvPr/>
        </p:nvSpPr>
        <p:spPr bwMode="auto">
          <a:xfrm>
            <a:off x="3013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1" name="Oval 2964"/>
          <p:cNvSpPr>
            <a:spLocks noChangeArrowheads="1"/>
          </p:cNvSpPr>
          <p:nvPr/>
        </p:nvSpPr>
        <p:spPr bwMode="auto">
          <a:xfrm>
            <a:off x="3013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2" name="Oval 2965"/>
          <p:cNvSpPr>
            <a:spLocks noChangeArrowheads="1"/>
          </p:cNvSpPr>
          <p:nvPr/>
        </p:nvSpPr>
        <p:spPr bwMode="auto">
          <a:xfrm>
            <a:off x="3013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3" name="Oval 2966"/>
          <p:cNvSpPr>
            <a:spLocks noChangeArrowheads="1"/>
          </p:cNvSpPr>
          <p:nvPr/>
        </p:nvSpPr>
        <p:spPr bwMode="auto">
          <a:xfrm>
            <a:off x="30130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4" name="Oval 2967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5" name="Oval 2968"/>
          <p:cNvSpPr>
            <a:spLocks noChangeArrowheads="1"/>
          </p:cNvSpPr>
          <p:nvPr/>
        </p:nvSpPr>
        <p:spPr bwMode="auto">
          <a:xfrm>
            <a:off x="3157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6" name="Oval 2969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7" name="Oval 2970"/>
          <p:cNvSpPr>
            <a:spLocks noChangeArrowheads="1"/>
          </p:cNvSpPr>
          <p:nvPr/>
        </p:nvSpPr>
        <p:spPr bwMode="auto">
          <a:xfrm>
            <a:off x="3157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8" name="Oval 2971"/>
          <p:cNvSpPr>
            <a:spLocks noChangeArrowheads="1"/>
          </p:cNvSpPr>
          <p:nvPr/>
        </p:nvSpPr>
        <p:spPr bwMode="auto">
          <a:xfrm>
            <a:off x="3157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9" name="Oval 2972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0" name="Oval 2973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1" name="Oval 2974"/>
          <p:cNvSpPr>
            <a:spLocks noChangeArrowheads="1"/>
          </p:cNvSpPr>
          <p:nvPr/>
        </p:nvSpPr>
        <p:spPr bwMode="auto">
          <a:xfrm>
            <a:off x="3157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2" name="Oval 2975"/>
          <p:cNvSpPr>
            <a:spLocks noChangeArrowheads="1"/>
          </p:cNvSpPr>
          <p:nvPr/>
        </p:nvSpPr>
        <p:spPr bwMode="auto">
          <a:xfrm>
            <a:off x="3157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3" name="Oval 2976"/>
          <p:cNvSpPr>
            <a:spLocks noChangeArrowheads="1"/>
          </p:cNvSpPr>
          <p:nvPr/>
        </p:nvSpPr>
        <p:spPr bwMode="auto">
          <a:xfrm>
            <a:off x="3157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4" name="Oval 2977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5" name="Oval 2978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6" name="Oval 2979"/>
          <p:cNvSpPr>
            <a:spLocks noChangeArrowheads="1"/>
          </p:cNvSpPr>
          <p:nvPr/>
        </p:nvSpPr>
        <p:spPr bwMode="auto">
          <a:xfrm>
            <a:off x="3157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7" name="Oval 2980"/>
          <p:cNvSpPr>
            <a:spLocks noChangeArrowheads="1"/>
          </p:cNvSpPr>
          <p:nvPr/>
        </p:nvSpPr>
        <p:spPr bwMode="auto">
          <a:xfrm>
            <a:off x="3157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8" name="Oval 2981"/>
          <p:cNvSpPr>
            <a:spLocks noChangeArrowheads="1"/>
          </p:cNvSpPr>
          <p:nvPr/>
        </p:nvSpPr>
        <p:spPr bwMode="auto">
          <a:xfrm>
            <a:off x="3157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9" name="Oval 2982"/>
          <p:cNvSpPr>
            <a:spLocks noChangeArrowheads="1"/>
          </p:cNvSpPr>
          <p:nvPr/>
        </p:nvSpPr>
        <p:spPr bwMode="auto">
          <a:xfrm>
            <a:off x="3157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0" name="Oval 2983"/>
          <p:cNvSpPr>
            <a:spLocks noChangeArrowheads="1"/>
          </p:cNvSpPr>
          <p:nvPr/>
        </p:nvSpPr>
        <p:spPr bwMode="auto">
          <a:xfrm>
            <a:off x="3157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1" name="Oval 2984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2" name="Oval 2985"/>
          <p:cNvSpPr>
            <a:spLocks noChangeArrowheads="1"/>
          </p:cNvSpPr>
          <p:nvPr/>
        </p:nvSpPr>
        <p:spPr bwMode="auto">
          <a:xfrm>
            <a:off x="3157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3" name="Oval 2986"/>
          <p:cNvSpPr>
            <a:spLocks noChangeArrowheads="1"/>
          </p:cNvSpPr>
          <p:nvPr/>
        </p:nvSpPr>
        <p:spPr bwMode="auto">
          <a:xfrm>
            <a:off x="3157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4" name="Oval 2987"/>
          <p:cNvSpPr>
            <a:spLocks noChangeArrowheads="1"/>
          </p:cNvSpPr>
          <p:nvPr/>
        </p:nvSpPr>
        <p:spPr bwMode="auto">
          <a:xfrm>
            <a:off x="3157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5" name="Oval 2988"/>
          <p:cNvSpPr>
            <a:spLocks noChangeArrowheads="1"/>
          </p:cNvSpPr>
          <p:nvPr/>
        </p:nvSpPr>
        <p:spPr bwMode="auto">
          <a:xfrm>
            <a:off x="3157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6" name="Oval 2989"/>
          <p:cNvSpPr>
            <a:spLocks noChangeArrowheads="1"/>
          </p:cNvSpPr>
          <p:nvPr/>
        </p:nvSpPr>
        <p:spPr bwMode="auto">
          <a:xfrm>
            <a:off x="3157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7" name="Oval 2990"/>
          <p:cNvSpPr>
            <a:spLocks noChangeArrowheads="1"/>
          </p:cNvSpPr>
          <p:nvPr/>
        </p:nvSpPr>
        <p:spPr bwMode="auto">
          <a:xfrm>
            <a:off x="3157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8" name="Oval 2991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9" name="Oval 2993"/>
          <p:cNvSpPr>
            <a:spLocks noChangeArrowheads="1"/>
          </p:cNvSpPr>
          <p:nvPr/>
        </p:nvSpPr>
        <p:spPr bwMode="auto">
          <a:xfrm>
            <a:off x="33020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0" name="Oval 2994"/>
          <p:cNvSpPr>
            <a:spLocks noChangeArrowheads="1"/>
          </p:cNvSpPr>
          <p:nvPr/>
        </p:nvSpPr>
        <p:spPr bwMode="auto">
          <a:xfrm>
            <a:off x="33020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1" name="Oval 2995"/>
          <p:cNvSpPr>
            <a:spLocks noChangeArrowheads="1"/>
          </p:cNvSpPr>
          <p:nvPr/>
        </p:nvSpPr>
        <p:spPr bwMode="auto">
          <a:xfrm>
            <a:off x="33020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2" name="Oval 2996"/>
          <p:cNvSpPr>
            <a:spLocks noChangeArrowheads="1"/>
          </p:cNvSpPr>
          <p:nvPr/>
        </p:nvSpPr>
        <p:spPr bwMode="auto">
          <a:xfrm>
            <a:off x="33020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3" name="Oval 2997"/>
          <p:cNvSpPr>
            <a:spLocks noChangeArrowheads="1"/>
          </p:cNvSpPr>
          <p:nvPr/>
        </p:nvSpPr>
        <p:spPr bwMode="auto">
          <a:xfrm>
            <a:off x="33020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4" name="Oval 2998"/>
          <p:cNvSpPr>
            <a:spLocks noChangeArrowheads="1"/>
          </p:cNvSpPr>
          <p:nvPr/>
        </p:nvSpPr>
        <p:spPr bwMode="auto">
          <a:xfrm>
            <a:off x="33020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5" name="Oval 2999"/>
          <p:cNvSpPr>
            <a:spLocks noChangeArrowheads="1"/>
          </p:cNvSpPr>
          <p:nvPr/>
        </p:nvSpPr>
        <p:spPr bwMode="auto">
          <a:xfrm>
            <a:off x="33020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6" name="Oval 3000"/>
          <p:cNvSpPr>
            <a:spLocks noChangeArrowheads="1"/>
          </p:cNvSpPr>
          <p:nvPr/>
        </p:nvSpPr>
        <p:spPr bwMode="auto">
          <a:xfrm>
            <a:off x="33020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7" name="Oval 3001"/>
          <p:cNvSpPr>
            <a:spLocks noChangeArrowheads="1"/>
          </p:cNvSpPr>
          <p:nvPr/>
        </p:nvSpPr>
        <p:spPr bwMode="auto">
          <a:xfrm>
            <a:off x="33020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8" name="Oval 3002"/>
          <p:cNvSpPr>
            <a:spLocks noChangeArrowheads="1"/>
          </p:cNvSpPr>
          <p:nvPr/>
        </p:nvSpPr>
        <p:spPr bwMode="auto">
          <a:xfrm>
            <a:off x="33020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9" name="Oval 3003"/>
          <p:cNvSpPr>
            <a:spLocks noChangeArrowheads="1"/>
          </p:cNvSpPr>
          <p:nvPr/>
        </p:nvSpPr>
        <p:spPr bwMode="auto">
          <a:xfrm>
            <a:off x="33020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0" name="Oval 3004"/>
          <p:cNvSpPr>
            <a:spLocks noChangeArrowheads="1"/>
          </p:cNvSpPr>
          <p:nvPr/>
        </p:nvSpPr>
        <p:spPr bwMode="auto">
          <a:xfrm>
            <a:off x="33020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1" name="Oval 3005"/>
          <p:cNvSpPr>
            <a:spLocks noChangeArrowheads="1"/>
          </p:cNvSpPr>
          <p:nvPr/>
        </p:nvSpPr>
        <p:spPr bwMode="auto">
          <a:xfrm>
            <a:off x="33020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2" name="Oval 3006"/>
          <p:cNvSpPr>
            <a:spLocks noChangeArrowheads="1"/>
          </p:cNvSpPr>
          <p:nvPr/>
        </p:nvSpPr>
        <p:spPr bwMode="auto">
          <a:xfrm>
            <a:off x="33020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3" name="Oval 3007"/>
          <p:cNvSpPr>
            <a:spLocks noChangeArrowheads="1"/>
          </p:cNvSpPr>
          <p:nvPr/>
        </p:nvSpPr>
        <p:spPr bwMode="auto">
          <a:xfrm>
            <a:off x="33020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4" name="Oval 3008"/>
          <p:cNvSpPr>
            <a:spLocks noChangeArrowheads="1"/>
          </p:cNvSpPr>
          <p:nvPr/>
        </p:nvSpPr>
        <p:spPr bwMode="auto">
          <a:xfrm>
            <a:off x="33020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5" name="Oval 3009"/>
          <p:cNvSpPr>
            <a:spLocks noChangeArrowheads="1"/>
          </p:cNvSpPr>
          <p:nvPr/>
        </p:nvSpPr>
        <p:spPr bwMode="auto">
          <a:xfrm>
            <a:off x="33020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6" name="Oval 3010"/>
          <p:cNvSpPr>
            <a:spLocks noChangeArrowheads="1"/>
          </p:cNvSpPr>
          <p:nvPr/>
        </p:nvSpPr>
        <p:spPr bwMode="auto">
          <a:xfrm>
            <a:off x="33020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7" name="Oval 3011"/>
          <p:cNvSpPr>
            <a:spLocks noChangeArrowheads="1"/>
          </p:cNvSpPr>
          <p:nvPr/>
        </p:nvSpPr>
        <p:spPr bwMode="auto">
          <a:xfrm>
            <a:off x="33020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8" name="Oval 3012"/>
          <p:cNvSpPr>
            <a:spLocks noChangeArrowheads="1"/>
          </p:cNvSpPr>
          <p:nvPr/>
        </p:nvSpPr>
        <p:spPr bwMode="auto">
          <a:xfrm>
            <a:off x="33020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9" name="Oval 3013"/>
          <p:cNvSpPr>
            <a:spLocks noChangeArrowheads="1"/>
          </p:cNvSpPr>
          <p:nvPr/>
        </p:nvSpPr>
        <p:spPr bwMode="auto">
          <a:xfrm>
            <a:off x="33020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0" name="Oval 3014"/>
          <p:cNvSpPr>
            <a:spLocks noChangeArrowheads="1"/>
          </p:cNvSpPr>
          <p:nvPr/>
        </p:nvSpPr>
        <p:spPr bwMode="auto">
          <a:xfrm>
            <a:off x="33020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1" name="Oval 3015"/>
          <p:cNvSpPr>
            <a:spLocks noChangeArrowheads="1"/>
          </p:cNvSpPr>
          <p:nvPr/>
        </p:nvSpPr>
        <p:spPr bwMode="auto">
          <a:xfrm>
            <a:off x="33020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2" name="Oval 2513"/>
          <p:cNvSpPr>
            <a:spLocks noChangeArrowheads="1"/>
          </p:cNvSpPr>
          <p:nvPr/>
        </p:nvSpPr>
        <p:spPr bwMode="auto">
          <a:xfrm>
            <a:off x="2006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3" name="Oval 2765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4" name="Line 3052"/>
          <p:cNvSpPr>
            <a:spLocks noChangeShapeType="1"/>
          </p:cNvSpPr>
          <p:nvPr/>
        </p:nvSpPr>
        <p:spPr bwMode="auto">
          <a:xfrm>
            <a:off x="5580063" y="47926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5" name="Line 3053"/>
          <p:cNvSpPr>
            <a:spLocks noChangeShapeType="1"/>
          </p:cNvSpPr>
          <p:nvPr/>
        </p:nvSpPr>
        <p:spPr bwMode="auto">
          <a:xfrm>
            <a:off x="5580063" y="26352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6" name="Line 3054"/>
          <p:cNvSpPr>
            <a:spLocks noChangeShapeType="1"/>
          </p:cNvSpPr>
          <p:nvPr/>
        </p:nvSpPr>
        <p:spPr bwMode="auto">
          <a:xfrm>
            <a:off x="5580063" y="3355975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7" name="Line 3055"/>
          <p:cNvSpPr>
            <a:spLocks noChangeShapeType="1"/>
          </p:cNvSpPr>
          <p:nvPr/>
        </p:nvSpPr>
        <p:spPr bwMode="auto">
          <a:xfrm>
            <a:off x="5580063" y="407670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8" name="Line 3056"/>
          <p:cNvSpPr>
            <a:spLocks noChangeShapeType="1"/>
          </p:cNvSpPr>
          <p:nvPr/>
        </p:nvSpPr>
        <p:spPr bwMode="auto">
          <a:xfrm>
            <a:off x="5580063" y="191611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9" name="Line 3057"/>
          <p:cNvSpPr>
            <a:spLocks noChangeShapeType="1"/>
          </p:cNvSpPr>
          <p:nvPr/>
        </p:nvSpPr>
        <p:spPr bwMode="auto">
          <a:xfrm>
            <a:off x="5580063" y="13398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70" name="Line 3058"/>
          <p:cNvSpPr>
            <a:spLocks noChangeShapeType="1"/>
          </p:cNvSpPr>
          <p:nvPr/>
        </p:nvSpPr>
        <p:spPr bwMode="auto">
          <a:xfrm flipH="1">
            <a:off x="7596188" y="1339850"/>
            <a:ext cx="0" cy="34559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71" name="Text Box 3059"/>
          <p:cNvSpPr txBox="1">
            <a:spLocks noChangeArrowheads="1"/>
          </p:cNvSpPr>
          <p:nvPr/>
        </p:nvSpPr>
        <p:spPr bwMode="auto">
          <a:xfrm>
            <a:off x="5292725" y="122555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3472" name="Text Box 3060"/>
          <p:cNvSpPr txBox="1">
            <a:spLocks noChangeArrowheads="1"/>
          </p:cNvSpPr>
          <p:nvPr/>
        </p:nvSpPr>
        <p:spPr bwMode="auto">
          <a:xfrm>
            <a:off x="5292725" y="1801813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3473" name="Line 3061"/>
          <p:cNvSpPr>
            <a:spLocks noChangeShapeType="1"/>
          </p:cNvSpPr>
          <p:nvPr/>
        </p:nvSpPr>
        <p:spPr bwMode="auto">
          <a:xfrm flipH="1">
            <a:off x="5580063" y="1339850"/>
            <a:ext cx="0" cy="34559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74" name="Oval 3062"/>
          <p:cNvSpPr>
            <a:spLocks noChangeArrowheads="1"/>
          </p:cNvSpPr>
          <p:nvPr/>
        </p:nvSpPr>
        <p:spPr bwMode="auto">
          <a:xfrm>
            <a:off x="55340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5" name="Oval 3063"/>
          <p:cNvSpPr>
            <a:spLocks noChangeArrowheads="1"/>
          </p:cNvSpPr>
          <p:nvPr/>
        </p:nvSpPr>
        <p:spPr bwMode="auto">
          <a:xfrm>
            <a:off x="55340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6" name="Oval 3064"/>
          <p:cNvSpPr>
            <a:spLocks noChangeArrowheads="1"/>
          </p:cNvSpPr>
          <p:nvPr/>
        </p:nvSpPr>
        <p:spPr bwMode="auto">
          <a:xfrm>
            <a:off x="55340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7" name="Oval 3065"/>
          <p:cNvSpPr>
            <a:spLocks noChangeArrowheads="1"/>
          </p:cNvSpPr>
          <p:nvPr/>
        </p:nvSpPr>
        <p:spPr bwMode="auto">
          <a:xfrm>
            <a:off x="55340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8" name="Oval 3066"/>
          <p:cNvSpPr>
            <a:spLocks noChangeArrowheads="1"/>
          </p:cNvSpPr>
          <p:nvPr/>
        </p:nvSpPr>
        <p:spPr bwMode="auto">
          <a:xfrm>
            <a:off x="55340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9" name="Oval 3067"/>
          <p:cNvSpPr>
            <a:spLocks noChangeArrowheads="1"/>
          </p:cNvSpPr>
          <p:nvPr/>
        </p:nvSpPr>
        <p:spPr bwMode="auto">
          <a:xfrm>
            <a:off x="55340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0" name="Oval 3068"/>
          <p:cNvSpPr>
            <a:spLocks noChangeArrowheads="1"/>
          </p:cNvSpPr>
          <p:nvPr/>
        </p:nvSpPr>
        <p:spPr bwMode="auto">
          <a:xfrm>
            <a:off x="55340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1" name="Oval 3069"/>
          <p:cNvSpPr>
            <a:spLocks noChangeArrowheads="1"/>
          </p:cNvSpPr>
          <p:nvPr/>
        </p:nvSpPr>
        <p:spPr bwMode="auto">
          <a:xfrm>
            <a:off x="55340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2" name="Oval 3070"/>
          <p:cNvSpPr>
            <a:spLocks noChangeArrowheads="1"/>
          </p:cNvSpPr>
          <p:nvPr/>
        </p:nvSpPr>
        <p:spPr bwMode="auto">
          <a:xfrm>
            <a:off x="55340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3" name="Oval 3071"/>
          <p:cNvSpPr>
            <a:spLocks noChangeArrowheads="1"/>
          </p:cNvSpPr>
          <p:nvPr/>
        </p:nvSpPr>
        <p:spPr bwMode="auto">
          <a:xfrm>
            <a:off x="55340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4" name="Oval 3072"/>
          <p:cNvSpPr>
            <a:spLocks noChangeArrowheads="1"/>
          </p:cNvSpPr>
          <p:nvPr/>
        </p:nvSpPr>
        <p:spPr bwMode="auto">
          <a:xfrm>
            <a:off x="55340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5" name="Oval 3073"/>
          <p:cNvSpPr>
            <a:spLocks noChangeArrowheads="1"/>
          </p:cNvSpPr>
          <p:nvPr/>
        </p:nvSpPr>
        <p:spPr bwMode="auto">
          <a:xfrm>
            <a:off x="55340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6" name="Oval 3074"/>
          <p:cNvSpPr>
            <a:spLocks noChangeArrowheads="1"/>
          </p:cNvSpPr>
          <p:nvPr/>
        </p:nvSpPr>
        <p:spPr bwMode="auto">
          <a:xfrm>
            <a:off x="55340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7" name="Oval 3075"/>
          <p:cNvSpPr>
            <a:spLocks noChangeArrowheads="1"/>
          </p:cNvSpPr>
          <p:nvPr/>
        </p:nvSpPr>
        <p:spPr bwMode="auto">
          <a:xfrm>
            <a:off x="55340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8" name="Oval 3076"/>
          <p:cNvSpPr>
            <a:spLocks noChangeArrowheads="1"/>
          </p:cNvSpPr>
          <p:nvPr/>
        </p:nvSpPr>
        <p:spPr bwMode="auto">
          <a:xfrm>
            <a:off x="55340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9" name="Oval 3077"/>
          <p:cNvSpPr>
            <a:spLocks noChangeArrowheads="1"/>
          </p:cNvSpPr>
          <p:nvPr/>
        </p:nvSpPr>
        <p:spPr bwMode="auto">
          <a:xfrm>
            <a:off x="55340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0" name="Oval 3078"/>
          <p:cNvSpPr>
            <a:spLocks noChangeArrowheads="1"/>
          </p:cNvSpPr>
          <p:nvPr/>
        </p:nvSpPr>
        <p:spPr bwMode="auto">
          <a:xfrm>
            <a:off x="55340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1" name="Oval 3079"/>
          <p:cNvSpPr>
            <a:spLocks noChangeArrowheads="1"/>
          </p:cNvSpPr>
          <p:nvPr/>
        </p:nvSpPr>
        <p:spPr bwMode="auto">
          <a:xfrm>
            <a:off x="55340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2" name="Oval 3080"/>
          <p:cNvSpPr>
            <a:spLocks noChangeArrowheads="1"/>
          </p:cNvSpPr>
          <p:nvPr/>
        </p:nvSpPr>
        <p:spPr bwMode="auto">
          <a:xfrm>
            <a:off x="55340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3" name="Text Box 3081"/>
          <p:cNvSpPr txBox="1">
            <a:spLocks noChangeArrowheads="1"/>
          </p:cNvSpPr>
          <p:nvPr/>
        </p:nvSpPr>
        <p:spPr bwMode="auto">
          <a:xfrm>
            <a:off x="5219700" y="2514600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3494" name="Text Box 3082"/>
          <p:cNvSpPr txBox="1">
            <a:spLocks noChangeArrowheads="1"/>
          </p:cNvSpPr>
          <p:nvPr/>
        </p:nvSpPr>
        <p:spPr bwMode="auto">
          <a:xfrm>
            <a:off x="5219700" y="324167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3495" name="Oval 3083"/>
          <p:cNvSpPr>
            <a:spLocks noChangeArrowheads="1"/>
          </p:cNvSpPr>
          <p:nvPr/>
        </p:nvSpPr>
        <p:spPr bwMode="auto">
          <a:xfrm>
            <a:off x="55340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6" name="Oval 3084"/>
          <p:cNvSpPr>
            <a:spLocks noChangeArrowheads="1"/>
          </p:cNvSpPr>
          <p:nvPr/>
        </p:nvSpPr>
        <p:spPr bwMode="auto">
          <a:xfrm>
            <a:off x="55340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7" name="Oval 3085"/>
          <p:cNvSpPr>
            <a:spLocks noChangeArrowheads="1"/>
          </p:cNvSpPr>
          <p:nvPr/>
        </p:nvSpPr>
        <p:spPr bwMode="auto">
          <a:xfrm>
            <a:off x="55340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8" name="Oval 3086"/>
          <p:cNvSpPr>
            <a:spLocks noChangeArrowheads="1"/>
          </p:cNvSpPr>
          <p:nvPr/>
        </p:nvSpPr>
        <p:spPr bwMode="auto">
          <a:xfrm>
            <a:off x="55340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9" name="Text Box 3088"/>
          <p:cNvSpPr txBox="1">
            <a:spLocks noChangeArrowheads="1"/>
          </p:cNvSpPr>
          <p:nvPr/>
        </p:nvSpPr>
        <p:spPr bwMode="auto">
          <a:xfrm>
            <a:off x="5219700" y="3962400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3500" name="Text Box 3089"/>
          <p:cNvSpPr txBox="1">
            <a:spLocks noChangeArrowheads="1"/>
          </p:cNvSpPr>
          <p:nvPr/>
        </p:nvSpPr>
        <p:spPr bwMode="auto">
          <a:xfrm>
            <a:off x="5219700" y="468153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3501" name="Oval 3090"/>
          <p:cNvSpPr>
            <a:spLocks noChangeArrowheads="1"/>
          </p:cNvSpPr>
          <p:nvPr/>
        </p:nvSpPr>
        <p:spPr bwMode="auto">
          <a:xfrm>
            <a:off x="56784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2" name="Oval 3091"/>
          <p:cNvSpPr>
            <a:spLocks noChangeArrowheads="1"/>
          </p:cNvSpPr>
          <p:nvPr/>
        </p:nvSpPr>
        <p:spPr bwMode="auto">
          <a:xfrm>
            <a:off x="56784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3" name="Oval 3092"/>
          <p:cNvSpPr>
            <a:spLocks noChangeArrowheads="1"/>
          </p:cNvSpPr>
          <p:nvPr/>
        </p:nvSpPr>
        <p:spPr bwMode="auto">
          <a:xfrm>
            <a:off x="56784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4" name="Oval 3093"/>
          <p:cNvSpPr>
            <a:spLocks noChangeArrowheads="1"/>
          </p:cNvSpPr>
          <p:nvPr/>
        </p:nvSpPr>
        <p:spPr bwMode="auto">
          <a:xfrm>
            <a:off x="56784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5" name="Oval 3094"/>
          <p:cNvSpPr>
            <a:spLocks noChangeArrowheads="1"/>
          </p:cNvSpPr>
          <p:nvPr/>
        </p:nvSpPr>
        <p:spPr bwMode="auto">
          <a:xfrm>
            <a:off x="56784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6" name="Oval 3095"/>
          <p:cNvSpPr>
            <a:spLocks noChangeArrowheads="1"/>
          </p:cNvSpPr>
          <p:nvPr/>
        </p:nvSpPr>
        <p:spPr bwMode="auto">
          <a:xfrm>
            <a:off x="56784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7" name="Oval 3096"/>
          <p:cNvSpPr>
            <a:spLocks noChangeArrowheads="1"/>
          </p:cNvSpPr>
          <p:nvPr/>
        </p:nvSpPr>
        <p:spPr bwMode="auto">
          <a:xfrm>
            <a:off x="56784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8" name="Oval 3097"/>
          <p:cNvSpPr>
            <a:spLocks noChangeArrowheads="1"/>
          </p:cNvSpPr>
          <p:nvPr/>
        </p:nvSpPr>
        <p:spPr bwMode="auto">
          <a:xfrm>
            <a:off x="56784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9" name="Oval 3098"/>
          <p:cNvSpPr>
            <a:spLocks noChangeArrowheads="1"/>
          </p:cNvSpPr>
          <p:nvPr/>
        </p:nvSpPr>
        <p:spPr bwMode="auto">
          <a:xfrm>
            <a:off x="56784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0" name="Oval 3099"/>
          <p:cNvSpPr>
            <a:spLocks noChangeArrowheads="1"/>
          </p:cNvSpPr>
          <p:nvPr/>
        </p:nvSpPr>
        <p:spPr bwMode="auto">
          <a:xfrm>
            <a:off x="56784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1" name="Oval 3100"/>
          <p:cNvSpPr>
            <a:spLocks noChangeArrowheads="1"/>
          </p:cNvSpPr>
          <p:nvPr/>
        </p:nvSpPr>
        <p:spPr bwMode="auto">
          <a:xfrm>
            <a:off x="56784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2" name="Oval 3101"/>
          <p:cNvSpPr>
            <a:spLocks noChangeArrowheads="1"/>
          </p:cNvSpPr>
          <p:nvPr/>
        </p:nvSpPr>
        <p:spPr bwMode="auto">
          <a:xfrm>
            <a:off x="56784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3" name="Oval 3102"/>
          <p:cNvSpPr>
            <a:spLocks noChangeArrowheads="1"/>
          </p:cNvSpPr>
          <p:nvPr/>
        </p:nvSpPr>
        <p:spPr bwMode="auto">
          <a:xfrm>
            <a:off x="56784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4" name="Oval 3103"/>
          <p:cNvSpPr>
            <a:spLocks noChangeArrowheads="1"/>
          </p:cNvSpPr>
          <p:nvPr/>
        </p:nvSpPr>
        <p:spPr bwMode="auto">
          <a:xfrm>
            <a:off x="56784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5" name="Oval 3104"/>
          <p:cNvSpPr>
            <a:spLocks noChangeArrowheads="1"/>
          </p:cNvSpPr>
          <p:nvPr/>
        </p:nvSpPr>
        <p:spPr bwMode="auto">
          <a:xfrm>
            <a:off x="56784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6" name="Oval 3105"/>
          <p:cNvSpPr>
            <a:spLocks noChangeArrowheads="1"/>
          </p:cNvSpPr>
          <p:nvPr/>
        </p:nvSpPr>
        <p:spPr bwMode="auto">
          <a:xfrm>
            <a:off x="56784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7" name="Oval 3106"/>
          <p:cNvSpPr>
            <a:spLocks noChangeArrowheads="1"/>
          </p:cNvSpPr>
          <p:nvPr/>
        </p:nvSpPr>
        <p:spPr bwMode="auto">
          <a:xfrm>
            <a:off x="56784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8" name="Oval 3107"/>
          <p:cNvSpPr>
            <a:spLocks noChangeArrowheads="1"/>
          </p:cNvSpPr>
          <p:nvPr/>
        </p:nvSpPr>
        <p:spPr bwMode="auto">
          <a:xfrm>
            <a:off x="56784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9" name="Oval 3108"/>
          <p:cNvSpPr>
            <a:spLocks noChangeArrowheads="1"/>
          </p:cNvSpPr>
          <p:nvPr/>
        </p:nvSpPr>
        <p:spPr bwMode="auto">
          <a:xfrm>
            <a:off x="56784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0" name="Oval 3109"/>
          <p:cNvSpPr>
            <a:spLocks noChangeArrowheads="1"/>
          </p:cNvSpPr>
          <p:nvPr/>
        </p:nvSpPr>
        <p:spPr bwMode="auto">
          <a:xfrm>
            <a:off x="56784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1" name="Oval 3110"/>
          <p:cNvSpPr>
            <a:spLocks noChangeArrowheads="1"/>
          </p:cNvSpPr>
          <p:nvPr/>
        </p:nvSpPr>
        <p:spPr bwMode="auto">
          <a:xfrm>
            <a:off x="56784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2" name="Oval 3111"/>
          <p:cNvSpPr>
            <a:spLocks noChangeArrowheads="1"/>
          </p:cNvSpPr>
          <p:nvPr/>
        </p:nvSpPr>
        <p:spPr bwMode="auto">
          <a:xfrm>
            <a:off x="56784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3" name="Oval 3112"/>
          <p:cNvSpPr>
            <a:spLocks noChangeArrowheads="1"/>
          </p:cNvSpPr>
          <p:nvPr/>
        </p:nvSpPr>
        <p:spPr bwMode="auto">
          <a:xfrm>
            <a:off x="56784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4" name="Oval 3113"/>
          <p:cNvSpPr>
            <a:spLocks noChangeArrowheads="1"/>
          </p:cNvSpPr>
          <p:nvPr/>
        </p:nvSpPr>
        <p:spPr bwMode="auto">
          <a:xfrm>
            <a:off x="56784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5" name="Oval 3114"/>
          <p:cNvSpPr>
            <a:spLocks noChangeArrowheads="1"/>
          </p:cNvSpPr>
          <p:nvPr/>
        </p:nvSpPr>
        <p:spPr bwMode="auto">
          <a:xfrm>
            <a:off x="56784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6" name="Oval 3115"/>
          <p:cNvSpPr>
            <a:spLocks noChangeArrowheads="1"/>
          </p:cNvSpPr>
          <p:nvPr/>
        </p:nvSpPr>
        <p:spPr bwMode="auto">
          <a:xfrm>
            <a:off x="58213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7" name="Oval 3116"/>
          <p:cNvSpPr>
            <a:spLocks noChangeArrowheads="1"/>
          </p:cNvSpPr>
          <p:nvPr/>
        </p:nvSpPr>
        <p:spPr bwMode="auto">
          <a:xfrm>
            <a:off x="58213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8" name="Oval 3117"/>
          <p:cNvSpPr>
            <a:spLocks noChangeArrowheads="1"/>
          </p:cNvSpPr>
          <p:nvPr/>
        </p:nvSpPr>
        <p:spPr bwMode="auto">
          <a:xfrm>
            <a:off x="58213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9" name="Oval 3118"/>
          <p:cNvSpPr>
            <a:spLocks noChangeArrowheads="1"/>
          </p:cNvSpPr>
          <p:nvPr/>
        </p:nvSpPr>
        <p:spPr bwMode="auto">
          <a:xfrm>
            <a:off x="58213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0" name="Oval 3119"/>
          <p:cNvSpPr>
            <a:spLocks noChangeArrowheads="1"/>
          </p:cNvSpPr>
          <p:nvPr/>
        </p:nvSpPr>
        <p:spPr bwMode="auto">
          <a:xfrm>
            <a:off x="58213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1" name="Oval 3120"/>
          <p:cNvSpPr>
            <a:spLocks noChangeArrowheads="1"/>
          </p:cNvSpPr>
          <p:nvPr/>
        </p:nvSpPr>
        <p:spPr bwMode="auto">
          <a:xfrm>
            <a:off x="58213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2" name="Oval 3121"/>
          <p:cNvSpPr>
            <a:spLocks noChangeArrowheads="1"/>
          </p:cNvSpPr>
          <p:nvPr/>
        </p:nvSpPr>
        <p:spPr bwMode="auto">
          <a:xfrm>
            <a:off x="58213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3" name="Oval 3122"/>
          <p:cNvSpPr>
            <a:spLocks noChangeArrowheads="1"/>
          </p:cNvSpPr>
          <p:nvPr/>
        </p:nvSpPr>
        <p:spPr bwMode="auto">
          <a:xfrm>
            <a:off x="58213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4" name="Oval 3123"/>
          <p:cNvSpPr>
            <a:spLocks noChangeArrowheads="1"/>
          </p:cNvSpPr>
          <p:nvPr/>
        </p:nvSpPr>
        <p:spPr bwMode="auto">
          <a:xfrm>
            <a:off x="58213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5" name="Oval 3124"/>
          <p:cNvSpPr>
            <a:spLocks noChangeArrowheads="1"/>
          </p:cNvSpPr>
          <p:nvPr/>
        </p:nvSpPr>
        <p:spPr bwMode="auto">
          <a:xfrm>
            <a:off x="58213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6" name="Oval 3125"/>
          <p:cNvSpPr>
            <a:spLocks noChangeArrowheads="1"/>
          </p:cNvSpPr>
          <p:nvPr/>
        </p:nvSpPr>
        <p:spPr bwMode="auto">
          <a:xfrm>
            <a:off x="58213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7" name="Oval 3126"/>
          <p:cNvSpPr>
            <a:spLocks noChangeArrowheads="1"/>
          </p:cNvSpPr>
          <p:nvPr/>
        </p:nvSpPr>
        <p:spPr bwMode="auto">
          <a:xfrm>
            <a:off x="58213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8" name="Oval 3127"/>
          <p:cNvSpPr>
            <a:spLocks noChangeArrowheads="1"/>
          </p:cNvSpPr>
          <p:nvPr/>
        </p:nvSpPr>
        <p:spPr bwMode="auto">
          <a:xfrm>
            <a:off x="58213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9" name="Oval 3128"/>
          <p:cNvSpPr>
            <a:spLocks noChangeArrowheads="1"/>
          </p:cNvSpPr>
          <p:nvPr/>
        </p:nvSpPr>
        <p:spPr bwMode="auto">
          <a:xfrm>
            <a:off x="58213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0" name="Oval 3129"/>
          <p:cNvSpPr>
            <a:spLocks noChangeArrowheads="1"/>
          </p:cNvSpPr>
          <p:nvPr/>
        </p:nvSpPr>
        <p:spPr bwMode="auto">
          <a:xfrm>
            <a:off x="58213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1" name="Oval 3130"/>
          <p:cNvSpPr>
            <a:spLocks noChangeArrowheads="1"/>
          </p:cNvSpPr>
          <p:nvPr/>
        </p:nvSpPr>
        <p:spPr bwMode="auto">
          <a:xfrm>
            <a:off x="58213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2" name="Oval 3131"/>
          <p:cNvSpPr>
            <a:spLocks noChangeArrowheads="1"/>
          </p:cNvSpPr>
          <p:nvPr/>
        </p:nvSpPr>
        <p:spPr bwMode="auto">
          <a:xfrm>
            <a:off x="58213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3" name="Oval 3132"/>
          <p:cNvSpPr>
            <a:spLocks noChangeArrowheads="1"/>
          </p:cNvSpPr>
          <p:nvPr/>
        </p:nvSpPr>
        <p:spPr bwMode="auto">
          <a:xfrm>
            <a:off x="58213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4" name="Oval 3133"/>
          <p:cNvSpPr>
            <a:spLocks noChangeArrowheads="1"/>
          </p:cNvSpPr>
          <p:nvPr/>
        </p:nvSpPr>
        <p:spPr bwMode="auto">
          <a:xfrm>
            <a:off x="58213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5" name="Oval 3134"/>
          <p:cNvSpPr>
            <a:spLocks noChangeArrowheads="1"/>
          </p:cNvSpPr>
          <p:nvPr/>
        </p:nvSpPr>
        <p:spPr bwMode="auto">
          <a:xfrm>
            <a:off x="58213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6" name="Oval 3135"/>
          <p:cNvSpPr>
            <a:spLocks noChangeArrowheads="1"/>
          </p:cNvSpPr>
          <p:nvPr/>
        </p:nvSpPr>
        <p:spPr bwMode="auto">
          <a:xfrm>
            <a:off x="58213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7" name="Oval 3136"/>
          <p:cNvSpPr>
            <a:spLocks noChangeArrowheads="1"/>
          </p:cNvSpPr>
          <p:nvPr/>
        </p:nvSpPr>
        <p:spPr bwMode="auto">
          <a:xfrm>
            <a:off x="58213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8" name="Oval 3137"/>
          <p:cNvSpPr>
            <a:spLocks noChangeArrowheads="1"/>
          </p:cNvSpPr>
          <p:nvPr/>
        </p:nvSpPr>
        <p:spPr bwMode="auto">
          <a:xfrm>
            <a:off x="58213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9" name="Oval 3138"/>
          <p:cNvSpPr>
            <a:spLocks noChangeArrowheads="1"/>
          </p:cNvSpPr>
          <p:nvPr/>
        </p:nvSpPr>
        <p:spPr bwMode="auto">
          <a:xfrm>
            <a:off x="58213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0" name="Oval 3139"/>
          <p:cNvSpPr>
            <a:spLocks noChangeArrowheads="1"/>
          </p:cNvSpPr>
          <p:nvPr/>
        </p:nvSpPr>
        <p:spPr bwMode="auto">
          <a:xfrm>
            <a:off x="58213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1" name="Oval 3140"/>
          <p:cNvSpPr>
            <a:spLocks noChangeArrowheads="1"/>
          </p:cNvSpPr>
          <p:nvPr/>
        </p:nvSpPr>
        <p:spPr bwMode="auto">
          <a:xfrm>
            <a:off x="59658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2" name="Oval 3141"/>
          <p:cNvSpPr>
            <a:spLocks noChangeArrowheads="1"/>
          </p:cNvSpPr>
          <p:nvPr/>
        </p:nvSpPr>
        <p:spPr bwMode="auto">
          <a:xfrm>
            <a:off x="59658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3" name="Oval 3142"/>
          <p:cNvSpPr>
            <a:spLocks noChangeArrowheads="1"/>
          </p:cNvSpPr>
          <p:nvPr/>
        </p:nvSpPr>
        <p:spPr bwMode="auto">
          <a:xfrm>
            <a:off x="59658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4" name="Oval 3143"/>
          <p:cNvSpPr>
            <a:spLocks noChangeArrowheads="1"/>
          </p:cNvSpPr>
          <p:nvPr/>
        </p:nvSpPr>
        <p:spPr bwMode="auto">
          <a:xfrm>
            <a:off x="59658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5" name="Oval 3144"/>
          <p:cNvSpPr>
            <a:spLocks noChangeArrowheads="1"/>
          </p:cNvSpPr>
          <p:nvPr/>
        </p:nvSpPr>
        <p:spPr bwMode="auto">
          <a:xfrm>
            <a:off x="59658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6" name="Oval 3145"/>
          <p:cNvSpPr>
            <a:spLocks noChangeArrowheads="1"/>
          </p:cNvSpPr>
          <p:nvPr/>
        </p:nvSpPr>
        <p:spPr bwMode="auto">
          <a:xfrm>
            <a:off x="59658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7" name="Oval 3146"/>
          <p:cNvSpPr>
            <a:spLocks noChangeArrowheads="1"/>
          </p:cNvSpPr>
          <p:nvPr/>
        </p:nvSpPr>
        <p:spPr bwMode="auto">
          <a:xfrm>
            <a:off x="59658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8" name="Oval 3147"/>
          <p:cNvSpPr>
            <a:spLocks noChangeArrowheads="1"/>
          </p:cNvSpPr>
          <p:nvPr/>
        </p:nvSpPr>
        <p:spPr bwMode="auto">
          <a:xfrm>
            <a:off x="59658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9" name="Oval 3148"/>
          <p:cNvSpPr>
            <a:spLocks noChangeArrowheads="1"/>
          </p:cNvSpPr>
          <p:nvPr/>
        </p:nvSpPr>
        <p:spPr bwMode="auto">
          <a:xfrm>
            <a:off x="59658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0" name="Oval 3149"/>
          <p:cNvSpPr>
            <a:spLocks noChangeArrowheads="1"/>
          </p:cNvSpPr>
          <p:nvPr/>
        </p:nvSpPr>
        <p:spPr bwMode="auto">
          <a:xfrm>
            <a:off x="59658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1" name="Oval 3150"/>
          <p:cNvSpPr>
            <a:spLocks noChangeArrowheads="1"/>
          </p:cNvSpPr>
          <p:nvPr/>
        </p:nvSpPr>
        <p:spPr bwMode="auto">
          <a:xfrm>
            <a:off x="59658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2" name="Oval 3151"/>
          <p:cNvSpPr>
            <a:spLocks noChangeArrowheads="1"/>
          </p:cNvSpPr>
          <p:nvPr/>
        </p:nvSpPr>
        <p:spPr bwMode="auto">
          <a:xfrm>
            <a:off x="59658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3" name="Oval 3152"/>
          <p:cNvSpPr>
            <a:spLocks noChangeArrowheads="1"/>
          </p:cNvSpPr>
          <p:nvPr/>
        </p:nvSpPr>
        <p:spPr bwMode="auto">
          <a:xfrm>
            <a:off x="59658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4" name="Oval 3153"/>
          <p:cNvSpPr>
            <a:spLocks noChangeArrowheads="1"/>
          </p:cNvSpPr>
          <p:nvPr/>
        </p:nvSpPr>
        <p:spPr bwMode="auto">
          <a:xfrm>
            <a:off x="59658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5" name="Oval 3154"/>
          <p:cNvSpPr>
            <a:spLocks noChangeArrowheads="1"/>
          </p:cNvSpPr>
          <p:nvPr/>
        </p:nvSpPr>
        <p:spPr bwMode="auto">
          <a:xfrm>
            <a:off x="59658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6" name="Oval 3155"/>
          <p:cNvSpPr>
            <a:spLocks noChangeArrowheads="1"/>
          </p:cNvSpPr>
          <p:nvPr/>
        </p:nvSpPr>
        <p:spPr bwMode="auto">
          <a:xfrm>
            <a:off x="59658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7" name="Oval 3156"/>
          <p:cNvSpPr>
            <a:spLocks noChangeArrowheads="1"/>
          </p:cNvSpPr>
          <p:nvPr/>
        </p:nvSpPr>
        <p:spPr bwMode="auto">
          <a:xfrm>
            <a:off x="59658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8" name="Oval 3157"/>
          <p:cNvSpPr>
            <a:spLocks noChangeArrowheads="1"/>
          </p:cNvSpPr>
          <p:nvPr/>
        </p:nvSpPr>
        <p:spPr bwMode="auto">
          <a:xfrm>
            <a:off x="59658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9" name="Oval 3158"/>
          <p:cNvSpPr>
            <a:spLocks noChangeArrowheads="1"/>
          </p:cNvSpPr>
          <p:nvPr/>
        </p:nvSpPr>
        <p:spPr bwMode="auto">
          <a:xfrm>
            <a:off x="59658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0" name="Oval 3159"/>
          <p:cNvSpPr>
            <a:spLocks noChangeArrowheads="1"/>
          </p:cNvSpPr>
          <p:nvPr/>
        </p:nvSpPr>
        <p:spPr bwMode="auto">
          <a:xfrm>
            <a:off x="59658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1" name="Oval 3160"/>
          <p:cNvSpPr>
            <a:spLocks noChangeArrowheads="1"/>
          </p:cNvSpPr>
          <p:nvPr/>
        </p:nvSpPr>
        <p:spPr bwMode="auto">
          <a:xfrm>
            <a:off x="59658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2" name="Oval 3161"/>
          <p:cNvSpPr>
            <a:spLocks noChangeArrowheads="1"/>
          </p:cNvSpPr>
          <p:nvPr/>
        </p:nvSpPr>
        <p:spPr bwMode="auto">
          <a:xfrm>
            <a:off x="59658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3" name="Oval 3162"/>
          <p:cNvSpPr>
            <a:spLocks noChangeArrowheads="1"/>
          </p:cNvSpPr>
          <p:nvPr/>
        </p:nvSpPr>
        <p:spPr bwMode="auto">
          <a:xfrm>
            <a:off x="59658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4" name="Oval 3163"/>
          <p:cNvSpPr>
            <a:spLocks noChangeArrowheads="1"/>
          </p:cNvSpPr>
          <p:nvPr/>
        </p:nvSpPr>
        <p:spPr bwMode="auto">
          <a:xfrm>
            <a:off x="59658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5" name="Oval 3164"/>
          <p:cNvSpPr>
            <a:spLocks noChangeArrowheads="1"/>
          </p:cNvSpPr>
          <p:nvPr/>
        </p:nvSpPr>
        <p:spPr bwMode="auto">
          <a:xfrm>
            <a:off x="59658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6" name="Oval 3165"/>
          <p:cNvSpPr>
            <a:spLocks noChangeArrowheads="1"/>
          </p:cNvSpPr>
          <p:nvPr/>
        </p:nvSpPr>
        <p:spPr bwMode="auto">
          <a:xfrm>
            <a:off x="61102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7" name="Oval 3166"/>
          <p:cNvSpPr>
            <a:spLocks noChangeArrowheads="1"/>
          </p:cNvSpPr>
          <p:nvPr/>
        </p:nvSpPr>
        <p:spPr bwMode="auto">
          <a:xfrm>
            <a:off x="61102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8" name="Oval 3167"/>
          <p:cNvSpPr>
            <a:spLocks noChangeArrowheads="1"/>
          </p:cNvSpPr>
          <p:nvPr/>
        </p:nvSpPr>
        <p:spPr bwMode="auto">
          <a:xfrm>
            <a:off x="61102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9" name="Oval 3168"/>
          <p:cNvSpPr>
            <a:spLocks noChangeArrowheads="1"/>
          </p:cNvSpPr>
          <p:nvPr/>
        </p:nvSpPr>
        <p:spPr bwMode="auto">
          <a:xfrm>
            <a:off x="61102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0" name="Oval 3169"/>
          <p:cNvSpPr>
            <a:spLocks noChangeArrowheads="1"/>
          </p:cNvSpPr>
          <p:nvPr/>
        </p:nvSpPr>
        <p:spPr bwMode="auto">
          <a:xfrm>
            <a:off x="61102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1" name="Oval 3170"/>
          <p:cNvSpPr>
            <a:spLocks noChangeArrowheads="1"/>
          </p:cNvSpPr>
          <p:nvPr/>
        </p:nvSpPr>
        <p:spPr bwMode="auto">
          <a:xfrm>
            <a:off x="61102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2" name="Oval 3171"/>
          <p:cNvSpPr>
            <a:spLocks noChangeArrowheads="1"/>
          </p:cNvSpPr>
          <p:nvPr/>
        </p:nvSpPr>
        <p:spPr bwMode="auto">
          <a:xfrm>
            <a:off x="61102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3" name="Oval 3172"/>
          <p:cNvSpPr>
            <a:spLocks noChangeArrowheads="1"/>
          </p:cNvSpPr>
          <p:nvPr/>
        </p:nvSpPr>
        <p:spPr bwMode="auto">
          <a:xfrm>
            <a:off x="61102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4" name="Oval 3173"/>
          <p:cNvSpPr>
            <a:spLocks noChangeArrowheads="1"/>
          </p:cNvSpPr>
          <p:nvPr/>
        </p:nvSpPr>
        <p:spPr bwMode="auto">
          <a:xfrm>
            <a:off x="61102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5" name="Oval 3174"/>
          <p:cNvSpPr>
            <a:spLocks noChangeArrowheads="1"/>
          </p:cNvSpPr>
          <p:nvPr/>
        </p:nvSpPr>
        <p:spPr bwMode="auto">
          <a:xfrm>
            <a:off x="61102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6" name="Oval 3175"/>
          <p:cNvSpPr>
            <a:spLocks noChangeArrowheads="1"/>
          </p:cNvSpPr>
          <p:nvPr/>
        </p:nvSpPr>
        <p:spPr bwMode="auto">
          <a:xfrm>
            <a:off x="61102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7" name="Oval 3176"/>
          <p:cNvSpPr>
            <a:spLocks noChangeArrowheads="1"/>
          </p:cNvSpPr>
          <p:nvPr/>
        </p:nvSpPr>
        <p:spPr bwMode="auto">
          <a:xfrm>
            <a:off x="61102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8" name="Oval 3177"/>
          <p:cNvSpPr>
            <a:spLocks noChangeArrowheads="1"/>
          </p:cNvSpPr>
          <p:nvPr/>
        </p:nvSpPr>
        <p:spPr bwMode="auto">
          <a:xfrm>
            <a:off x="61102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9" name="Oval 3178"/>
          <p:cNvSpPr>
            <a:spLocks noChangeArrowheads="1"/>
          </p:cNvSpPr>
          <p:nvPr/>
        </p:nvSpPr>
        <p:spPr bwMode="auto">
          <a:xfrm>
            <a:off x="61102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0" name="Oval 3179"/>
          <p:cNvSpPr>
            <a:spLocks noChangeArrowheads="1"/>
          </p:cNvSpPr>
          <p:nvPr/>
        </p:nvSpPr>
        <p:spPr bwMode="auto">
          <a:xfrm>
            <a:off x="61102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1" name="Oval 3180"/>
          <p:cNvSpPr>
            <a:spLocks noChangeArrowheads="1"/>
          </p:cNvSpPr>
          <p:nvPr/>
        </p:nvSpPr>
        <p:spPr bwMode="auto">
          <a:xfrm>
            <a:off x="61102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2" name="Oval 3181"/>
          <p:cNvSpPr>
            <a:spLocks noChangeArrowheads="1"/>
          </p:cNvSpPr>
          <p:nvPr/>
        </p:nvSpPr>
        <p:spPr bwMode="auto">
          <a:xfrm>
            <a:off x="61102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3" name="Oval 3182"/>
          <p:cNvSpPr>
            <a:spLocks noChangeArrowheads="1"/>
          </p:cNvSpPr>
          <p:nvPr/>
        </p:nvSpPr>
        <p:spPr bwMode="auto">
          <a:xfrm>
            <a:off x="61102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4" name="Oval 3183"/>
          <p:cNvSpPr>
            <a:spLocks noChangeArrowheads="1"/>
          </p:cNvSpPr>
          <p:nvPr/>
        </p:nvSpPr>
        <p:spPr bwMode="auto">
          <a:xfrm>
            <a:off x="61102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5" name="Oval 3184"/>
          <p:cNvSpPr>
            <a:spLocks noChangeArrowheads="1"/>
          </p:cNvSpPr>
          <p:nvPr/>
        </p:nvSpPr>
        <p:spPr bwMode="auto">
          <a:xfrm>
            <a:off x="61102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6" name="Oval 3185"/>
          <p:cNvSpPr>
            <a:spLocks noChangeArrowheads="1"/>
          </p:cNvSpPr>
          <p:nvPr/>
        </p:nvSpPr>
        <p:spPr bwMode="auto">
          <a:xfrm>
            <a:off x="61102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7" name="Oval 3186"/>
          <p:cNvSpPr>
            <a:spLocks noChangeArrowheads="1"/>
          </p:cNvSpPr>
          <p:nvPr/>
        </p:nvSpPr>
        <p:spPr bwMode="auto">
          <a:xfrm>
            <a:off x="61102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8" name="Oval 3187"/>
          <p:cNvSpPr>
            <a:spLocks noChangeArrowheads="1"/>
          </p:cNvSpPr>
          <p:nvPr/>
        </p:nvSpPr>
        <p:spPr bwMode="auto">
          <a:xfrm>
            <a:off x="61102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9" name="Oval 3188"/>
          <p:cNvSpPr>
            <a:spLocks noChangeArrowheads="1"/>
          </p:cNvSpPr>
          <p:nvPr/>
        </p:nvSpPr>
        <p:spPr bwMode="auto">
          <a:xfrm>
            <a:off x="61102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0" name="Oval 3189"/>
          <p:cNvSpPr>
            <a:spLocks noChangeArrowheads="1"/>
          </p:cNvSpPr>
          <p:nvPr/>
        </p:nvSpPr>
        <p:spPr bwMode="auto">
          <a:xfrm>
            <a:off x="61102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1" name="Text Box 3190"/>
          <p:cNvSpPr txBox="1">
            <a:spLocks noChangeArrowheads="1"/>
          </p:cNvSpPr>
          <p:nvPr/>
        </p:nvSpPr>
        <p:spPr bwMode="auto">
          <a:xfrm>
            <a:off x="5446713" y="1052513"/>
            <a:ext cx="2273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</a:t>
            </a:r>
          </a:p>
        </p:txBody>
      </p:sp>
      <p:sp>
        <p:nvSpPr>
          <p:cNvPr id="3602" name="Oval 3192"/>
          <p:cNvSpPr>
            <a:spLocks noChangeArrowheads="1"/>
          </p:cNvSpPr>
          <p:nvPr/>
        </p:nvSpPr>
        <p:spPr bwMode="auto">
          <a:xfrm>
            <a:off x="62547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3" name="Oval 3193"/>
          <p:cNvSpPr>
            <a:spLocks noChangeArrowheads="1"/>
          </p:cNvSpPr>
          <p:nvPr/>
        </p:nvSpPr>
        <p:spPr bwMode="auto">
          <a:xfrm>
            <a:off x="62547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4" name="Oval 3194"/>
          <p:cNvSpPr>
            <a:spLocks noChangeArrowheads="1"/>
          </p:cNvSpPr>
          <p:nvPr/>
        </p:nvSpPr>
        <p:spPr bwMode="auto">
          <a:xfrm>
            <a:off x="62547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5" name="Oval 3195"/>
          <p:cNvSpPr>
            <a:spLocks noChangeArrowheads="1"/>
          </p:cNvSpPr>
          <p:nvPr/>
        </p:nvSpPr>
        <p:spPr bwMode="auto">
          <a:xfrm>
            <a:off x="62547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6" name="Oval 3196"/>
          <p:cNvSpPr>
            <a:spLocks noChangeArrowheads="1"/>
          </p:cNvSpPr>
          <p:nvPr/>
        </p:nvSpPr>
        <p:spPr bwMode="auto">
          <a:xfrm>
            <a:off x="62547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7" name="Oval 3197"/>
          <p:cNvSpPr>
            <a:spLocks noChangeArrowheads="1"/>
          </p:cNvSpPr>
          <p:nvPr/>
        </p:nvSpPr>
        <p:spPr bwMode="auto">
          <a:xfrm>
            <a:off x="62547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8" name="Oval 3198"/>
          <p:cNvSpPr>
            <a:spLocks noChangeArrowheads="1"/>
          </p:cNvSpPr>
          <p:nvPr/>
        </p:nvSpPr>
        <p:spPr bwMode="auto">
          <a:xfrm>
            <a:off x="62547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9" name="Oval 3199"/>
          <p:cNvSpPr>
            <a:spLocks noChangeArrowheads="1"/>
          </p:cNvSpPr>
          <p:nvPr/>
        </p:nvSpPr>
        <p:spPr bwMode="auto">
          <a:xfrm>
            <a:off x="62547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0" name="Oval 3200"/>
          <p:cNvSpPr>
            <a:spLocks noChangeArrowheads="1"/>
          </p:cNvSpPr>
          <p:nvPr/>
        </p:nvSpPr>
        <p:spPr bwMode="auto">
          <a:xfrm>
            <a:off x="62547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1" name="Oval 3201"/>
          <p:cNvSpPr>
            <a:spLocks noChangeArrowheads="1"/>
          </p:cNvSpPr>
          <p:nvPr/>
        </p:nvSpPr>
        <p:spPr bwMode="auto">
          <a:xfrm>
            <a:off x="62547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2" name="Oval 3202"/>
          <p:cNvSpPr>
            <a:spLocks noChangeArrowheads="1"/>
          </p:cNvSpPr>
          <p:nvPr/>
        </p:nvSpPr>
        <p:spPr bwMode="auto">
          <a:xfrm>
            <a:off x="62547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3" name="Oval 3203"/>
          <p:cNvSpPr>
            <a:spLocks noChangeArrowheads="1"/>
          </p:cNvSpPr>
          <p:nvPr/>
        </p:nvSpPr>
        <p:spPr bwMode="auto">
          <a:xfrm>
            <a:off x="62547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4" name="Oval 3204"/>
          <p:cNvSpPr>
            <a:spLocks noChangeArrowheads="1"/>
          </p:cNvSpPr>
          <p:nvPr/>
        </p:nvSpPr>
        <p:spPr bwMode="auto">
          <a:xfrm>
            <a:off x="62547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5" name="Oval 3205"/>
          <p:cNvSpPr>
            <a:spLocks noChangeArrowheads="1"/>
          </p:cNvSpPr>
          <p:nvPr/>
        </p:nvSpPr>
        <p:spPr bwMode="auto">
          <a:xfrm>
            <a:off x="62547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6" name="Oval 3206"/>
          <p:cNvSpPr>
            <a:spLocks noChangeArrowheads="1"/>
          </p:cNvSpPr>
          <p:nvPr/>
        </p:nvSpPr>
        <p:spPr bwMode="auto">
          <a:xfrm>
            <a:off x="62547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7" name="Oval 3207"/>
          <p:cNvSpPr>
            <a:spLocks noChangeArrowheads="1"/>
          </p:cNvSpPr>
          <p:nvPr/>
        </p:nvSpPr>
        <p:spPr bwMode="auto">
          <a:xfrm>
            <a:off x="62547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8" name="Oval 3208"/>
          <p:cNvSpPr>
            <a:spLocks noChangeArrowheads="1"/>
          </p:cNvSpPr>
          <p:nvPr/>
        </p:nvSpPr>
        <p:spPr bwMode="auto">
          <a:xfrm>
            <a:off x="62547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9" name="Oval 3209"/>
          <p:cNvSpPr>
            <a:spLocks noChangeArrowheads="1"/>
          </p:cNvSpPr>
          <p:nvPr/>
        </p:nvSpPr>
        <p:spPr bwMode="auto">
          <a:xfrm>
            <a:off x="62547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0" name="Oval 3210"/>
          <p:cNvSpPr>
            <a:spLocks noChangeArrowheads="1"/>
          </p:cNvSpPr>
          <p:nvPr/>
        </p:nvSpPr>
        <p:spPr bwMode="auto">
          <a:xfrm>
            <a:off x="62547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1" name="Oval 3211"/>
          <p:cNvSpPr>
            <a:spLocks noChangeArrowheads="1"/>
          </p:cNvSpPr>
          <p:nvPr/>
        </p:nvSpPr>
        <p:spPr bwMode="auto">
          <a:xfrm>
            <a:off x="62547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2" name="Oval 3212"/>
          <p:cNvSpPr>
            <a:spLocks noChangeArrowheads="1"/>
          </p:cNvSpPr>
          <p:nvPr/>
        </p:nvSpPr>
        <p:spPr bwMode="auto">
          <a:xfrm>
            <a:off x="62547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3" name="Oval 3213"/>
          <p:cNvSpPr>
            <a:spLocks noChangeArrowheads="1"/>
          </p:cNvSpPr>
          <p:nvPr/>
        </p:nvSpPr>
        <p:spPr bwMode="auto">
          <a:xfrm>
            <a:off x="62547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4" name="Oval 3214"/>
          <p:cNvSpPr>
            <a:spLocks noChangeArrowheads="1"/>
          </p:cNvSpPr>
          <p:nvPr/>
        </p:nvSpPr>
        <p:spPr bwMode="auto">
          <a:xfrm>
            <a:off x="62547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5" name="Oval 3215"/>
          <p:cNvSpPr>
            <a:spLocks noChangeArrowheads="1"/>
          </p:cNvSpPr>
          <p:nvPr/>
        </p:nvSpPr>
        <p:spPr bwMode="auto">
          <a:xfrm>
            <a:off x="62547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6" name="Oval 3216"/>
          <p:cNvSpPr>
            <a:spLocks noChangeArrowheads="1"/>
          </p:cNvSpPr>
          <p:nvPr/>
        </p:nvSpPr>
        <p:spPr bwMode="auto">
          <a:xfrm>
            <a:off x="63976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7" name="Oval 3217"/>
          <p:cNvSpPr>
            <a:spLocks noChangeArrowheads="1"/>
          </p:cNvSpPr>
          <p:nvPr/>
        </p:nvSpPr>
        <p:spPr bwMode="auto">
          <a:xfrm>
            <a:off x="63976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8" name="Oval 3218"/>
          <p:cNvSpPr>
            <a:spLocks noChangeArrowheads="1"/>
          </p:cNvSpPr>
          <p:nvPr/>
        </p:nvSpPr>
        <p:spPr bwMode="auto">
          <a:xfrm>
            <a:off x="63976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9" name="Oval 3219"/>
          <p:cNvSpPr>
            <a:spLocks noChangeArrowheads="1"/>
          </p:cNvSpPr>
          <p:nvPr/>
        </p:nvSpPr>
        <p:spPr bwMode="auto">
          <a:xfrm>
            <a:off x="63976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0" name="Oval 3220"/>
          <p:cNvSpPr>
            <a:spLocks noChangeArrowheads="1"/>
          </p:cNvSpPr>
          <p:nvPr/>
        </p:nvSpPr>
        <p:spPr bwMode="auto">
          <a:xfrm>
            <a:off x="63976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1" name="Oval 3221"/>
          <p:cNvSpPr>
            <a:spLocks noChangeArrowheads="1"/>
          </p:cNvSpPr>
          <p:nvPr/>
        </p:nvSpPr>
        <p:spPr bwMode="auto">
          <a:xfrm>
            <a:off x="63976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2" name="Oval 3222"/>
          <p:cNvSpPr>
            <a:spLocks noChangeArrowheads="1"/>
          </p:cNvSpPr>
          <p:nvPr/>
        </p:nvSpPr>
        <p:spPr bwMode="auto">
          <a:xfrm>
            <a:off x="63976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3" name="Oval 3223"/>
          <p:cNvSpPr>
            <a:spLocks noChangeArrowheads="1"/>
          </p:cNvSpPr>
          <p:nvPr/>
        </p:nvSpPr>
        <p:spPr bwMode="auto">
          <a:xfrm>
            <a:off x="63976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4" name="Oval 3224"/>
          <p:cNvSpPr>
            <a:spLocks noChangeArrowheads="1"/>
          </p:cNvSpPr>
          <p:nvPr/>
        </p:nvSpPr>
        <p:spPr bwMode="auto">
          <a:xfrm>
            <a:off x="63976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5" name="Oval 3225"/>
          <p:cNvSpPr>
            <a:spLocks noChangeArrowheads="1"/>
          </p:cNvSpPr>
          <p:nvPr/>
        </p:nvSpPr>
        <p:spPr bwMode="auto">
          <a:xfrm>
            <a:off x="63976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6" name="Oval 3226"/>
          <p:cNvSpPr>
            <a:spLocks noChangeArrowheads="1"/>
          </p:cNvSpPr>
          <p:nvPr/>
        </p:nvSpPr>
        <p:spPr bwMode="auto">
          <a:xfrm>
            <a:off x="63976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7" name="Oval 3227"/>
          <p:cNvSpPr>
            <a:spLocks noChangeArrowheads="1"/>
          </p:cNvSpPr>
          <p:nvPr/>
        </p:nvSpPr>
        <p:spPr bwMode="auto">
          <a:xfrm>
            <a:off x="63976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8" name="Oval 3228"/>
          <p:cNvSpPr>
            <a:spLocks noChangeArrowheads="1"/>
          </p:cNvSpPr>
          <p:nvPr/>
        </p:nvSpPr>
        <p:spPr bwMode="auto">
          <a:xfrm>
            <a:off x="63976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9" name="Oval 3229"/>
          <p:cNvSpPr>
            <a:spLocks noChangeArrowheads="1"/>
          </p:cNvSpPr>
          <p:nvPr/>
        </p:nvSpPr>
        <p:spPr bwMode="auto">
          <a:xfrm>
            <a:off x="63976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0" name="Oval 3230"/>
          <p:cNvSpPr>
            <a:spLocks noChangeArrowheads="1"/>
          </p:cNvSpPr>
          <p:nvPr/>
        </p:nvSpPr>
        <p:spPr bwMode="auto">
          <a:xfrm>
            <a:off x="63976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1" name="Oval 3231"/>
          <p:cNvSpPr>
            <a:spLocks noChangeArrowheads="1"/>
          </p:cNvSpPr>
          <p:nvPr/>
        </p:nvSpPr>
        <p:spPr bwMode="auto">
          <a:xfrm>
            <a:off x="63976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2" name="Oval 3232"/>
          <p:cNvSpPr>
            <a:spLocks noChangeArrowheads="1"/>
          </p:cNvSpPr>
          <p:nvPr/>
        </p:nvSpPr>
        <p:spPr bwMode="auto">
          <a:xfrm>
            <a:off x="63976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3" name="Oval 3233"/>
          <p:cNvSpPr>
            <a:spLocks noChangeArrowheads="1"/>
          </p:cNvSpPr>
          <p:nvPr/>
        </p:nvSpPr>
        <p:spPr bwMode="auto">
          <a:xfrm>
            <a:off x="63976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4" name="Oval 3234"/>
          <p:cNvSpPr>
            <a:spLocks noChangeArrowheads="1"/>
          </p:cNvSpPr>
          <p:nvPr/>
        </p:nvSpPr>
        <p:spPr bwMode="auto">
          <a:xfrm>
            <a:off x="63976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5" name="Oval 3235"/>
          <p:cNvSpPr>
            <a:spLocks noChangeArrowheads="1"/>
          </p:cNvSpPr>
          <p:nvPr/>
        </p:nvSpPr>
        <p:spPr bwMode="auto">
          <a:xfrm>
            <a:off x="63976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6" name="Oval 3236"/>
          <p:cNvSpPr>
            <a:spLocks noChangeArrowheads="1"/>
          </p:cNvSpPr>
          <p:nvPr/>
        </p:nvSpPr>
        <p:spPr bwMode="auto">
          <a:xfrm>
            <a:off x="63976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7" name="Oval 3237"/>
          <p:cNvSpPr>
            <a:spLocks noChangeArrowheads="1"/>
          </p:cNvSpPr>
          <p:nvPr/>
        </p:nvSpPr>
        <p:spPr bwMode="auto">
          <a:xfrm>
            <a:off x="63976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8" name="Oval 3238"/>
          <p:cNvSpPr>
            <a:spLocks noChangeArrowheads="1"/>
          </p:cNvSpPr>
          <p:nvPr/>
        </p:nvSpPr>
        <p:spPr bwMode="auto">
          <a:xfrm>
            <a:off x="63976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9" name="Oval 3239"/>
          <p:cNvSpPr>
            <a:spLocks noChangeArrowheads="1"/>
          </p:cNvSpPr>
          <p:nvPr/>
        </p:nvSpPr>
        <p:spPr bwMode="auto">
          <a:xfrm>
            <a:off x="63976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0" name="Oval 3240"/>
          <p:cNvSpPr>
            <a:spLocks noChangeArrowheads="1"/>
          </p:cNvSpPr>
          <p:nvPr/>
        </p:nvSpPr>
        <p:spPr bwMode="auto">
          <a:xfrm>
            <a:off x="63976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1" name="Oval 3241"/>
          <p:cNvSpPr>
            <a:spLocks noChangeArrowheads="1"/>
          </p:cNvSpPr>
          <p:nvPr/>
        </p:nvSpPr>
        <p:spPr bwMode="auto">
          <a:xfrm>
            <a:off x="654050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2" name="Oval 3242"/>
          <p:cNvSpPr>
            <a:spLocks noChangeArrowheads="1"/>
          </p:cNvSpPr>
          <p:nvPr/>
        </p:nvSpPr>
        <p:spPr bwMode="auto">
          <a:xfrm>
            <a:off x="65405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3" name="Oval 3243"/>
          <p:cNvSpPr>
            <a:spLocks noChangeArrowheads="1"/>
          </p:cNvSpPr>
          <p:nvPr/>
        </p:nvSpPr>
        <p:spPr bwMode="auto">
          <a:xfrm>
            <a:off x="654050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4" name="Oval 3244"/>
          <p:cNvSpPr>
            <a:spLocks noChangeArrowheads="1"/>
          </p:cNvSpPr>
          <p:nvPr/>
        </p:nvSpPr>
        <p:spPr bwMode="auto">
          <a:xfrm>
            <a:off x="654050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5" name="Oval 3245"/>
          <p:cNvSpPr>
            <a:spLocks noChangeArrowheads="1"/>
          </p:cNvSpPr>
          <p:nvPr/>
        </p:nvSpPr>
        <p:spPr bwMode="auto">
          <a:xfrm>
            <a:off x="654050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6" name="Oval 3246"/>
          <p:cNvSpPr>
            <a:spLocks noChangeArrowheads="1"/>
          </p:cNvSpPr>
          <p:nvPr/>
        </p:nvSpPr>
        <p:spPr bwMode="auto">
          <a:xfrm>
            <a:off x="654050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7" name="Oval 3247"/>
          <p:cNvSpPr>
            <a:spLocks noChangeArrowheads="1"/>
          </p:cNvSpPr>
          <p:nvPr/>
        </p:nvSpPr>
        <p:spPr bwMode="auto">
          <a:xfrm>
            <a:off x="654050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8" name="Oval 3248"/>
          <p:cNvSpPr>
            <a:spLocks noChangeArrowheads="1"/>
          </p:cNvSpPr>
          <p:nvPr/>
        </p:nvSpPr>
        <p:spPr bwMode="auto">
          <a:xfrm>
            <a:off x="654050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9" name="Oval 3249"/>
          <p:cNvSpPr>
            <a:spLocks noChangeArrowheads="1"/>
          </p:cNvSpPr>
          <p:nvPr/>
        </p:nvSpPr>
        <p:spPr bwMode="auto">
          <a:xfrm>
            <a:off x="654050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0" name="Oval 3250"/>
          <p:cNvSpPr>
            <a:spLocks noChangeArrowheads="1"/>
          </p:cNvSpPr>
          <p:nvPr/>
        </p:nvSpPr>
        <p:spPr bwMode="auto">
          <a:xfrm>
            <a:off x="654050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1" name="Oval 3251"/>
          <p:cNvSpPr>
            <a:spLocks noChangeArrowheads="1"/>
          </p:cNvSpPr>
          <p:nvPr/>
        </p:nvSpPr>
        <p:spPr bwMode="auto">
          <a:xfrm>
            <a:off x="654050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2" name="Oval 3252"/>
          <p:cNvSpPr>
            <a:spLocks noChangeArrowheads="1"/>
          </p:cNvSpPr>
          <p:nvPr/>
        </p:nvSpPr>
        <p:spPr bwMode="auto">
          <a:xfrm>
            <a:off x="654050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3" name="Oval 3253"/>
          <p:cNvSpPr>
            <a:spLocks noChangeArrowheads="1"/>
          </p:cNvSpPr>
          <p:nvPr/>
        </p:nvSpPr>
        <p:spPr bwMode="auto">
          <a:xfrm>
            <a:off x="654050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4" name="Oval 3254"/>
          <p:cNvSpPr>
            <a:spLocks noChangeArrowheads="1"/>
          </p:cNvSpPr>
          <p:nvPr/>
        </p:nvSpPr>
        <p:spPr bwMode="auto">
          <a:xfrm>
            <a:off x="654050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5" name="Oval 3255"/>
          <p:cNvSpPr>
            <a:spLocks noChangeArrowheads="1"/>
          </p:cNvSpPr>
          <p:nvPr/>
        </p:nvSpPr>
        <p:spPr bwMode="auto">
          <a:xfrm>
            <a:off x="654050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6" name="Oval 3256"/>
          <p:cNvSpPr>
            <a:spLocks noChangeArrowheads="1"/>
          </p:cNvSpPr>
          <p:nvPr/>
        </p:nvSpPr>
        <p:spPr bwMode="auto">
          <a:xfrm>
            <a:off x="654050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7" name="Oval 3257"/>
          <p:cNvSpPr>
            <a:spLocks noChangeArrowheads="1"/>
          </p:cNvSpPr>
          <p:nvPr/>
        </p:nvSpPr>
        <p:spPr bwMode="auto">
          <a:xfrm>
            <a:off x="654050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8" name="Oval 3258"/>
          <p:cNvSpPr>
            <a:spLocks noChangeArrowheads="1"/>
          </p:cNvSpPr>
          <p:nvPr/>
        </p:nvSpPr>
        <p:spPr bwMode="auto">
          <a:xfrm>
            <a:off x="654050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9" name="Oval 3259"/>
          <p:cNvSpPr>
            <a:spLocks noChangeArrowheads="1"/>
          </p:cNvSpPr>
          <p:nvPr/>
        </p:nvSpPr>
        <p:spPr bwMode="auto">
          <a:xfrm>
            <a:off x="654050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0" name="Oval 3260"/>
          <p:cNvSpPr>
            <a:spLocks noChangeArrowheads="1"/>
          </p:cNvSpPr>
          <p:nvPr/>
        </p:nvSpPr>
        <p:spPr bwMode="auto">
          <a:xfrm>
            <a:off x="654050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1" name="Oval 3261"/>
          <p:cNvSpPr>
            <a:spLocks noChangeArrowheads="1"/>
          </p:cNvSpPr>
          <p:nvPr/>
        </p:nvSpPr>
        <p:spPr bwMode="auto">
          <a:xfrm>
            <a:off x="654050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2" name="Oval 3262"/>
          <p:cNvSpPr>
            <a:spLocks noChangeArrowheads="1"/>
          </p:cNvSpPr>
          <p:nvPr/>
        </p:nvSpPr>
        <p:spPr bwMode="auto">
          <a:xfrm>
            <a:off x="654050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3" name="Oval 3263"/>
          <p:cNvSpPr>
            <a:spLocks noChangeArrowheads="1"/>
          </p:cNvSpPr>
          <p:nvPr/>
        </p:nvSpPr>
        <p:spPr bwMode="auto">
          <a:xfrm>
            <a:off x="654050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4" name="Oval 3264"/>
          <p:cNvSpPr>
            <a:spLocks noChangeArrowheads="1"/>
          </p:cNvSpPr>
          <p:nvPr/>
        </p:nvSpPr>
        <p:spPr bwMode="auto">
          <a:xfrm>
            <a:off x="654050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5" name="Oval 3265"/>
          <p:cNvSpPr>
            <a:spLocks noChangeArrowheads="1"/>
          </p:cNvSpPr>
          <p:nvPr/>
        </p:nvSpPr>
        <p:spPr bwMode="auto">
          <a:xfrm>
            <a:off x="654050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6" name="Oval 3266"/>
          <p:cNvSpPr>
            <a:spLocks noChangeArrowheads="1"/>
          </p:cNvSpPr>
          <p:nvPr/>
        </p:nvSpPr>
        <p:spPr bwMode="auto">
          <a:xfrm>
            <a:off x="66849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7" name="Oval 3267"/>
          <p:cNvSpPr>
            <a:spLocks noChangeArrowheads="1"/>
          </p:cNvSpPr>
          <p:nvPr/>
        </p:nvSpPr>
        <p:spPr bwMode="auto">
          <a:xfrm>
            <a:off x="66849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8" name="Oval 3268"/>
          <p:cNvSpPr>
            <a:spLocks noChangeArrowheads="1"/>
          </p:cNvSpPr>
          <p:nvPr/>
        </p:nvSpPr>
        <p:spPr bwMode="auto">
          <a:xfrm>
            <a:off x="66849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9" name="Oval 3269"/>
          <p:cNvSpPr>
            <a:spLocks noChangeArrowheads="1"/>
          </p:cNvSpPr>
          <p:nvPr/>
        </p:nvSpPr>
        <p:spPr bwMode="auto">
          <a:xfrm>
            <a:off x="66849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0" name="Oval 3270"/>
          <p:cNvSpPr>
            <a:spLocks noChangeArrowheads="1"/>
          </p:cNvSpPr>
          <p:nvPr/>
        </p:nvSpPr>
        <p:spPr bwMode="auto">
          <a:xfrm>
            <a:off x="66849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1" name="Oval 3271"/>
          <p:cNvSpPr>
            <a:spLocks noChangeArrowheads="1"/>
          </p:cNvSpPr>
          <p:nvPr/>
        </p:nvSpPr>
        <p:spPr bwMode="auto">
          <a:xfrm>
            <a:off x="66849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2" name="Oval 3272"/>
          <p:cNvSpPr>
            <a:spLocks noChangeArrowheads="1"/>
          </p:cNvSpPr>
          <p:nvPr/>
        </p:nvSpPr>
        <p:spPr bwMode="auto">
          <a:xfrm>
            <a:off x="66849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3" name="Oval 3273"/>
          <p:cNvSpPr>
            <a:spLocks noChangeArrowheads="1"/>
          </p:cNvSpPr>
          <p:nvPr/>
        </p:nvSpPr>
        <p:spPr bwMode="auto">
          <a:xfrm>
            <a:off x="66849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4" name="Oval 3274"/>
          <p:cNvSpPr>
            <a:spLocks noChangeArrowheads="1"/>
          </p:cNvSpPr>
          <p:nvPr/>
        </p:nvSpPr>
        <p:spPr bwMode="auto">
          <a:xfrm>
            <a:off x="66849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5" name="Oval 3275"/>
          <p:cNvSpPr>
            <a:spLocks noChangeArrowheads="1"/>
          </p:cNvSpPr>
          <p:nvPr/>
        </p:nvSpPr>
        <p:spPr bwMode="auto">
          <a:xfrm>
            <a:off x="66849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6" name="Oval 3276"/>
          <p:cNvSpPr>
            <a:spLocks noChangeArrowheads="1"/>
          </p:cNvSpPr>
          <p:nvPr/>
        </p:nvSpPr>
        <p:spPr bwMode="auto">
          <a:xfrm>
            <a:off x="66849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7" name="Oval 3277"/>
          <p:cNvSpPr>
            <a:spLocks noChangeArrowheads="1"/>
          </p:cNvSpPr>
          <p:nvPr/>
        </p:nvSpPr>
        <p:spPr bwMode="auto">
          <a:xfrm>
            <a:off x="66849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8" name="Oval 3278"/>
          <p:cNvSpPr>
            <a:spLocks noChangeArrowheads="1"/>
          </p:cNvSpPr>
          <p:nvPr/>
        </p:nvSpPr>
        <p:spPr bwMode="auto">
          <a:xfrm>
            <a:off x="66849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9" name="Oval 3279"/>
          <p:cNvSpPr>
            <a:spLocks noChangeArrowheads="1"/>
          </p:cNvSpPr>
          <p:nvPr/>
        </p:nvSpPr>
        <p:spPr bwMode="auto">
          <a:xfrm>
            <a:off x="66849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0" name="Oval 3280"/>
          <p:cNvSpPr>
            <a:spLocks noChangeArrowheads="1"/>
          </p:cNvSpPr>
          <p:nvPr/>
        </p:nvSpPr>
        <p:spPr bwMode="auto">
          <a:xfrm>
            <a:off x="66849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1" name="Oval 3281"/>
          <p:cNvSpPr>
            <a:spLocks noChangeArrowheads="1"/>
          </p:cNvSpPr>
          <p:nvPr/>
        </p:nvSpPr>
        <p:spPr bwMode="auto">
          <a:xfrm>
            <a:off x="66849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2" name="Oval 3282"/>
          <p:cNvSpPr>
            <a:spLocks noChangeArrowheads="1"/>
          </p:cNvSpPr>
          <p:nvPr/>
        </p:nvSpPr>
        <p:spPr bwMode="auto">
          <a:xfrm>
            <a:off x="66849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3" name="Oval 3283"/>
          <p:cNvSpPr>
            <a:spLocks noChangeArrowheads="1"/>
          </p:cNvSpPr>
          <p:nvPr/>
        </p:nvSpPr>
        <p:spPr bwMode="auto">
          <a:xfrm>
            <a:off x="66849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4" name="Oval 3284"/>
          <p:cNvSpPr>
            <a:spLocks noChangeArrowheads="1"/>
          </p:cNvSpPr>
          <p:nvPr/>
        </p:nvSpPr>
        <p:spPr bwMode="auto">
          <a:xfrm>
            <a:off x="66849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5" name="Oval 3285"/>
          <p:cNvSpPr>
            <a:spLocks noChangeArrowheads="1"/>
          </p:cNvSpPr>
          <p:nvPr/>
        </p:nvSpPr>
        <p:spPr bwMode="auto">
          <a:xfrm>
            <a:off x="66849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6" name="Oval 3286"/>
          <p:cNvSpPr>
            <a:spLocks noChangeArrowheads="1"/>
          </p:cNvSpPr>
          <p:nvPr/>
        </p:nvSpPr>
        <p:spPr bwMode="auto">
          <a:xfrm>
            <a:off x="66849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7" name="Oval 3287"/>
          <p:cNvSpPr>
            <a:spLocks noChangeArrowheads="1"/>
          </p:cNvSpPr>
          <p:nvPr/>
        </p:nvSpPr>
        <p:spPr bwMode="auto">
          <a:xfrm>
            <a:off x="66849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8" name="Oval 3288"/>
          <p:cNvSpPr>
            <a:spLocks noChangeArrowheads="1"/>
          </p:cNvSpPr>
          <p:nvPr/>
        </p:nvSpPr>
        <p:spPr bwMode="auto">
          <a:xfrm>
            <a:off x="66849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9" name="Oval 3289"/>
          <p:cNvSpPr>
            <a:spLocks noChangeArrowheads="1"/>
          </p:cNvSpPr>
          <p:nvPr/>
        </p:nvSpPr>
        <p:spPr bwMode="auto">
          <a:xfrm>
            <a:off x="66849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0" name="Oval 3290"/>
          <p:cNvSpPr>
            <a:spLocks noChangeArrowheads="1"/>
          </p:cNvSpPr>
          <p:nvPr/>
        </p:nvSpPr>
        <p:spPr bwMode="auto">
          <a:xfrm>
            <a:off x="66849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1" name="Oval 3291"/>
          <p:cNvSpPr>
            <a:spLocks noChangeArrowheads="1"/>
          </p:cNvSpPr>
          <p:nvPr/>
        </p:nvSpPr>
        <p:spPr bwMode="auto">
          <a:xfrm>
            <a:off x="68294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2" name="Oval 3292"/>
          <p:cNvSpPr>
            <a:spLocks noChangeArrowheads="1"/>
          </p:cNvSpPr>
          <p:nvPr/>
        </p:nvSpPr>
        <p:spPr bwMode="auto">
          <a:xfrm>
            <a:off x="68294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3" name="Oval 3293"/>
          <p:cNvSpPr>
            <a:spLocks noChangeArrowheads="1"/>
          </p:cNvSpPr>
          <p:nvPr/>
        </p:nvSpPr>
        <p:spPr bwMode="auto">
          <a:xfrm>
            <a:off x="68294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4" name="Oval 3294"/>
          <p:cNvSpPr>
            <a:spLocks noChangeArrowheads="1"/>
          </p:cNvSpPr>
          <p:nvPr/>
        </p:nvSpPr>
        <p:spPr bwMode="auto">
          <a:xfrm>
            <a:off x="68294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5" name="Oval 3295"/>
          <p:cNvSpPr>
            <a:spLocks noChangeArrowheads="1"/>
          </p:cNvSpPr>
          <p:nvPr/>
        </p:nvSpPr>
        <p:spPr bwMode="auto">
          <a:xfrm>
            <a:off x="68294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6" name="Oval 3296"/>
          <p:cNvSpPr>
            <a:spLocks noChangeArrowheads="1"/>
          </p:cNvSpPr>
          <p:nvPr/>
        </p:nvSpPr>
        <p:spPr bwMode="auto">
          <a:xfrm>
            <a:off x="68294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7" name="Oval 3297"/>
          <p:cNvSpPr>
            <a:spLocks noChangeArrowheads="1"/>
          </p:cNvSpPr>
          <p:nvPr/>
        </p:nvSpPr>
        <p:spPr bwMode="auto">
          <a:xfrm>
            <a:off x="68294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8" name="Oval 3298"/>
          <p:cNvSpPr>
            <a:spLocks noChangeArrowheads="1"/>
          </p:cNvSpPr>
          <p:nvPr/>
        </p:nvSpPr>
        <p:spPr bwMode="auto">
          <a:xfrm>
            <a:off x="68294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9" name="Oval 3299"/>
          <p:cNvSpPr>
            <a:spLocks noChangeArrowheads="1"/>
          </p:cNvSpPr>
          <p:nvPr/>
        </p:nvSpPr>
        <p:spPr bwMode="auto">
          <a:xfrm>
            <a:off x="68294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0" name="Oval 3300"/>
          <p:cNvSpPr>
            <a:spLocks noChangeArrowheads="1"/>
          </p:cNvSpPr>
          <p:nvPr/>
        </p:nvSpPr>
        <p:spPr bwMode="auto">
          <a:xfrm>
            <a:off x="68294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1" name="Oval 3301"/>
          <p:cNvSpPr>
            <a:spLocks noChangeArrowheads="1"/>
          </p:cNvSpPr>
          <p:nvPr/>
        </p:nvSpPr>
        <p:spPr bwMode="auto">
          <a:xfrm>
            <a:off x="68294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2" name="Oval 3302"/>
          <p:cNvSpPr>
            <a:spLocks noChangeArrowheads="1"/>
          </p:cNvSpPr>
          <p:nvPr/>
        </p:nvSpPr>
        <p:spPr bwMode="auto">
          <a:xfrm>
            <a:off x="68294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3" name="Oval 3303"/>
          <p:cNvSpPr>
            <a:spLocks noChangeArrowheads="1"/>
          </p:cNvSpPr>
          <p:nvPr/>
        </p:nvSpPr>
        <p:spPr bwMode="auto">
          <a:xfrm>
            <a:off x="68294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4" name="Oval 3304"/>
          <p:cNvSpPr>
            <a:spLocks noChangeArrowheads="1"/>
          </p:cNvSpPr>
          <p:nvPr/>
        </p:nvSpPr>
        <p:spPr bwMode="auto">
          <a:xfrm>
            <a:off x="68294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5" name="Oval 3305"/>
          <p:cNvSpPr>
            <a:spLocks noChangeArrowheads="1"/>
          </p:cNvSpPr>
          <p:nvPr/>
        </p:nvSpPr>
        <p:spPr bwMode="auto">
          <a:xfrm>
            <a:off x="68294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6" name="Oval 3306"/>
          <p:cNvSpPr>
            <a:spLocks noChangeArrowheads="1"/>
          </p:cNvSpPr>
          <p:nvPr/>
        </p:nvSpPr>
        <p:spPr bwMode="auto">
          <a:xfrm>
            <a:off x="68294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7" name="Oval 3307"/>
          <p:cNvSpPr>
            <a:spLocks noChangeArrowheads="1"/>
          </p:cNvSpPr>
          <p:nvPr/>
        </p:nvSpPr>
        <p:spPr bwMode="auto">
          <a:xfrm>
            <a:off x="68294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8" name="Oval 3308"/>
          <p:cNvSpPr>
            <a:spLocks noChangeArrowheads="1"/>
          </p:cNvSpPr>
          <p:nvPr/>
        </p:nvSpPr>
        <p:spPr bwMode="auto">
          <a:xfrm>
            <a:off x="68294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9" name="Oval 3309"/>
          <p:cNvSpPr>
            <a:spLocks noChangeArrowheads="1"/>
          </p:cNvSpPr>
          <p:nvPr/>
        </p:nvSpPr>
        <p:spPr bwMode="auto">
          <a:xfrm>
            <a:off x="68294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0" name="Oval 3310"/>
          <p:cNvSpPr>
            <a:spLocks noChangeArrowheads="1"/>
          </p:cNvSpPr>
          <p:nvPr/>
        </p:nvSpPr>
        <p:spPr bwMode="auto">
          <a:xfrm>
            <a:off x="68294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1" name="Oval 3311"/>
          <p:cNvSpPr>
            <a:spLocks noChangeArrowheads="1"/>
          </p:cNvSpPr>
          <p:nvPr/>
        </p:nvSpPr>
        <p:spPr bwMode="auto">
          <a:xfrm>
            <a:off x="68294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2" name="Oval 3312"/>
          <p:cNvSpPr>
            <a:spLocks noChangeArrowheads="1"/>
          </p:cNvSpPr>
          <p:nvPr/>
        </p:nvSpPr>
        <p:spPr bwMode="auto">
          <a:xfrm>
            <a:off x="68294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3" name="Oval 3313"/>
          <p:cNvSpPr>
            <a:spLocks noChangeArrowheads="1"/>
          </p:cNvSpPr>
          <p:nvPr/>
        </p:nvSpPr>
        <p:spPr bwMode="auto">
          <a:xfrm>
            <a:off x="68294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4" name="Oval 3314"/>
          <p:cNvSpPr>
            <a:spLocks noChangeArrowheads="1"/>
          </p:cNvSpPr>
          <p:nvPr/>
        </p:nvSpPr>
        <p:spPr bwMode="auto">
          <a:xfrm>
            <a:off x="68294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5" name="Oval 3315"/>
          <p:cNvSpPr>
            <a:spLocks noChangeArrowheads="1"/>
          </p:cNvSpPr>
          <p:nvPr/>
        </p:nvSpPr>
        <p:spPr bwMode="auto">
          <a:xfrm>
            <a:off x="68294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6" name="Oval 3317"/>
          <p:cNvSpPr>
            <a:spLocks noChangeArrowheads="1"/>
          </p:cNvSpPr>
          <p:nvPr/>
        </p:nvSpPr>
        <p:spPr bwMode="auto">
          <a:xfrm>
            <a:off x="69738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7" name="Oval 3318"/>
          <p:cNvSpPr>
            <a:spLocks noChangeArrowheads="1"/>
          </p:cNvSpPr>
          <p:nvPr/>
        </p:nvSpPr>
        <p:spPr bwMode="auto">
          <a:xfrm>
            <a:off x="69738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8" name="Oval 3319"/>
          <p:cNvSpPr>
            <a:spLocks noChangeArrowheads="1"/>
          </p:cNvSpPr>
          <p:nvPr/>
        </p:nvSpPr>
        <p:spPr bwMode="auto">
          <a:xfrm>
            <a:off x="69738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9" name="Oval 3320"/>
          <p:cNvSpPr>
            <a:spLocks noChangeArrowheads="1"/>
          </p:cNvSpPr>
          <p:nvPr/>
        </p:nvSpPr>
        <p:spPr bwMode="auto">
          <a:xfrm>
            <a:off x="69738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0" name="Oval 3321"/>
          <p:cNvSpPr>
            <a:spLocks noChangeArrowheads="1"/>
          </p:cNvSpPr>
          <p:nvPr/>
        </p:nvSpPr>
        <p:spPr bwMode="auto">
          <a:xfrm>
            <a:off x="69738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1" name="Oval 3322"/>
          <p:cNvSpPr>
            <a:spLocks noChangeArrowheads="1"/>
          </p:cNvSpPr>
          <p:nvPr/>
        </p:nvSpPr>
        <p:spPr bwMode="auto">
          <a:xfrm>
            <a:off x="69738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2" name="Oval 3323"/>
          <p:cNvSpPr>
            <a:spLocks noChangeArrowheads="1"/>
          </p:cNvSpPr>
          <p:nvPr/>
        </p:nvSpPr>
        <p:spPr bwMode="auto">
          <a:xfrm>
            <a:off x="69738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3" name="Oval 3324"/>
          <p:cNvSpPr>
            <a:spLocks noChangeArrowheads="1"/>
          </p:cNvSpPr>
          <p:nvPr/>
        </p:nvSpPr>
        <p:spPr bwMode="auto">
          <a:xfrm>
            <a:off x="69738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4" name="Oval 3325"/>
          <p:cNvSpPr>
            <a:spLocks noChangeArrowheads="1"/>
          </p:cNvSpPr>
          <p:nvPr/>
        </p:nvSpPr>
        <p:spPr bwMode="auto">
          <a:xfrm>
            <a:off x="69738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5" name="Oval 3326"/>
          <p:cNvSpPr>
            <a:spLocks noChangeArrowheads="1"/>
          </p:cNvSpPr>
          <p:nvPr/>
        </p:nvSpPr>
        <p:spPr bwMode="auto">
          <a:xfrm>
            <a:off x="69738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6" name="Oval 3327"/>
          <p:cNvSpPr>
            <a:spLocks noChangeArrowheads="1"/>
          </p:cNvSpPr>
          <p:nvPr/>
        </p:nvSpPr>
        <p:spPr bwMode="auto">
          <a:xfrm>
            <a:off x="69738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7" name="Oval 3328"/>
          <p:cNvSpPr>
            <a:spLocks noChangeArrowheads="1"/>
          </p:cNvSpPr>
          <p:nvPr/>
        </p:nvSpPr>
        <p:spPr bwMode="auto">
          <a:xfrm>
            <a:off x="69738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8" name="Oval 3329"/>
          <p:cNvSpPr>
            <a:spLocks noChangeArrowheads="1"/>
          </p:cNvSpPr>
          <p:nvPr/>
        </p:nvSpPr>
        <p:spPr bwMode="auto">
          <a:xfrm>
            <a:off x="69738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9" name="Oval 3330"/>
          <p:cNvSpPr>
            <a:spLocks noChangeArrowheads="1"/>
          </p:cNvSpPr>
          <p:nvPr/>
        </p:nvSpPr>
        <p:spPr bwMode="auto">
          <a:xfrm>
            <a:off x="69738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0" name="Oval 3331"/>
          <p:cNvSpPr>
            <a:spLocks noChangeArrowheads="1"/>
          </p:cNvSpPr>
          <p:nvPr/>
        </p:nvSpPr>
        <p:spPr bwMode="auto">
          <a:xfrm>
            <a:off x="69738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1" name="Oval 3332"/>
          <p:cNvSpPr>
            <a:spLocks noChangeArrowheads="1"/>
          </p:cNvSpPr>
          <p:nvPr/>
        </p:nvSpPr>
        <p:spPr bwMode="auto">
          <a:xfrm>
            <a:off x="69738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2" name="Oval 3333"/>
          <p:cNvSpPr>
            <a:spLocks noChangeArrowheads="1"/>
          </p:cNvSpPr>
          <p:nvPr/>
        </p:nvSpPr>
        <p:spPr bwMode="auto">
          <a:xfrm>
            <a:off x="69738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3" name="Oval 3334"/>
          <p:cNvSpPr>
            <a:spLocks noChangeArrowheads="1"/>
          </p:cNvSpPr>
          <p:nvPr/>
        </p:nvSpPr>
        <p:spPr bwMode="auto">
          <a:xfrm>
            <a:off x="69738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4" name="Oval 3335"/>
          <p:cNvSpPr>
            <a:spLocks noChangeArrowheads="1"/>
          </p:cNvSpPr>
          <p:nvPr/>
        </p:nvSpPr>
        <p:spPr bwMode="auto">
          <a:xfrm>
            <a:off x="69738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5" name="Oval 3336"/>
          <p:cNvSpPr>
            <a:spLocks noChangeArrowheads="1"/>
          </p:cNvSpPr>
          <p:nvPr/>
        </p:nvSpPr>
        <p:spPr bwMode="auto">
          <a:xfrm>
            <a:off x="69738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6" name="Oval 3337"/>
          <p:cNvSpPr>
            <a:spLocks noChangeArrowheads="1"/>
          </p:cNvSpPr>
          <p:nvPr/>
        </p:nvSpPr>
        <p:spPr bwMode="auto">
          <a:xfrm>
            <a:off x="69738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7" name="Oval 3338"/>
          <p:cNvSpPr>
            <a:spLocks noChangeArrowheads="1"/>
          </p:cNvSpPr>
          <p:nvPr/>
        </p:nvSpPr>
        <p:spPr bwMode="auto">
          <a:xfrm>
            <a:off x="69738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8" name="Oval 3339"/>
          <p:cNvSpPr>
            <a:spLocks noChangeArrowheads="1"/>
          </p:cNvSpPr>
          <p:nvPr/>
        </p:nvSpPr>
        <p:spPr bwMode="auto">
          <a:xfrm>
            <a:off x="69738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9" name="Oval 3340"/>
          <p:cNvSpPr>
            <a:spLocks noChangeArrowheads="1"/>
          </p:cNvSpPr>
          <p:nvPr/>
        </p:nvSpPr>
        <p:spPr bwMode="auto">
          <a:xfrm>
            <a:off x="69738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0" name="Oval 3341"/>
          <p:cNvSpPr>
            <a:spLocks noChangeArrowheads="1"/>
          </p:cNvSpPr>
          <p:nvPr/>
        </p:nvSpPr>
        <p:spPr bwMode="auto">
          <a:xfrm>
            <a:off x="71183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1" name="Oval 3342"/>
          <p:cNvSpPr>
            <a:spLocks noChangeArrowheads="1"/>
          </p:cNvSpPr>
          <p:nvPr/>
        </p:nvSpPr>
        <p:spPr bwMode="auto">
          <a:xfrm>
            <a:off x="71183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2" name="Oval 3343"/>
          <p:cNvSpPr>
            <a:spLocks noChangeArrowheads="1"/>
          </p:cNvSpPr>
          <p:nvPr/>
        </p:nvSpPr>
        <p:spPr bwMode="auto">
          <a:xfrm>
            <a:off x="71183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3" name="Oval 3344"/>
          <p:cNvSpPr>
            <a:spLocks noChangeArrowheads="1"/>
          </p:cNvSpPr>
          <p:nvPr/>
        </p:nvSpPr>
        <p:spPr bwMode="auto">
          <a:xfrm>
            <a:off x="71183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4" name="Oval 3345"/>
          <p:cNvSpPr>
            <a:spLocks noChangeArrowheads="1"/>
          </p:cNvSpPr>
          <p:nvPr/>
        </p:nvSpPr>
        <p:spPr bwMode="auto">
          <a:xfrm>
            <a:off x="71183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5" name="Oval 3346"/>
          <p:cNvSpPr>
            <a:spLocks noChangeArrowheads="1"/>
          </p:cNvSpPr>
          <p:nvPr/>
        </p:nvSpPr>
        <p:spPr bwMode="auto">
          <a:xfrm>
            <a:off x="71183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6" name="Oval 3347"/>
          <p:cNvSpPr>
            <a:spLocks noChangeArrowheads="1"/>
          </p:cNvSpPr>
          <p:nvPr/>
        </p:nvSpPr>
        <p:spPr bwMode="auto">
          <a:xfrm>
            <a:off x="71183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7" name="Oval 3348"/>
          <p:cNvSpPr>
            <a:spLocks noChangeArrowheads="1"/>
          </p:cNvSpPr>
          <p:nvPr/>
        </p:nvSpPr>
        <p:spPr bwMode="auto">
          <a:xfrm>
            <a:off x="71183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8" name="Oval 3349"/>
          <p:cNvSpPr>
            <a:spLocks noChangeArrowheads="1"/>
          </p:cNvSpPr>
          <p:nvPr/>
        </p:nvSpPr>
        <p:spPr bwMode="auto">
          <a:xfrm>
            <a:off x="71183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9" name="Oval 3350"/>
          <p:cNvSpPr>
            <a:spLocks noChangeArrowheads="1"/>
          </p:cNvSpPr>
          <p:nvPr/>
        </p:nvSpPr>
        <p:spPr bwMode="auto">
          <a:xfrm>
            <a:off x="71183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0" name="Oval 3351"/>
          <p:cNvSpPr>
            <a:spLocks noChangeArrowheads="1"/>
          </p:cNvSpPr>
          <p:nvPr/>
        </p:nvSpPr>
        <p:spPr bwMode="auto">
          <a:xfrm>
            <a:off x="71183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1" name="Oval 3352"/>
          <p:cNvSpPr>
            <a:spLocks noChangeArrowheads="1"/>
          </p:cNvSpPr>
          <p:nvPr/>
        </p:nvSpPr>
        <p:spPr bwMode="auto">
          <a:xfrm>
            <a:off x="71183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2" name="Oval 3353"/>
          <p:cNvSpPr>
            <a:spLocks noChangeArrowheads="1"/>
          </p:cNvSpPr>
          <p:nvPr/>
        </p:nvSpPr>
        <p:spPr bwMode="auto">
          <a:xfrm>
            <a:off x="71183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3" name="Oval 3354"/>
          <p:cNvSpPr>
            <a:spLocks noChangeArrowheads="1"/>
          </p:cNvSpPr>
          <p:nvPr/>
        </p:nvSpPr>
        <p:spPr bwMode="auto">
          <a:xfrm>
            <a:off x="71183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4" name="Oval 3355"/>
          <p:cNvSpPr>
            <a:spLocks noChangeArrowheads="1"/>
          </p:cNvSpPr>
          <p:nvPr/>
        </p:nvSpPr>
        <p:spPr bwMode="auto">
          <a:xfrm>
            <a:off x="71183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5" name="Oval 3356"/>
          <p:cNvSpPr>
            <a:spLocks noChangeArrowheads="1"/>
          </p:cNvSpPr>
          <p:nvPr/>
        </p:nvSpPr>
        <p:spPr bwMode="auto">
          <a:xfrm>
            <a:off x="71183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6" name="Oval 3357"/>
          <p:cNvSpPr>
            <a:spLocks noChangeArrowheads="1"/>
          </p:cNvSpPr>
          <p:nvPr/>
        </p:nvSpPr>
        <p:spPr bwMode="auto">
          <a:xfrm>
            <a:off x="71183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7" name="Oval 3358"/>
          <p:cNvSpPr>
            <a:spLocks noChangeArrowheads="1"/>
          </p:cNvSpPr>
          <p:nvPr/>
        </p:nvSpPr>
        <p:spPr bwMode="auto">
          <a:xfrm>
            <a:off x="71183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8" name="Oval 3359"/>
          <p:cNvSpPr>
            <a:spLocks noChangeArrowheads="1"/>
          </p:cNvSpPr>
          <p:nvPr/>
        </p:nvSpPr>
        <p:spPr bwMode="auto">
          <a:xfrm>
            <a:off x="71183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9" name="Oval 3360"/>
          <p:cNvSpPr>
            <a:spLocks noChangeArrowheads="1"/>
          </p:cNvSpPr>
          <p:nvPr/>
        </p:nvSpPr>
        <p:spPr bwMode="auto">
          <a:xfrm>
            <a:off x="71183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0" name="Oval 3361"/>
          <p:cNvSpPr>
            <a:spLocks noChangeArrowheads="1"/>
          </p:cNvSpPr>
          <p:nvPr/>
        </p:nvSpPr>
        <p:spPr bwMode="auto">
          <a:xfrm>
            <a:off x="71183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1" name="Oval 3362"/>
          <p:cNvSpPr>
            <a:spLocks noChangeArrowheads="1"/>
          </p:cNvSpPr>
          <p:nvPr/>
        </p:nvSpPr>
        <p:spPr bwMode="auto">
          <a:xfrm>
            <a:off x="71183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2" name="Oval 3363"/>
          <p:cNvSpPr>
            <a:spLocks noChangeArrowheads="1"/>
          </p:cNvSpPr>
          <p:nvPr/>
        </p:nvSpPr>
        <p:spPr bwMode="auto">
          <a:xfrm>
            <a:off x="71183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3" name="Oval 3364"/>
          <p:cNvSpPr>
            <a:spLocks noChangeArrowheads="1"/>
          </p:cNvSpPr>
          <p:nvPr/>
        </p:nvSpPr>
        <p:spPr bwMode="auto">
          <a:xfrm>
            <a:off x="71183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4" name="Oval 3365"/>
          <p:cNvSpPr>
            <a:spLocks noChangeArrowheads="1"/>
          </p:cNvSpPr>
          <p:nvPr/>
        </p:nvSpPr>
        <p:spPr bwMode="auto">
          <a:xfrm>
            <a:off x="71183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5" name="Oval 3366"/>
          <p:cNvSpPr>
            <a:spLocks noChangeArrowheads="1"/>
          </p:cNvSpPr>
          <p:nvPr/>
        </p:nvSpPr>
        <p:spPr bwMode="auto">
          <a:xfrm>
            <a:off x="72612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6" name="Oval 3367"/>
          <p:cNvSpPr>
            <a:spLocks noChangeArrowheads="1"/>
          </p:cNvSpPr>
          <p:nvPr/>
        </p:nvSpPr>
        <p:spPr bwMode="auto">
          <a:xfrm>
            <a:off x="72612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7" name="Oval 3368"/>
          <p:cNvSpPr>
            <a:spLocks noChangeArrowheads="1"/>
          </p:cNvSpPr>
          <p:nvPr/>
        </p:nvSpPr>
        <p:spPr bwMode="auto">
          <a:xfrm>
            <a:off x="72612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8" name="Oval 3369"/>
          <p:cNvSpPr>
            <a:spLocks noChangeArrowheads="1"/>
          </p:cNvSpPr>
          <p:nvPr/>
        </p:nvSpPr>
        <p:spPr bwMode="auto">
          <a:xfrm>
            <a:off x="72612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9" name="Oval 3370"/>
          <p:cNvSpPr>
            <a:spLocks noChangeArrowheads="1"/>
          </p:cNvSpPr>
          <p:nvPr/>
        </p:nvSpPr>
        <p:spPr bwMode="auto">
          <a:xfrm>
            <a:off x="72612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0" name="Oval 3371"/>
          <p:cNvSpPr>
            <a:spLocks noChangeArrowheads="1"/>
          </p:cNvSpPr>
          <p:nvPr/>
        </p:nvSpPr>
        <p:spPr bwMode="auto">
          <a:xfrm>
            <a:off x="72612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1" name="Oval 3372"/>
          <p:cNvSpPr>
            <a:spLocks noChangeArrowheads="1"/>
          </p:cNvSpPr>
          <p:nvPr/>
        </p:nvSpPr>
        <p:spPr bwMode="auto">
          <a:xfrm>
            <a:off x="72612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2" name="Oval 3373"/>
          <p:cNvSpPr>
            <a:spLocks noChangeArrowheads="1"/>
          </p:cNvSpPr>
          <p:nvPr/>
        </p:nvSpPr>
        <p:spPr bwMode="auto">
          <a:xfrm>
            <a:off x="72612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3" name="Oval 3374"/>
          <p:cNvSpPr>
            <a:spLocks noChangeArrowheads="1"/>
          </p:cNvSpPr>
          <p:nvPr/>
        </p:nvSpPr>
        <p:spPr bwMode="auto">
          <a:xfrm>
            <a:off x="72612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4" name="Oval 3375"/>
          <p:cNvSpPr>
            <a:spLocks noChangeArrowheads="1"/>
          </p:cNvSpPr>
          <p:nvPr/>
        </p:nvSpPr>
        <p:spPr bwMode="auto">
          <a:xfrm>
            <a:off x="72612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5" name="Oval 3376"/>
          <p:cNvSpPr>
            <a:spLocks noChangeArrowheads="1"/>
          </p:cNvSpPr>
          <p:nvPr/>
        </p:nvSpPr>
        <p:spPr bwMode="auto">
          <a:xfrm>
            <a:off x="72612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6" name="Oval 3377"/>
          <p:cNvSpPr>
            <a:spLocks noChangeArrowheads="1"/>
          </p:cNvSpPr>
          <p:nvPr/>
        </p:nvSpPr>
        <p:spPr bwMode="auto">
          <a:xfrm>
            <a:off x="72612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7" name="Oval 3378"/>
          <p:cNvSpPr>
            <a:spLocks noChangeArrowheads="1"/>
          </p:cNvSpPr>
          <p:nvPr/>
        </p:nvSpPr>
        <p:spPr bwMode="auto">
          <a:xfrm>
            <a:off x="72612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8" name="Oval 3379"/>
          <p:cNvSpPr>
            <a:spLocks noChangeArrowheads="1"/>
          </p:cNvSpPr>
          <p:nvPr/>
        </p:nvSpPr>
        <p:spPr bwMode="auto">
          <a:xfrm>
            <a:off x="72612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9" name="Oval 3380"/>
          <p:cNvSpPr>
            <a:spLocks noChangeArrowheads="1"/>
          </p:cNvSpPr>
          <p:nvPr/>
        </p:nvSpPr>
        <p:spPr bwMode="auto">
          <a:xfrm>
            <a:off x="72612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0" name="Oval 3381"/>
          <p:cNvSpPr>
            <a:spLocks noChangeArrowheads="1"/>
          </p:cNvSpPr>
          <p:nvPr/>
        </p:nvSpPr>
        <p:spPr bwMode="auto">
          <a:xfrm>
            <a:off x="72612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1" name="Oval 3382"/>
          <p:cNvSpPr>
            <a:spLocks noChangeArrowheads="1"/>
          </p:cNvSpPr>
          <p:nvPr/>
        </p:nvSpPr>
        <p:spPr bwMode="auto">
          <a:xfrm>
            <a:off x="72612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2" name="Oval 3383"/>
          <p:cNvSpPr>
            <a:spLocks noChangeArrowheads="1"/>
          </p:cNvSpPr>
          <p:nvPr/>
        </p:nvSpPr>
        <p:spPr bwMode="auto">
          <a:xfrm>
            <a:off x="72612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3" name="Oval 3384"/>
          <p:cNvSpPr>
            <a:spLocks noChangeArrowheads="1"/>
          </p:cNvSpPr>
          <p:nvPr/>
        </p:nvSpPr>
        <p:spPr bwMode="auto">
          <a:xfrm>
            <a:off x="72612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4" name="Oval 3385"/>
          <p:cNvSpPr>
            <a:spLocks noChangeArrowheads="1"/>
          </p:cNvSpPr>
          <p:nvPr/>
        </p:nvSpPr>
        <p:spPr bwMode="auto">
          <a:xfrm>
            <a:off x="72612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5" name="Oval 3386"/>
          <p:cNvSpPr>
            <a:spLocks noChangeArrowheads="1"/>
          </p:cNvSpPr>
          <p:nvPr/>
        </p:nvSpPr>
        <p:spPr bwMode="auto">
          <a:xfrm>
            <a:off x="72612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6" name="Oval 3387"/>
          <p:cNvSpPr>
            <a:spLocks noChangeArrowheads="1"/>
          </p:cNvSpPr>
          <p:nvPr/>
        </p:nvSpPr>
        <p:spPr bwMode="auto">
          <a:xfrm>
            <a:off x="72612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7" name="Oval 3388"/>
          <p:cNvSpPr>
            <a:spLocks noChangeArrowheads="1"/>
          </p:cNvSpPr>
          <p:nvPr/>
        </p:nvSpPr>
        <p:spPr bwMode="auto">
          <a:xfrm>
            <a:off x="72612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8" name="Oval 3389"/>
          <p:cNvSpPr>
            <a:spLocks noChangeArrowheads="1"/>
          </p:cNvSpPr>
          <p:nvPr/>
        </p:nvSpPr>
        <p:spPr bwMode="auto">
          <a:xfrm>
            <a:off x="72612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" name="Oval 3390"/>
          <p:cNvSpPr>
            <a:spLocks noChangeArrowheads="1"/>
          </p:cNvSpPr>
          <p:nvPr/>
        </p:nvSpPr>
        <p:spPr bwMode="auto">
          <a:xfrm>
            <a:off x="72612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0" name="Oval 3391"/>
          <p:cNvSpPr>
            <a:spLocks noChangeArrowheads="1"/>
          </p:cNvSpPr>
          <p:nvPr/>
        </p:nvSpPr>
        <p:spPr bwMode="auto">
          <a:xfrm>
            <a:off x="74056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1" name="Oval 3392"/>
          <p:cNvSpPr>
            <a:spLocks noChangeArrowheads="1"/>
          </p:cNvSpPr>
          <p:nvPr/>
        </p:nvSpPr>
        <p:spPr bwMode="auto">
          <a:xfrm>
            <a:off x="74056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2" name="Oval 3393"/>
          <p:cNvSpPr>
            <a:spLocks noChangeArrowheads="1"/>
          </p:cNvSpPr>
          <p:nvPr/>
        </p:nvSpPr>
        <p:spPr bwMode="auto">
          <a:xfrm>
            <a:off x="74056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3" name="Oval 3394"/>
          <p:cNvSpPr>
            <a:spLocks noChangeArrowheads="1"/>
          </p:cNvSpPr>
          <p:nvPr/>
        </p:nvSpPr>
        <p:spPr bwMode="auto">
          <a:xfrm>
            <a:off x="74056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4" name="Oval 3395"/>
          <p:cNvSpPr>
            <a:spLocks noChangeArrowheads="1"/>
          </p:cNvSpPr>
          <p:nvPr/>
        </p:nvSpPr>
        <p:spPr bwMode="auto">
          <a:xfrm>
            <a:off x="74056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5" name="Oval 3396"/>
          <p:cNvSpPr>
            <a:spLocks noChangeArrowheads="1"/>
          </p:cNvSpPr>
          <p:nvPr/>
        </p:nvSpPr>
        <p:spPr bwMode="auto">
          <a:xfrm>
            <a:off x="74056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6" name="Oval 3397"/>
          <p:cNvSpPr>
            <a:spLocks noChangeArrowheads="1"/>
          </p:cNvSpPr>
          <p:nvPr/>
        </p:nvSpPr>
        <p:spPr bwMode="auto">
          <a:xfrm>
            <a:off x="74056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7" name="Oval 3398"/>
          <p:cNvSpPr>
            <a:spLocks noChangeArrowheads="1"/>
          </p:cNvSpPr>
          <p:nvPr/>
        </p:nvSpPr>
        <p:spPr bwMode="auto">
          <a:xfrm>
            <a:off x="74056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8" name="Oval 3399"/>
          <p:cNvSpPr>
            <a:spLocks noChangeArrowheads="1"/>
          </p:cNvSpPr>
          <p:nvPr/>
        </p:nvSpPr>
        <p:spPr bwMode="auto">
          <a:xfrm>
            <a:off x="74056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9" name="Oval 3400"/>
          <p:cNvSpPr>
            <a:spLocks noChangeArrowheads="1"/>
          </p:cNvSpPr>
          <p:nvPr/>
        </p:nvSpPr>
        <p:spPr bwMode="auto">
          <a:xfrm>
            <a:off x="74056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0" name="Oval 3401"/>
          <p:cNvSpPr>
            <a:spLocks noChangeArrowheads="1"/>
          </p:cNvSpPr>
          <p:nvPr/>
        </p:nvSpPr>
        <p:spPr bwMode="auto">
          <a:xfrm>
            <a:off x="74056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1" name="Oval 3402"/>
          <p:cNvSpPr>
            <a:spLocks noChangeArrowheads="1"/>
          </p:cNvSpPr>
          <p:nvPr/>
        </p:nvSpPr>
        <p:spPr bwMode="auto">
          <a:xfrm>
            <a:off x="74056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2" name="Oval 3403"/>
          <p:cNvSpPr>
            <a:spLocks noChangeArrowheads="1"/>
          </p:cNvSpPr>
          <p:nvPr/>
        </p:nvSpPr>
        <p:spPr bwMode="auto">
          <a:xfrm>
            <a:off x="74056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3" name="Oval 3404"/>
          <p:cNvSpPr>
            <a:spLocks noChangeArrowheads="1"/>
          </p:cNvSpPr>
          <p:nvPr/>
        </p:nvSpPr>
        <p:spPr bwMode="auto">
          <a:xfrm>
            <a:off x="74056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4" name="Oval 3405"/>
          <p:cNvSpPr>
            <a:spLocks noChangeArrowheads="1"/>
          </p:cNvSpPr>
          <p:nvPr/>
        </p:nvSpPr>
        <p:spPr bwMode="auto">
          <a:xfrm>
            <a:off x="74056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5" name="Oval 3406"/>
          <p:cNvSpPr>
            <a:spLocks noChangeArrowheads="1"/>
          </p:cNvSpPr>
          <p:nvPr/>
        </p:nvSpPr>
        <p:spPr bwMode="auto">
          <a:xfrm>
            <a:off x="74056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6" name="Oval 3407"/>
          <p:cNvSpPr>
            <a:spLocks noChangeArrowheads="1"/>
          </p:cNvSpPr>
          <p:nvPr/>
        </p:nvSpPr>
        <p:spPr bwMode="auto">
          <a:xfrm>
            <a:off x="74056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7" name="Oval 3408"/>
          <p:cNvSpPr>
            <a:spLocks noChangeArrowheads="1"/>
          </p:cNvSpPr>
          <p:nvPr/>
        </p:nvSpPr>
        <p:spPr bwMode="auto">
          <a:xfrm>
            <a:off x="74056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8" name="Oval 3409"/>
          <p:cNvSpPr>
            <a:spLocks noChangeArrowheads="1"/>
          </p:cNvSpPr>
          <p:nvPr/>
        </p:nvSpPr>
        <p:spPr bwMode="auto">
          <a:xfrm>
            <a:off x="74056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9" name="Oval 3410"/>
          <p:cNvSpPr>
            <a:spLocks noChangeArrowheads="1"/>
          </p:cNvSpPr>
          <p:nvPr/>
        </p:nvSpPr>
        <p:spPr bwMode="auto">
          <a:xfrm>
            <a:off x="74056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0" name="Oval 3411"/>
          <p:cNvSpPr>
            <a:spLocks noChangeArrowheads="1"/>
          </p:cNvSpPr>
          <p:nvPr/>
        </p:nvSpPr>
        <p:spPr bwMode="auto">
          <a:xfrm>
            <a:off x="74056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1" name="Oval 3412"/>
          <p:cNvSpPr>
            <a:spLocks noChangeArrowheads="1"/>
          </p:cNvSpPr>
          <p:nvPr/>
        </p:nvSpPr>
        <p:spPr bwMode="auto">
          <a:xfrm>
            <a:off x="74056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2" name="Oval 3413"/>
          <p:cNvSpPr>
            <a:spLocks noChangeArrowheads="1"/>
          </p:cNvSpPr>
          <p:nvPr/>
        </p:nvSpPr>
        <p:spPr bwMode="auto">
          <a:xfrm>
            <a:off x="74056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3" name="Oval 3414"/>
          <p:cNvSpPr>
            <a:spLocks noChangeArrowheads="1"/>
          </p:cNvSpPr>
          <p:nvPr/>
        </p:nvSpPr>
        <p:spPr bwMode="auto">
          <a:xfrm>
            <a:off x="74056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4" name="Oval 3415"/>
          <p:cNvSpPr>
            <a:spLocks noChangeArrowheads="1"/>
          </p:cNvSpPr>
          <p:nvPr/>
        </p:nvSpPr>
        <p:spPr bwMode="auto">
          <a:xfrm>
            <a:off x="74056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5" name="Oval 3417"/>
          <p:cNvSpPr>
            <a:spLocks noChangeArrowheads="1"/>
          </p:cNvSpPr>
          <p:nvPr/>
        </p:nvSpPr>
        <p:spPr bwMode="auto">
          <a:xfrm>
            <a:off x="75501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6" name="Oval 3418"/>
          <p:cNvSpPr>
            <a:spLocks noChangeArrowheads="1"/>
          </p:cNvSpPr>
          <p:nvPr/>
        </p:nvSpPr>
        <p:spPr bwMode="auto">
          <a:xfrm>
            <a:off x="75501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7" name="Oval 3419"/>
          <p:cNvSpPr>
            <a:spLocks noChangeArrowheads="1"/>
          </p:cNvSpPr>
          <p:nvPr/>
        </p:nvSpPr>
        <p:spPr bwMode="auto">
          <a:xfrm>
            <a:off x="75501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8" name="Oval 3420"/>
          <p:cNvSpPr>
            <a:spLocks noChangeArrowheads="1"/>
          </p:cNvSpPr>
          <p:nvPr/>
        </p:nvSpPr>
        <p:spPr bwMode="auto">
          <a:xfrm>
            <a:off x="75501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9" name="Oval 3421"/>
          <p:cNvSpPr>
            <a:spLocks noChangeArrowheads="1"/>
          </p:cNvSpPr>
          <p:nvPr/>
        </p:nvSpPr>
        <p:spPr bwMode="auto">
          <a:xfrm>
            <a:off x="75501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0" name="Oval 3422"/>
          <p:cNvSpPr>
            <a:spLocks noChangeArrowheads="1"/>
          </p:cNvSpPr>
          <p:nvPr/>
        </p:nvSpPr>
        <p:spPr bwMode="auto">
          <a:xfrm>
            <a:off x="75501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1" name="Oval 3423"/>
          <p:cNvSpPr>
            <a:spLocks noChangeArrowheads="1"/>
          </p:cNvSpPr>
          <p:nvPr/>
        </p:nvSpPr>
        <p:spPr bwMode="auto">
          <a:xfrm>
            <a:off x="75501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2" name="Oval 3424"/>
          <p:cNvSpPr>
            <a:spLocks noChangeArrowheads="1"/>
          </p:cNvSpPr>
          <p:nvPr/>
        </p:nvSpPr>
        <p:spPr bwMode="auto">
          <a:xfrm>
            <a:off x="75501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3" name="Oval 3425"/>
          <p:cNvSpPr>
            <a:spLocks noChangeArrowheads="1"/>
          </p:cNvSpPr>
          <p:nvPr/>
        </p:nvSpPr>
        <p:spPr bwMode="auto">
          <a:xfrm>
            <a:off x="75501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4" name="Oval 3426"/>
          <p:cNvSpPr>
            <a:spLocks noChangeArrowheads="1"/>
          </p:cNvSpPr>
          <p:nvPr/>
        </p:nvSpPr>
        <p:spPr bwMode="auto">
          <a:xfrm>
            <a:off x="75501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5" name="Oval 3427"/>
          <p:cNvSpPr>
            <a:spLocks noChangeArrowheads="1"/>
          </p:cNvSpPr>
          <p:nvPr/>
        </p:nvSpPr>
        <p:spPr bwMode="auto">
          <a:xfrm>
            <a:off x="75501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6" name="Oval 3428"/>
          <p:cNvSpPr>
            <a:spLocks noChangeArrowheads="1"/>
          </p:cNvSpPr>
          <p:nvPr/>
        </p:nvSpPr>
        <p:spPr bwMode="auto">
          <a:xfrm>
            <a:off x="75501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7" name="Oval 3429"/>
          <p:cNvSpPr>
            <a:spLocks noChangeArrowheads="1"/>
          </p:cNvSpPr>
          <p:nvPr/>
        </p:nvSpPr>
        <p:spPr bwMode="auto">
          <a:xfrm>
            <a:off x="75501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8" name="Oval 3430"/>
          <p:cNvSpPr>
            <a:spLocks noChangeArrowheads="1"/>
          </p:cNvSpPr>
          <p:nvPr/>
        </p:nvSpPr>
        <p:spPr bwMode="auto">
          <a:xfrm>
            <a:off x="75501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9" name="Oval 3431"/>
          <p:cNvSpPr>
            <a:spLocks noChangeArrowheads="1"/>
          </p:cNvSpPr>
          <p:nvPr/>
        </p:nvSpPr>
        <p:spPr bwMode="auto">
          <a:xfrm>
            <a:off x="75501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0" name="Oval 3432"/>
          <p:cNvSpPr>
            <a:spLocks noChangeArrowheads="1"/>
          </p:cNvSpPr>
          <p:nvPr/>
        </p:nvSpPr>
        <p:spPr bwMode="auto">
          <a:xfrm>
            <a:off x="75501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1" name="Oval 3433"/>
          <p:cNvSpPr>
            <a:spLocks noChangeArrowheads="1"/>
          </p:cNvSpPr>
          <p:nvPr/>
        </p:nvSpPr>
        <p:spPr bwMode="auto">
          <a:xfrm>
            <a:off x="75501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2" name="Oval 3434"/>
          <p:cNvSpPr>
            <a:spLocks noChangeArrowheads="1"/>
          </p:cNvSpPr>
          <p:nvPr/>
        </p:nvSpPr>
        <p:spPr bwMode="auto">
          <a:xfrm>
            <a:off x="75501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3" name="Oval 3435"/>
          <p:cNvSpPr>
            <a:spLocks noChangeArrowheads="1"/>
          </p:cNvSpPr>
          <p:nvPr/>
        </p:nvSpPr>
        <p:spPr bwMode="auto">
          <a:xfrm>
            <a:off x="75501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4" name="Oval 3436"/>
          <p:cNvSpPr>
            <a:spLocks noChangeArrowheads="1"/>
          </p:cNvSpPr>
          <p:nvPr/>
        </p:nvSpPr>
        <p:spPr bwMode="auto">
          <a:xfrm>
            <a:off x="75501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5" name="Oval 3437"/>
          <p:cNvSpPr>
            <a:spLocks noChangeArrowheads="1"/>
          </p:cNvSpPr>
          <p:nvPr/>
        </p:nvSpPr>
        <p:spPr bwMode="auto">
          <a:xfrm>
            <a:off x="75501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6" name="Oval 3438"/>
          <p:cNvSpPr>
            <a:spLocks noChangeArrowheads="1"/>
          </p:cNvSpPr>
          <p:nvPr/>
        </p:nvSpPr>
        <p:spPr bwMode="auto">
          <a:xfrm>
            <a:off x="75501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7" name="Oval 3439"/>
          <p:cNvSpPr>
            <a:spLocks noChangeArrowheads="1"/>
          </p:cNvSpPr>
          <p:nvPr/>
        </p:nvSpPr>
        <p:spPr bwMode="auto">
          <a:xfrm>
            <a:off x="75501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8" name="Oval 3442"/>
          <p:cNvSpPr>
            <a:spLocks noChangeArrowheads="1"/>
          </p:cNvSpPr>
          <p:nvPr/>
        </p:nvSpPr>
        <p:spPr bwMode="auto">
          <a:xfrm>
            <a:off x="62547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9" name="Oval 3443"/>
          <p:cNvSpPr>
            <a:spLocks noChangeArrowheads="1"/>
          </p:cNvSpPr>
          <p:nvPr/>
        </p:nvSpPr>
        <p:spPr bwMode="auto">
          <a:xfrm>
            <a:off x="69738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50" name="Rectangle 3444"/>
          <p:cNvSpPr>
            <a:spLocks noChangeArrowheads="1"/>
          </p:cNvSpPr>
          <p:nvPr/>
        </p:nvSpPr>
        <p:spPr bwMode="auto">
          <a:xfrm>
            <a:off x="971550" y="981075"/>
            <a:ext cx="259238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51" name="Rectangle 3445"/>
          <p:cNvSpPr>
            <a:spLocks noChangeArrowheads="1"/>
          </p:cNvSpPr>
          <p:nvPr/>
        </p:nvSpPr>
        <p:spPr bwMode="auto">
          <a:xfrm>
            <a:off x="5219700" y="981075"/>
            <a:ext cx="259238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52" name="Text Box 3447"/>
          <p:cNvSpPr txBox="1">
            <a:spLocks noChangeArrowheads="1"/>
          </p:cNvSpPr>
          <p:nvPr/>
        </p:nvSpPr>
        <p:spPr bwMode="auto">
          <a:xfrm>
            <a:off x="3201988" y="476250"/>
            <a:ext cx="2306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latin typeface="Century Schoolbook" panose="02040604050505020304" pitchFamily="18" charset="0"/>
                <a:ea typeface="ＭＳ 明朝" panose="02020609040205080304" pitchFamily="17" charset="-128"/>
              </a:rPr>
              <a:t>F</a:t>
            </a:r>
            <a:r>
              <a:rPr lang="ja-JP" altLang="en-US" sz="1600">
                <a:latin typeface="Century Schoolbook" panose="02040604050505020304" pitchFamily="18" charset="0"/>
                <a:ea typeface="ＭＳ 明朝" panose="02020609040205080304" pitchFamily="17" charset="-128"/>
              </a:rPr>
              <a:t>と</a:t>
            </a:r>
            <a:r>
              <a:rPr lang="en-US" altLang="ja-JP" sz="1600">
                <a:latin typeface="Century Schoolbook" panose="02040604050505020304" pitchFamily="18" charset="0"/>
                <a:ea typeface="ＭＳ 明朝" panose="02020609040205080304" pitchFamily="17" charset="-128"/>
              </a:rPr>
              <a:t>K</a:t>
            </a:r>
            <a:r>
              <a:rPr lang="ja-JP" altLang="en-US" sz="1600">
                <a:latin typeface="Century Schoolbook" panose="02040604050505020304" pitchFamily="18" charset="0"/>
                <a:ea typeface="ＭＳ 明朝" panose="02020609040205080304" pitchFamily="17" charset="-128"/>
              </a:rPr>
              <a:t>に線が入っている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6877050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H="1">
            <a:off x="6156325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2627313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1908175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331913" y="47942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331913" y="263683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331913" y="33575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331913" y="407828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331913" y="191770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331913" y="134143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3348038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0445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0445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1331913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9715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9715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12858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9715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9715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1" name="Oval 45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2" name="Oval 46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3" name="Oval 47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4" name="Oval 48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5" name="Oval 49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9" name="Oval 53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0" name="Oval 54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1" name="Oval 55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2" name="Oval 56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3" name="Oval 57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5" name="Oval 59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8" name="Oval 62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9" name="Oval 63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0" name="Oval 64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1" name="Oval 65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2" name="Oval 66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3" name="Oval 67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4" name="Oval 68"/>
          <p:cNvSpPr>
            <a:spLocks noChangeArrowheads="1"/>
          </p:cNvSpPr>
          <p:nvPr/>
        </p:nvSpPr>
        <p:spPr bwMode="auto">
          <a:xfrm>
            <a:off x="15732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5" name="Oval 69"/>
          <p:cNvSpPr>
            <a:spLocks noChangeArrowheads="1"/>
          </p:cNvSpPr>
          <p:nvPr/>
        </p:nvSpPr>
        <p:spPr bwMode="auto">
          <a:xfrm>
            <a:off x="15732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6" name="Oval 70"/>
          <p:cNvSpPr>
            <a:spLocks noChangeArrowheads="1"/>
          </p:cNvSpPr>
          <p:nvPr/>
        </p:nvSpPr>
        <p:spPr bwMode="auto">
          <a:xfrm>
            <a:off x="15732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7" name="Oval 71"/>
          <p:cNvSpPr>
            <a:spLocks noChangeArrowheads="1"/>
          </p:cNvSpPr>
          <p:nvPr/>
        </p:nvSpPr>
        <p:spPr bwMode="auto">
          <a:xfrm>
            <a:off x="15732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8" name="Oval 72"/>
          <p:cNvSpPr>
            <a:spLocks noChangeArrowheads="1"/>
          </p:cNvSpPr>
          <p:nvPr/>
        </p:nvSpPr>
        <p:spPr bwMode="auto">
          <a:xfrm>
            <a:off x="15732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9" name="Oval 73"/>
          <p:cNvSpPr>
            <a:spLocks noChangeArrowheads="1"/>
          </p:cNvSpPr>
          <p:nvPr/>
        </p:nvSpPr>
        <p:spPr bwMode="auto">
          <a:xfrm>
            <a:off x="15732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0" name="Oval 74"/>
          <p:cNvSpPr>
            <a:spLocks noChangeArrowheads="1"/>
          </p:cNvSpPr>
          <p:nvPr/>
        </p:nvSpPr>
        <p:spPr bwMode="auto">
          <a:xfrm>
            <a:off x="15732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1" name="Oval 75"/>
          <p:cNvSpPr>
            <a:spLocks noChangeArrowheads="1"/>
          </p:cNvSpPr>
          <p:nvPr/>
        </p:nvSpPr>
        <p:spPr bwMode="auto">
          <a:xfrm>
            <a:off x="15732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2" name="Oval 76"/>
          <p:cNvSpPr>
            <a:spLocks noChangeArrowheads="1"/>
          </p:cNvSpPr>
          <p:nvPr/>
        </p:nvSpPr>
        <p:spPr bwMode="auto">
          <a:xfrm>
            <a:off x="15732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3" name="Oval 77"/>
          <p:cNvSpPr>
            <a:spLocks noChangeArrowheads="1"/>
          </p:cNvSpPr>
          <p:nvPr/>
        </p:nvSpPr>
        <p:spPr bwMode="auto">
          <a:xfrm>
            <a:off x="15732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4" name="Oval 78"/>
          <p:cNvSpPr>
            <a:spLocks noChangeArrowheads="1"/>
          </p:cNvSpPr>
          <p:nvPr/>
        </p:nvSpPr>
        <p:spPr bwMode="auto">
          <a:xfrm>
            <a:off x="15732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5" name="Oval 79"/>
          <p:cNvSpPr>
            <a:spLocks noChangeArrowheads="1"/>
          </p:cNvSpPr>
          <p:nvPr/>
        </p:nvSpPr>
        <p:spPr bwMode="auto">
          <a:xfrm>
            <a:off x="15732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6" name="Oval 80"/>
          <p:cNvSpPr>
            <a:spLocks noChangeArrowheads="1"/>
          </p:cNvSpPr>
          <p:nvPr/>
        </p:nvSpPr>
        <p:spPr bwMode="auto">
          <a:xfrm>
            <a:off x="15732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7" name="Oval 81"/>
          <p:cNvSpPr>
            <a:spLocks noChangeArrowheads="1"/>
          </p:cNvSpPr>
          <p:nvPr/>
        </p:nvSpPr>
        <p:spPr bwMode="auto">
          <a:xfrm>
            <a:off x="15732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8" name="Oval 82"/>
          <p:cNvSpPr>
            <a:spLocks noChangeArrowheads="1"/>
          </p:cNvSpPr>
          <p:nvPr/>
        </p:nvSpPr>
        <p:spPr bwMode="auto">
          <a:xfrm>
            <a:off x="15732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9" name="Oval 83"/>
          <p:cNvSpPr>
            <a:spLocks noChangeArrowheads="1"/>
          </p:cNvSpPr>
          <p:nvPr/>
        </p:nvSpPr>
        <p:spPr bwMode="auto">
          <a:xfrm>
            <a:off x="15732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0" name="Oval 84"/>
          <p:cNvSpPr>
            <a:spLocks noChangeArrowheads="1"/>
          </p:cNvSpPr>
          <p:nvPr/>
        </p:nvSpPr>
        <p:spPr bwMode="auto">
          <a:xfrm>
            <a:off x="15732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1" name="Oval 85"/>
          <p:cNvSpPr>
            <a:spLocks noChangeArrowheads="1"/>
          </p:cNvSpPr>
          <p:nvPr/>
        </p:nvSpPr>
        <p:spPr bwMode="auto">
          <a:xfrm>
            <a:off x="15732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2" name="Oval 86"/>
          <p:cNvSpPr>
            <a:spLocks noChangeArrowheads="1"/>
          </p:cNvSpPr>
          <p:nvPr/>
        </p:nvSpPr>
        <p:spPr bwMode="auto">
          <a:xfrm>
            <a:off x="15732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3" name="Oval 87"/>
          <p:cNvSpPr>
            <a:spLocks noChangeArrowheads="1"/>
          </p:cNvSpPr>
          <p:nvPr/>
        </p:nvSpPr>
        <p:spPr bwMode="auto">
          <a:xfrm>
            <a:off x="15732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4" name="Oval 88"/>
          <p:cNvSpPr>
            <a:spLocks noChangeArrowheads="1"/>
          </p:cNvSpPr>
          <p:nvPr/>
        </p:nvSpPr>
        <p:spPr bwMode="auto">
          <a:xfrm>
            <a:off x="15732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5" name="Oval 89"/>
          <p:cNvSpPr>
            <a:spLocks noChangeArrowheads="1"/>
          </p:cNvSpPr>
          <p:nvPr/>
        </p:nvSpPr>
        <p:spPr bwMode="auto">
          <a:xfrm>
            <a:off x="15732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6" name="Oval 90"/>
          <p:cNvSpPr>
            <a:spLocks noChangeArrowheads="1"/>
          </p:cNvSpPr>
          <p:nvPr/>
        </p:nvSpPr>
        <p:spPr bwMode="auto">
          <a:xfrm>
            <a:off x="15732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7" name="Oval 91"/>
          <p:cNvSpPr>
            <a:spLocks noChangeArrowheads="1"/>
          </p:cNvSpPr>
          <p:nvPr/>
        </p:nvSpPr>
        <p:spPr bwMode="auto">
          <a:xfrm>
            <a:off x="15732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8" name="Oval 92"/>
          <p:cNvSpPr>
            <a:spLocks noChangeArrowheads="1"/>
          </p:cNvSpPr>
          <p:nvPr/>
        </p:nvSpPr>
        <p:spPr bwMode="auto">
          <a:xfrm>
            <a:off x="15732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9" name="Oval 93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0" name="Oval 94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1" name="Oval 95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2" name="Oval 96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3" name="Oval 97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4" name="Oval 98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5" name="Oval 99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6" name="Oval 100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7" name="Oval 101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8" name="Oval 102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9" name="Oval 103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0" name="Oval 104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1" name="Oval 105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2" name="Oval 106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3" name="Oval 107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4" name="Oval 108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5" name="Oval 109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6" name="Oval 110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7" name="Oval 111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8" name="Oval 112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9" name="Oval 113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0" name="Oval 114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1" name="Oval 115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2" name="Oval 116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3" name="Oval 117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4" name="Oval 118"/>
          <p:cNvSpPr>
            <a:spLocks noChangeArrowheads="1"/>
          </p:cNvSpPr>
          <p:nvPr/>
        </p:nvSpPr>
        <p:spPr bwMode="auto">
          <a:xfrm>
            <a:off x="1862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5" name="Oval 119"/>
          <p:cNvSpPr>
            <a:spLocks noChangeArrowheads="1"/>
          </p:cNvSpPr>
          <p:nvPr/>
        </p:nvSpPr>
        <p:spPr bwMode="auto">
          <a:xfrm>
            <a:off x="18621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6" name="Oval 120"/>
          <p:cNvSpPr>
            <a:spLocks noChangeArrowheads="1"/>
          </p:cNvSpPr>
          <p:nvPr/>
        </p:nvSpPr>
        <p:spPr bwMode="auto">
          <a:xfrm>
            <a:off x="1862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7" name="Oval 121"/>
          <p:cNvSpPr>
            <a:spLocks noChangeArrowheads="1"/>
          </p:cNvSpPr>
          <p:nvPr/>
        </p:nvSpPr>
        <p:spPr bwMode="auto">
          <a:xfrm>
            <a:off x="18621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8" name="Oval 122"/>
          <p:cNvSpPr>
            <a:spLocks noChangeArrowheads="1"/>
          </p:cNvSpPr>
          <p:nvPr/>
        </p:nvSpPr>
        <p:spPr bwMode="auto">
          <a:xfrm>
            <a:off x="18621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9" name="Oval 123"/>
          <p:cNvSpPr>
            <a:spLocks noChangeArrowheads="1"/>
          </p:cNvSpPr>
          <p:nvPr/>
        </p:nvSpPr>
        <p:spPr bwMode="auto">
          <a:xfrm>
            <a:off x="1862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0" name="Oval 124"/>
          <p:cNvSpPr>
            <a:spLocks noChangeArrowheads="1"/>
          </p:cNvSpPr>
          <p:nvPr/>
        </p:nvSpPr>
        <p:spPr bwMode="auto">
          <a:xfrm>
            <a:off x="1862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1" name="Oval 125"/>
          <p:cNvSpPr>
            <a:spLocks noChangeArrowheads="1"/>
          </p:cNvSpPr>
          <p:nvPr/>
        </p:nvSpPr>
        <p:spPr bwMode="auto">
          <a:xfrm>
            <a:off x="18621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2" name="Oval 126"/>
          <p:cNvSpPr>
            <a:spLocks noChangeArrowheads="1"/>
          </p:cNvSpPr>
          <p:nvPr/>
        </p:nvSpPr>
        <p:spPr bwMode="auto">
          <a:xfrm>
            <a:off x="18621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3" name="Oval 127"/>
          <p:cNvSpPr>
            <a:spLocks noChangeArrowheads="1"/>
          </p:cNvSpPr>
          <p:nvPr/>
        </p:nvSpPr>
        <p:spPr bwMode="auto">
          <a:xfrm>
            <a:off x="18621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4" name="Oval 128"/>
          <p:cNvSpPr>
            <a:spLocks noChangeArrowheads="1"/>
          </p:cNvSpPr>
          <p:nvPr/>
        </p:nvSpPr>
        <p:spPr bwMode="auto">
          <a:xfrm>
            <a:off x="1862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5" name="Oval 129"/>
          <p:cNvSpPr>
            <a:spLocks noChangeArrowheads="1"/>
          </p:cNvSpPr>
          <p:nvPr/>
        </p:nvSpPr>
        <p:spPr bwMode="auto">
          <a:xfrm>
            <a:off x="1862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6" name="Oval 130"/>
          <p:cNvSpPr>
            <a:spLocks noChangeArrowheads="1"/>
          </p:cNvSpPr>
          <p:nvPr/>
        </p:nvSpPr>
        <p:spPr bwMode="auto">
          <a:xfrm>
            <a:off x="18621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7" name="Oval 131"/>
          <p:cNvSpPr>
            <a:spLocks noChangeArrowheads="1"/>
          </p:cNvSpPr>
          <p:nvPr/>
        </p:nvSpPr>
        <p:spPr bwMode="auto">
          <a:xfrm>
            <a:off x="18621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8" name="Oval 132"/>
          <p:cNvSpPr>
            <a:spLocks noChangeArrowheads="1"/>
          </p:cNvSpPr>
          <p:nvPr/>
        </p:nvSpPr>
        <p:spPr bwMode="auto">
          <a:xfrm>
            <a:off x="18621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9" name="Oval 133"/>
          <p:cNvSpPr>
            <a:spLocks noChangeArrowheads="1"/>
          </p:cNvSpPr>
          <p:nvPr/>
        </p:nvSpPr>
        <p:spPr bwMode="auto">
          <a:xfrm>
            <a:off x="18621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0" name="Oval 134"/>
          <p:cNvSpPr>
            <a:spLocks noChangeArrowheads="1"/>
          </p:cNvSpPr>
          <p:nvPr/>
        </p:nvSpPr>
        <p:spPr bwMode="auto">
          <a:xfrm>
            <a:off x="18621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1" name="Oval 135"/>
          <p:cNvSpPr>
            <a:spLocks noChangeArrowheads="1"/>
          </p:cNvSpPr>
          <p:nvPr/>
        </p:nvSpPr>
        <p:spPr bwMode="auto">
          <a:xfrm>
            <a:off x="1862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2" name="Oval 136"/>
          <p:cNvSpPr>
            <a:spLocks noChangeArrowheads="1"/>
          </p:cNvSpPr>
          <p:nvPr/>
        </p:nvSpPr>
        <p:spPr bwMode="auto">
          <a:xfrm>
            <a:off x="18621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3" name="Oval 137"/>
          <p:cNvSpPr>
            <a:spLocks noChangeArrowheads="1"/>
          </p:cNvSpPr>
          <p:nvPr/>
        </p:nvSpPr>
        <p:spPr bwMode="auto">
          <a:xfrm>
            <a:off x="18621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4" name="Oval 138"/>
          <p:cNvSpPr>
            <a:spLocks noChangeArrowheads="1"/>
          </p:cNvSpPr>
          <p:nvPr/>
        </p:nvSpPr>
        <p:spPr bwMode="auto">
          <a:xfrm>
            <a:off x="18621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5" name="Oval 139"/>
          <p:cNvSpPr>
            <a:spLocks noChangeArrowheads="1"/>
          </p:cNvSpPr>
          <p:nvPr/>
        </p:nvSpPr>
        <p:spPr bwMode="auto">
          <a:xfrm>
            <a:off x="18621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6" name="Oval 140"/>
          <p:cNvSpPr>
            <a:spLocks noChangeArrowheads="1"/>
          </p:cNvSpPr>
          <p:nvPr/>
        </p:nvSpPr>
        <p:spPr bwMode="auto">
          <a:xfrm>
            <a:off x="18621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7" name="Oval 141"/>
          <p:cNvSpPr>
            <a:spLocks noChangeArrowheads="1"/>
          </p:cNvSpPr>
          <p:nvPr/>
        </p:nvSpPr>
        <p:spPr bwMode="auto">
          <a:xfrm>
            <a:off x="18621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8" name="Oval 142"/>
          <p:cNvSpPr>
            <a:spLocks noChangeArrowheads="1"/>
          </p:cNvSpPr>
          <p:nvPr/>
        </p:nvSpPr>
        <p:spPr bwMode="auto">
          <a:xfrm>
            <a:off x="1862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9" name="Text Box 143"/>
          <p:cNvSpPr txBox="1">
            <a:spLocks noChangeArrowheads="1"/>
          </p:cNvSpPr>
          <p:nvPr/>
        </p:nvSpPr>
        <p:spPr bwMode="auto">
          <a:xfrm>
            <a:off x="1198563" y="1054100"/>
            <a:ext cx="2273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</a:t>
            </a:r>
          </a:p>
        </p:txBody>
      </p:sp>
      <p:sp>
        <p:nvSpPr>
          <p:cNvPr id="4240" name="Oval 144"/>
          <p:cNvSpPr>
            <a:spLocks noChangeArrowheads="1"/>
          </p:cNvSpPr>
          <p:nvPr/>
        </p:nvSpPr>
        <p:spPr bwMode="auto">
          <a:xfrm>
            <a:off x="20066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1" name="Oval 145"/>
          <p:cNvSpPr>
            <a:spLocks noChangeArrowheads="1"/>
          </p:cNvSpPr>
          <p:nvPr/>
        </p:nvSpPr>
        <p:spPr bwMode="auto">
          <a:xfrm>
            <a:off x="2006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2" name="Oval 146"/>
          <p:cNvSpPr>
            <a:spLocks noChangeArrowheads="1"/>
          </p:cNvSpPr>
          <p:nvPr/>
        </p:nvSpPr>
        <p:spPr bwMode="auto">
          <a:xfrm>
            <a:off x="20066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3" name="Oval 147"/>
          <p:cNvSpPr>
            <a:spLocks noChangeArrowheads="1"/>
          </p:cNvSpPr>
          <p:nvPr/>
        </p:nvSpPr>
        <p:spPr bwMode="auto">
          <a:xfrm>
            <a:off x="20066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4" name="Oval 148"/>
          <p:cNvSpPr>
            <a:spLocks noChangeArrowheads="1"/>
          </p:cNvSpPr>
          <p:nvPr/>
        </p:nvSpPr>
        <p:spPr bwMode="auto">
          <a:xfrm>
            <a:off x="2006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5" name="Oval 149"/>
          <p:cNvSpPr>
            <a:spLocks noChangeArrowheads="1"/>
          </p:cNvSpPr>
          <p:nvPr/>
        </p:nvSpPr>
        <p:spPr bwMode="auto">
          <a:xfrm>
            <a:off x="2006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6" name="Oval 150"/>
          <p:cNvSpPr>
            <a:spLocks noChangeArrowheads="1"/>
          </p:cNvSpPr>
          <p:nvPr/>
        </p:nvSpPr>
        <p:spPr bwMode="auto">
          <a:xfrm>
            <a:off x="20066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7" name="Oval 151"/>
          <p:cNvSpPr>
            <a:spLocks noChangeArrowheads="1"/>
          </p:cNvSpPr>
          <p:nvPr/>
        </p:nvSpPr>
        <p:spPr bwMode="auto">
          <a:xfrm>
            <a:off x="20066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8" name="Oval 152"/>
          <p:cNvSpPr>
            <a:spLocks noChangeArrowheads="1"/>
          </p:cNvSpPr>
          <p:nvPr/>
        </p:nvSpPr>
        <p:spPr bwMode="auto">
          <a:xfrm>
            <a:off x="20066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9" name="Oval 153"/>
          <p:cNvSpPr>
            <a:spLocks noChangeArrowheads="1"/>
          </p:cNvSpPr>
          <p:nvPr/>
        </p:nvSpPr>
        <p:spPr bwMode="auto">
          <a:xfrm>
            <a:off x="2006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0" name="Oval 154"/>
          <p:cNvSpPr>
            <a:spLocks noChangeArrowheads="1"/>
          </p:cNvSpPr>
          <p:nvPr/>
        </p:nvSpPr>
        <p:spPr bwMode="auto">
          <a:xfrm>
            <a:off x="2006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1" name="Oval 155"/>
          <p:cNvSpPr>
            <a:spLocks noChangeArrowheads="1"/>
          </p:cNvSpPr>
          <p:nvPr/>
        </p:nvSpPr>
        <p:spPr bwMode="auto">
          <a:xfrm>
            <a:off x="20066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2" name="Oval 156"/>
          <p:cNvSpPr>
            <a:spLocks noChangeArrowheads="1"/>
          </p:cNvSpPr>
          <p:nvPr/>
        </p:nvSpPr>
        <p:spPr bwMode="auto">
          <a:xfrm>
            <a:off x="20066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3" name="Oval 157"/>
          <p:cNvSpPr>
            <a:spLocks noChangeArrowheads="1"/>
          </p:cNvSpPr>
          <p:nvPr/>
        </p:nvSpPr>
        <p:spPr bwMode="auto">
          <a:xfrm>
            <a:off x="20066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4" name="Oval 158"/>
          <p:cNvSpPr>
            <a:spLocks noChangeArrowheads="1"/>
          </p:cNvSpPr>
          <p:nvPr/>
        </p:nvSpPr>
        <p:spPr bwMode="auto">
          <a:xfrm>
            <a:off x="20066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5" name="Oval 159"/>
          <p:cNvSpPr>
            <a:spLocks noChangeArrowheads="1"/>
          </p:cNvSpPr>
          <p:nvPr/>
        </p:nvSpPr>
        <p:spPr bwMode="auto">
          <a:xfrm>
            <a:off x="20066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6" name="Oval 160"/>
          <p:cNvSpPr>
            <a:spLocks noChangeArrowheads="1"/>
          </p:cNvSpPr>
          <p:nvPr/>
        </p:nvSpPr>
        <p:spPr bwMode="auto">
          <a:xfrm>
            <a:off x="2006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7" name="Oval 161"/>
          <p:cNvSpPr>
            <a:spLocks noChangeArrowheads="1"/>
          </p:cNvSpPr>
          <p:nvPr/>
        </p:nvSpPr>
        <p:spPr bwMode="auto">
          <a:xfrm>
            <a:off x="20066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8" name="Oval 162"/>
          <p:cNvSpPr>
            <a:spLocks noChangeArrowheads="1"/>
          </p:cNvSpPr>
          <p:nvPr/>
        </p:nvSpPr>
        <p:spPr bwMode="auto">
          <a:xfrm>
            <a:off x="20066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9" name="Oval 163"/>
          <p:cNvSpPr>
            <a:spLocks noChangeArrowheads="1"/>
          </p:cNvSpPr>
          <p:nvPr/>
        </p:nvSpPr>
        <p:spPr bwMode="auto">
          <a:xfrm>
            <a:off x="20066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0" name="Oval 164"/>
          <p:cNvSpPr>
            <a:spLocks noChangeArrowheads="1"/>
          </p:cNvSpPr>
          <p:nvPr/>
        </p:nvSpPr>
        <p:spPr bwMode="auto">
          <a:xfrm>
            <a:off x="20066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1" name="Oval 165"/>
          <p:cNvSpPr>
            <a:spLocks noChangeArrowheads="1"/>
          </p:cNvSpPr>
          <p:nvPr/>
        </p:nvSpPr>
        <p:spPr bwMode="auto">
          <a:xfrm>
            <a:off x="20066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2" name="Oval 166"/>
          <p:cNvSpPr>
            <a:spLocks noChangeArrowheads="1"/>
          </p:cNvSpPr>
          <p:nvPr/>
        </p:nvSpPr>
        <p:spPr bwMode="auto">
          <a:xfrm>
            <a:off x="20066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3" name="Oval 167"/>
          <p:cNvSpPr>
            <a:spLocks noChangeArrowheads="1"/>
          </p:cNvSpPr>
          <p:nvPr/>
        </p:nvSpPr>
        <p:spPr bwMode="auto">
          <a:xfrm>
            <a:off x="2006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4" name="Oval 168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5" name="Oval 169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6" name="Oval 170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7" name="Oval 171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8" name="Oval 172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9" name="Oval 173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0" name="Oval 174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1" name="Oval 175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2" name="Oval 176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3" name="Oval 177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4" name="Oval 178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5" name="Oval 179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6" name="Oval 180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7" name="Oval 181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8" name="Oval 182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9" name="Oval 183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0" name="Oval 184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1" name="Oval 185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2" name="Oval 186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3" name="Oval 187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4" name="Oval 188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5" name="Oval 189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6" name="Oval 190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7" name="Oval 191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8" name="Oval 192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9" name="Oval 193"/>
          <p:cNvSpPr>
            <a:spLocks noChangeArrowheads="1"/>
          </p:cNvSpPr>
          <p:nvPr/>
        </p:nvSpPr>
        <p:spPr bwMode="auto">
          <a:xfrm>
            <a:off x="22923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0" name="Oval 194"/>
          <p:cNvSpPr>
            <a:spLocks noChangeArrowheads="1"/>
          </p:cNvSpPr>
          <p:nvPr/>
        </p:nvSpPr>
        <p:spPr bwMode="auto">
          <a:xfrm>
            <a:off x="22923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1" name="Oval 195"/>
          <p:cNvSpPr>
            <a:spLocks noChangeArrowheads="1"/>
          </p:cNvSpPr>
          <p:nvPr/>
        </p:nvSpPr>
        <p:spPr bwMode="auto">
          <a:xfrm>
            <a:off x="22923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2" name="Oval 196"/>
          <p:cNvSpPr>
            <a:spLocks noChangeArrowheads="1"/>
          </p:cNvSpPr>
          <p:nvPr/>
        </p:nvSpPr>
        <p:spPr bwMode="auto">
          <a:xfrm>
            <a:off x="22923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3" name="Oval 197"/>
          <p:cNvSpPr>
            <a:spLocks noChangeArrowheads="1"/>
          </p:cNvSpPr>
          <p:nvPr/>
        </p:nvSpPr>
        <p:spPr bwMode="auto">
          <a:xfrm>
            <a:off x="22923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4" name="Oval 198"/>
          <p:cNvSpPr>
            <a:spLocks noChangeArrowheads="1"/>
          </p:cNvSpPr>
          <p:nvPr/>
        </p:nvSpPr>
        <p:spPr bwMode="auto">
          <a:xfrm>
            <a:off x="22923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5" name="Oval 199"/>
          <p:cNvSpPr>
            <a:spLocks noChangeArrowheads="1"/>
          </p:cNvSpPr>
          <p:nvPr/>
        </p:nvSpPr>
        <p:spPr bwMode="auto">
          <a:xfrm>
            <a:off x="22923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6" name="Oval 200"/>
          <p:cNvSpPr>
            <a:spLocks noChangeArrowheads="1"/>
          </p:cNvSpPr>
          <p:nvPr/>
        </p:nvSpPr>
        <p:spPr bwMode="auto">
          <a:xfrm>
            <a:off x="22923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7" name="Oval 201"/>
          <p:cNvSpPr>
            <a:spLocks noChangeArrowheads="1"/>
          </p:cNvSpPr>
          <p:nvPr/>
        </p:nvSpPr>
        <p:spPr bwMode="auto">
          <a:xfrm>
            <a:off x="22923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8" name="Oval 202"/>
          <p:cNvSpPr>
            <a:spLocks noChangeArrowheads="1"/>
          </p:cNvSpPr>
          <p:nvPr/>
        </p:nvSpPr>
        <p:spPr bwMode="auto">
          <a:xfrm>
            <a:off x="22923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9" name="Oval 203"/>
          <p:cNvSpPr>
            <a:spLocks noChangeArrowheads="1"/>
          </p:cNvSpPr>
          <p:nvPr/>
        </p:nvSpPr>
        <p:spPr bwMode="auto">
          <a:xfrm>
            <a:off x="22923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0" name="Oval 204"/>
          <p:cNvSpPr>
            <a:spLocks noChangeArrowheads="1"/>
          </p:cNvSpPr>
          <p:nvPr/>
        </p:nvSpPr>
        <p:spPr bwMode="auto">
          <a:xfrm>
            <a:off x="22923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1" name="Oval 205"/>
          <p:cNvSpPr>
            <a:spLocks noChangeArrowheads="1"/>
          </p:cNvSpPr>
          <p:nvPr/>
        </p:nvSpPr>
        <p:spPr bwMode="auto">
          <a:xfrm>
            <a:off x="22923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2" name="Oval 206"/>
          <p:cNvSpPr>
            <a:spLocks noChangeArrowheads="1"/>
          </p:cNvSpPr>
          <p:nvPr/>
        </p:nvSpPr>
        <p:spPr bwMode="auto">
          <a:xfrm>
            <a:off x="22923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3" name="Oval 207"/>
          <p:cNvSpPr>
            <a:spLocks noChangeArrowheads="1"/>
          </p:cNvSpPr>
          <p:nvPr/>
        </p:nvSpPr>
        <p:spPr bwMode="auto">
          <a:xfrm>
            <a:off x="22923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4" name="Oval 208"/>
          <p:cNvSpPr>
            <a:spLocks noChangeArrowheads="1"/>
          </p:cNvSpPr>
          <p:nvPr/>
        </p:nvSpPr>
        <p:spPr bwMode="auto">
          <a:xfrm>
            <a:off x="22923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5" name="Oval 209"/>
          <p:cNvSpPr>
            <a:spLocks noChangeArrowheads="1"/>
          </p:cNvSpPr>
          <p:nvPr/>
        </p:nvSpPr>
        <p:spPr bwMode="auto">
          <a:xfrm>
            <a:off x="22923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6" name="Oval 210"/>
          <p:cNvSpPr>
            <a:spLocks noChangeArrowheads="1"/>
          </p:cNvSpPr>
          <p:nvPr/>
        </p:nvSpPr>
        <p:spPr bwMode="auto">
          <a:xfrm>
            <a:off x="22923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7" name="Oval 211"/>
          <p:cNvSpPr>
            <a:spLocks noChangeArrowheads="1"/>
          </p:cNvSpPr>
          <p:nvPr/>
        </p:nvSpPr>
        <p:spPr bwMode="auto">
          <a:xfrm>
            <a:off x="22923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8" name="Oval 212"/>
          <p:cNvSpPr>
            <a:spLocks noChangeArrowheads="1"/>
          </p:cNvSpPr>
          <p:nvPr/>
        </p:nvSpPr>
        <p:spPr bwMode="auto">
          <a:xfrm>
            <a:off x="22923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9" name="Oval 213"/>
          <p:cNvSpPr>
            <a:spLocks noChangeArrowheads="1"/>
          </p:cNvSpPr>
          <p:nvPr/>
        </p:nvSpPr>
        <p:spPr bwMode="auto">
          <a:xfrm>
            <a:off x="22923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0" name="Oval 214"/>
          <p:cNvSpPr>
            <a:spLocks noChangeArrowheads="1"/>
          </p:cNvSpPr>
          <p:nvPr/>
        </p:nvSpPr>
        <p:spPr bwMode="auto">
          <a:xfrm>
            <a:off x="22923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1" name="Oval 215"/>
          <p:cNvSpPr>
            <a:spLocks noChangeArrowheads="1"/>
          </p:cNvSpPr>
          <p:nvPr/>
        </p:nvSpPr>
        <p:spPr bwMode="auto">
          <a:xfrm>
            <a:off x="22923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2" name="Oval 216"/>
          <p:cNvSpPr>
            <a:spLocks noChangeArrowheads="1"/>
          </p:cNvSpPr>
          <p:nvPr/>
        </p:nvSpPr>
        <p:spPr bwMode="auto">
          <a:xfrm>
            <a:off x="22923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3" name="Oval 217"/>
          <p:cNvSpPr>
            <a:spLocks noChangeArrowheads="1"/>
          </p:cNvSpPr>
          <p:nvPr/>
        </p:nvSpPr>
        <p:spPr bwMode="auto">
          <a:xfrm>
            <a:off x="22923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4" name="Oval 218"/>
          <p:cNvSpPr>
            <a:spLocks noChangeArrowheads="1"/>
          </p:cNvSpPr>
          <p:nvPr/>
        </p:nvSpPr>
        <p:spPr bwMode="auto">
          <a:xfrm>
            <a:off x="24368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5" name="Oval 219"/>
          <p:cNvSpPr>
            <a:spLocks noChangeArrowheads="1"/>
          </p:cNvSpPr>
          <p:nvPr/>
        </p:nvSpPr>
        <p:spPr bwMode="auto">
          <a:xfrm>
            <a:off x="24368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6" name="Oval 220"/>
          <p:cNvSpPr>
            <a:spLocks noChangeArrowheads="1"/>
          </p:cNvSpPr>
          <p:nvPr/>
        </p:nvSpPr>
        <p:spPr bwMode="auto">
          <a:xfrm>
            <a:off x="24368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7" name="Oval 221"/>
          <p:cNvSpPr>
            <a:spLocks noChangeArrowheads="1"/>
          </p:cNvSpPr>
          <p:nvPr/>
        </p:nvSpPr>
        <p:spPr bwMode="auto">
          <a:xfrm>
            <a:off x="24368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8" name="Oval 222"/>
          <p:cNvSpPr>
            <a:spLocks noChangeArrowheads="1"/>
          </p:cNvSpPr>
          <p:nvPr/>
        </p:nvSpPr>
        <p:spPr bwMode="auto">
          <a:xfrm>
            <a:off x="24368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9" name="Oval 223"/>
          <p:cNvSpPr>
            <a:spLocks noChangeArrowheads="1"/>
          </p:cNvSpPr>
          <p:nvPr/>
        </p:nvSpPr>
        <p:spPr bwMode="auto">
          <a:xfrm>
            <a:off x="24368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0" name="Oval 224"/>
          <p:cNvSpPr>
            <a:spLocks noChangeArrowheads="1"/>
          </p:cNvSpPr>
          <p:nvPr/>
        </p:nvSpPr>
        <p:spPr bwMode="auto">
          <a:xfrm>
            <a:off x="24368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1" name="Oval 225"/>
          <p:cNvSpPr>
            <a:spLocks noChangeArrowheads="1"/>
          </p:cNvSpPr>
          <p:nvPr/>
        </p:nvSpPr>
        <p:spPr bwMode="auto">
          <a:xfrm>
            <a:off x="24368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2" name="Oval 226"/>
          <p:cNvSpPr>
            <a:spLocks noChangeArrowheads="1"/>
          </p:cNvSpPr>
          <p:nvPr/>
        </p:nvSpPr>
        <p:spPr bwMode="auto">
          <a:xfrm>
            <a:off x="24368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3" name="Oval 227"/>
          <p:cNvSpPr>
            <a:spLocks noChangeArrowheads="1"/>
          </p:cNvSpPr>
          <p:nvPr/>
        </p:nvSpPr>
        <p:spPr bwMode="auto">
          <a:xfrm>
            <a:off x="24368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4" name="Oval 228"/>
          <p:cNvSpPr>
            <a:spLocks noChangeArrowheads="1"/>
          </p:cNvSpPr>
          <p:nvPr/>
        </p:nvSpPr>
        <p:spPr bwMode="auto">
          <a:xfrm>
            <a:off x="24368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5" name="Oval 229"/>
          <p:cNvSpPr>
            <a:spLocks noChangeArrowheads="1"/>
          </p:cNvSpPr>
          <p:nvPr/>
        </p:nvSpPr>
        <p:spPr bwMode="auto">
          <a:xfrm>
            <a:off x="24368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6" name="Oval 230"/>
          <p:cNvSpPr>
            <a:spLocks noChangeArrowheads="1"/>
          </p:cNvSpPr>
          <p:nvPr/>
        </p:nvSpPr>
        <p:spPr bwMode="auto">
          <a:xfrm>
            <a:off x="24368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7" name="Oval 231"/>
          <p:cNvSpPr>
            <a:spLocks noChangeArrowheads="1"/>
          </p:cNvSpPr>
          <p:nvPr/>
        </p:nvSpPr>
        <p:spPr bwMode="auto">
          <a:xfrm>
            <a:off x="24368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8" name="Oval 232"/>
          <p:cNvSpPr>
            <a:spLocks noChangeArrowheads="1"/>
          </p:cNvSpPr>
          <p:nvPr/>
        </p:nvSpPr>
        <p:spPr bwMode="auto">
          <a:xfrm>
            <a:off x="24368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9" name="Oval 233"/>
          <p:cNvSpPr>
            <a:spLocks noChangeArrowheads="1"/>
          </p:cNvSpPr>
          <p:nvPr/>
        </p:nvSpPr>
        <p:spPr bwMode="auto">
          <a:xfrm>
            <a:off x="24368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0" name="Oval 234"/>
          <p:cNvSpPr>
            <a:spLocks noChangeArrowheads="1"/>
          </p:cNvSpPr>
          <p:nvPr/>
        </p:nvSpPr>
        <p:spPr bwMode="auto">
          <a:xfrm>
            <a:off x="24368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1" name="Oval 235"/>
          <p:cNvSpPr>
            <a:spLocks noChangeArrowheads="1"/>
          </p:cNvSpPr>
          <p:nvPr/>
        </p:nvSpPr>
        <p:spPr bwMode="auto">
          <a:xfrm>
            <a:off x="24368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2" name="Oval 236"/>
          <p:cNvSpPr>
            <a:spLocks noChangeArrowheads="1"/>
          </p:cNvSpPr>
          <p:nvPr/>
        </p:nvSpPr>
        <p:spPr bwMode="auto">
          <a:xfrm>
            <a:off x="24368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3" name="Oval 237"/>
          <p:cNvSpPr>
            <a:spLocks noChangeArrowheads="1"/>
          </p:cNvSpPr>
          <p:nvPr/>
        </p:nvSpPr>
        <p:spPr bwMode="auto">
          <a:xfrm>
            <a:off x="24368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4" name="Oval 238"/>
          <p:cNvSpPr>
            <a:spLocks noChangeArrowheads="1"/>
          </p:cNvSpPr>
          <p:nvPr/>
        </p:nvSpPr>
        <p:spPr bwMode="auto">
          <a:xfrm>
            <a:off x="24368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5" name="Oval 239"/>
          <p:cNvSpPr>
            <a:spLocks noChangeArrowheads="1"/>
          </p:cNvSpPr>
          <p:nvPr/>
        </p:nvSpPr>
        <p:spPr bwMode="auto">
          <a:xfrm>
            <a:off x="24368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6" name="Oval 240"/>
          <p:cNvSpPr>
            <a:spLocks noChangeArrowheads="1"/>
          </p:cNvSpPr>
          <p:nvPr/>
        </p:nvSpPr>
        <p:spPr bwMode="auto">
          <a:xfrm>
            <a:off x="24368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7" name="Oval 241"/>
          <p:cNvSpPr>
            <a:spLocks noChangeArrowheads="1"/>
          </p:cNvSpPr>
          <p:nvPr/>
        </p:nvSpPr>
        <p:spPr bwMode="auto">
          <a:xfrm>
            <a:off x="24368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8" name="Oval 242"/>
          <p:cNvSpPr>
            <a:spLocks noChangeArrowheads="1"/>
          </p:cNvSpPr>
          <p:nvPr/>
        </p:nvSpPr>
        <p:spPr bwMode="auto">
          <a:xfrm>
            <a:off x="24368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9" name="Oval 243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0" name="Oval 244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1" name="Oval 245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2" name="Oval 246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3" name="Oval 247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4" name="Oval 248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5" name="Oval 249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6" name="Oval 250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7" name="Oval 251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8" name="Oval 252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9" name="Oval 253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0" name="Oval 254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1" name="Oval 255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2" name="Oval 256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3" name="Oval 257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4" name="Oval 258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5" name="Oval 259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6" name="Oval 260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7" name="Oval 261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8" name="Oval 262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9" name="Oval 263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0" name="Oval 264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1" name="Oval 265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2" name="Oval 266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3" name="Oval 267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4" name="Oval 268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5" name="Oval 269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6" name="Oval 270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7" name="Oval 271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8" name="Oval 272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9" name="Oval 273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0" name="Oval 274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1" name="Oval 275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2" name="Oval 276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3" name="Oval 277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4" name="Oval 278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5" name="Oval 279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6" name="Oval 280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7" name="Oval 281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8" name="Oval 282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9" name="Oval 283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0" name="Oval 284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1" name="Oval 285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2" name="Oval 286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3" name="Oval 287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4" name="Oval 288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5" name="Oval 289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6" name="Oval 290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7" name="Oval 291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8" name="Oval 292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9" name="Oval 293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0" name="Oval 294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1" name="Oval 295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2" name="Oval 296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3" name="Oval 297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4" name="Oval 298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5" name="Oval 299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6" name="Oval 300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7" name="Oval 301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8" name="Oval 302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9" name="Oval 303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0" name="Oval 304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1" name="Oval 305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2" name="Oval 306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3" name="Oval 307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4" name="Oval 308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5" name="Oval 309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6" name="Oval 310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7" name="Oval 311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8" name="Oval 312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9" name="Oval 313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0" name="Oval 314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1" name="Oval 315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2" name="Oval 316"/>
          <p:cNvSpPr>
            <a:spLocks noChangeArrowheads="1"/>
          </p:cNvSpPr>
          <p:nvPr/>
        </p:nvSpPr>
        <p:spPr bwMode="auto">
          <a:xfrm>
            <a:off x="28702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3" name="Oval 317"/>
          <p:cNvSpPr>
            <a:spLocks noChangeArrowheads="1"/>
          </p:cNvSpPr>
          <p:nvPr/>
        </p:nvSpPr>
        <p:spPr bwMode="auto">
          <a:xfrm>
            <a:off x="3013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4" name="Oval 318"/>
          <p:cNvSpPr>
            <a:spLocks noChangeArrowheads="1"/>
          </p:cNvSpPr>
          <p:nvPr/>
        </p:nvSpPr>
        <p:spPr bwMode="auto">
          <a:xfrm>
            <a:off x="3013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5" name="Oval 319"/>
          <p:cNvSpPr>
            <a:spLocks noChangeArrowheads="1"/>
          </p:cNvSpPr>
          <p:nvPr/>
        </p:nvSpPr>
        <p:spPr bwMode="auto">
          <a:xfrm>
            <a:off x="3013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6" name="Oval 320"/>
          <p:cNvSpPr>
            <a:spLocks noChangeArrowheads="1"/>
          </p:cNvSpPr>
          <p:nvPr/>
        </p:nvSpPr>
        <p:spPr bwMode="auto">
          <a:xfrm>
            <a:off x="3013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7" name="Oval 321"/>
          <p:cNvSpPr>
            <a:spLocks noChangeArrowheads="1"/>
          </p:cNvSpPr>
          <p:nvPr/>
        </p:nvSpPr>
        <p:spPr bwMode="auto">
          <a:xfrm>
            <a:off x="3013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8" name="Oval 322"/>
          <p:cNvSpPr>
            <a:spLocks noChangeArrowheads="1"/>
          </p:cNvSpPr>
          <p:nvPr/>
        </p:nvSpPr>
        <p:spPr bwMode="auto">
          <a:xfrm>
            <a:off x="3013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9" name="Oval 323"/>
          <p:cNvSpPr>
            <a:spLocks noChangeArrowheads="1"/>
          </p:cNvSpPr>
          <p:nvPr/>
        </p:nvSpPr>
        <p:spPr bwMode="auto">
          <a:xfrm>
            <a:off x="3013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0" name="Oval 324"/>
          <p:cNvSpPr>
            <a:spLocks noChangeArrowheads="1"/>
          </p:cNvSpPr>
          <p:nvPr/>
        </p:nvSpPr>
        <p:spPr bwMode="auto">
          <a:xfrm>
            <a:off x="3013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1" name="Oval 325"/>
          <p:cNvSpPr>
            <a:spLocks noChangeArrowheads="1"/>
          </p:cNvSpPr>
          <p:nvPr/>
        </p:nvSpPr>
        <p:spPr bwMode="auto">
          <a:xfrm>
            <a:off x="3013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2" name="Oval 326"/>
          <p:cNvSpPr>
            <a:spLocks noChangeArrowheads="1"/>
          </p:cNvSpPr>
          <p:nvPr/>
        </p:nvSpPr>
        <p:spPr bwMode="auto">
          <a:xfrm>
            <a:off x="3013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3" name="Oval 327"/>
          <p:cNvSpPr>
            <a:spLocks noChangeArrowheads="1"/>
          </p:cNvSpPr>
          <p:nvPr/>
        </p:nvSpPr>
        <p:spPr bwMode="auto">
          <a:xfrm>
            <a:off x="3013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4" name="Oval 328"/>
          <p:cNvSpPr>
            <a:spLocks noChangeArrowheads="1"/>
          </p:cNvSpPr>
          <p:nvPr/>
        </p:nvSpPr>
        <p:spPr bwMode="auto">
          <a:xfrm>
            <a:off x="3013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5" name="Oval 329"/>
          <p:cNvSpPr>
            <a:spLocks noChangeArrowheads="1"/>
          </p:cNvSpPr>
          <p:nvPr/>
        </p:nvSpPr>
        <p:spPr bwMode="auto">
          <a:xfrm>
            <a:off x="3013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6" name="Oval 330"/>
          <p:cNvSpPr>
            <a:spLocks noChangeArrowheads="1"/>
          </p:cNvSpPr>
          <p:nvPr/>
        </p:nvSpPr>
        <p:spPr bwMode="auto">
          <a:xfrm>
            <a:off x="3013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7" name="Oval 331"/>
          <p:cNvSpPr>
            <a:spLocks noChangeArrowheads="1"/>
          </p:cNvSpPr>
          <p:nvPr/>
        </p:nvSpPr>
        <p:spPr bwMode="auto">
          <a:xfrm>
            <a:off x="3013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8" name="Oval 332"/>
          <p:cNvSpPr>
            <a:spLocks noChangeArrowheads="1"/>
          </p:cNvSpPr>
          <p:nvPr/>
        </p:nvSpPr>
        <p:spPr bwMode="auto">
          <a:xfrm>
            <a:off x="3013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9" name="Oval 333"/>
          <p:cNvSpPr>
            <a:spLocks noChangeArrowheads="1"/>
          </p:cNvSpPr>
          <p:nvPr/>
        </p:nvSpPr>
        <p:spPr bwMode="auto">
          <a:xfrm>
            <a:off x="3013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0" name="Oval 334"/>
          <p:cNvSpPr>
            <a:spLocks noChangeArrowheads="1"/>
          </p:cNvSpPr>
          <p:nvPr/>
        </p:nvSpPr>
        <p:spPr bwMode="auto">
          <a:xfrm>
            <a:off x="3013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1" name="Oval 335"/>
          <p:cNvSpPr>
            <a:spLocks noChangeArrowheads="1"/>
          </p:cNvSpPr>
          <p:nvPr/>
        </p:nvSpPr>
        <p:spPr bwMode="auto">
          <a:xfrm>
            <a:off x="3013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2" name="Oval 336"/>
          <p:cNvSpPr>
            <a:spLocks noChangeArrowheads="1"/>
          </p:cNvSpPr>
          <p:nvPr/>
        </p:nvSpPr>
        <p:spPr bwMode="auto">
          <a:xfrm>
            <a:off x="3013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3" name="Oval 337"/>
          <p:cNvSpPr>
            <a:spLocks noChangeArrowheads="1"/>
          </p:cNvSpPr>
          <p:nvPr/>
        </p:nvSpPr>
        <p:spPr bwMode="auto">
          <a:xfrm>
            <a:off x="3013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4" name="Oval 338"/>
          <p:cNvSpPr>
            <a:spLocks noChangeArrowheads="1"/>
          </p:cNvSpPr>
          <p:nvPr/>
        </p:nvSpPr>
        <p:spPr bwMode="auto">
          <a:xfrm>
            <a:off x="3013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5" name="Oval 339"/>
          <p:cNvSpPr>
            <a:spLocks noChangeArrowheads="1"/>
          </p:cNvSpPr>
          <p:nvPr/>
        </p:nvSpPr>
        <p:spPr bwMode="auto">
          <a:xfrm>
            <a:off x="3013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6" name="Oval 340"/>
          <p:cNvSpPr>
            <a:spLocks noChangeArrowheads="1"/>
          </p:cNvSpPr>
          <p:nvPr/>
        </p:nvSpPr>
        <p:spPr bwMode="auto">
          <a:xfrm>
            <a:off x="3013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7" name="Oval 341"/>
          <p:cNvSpPr>
            <a:spLocks noChangeArrowheads="1"/>
          </p:cNvSpPr>
          <p:nvPr/>
        </p:nvSpPr>
        <p:spPr bwMode="auto">
          <a:xfrm>
            <a:off x="30130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8" name="Oval 342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9" name="Oval 343"/>
          <p:cNvSpPr>
            <a:spLocks noChangeArrowheads="1"/>
          </p:cNvSpPr>
          <p:nvPr/>
        </p:nvSpPr>
        <p:spPr bwMode="auto">
          <a:xfrm>
            <a:off x="3157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0" name="Oval 344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1" name="Oval 345"/>
          <p:cNvSpPr>
            <a:spLocks noChangeArrowheads="1"/>
          </p:cNvSpPr>
          <p:nvPr/>
        </p:nvSpPr>
        <p:spPr bwMode="auto">
          <a:xfrm>
            <a:off x="3157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2" name="Oval 346"/>
          <p:cNvSpPr>
            <a:spLocks noChangeArrowheads="1"/>
          </p:cNvSpPr>
          <p:nvPr/>
        </p:nvSpPr>
        <p:spPr bwMode="auto">
          <a:xfrm>
            <a:off x="3157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3" name="Oval 347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4" name="Oval 348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5" name="Oval 349"/>
          <p:cNvSpPr>
            <a:spLocks noChangeArrowheads="1"/>
          </p:cNvSpPr>
          <p:nvPr/>
        </p:nvSpPr>
        <p:spPr bwMode="auto">
          <a:xfrm>
            <a:off x="3157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6" name="Oval 350"/>
          <p:cNvSpPr>
            <a:spLocks noChangeArrowheads="1"/>
          </p:cNvSpPr>
          <p:nvPr/>
        </p:nvSpPr>
        <p:spPr bwMode="auto">
          <a:xfrm>
            <a:off x="3157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7" name="Oval 351"/>
          <p:cNvSpPr>
            <a:spLocks noChangeArrowheads="1"/>
          </p:cNvSpPr>
          <p:nvPr/>
        </p:nvSpPr>
        <p:spPr bwMode="auto">
          <a:xfrm>
            <a:off x="3157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8" name="Oval 352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9" name="Oval 353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0" name="Oval 354"/>
          <p:cNvSpPr>
            <a:spLocks noChangeArrowheads="1"/>
          </p:cNvSpPr>
          <p:nvPr/>
        </p:nvSpPr>
        <p:spPr bwMode="auto">
          <a:xfrm>
            <a:off x="3157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1" name="Oval 355"/>
          <p:cNvSpPr>
            <a:spLocks noChangeArrowheads="1"/>
          </p:cNvSpPr>
          <p:nvPr/>
        </p:nvSpPr>
        <p:spPr bwMode="auto">
          <a:xfrm>
            <a:off x="3157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2" name="Oval 356"/>
          <p:cNvSpPr>
            <a:spLocks noChangeArrowheads="1"/>
          </p:cNvSpPr>
          <p:nvPr/>
        </p:nvSpPr>
        <p:spPr bwMode="auto">
          <a:xfrm>
            <a:off x="3157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3" name="Oval 357"/>
          <p:cNvSpPr>
            <a:spLocks noChangeArrowheads="1"/>
          </p:cNvSpPr>
          <p:nvPr/>
        </p:nvSpPr>
        <p:spPr bwMode="auto">
          <a:xfrm>
            <a:off x="3157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4" name="Oval 358"/>
          <p:cNvSpPr>
            <a:spLocks noChangeArrowheads="1"/>
          </p:cNvSpPr>
          <p:nvPr/>
        </p:nvSpPr>
        <p:spPr bwMode="auto">
          <a:xfrm>
            <a:off x="3157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5" name="Oval 359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6" name="Oval 360"/>
          <p:cNvSpPr>
            <a:spLocks noChangeArrowheads="1"/>
          </p:cNvSpPr>
          <p:nvPr/>
        </p:nvSpPr>
        <p:spPr bwMode="auto">
          <a:xfrm>
            <a:off x="3157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7" name="Oval 361"/>
          <p:cNvSpPr>
            <a:spLocks noChangeArrowheads="1"/>
          </p:cNvSpPr>
          <p:nvPr/>
        </p:nvSpPr>
        <p:spPr bwMode="auto">
          <a:xfrm>
            <a:off x="3157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8" name="Oval 362"/>
          <p:cNvSpPr>
            <a:spLocks noChangeArrowheads="1"/>
          </p:cNvSpPr>
          <p:nvPr/>
        </p:nvSpPr>
        <p:spPr bwMode="auto">
          <a:xfrm>
            <a:off x="3157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9" name="Oval 363"/>
          <p:cNvSpPr>
            <a:spLocks noChangeArrowheads="1"/>
          </p:cNvSpPr>
          <p:nvPr/>
        </p:nvSpPr>
        <p:spPr bwMode="auto">
          <a:xfrm>
            <a:off x="3157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0" name="Oval 364"/>
          <p:cNvSpPr>
            <a:spLocks noChangeArrowheads="1"/>
          </p:cNvSpPr>
          <p:nvPr/>
        </p:nvSpPr>
        <p:spPr bwMode="auto">
          <a:xfrm>
            <a:off x="3157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1" name="Oval 365"/>
          <p:cNvSpPr>
            <a:spLocks noChangeArrowheads="1"/>
          </p:cNvSpPr>
          <p:nvPr/>
        </p:nvSpPr>
        <p:spPr bwMode="auto">
          <a:xfrm>
            <a:off x="3157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2" name="Oval 366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3" name="Oval 367"/>
          <p:cNvSpPr>
            <a:spLocks noChangeArrowheads="1"/>
          </p:cNvSpPr>
          <p:nvPr/>
        </p:nvSpPr>
        <p:spPr bwMode="auto">
          <a:xfrm>
            <a:off x="33020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4" name="Oval 368"/>
          <p:cNvSpPr>
            <a:spLocks noChangeArrowheads="1"/>
          </p:cNvSpPr>
          <p:nvPr/>
        </p:nvSpPr>
        <p:spPr bwMode="auto">
          <a:xfrm>
            <a:off x="33020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5" name="Oval 369"/>
          <p:cNvSpPr>
            <a:spLocks noChangeArrowheads="1"/>
          </p:cNvSpPr>
          <p:nvPr/>
        </p:nvSpPr>
        <p:spPr bwMode="auto">
          <a:xfrm>
            <a:off x="33020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6" name="Oval 370"/>
          <p:cNvSpPr>
            <a:spLocks noChangeArrowheads="1"/>
          </p:cNvSpPr>
          <p:nvPr/>
        </p:nvSpPr>
        <p:spPr bwMode="auto">
          <a:xfrm>
            <a:off x="33020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7" name="Oval 371"/>
          <p:cNvSpPr>
            <a:spLocks noChangeArrowheads="1"/>
          </p:cNvSpPr>
          <p:nvPr/>
        </p:nvSpPr>
        <p:spPr bwMode="auto">
          <a:xfrm>
            <a:off x="33020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8" name="Oval 372"/>
          <p:cNvSpPr>
            <a:spLocks noChangeArrowheads="1"/>
          </p:cNvSpPr>
          <p:nvPr/>
        </p:nvSpPr>
        <p:spPr bwMode="auto">
          <a:xfrm>
            <a:off x="33020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9" name="Oval 373"/>
          <p:cNvSpPr>
            <a:spLocks noChangeArrowheads="1"/>
          </p:cNvSpPr>
          <p:nvPr/>
        </p:nvSpPr>
        <p:spPr bwMode="auto">
          <a:xfrm>
            <a:off x="33020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0" name="Oval 374"/>
          <p:cNvSpPr>
            <a:spLocks noChangeArrowheads="1"/>
          </p:cNvSpPr>
          <p:nvPr/>
        </p:nvSpPr>
        <p:spPr bwMode="auto">
          <a:xfrm>
            <a:off x="33020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1" name="Oval 375"/>
          <p:cNvSpPr>
            <a:spLocks noChangeArrowheads="1"/>
          </p:cNvSpPr>
          <p:nvPr/>
        </p:nvSpPr>
        <p:spPr bwMode="auto">
          <a:xfrm>
            <a:off x="33020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2" name="Oval 376"/>
          <p:cNvSpPr>
            <a:spLocks noChangeArrowheads="1"/>
          </p:cNvSpPr>
          <p:nvPr/>
        </p:nvSpPr>
        <p:spPr bwMode="auto">
          <a:xfrm>
            <a:off x="33020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3" name="Oval 377"/>
          <p:cNvSpPr>
            <a:spLocks noChangeArrowheads="1"/>
          </p:cNvSpPr>
          <p:nvPr/>
        </p:nvSpPr>
        <p:spPr bwMode="auto">
          <a:xfrm>
            <a:off x="33020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4" name="Oval 378"/>
          <p:cNvSpPr>
            <a:spLocks noChangeArrowheads="1"/>
          </p:cNvSpPr>
          <p:nvPr/>
        </p:nvSpPr>
        <p:spPr bwMode="auto">
          <a:xfrm>
            <a:off x="33020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5" name="Oval 379"/>
          <p:cNvSpPr>
            <a:spLocks noChangeArrowheads="1"/>
          </p:cNvSpPr>
          <p:nvPr/>
        </p:nvSpPr>
        <p:spPr bwMode="auto">
          <a:xfrm>
            <a:off x="33020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6" name="Oval 380"/>
          <p:cNvSpPr>
            <a:spLocks noChangeArrowheads="1"/>
          </p:cNvSpPr>
          <p:nvPr/>
        </p:nvSpPr>
        <p:spPr bwMode="auto">
          <a:xfrm>
            <a:off x="33020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7" name="Oval 381"/>
          <p:cNvSpPr>
            <a:spLocks noChangeArrowheads="1"/>
          </p:cNvSpPr>
          <p:nvPr/>
        </p:nvSpPr>
        <p:spPr bwMode="auto">
          <a:xfrm>
            <a:off x="33020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8" name="Oval 382"/>
          <p:cNvSpPr>
            <a:spLocks noChangeArrowheads="1"/>
          </p:cNvSpPr>
          <p:nvPr/>
        </p:nvSpPr>
        <p:spPr bwMode="auto">
          <a:xfrm>
            <a:off x="33020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9" name="Oval 383"/>
          <p:cNvSpPr>
            <a:spLocks noChangeArrowheads="1"/>
          </p:cNvSpPr>
          <p:nvPr/>
        </p:nvSpPr>
        <p:spPr bwMode="auto">
          <a:xfrm>
            <a:off x="33020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0" name="Oval 384"/>
          <p:cNvSpPr>
            <a:spLocks noChangeArrowheads="1"/>
          </p:cNvSpPr>
          <p:nvPr/>
        </p:nvSpPr>
        <p:spPr bwMode="auto">
          <a:xfrm>
            <a:off x="33020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1" name="Oval 385"/>
          <p:cNvSpPr>
            <a:spLocks noChangeArrowheads="1"/>
          </p:cNvSpPr>
          <p:nvPr/>
        </p:nvSpPr>
        <p:spPr bwMode="auto">
          <a:xfrm>
            <a:off x="33020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2" name="Oval 386"/>
          <p:cNvSpPr>
            <a:spLocks noChangeArrowheads="1"/>
          </p:cNvSpPr>
          <p:nvPr/>
        </p:nvSpPr>
        <p:spPr bwMode="auto">
          <a:xfrm>
            <a:off x="33020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3" name="Oval 387"/>
          <p:cNvSpPr>
            <a:spLocks noChangeArrowheads="1"/>
          </p:cNvSpPr>
          <p:nvPr/>
        </p:nvSpPr>
        <p:spPr bwMode="auto">
          <a:xfrm>
            <a:off x="33020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4" name="Oval 388"/>
          <p:cNvSpPr>
            <a:spLocks noChangeArrowheads="1"/>
          </p:cNvSpPr>
          <p:nvPr/>
        </p:nvSpPr>
        <p:spPr bwMode="auto">
          <a:xfrm>
            <a:off x="33020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5" name="Oval 389"/>
          <p:cNvSpPr>
            <a:spLocks noChangeArrowheads="1"/>
          </p:cNvSpPr>
          <p:nvPr/>
        </p:nvSpPr>
        <p:spPr bwMode="auto">
          <a:xfrm>
            <a:off x="33020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6" name="Oval 390"/>
          <p:cNvSpPr>
            <a:spLocks noChangeArrowheads="1"/>
          </p:cNvSpPr>
          <p:nvPr/>
        </p:nvSpPr>
        <p:spPr bwMode="auto">
          <a:xfrm>
            <a:off x="2006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7" name="Oval 391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8" name="Line 392"/>
          <p:cNvSpPr>
            <a:spLocks noChangeShapeType="1"/>
          </p:cNvSpPr>
          <p:nvPr/>
        </p:nvSpPr>
        <p:spPr bwMode="auto">
          <a:xfrm>
            <a:off x="5580063" y="47926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89" name="Line 393"/>
          <p:cNvSpPr>
            <a:spLocks noChangeShapeType="1"/>
          </p:cNvSpPr>
          <p:nvPr/>
        </p:nvSpPr>
        <p:spPr bwMode="auto">
          <a:xfrm>
            <a:off x="5580063" y="26352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0" name="Line 394"/>
          <p:cNvSpPr>
            <a:spLocks noChangeShapeType="1"/>
          </p:cNvSpPr>
          <p:nvPr/>
        </p:nvSpPr>
        <p:spPr bwMode="auto">
          <a:xfrm>
            <a:off x="5580063" y="3355975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1" name="Line 395"/>
          <p:cNvSpPr>
            <a:spLocks noChangeShapeType="1"/>
          </p:cNvSpPr>
          <p:nvPr/>
        </p:nvSpPr>
        <p:spPr bwMode="auto">
          <a:xfrm>
            <a:off x="5580063" y="407670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2" name="Line 396"/>
          <p:cNvSpPr>
            <a:spLocks noChangeShapeType="1"/>
          </p:cNvSpPr>
          <p:nvPr/>
        </p:nvSpPr>
        <p:spPr bwMode="auto">
          <a:xfrm>
            <a:off x="5580063" y="191611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3" name="Line 397"/>
          <p:cNvSpPr>
            <a:spLocks noChangeShapeType="1"/>
          </p:cNvSpPr>
          <p:nvPr/>
        </p:nvSpPr>
        <p:spPr bwMode="auto">
          <a:xfrm>
            <a:off x="5580063" y="13398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4" name="Line 398"/>
          <p:cNvSpPr>
            <a:spLocks noChangeShapeType="1"/>
          </p:cNvSpPr>
          <p:nvPr/>
        </p:nvSpPr>
        <p:spPr bwMode="auto">
          <a:xfrm flipH="1">
            <a:off x="7596188" y="1339850"/>
            <a:ext cx="0" cy="34559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" name="Text Box 399"/>
          <p:cNvSpPr txBox="1">
            <a:spLocks noChangeArrowheads="1"/>
          </p:cNvSpPr>
          <p:nvPr/>
        </p:nvSpPr>
        <p:spPr bwMode="auto">
          <a:xfrm>
            <a:off x="5292725" y="122555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4496" name="Text Box 400"/>
          <p:cNvSpPr txBox="1">
            <a:spLocks noChangeArrowheads="1"/>
          </p:cNvSpPr>
          <p:nvPr/>
        </p:nvSpPr>
        <p:spPr bwMode="auto">
          <a:xfrm>
            <a:off x="5292725" y="1801813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4497" name="Line 401"/>
          <p:cNvSpPr>
            <a:spLocks noChangeShapeType="1"/>
          </p:cNvSpPr>
          <p:nvPr/>
        </p:nvSpPr>
        <p:spPr bwMode="auto">
          <a:xfrm flipH="1">
            <a:off x="5580063" y="1339850"/>
            <a:ext cx="0" cy="34559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8" name="Oval 402"/>
          <p:cNvSpPr>
            <a:spLocks noChangeArrowheads="1"/>
          </p:cNvSpPr>
          <p:nvPr/>
        </p:nvSpPr>
        <p:spPr bwMode="auto">
          <a:xfrm>
            <a:off x="55340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99" name="Oval 403"/>
          <p:cNvSpPr>
            <a:spLocks noChangeArrowheads="1"/>
          </p:cNvSpPr>
          <p:nvPr/>
        </p:nvSpPr>
        <p:spPr bwMode="auto">
          <a:xfrm>
            <a:off x="55340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0" name="Oval 404"/>
          <p:cNvSpPr>
            <a:spLocks noChangeArrowheads="1"/>
          </p:cNvSpPr>
          <p:nvPr/>
        </p:nvSpPr>
        <p:spPr bwMode="auto">
          <a:xfrm>
            <a:off x="55340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1" name="Oval 405"/>
          <p:cNvSpPr>
            <a:spLocks noChangeArrowheads="1"/>
          </p:cNvSpPr>
          <p:nvPr/>
        </p:nvSpPr>
        <p:spPr bwMode="auto">
          <a:xfrm>
            <a:off x="55340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2" name="Oval 406"/>
          <p:cNvSpPr>
            <a:spLocks noChangeArrowheads="1"/>
          </p:cNvSpPr>
          <p:nvPr/>
        </p:nvSpPr>
        <p:spPr bwMode="auto">
          <a:xfrm>
            <a:off x="55340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3" name="Oval 407"/>
          <p:cNvSpPr>
            <a:spLocks noChangeArrowheads="1"/>
          </p:cNvSpPr>
          <p:nvPr/>
        </p:nvSpPr>
        <p:spPr bwMode="auto">
          <a:xfrm>
            <a:off x="55340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4" name="Oval 408"/>
          <p:cNvSpPr>
            <a:spLocks noChangeArrowheads="1"/>
          </p:cNvSpPr>
          <p:nvPr/>
        </p:nvSpPr>
        <p:spPr bwMode="auto">
          <a:xfrm>
            <a:off x="55340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5" name="Oval 409"/>
          <p:cNvSpPr>
            <a:spLocks noChangeArrowheads="1"/>
          </p:cNvSpPr>
          <p:nvPr/>
        </p:nvSpPr>
        <p:spPr bwMode="auto">
          <a:xfrm>
            <a:off x="55340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6" name="Oval 410"/>
          <p:cNvSpPr>
            <a:spLocks noChangeArrowheads="1"/>
          </p:cNvSpPr>
          <p:nvPr/>
        </p:nvSpPr>
        <p:spPr bwMode="auto">
          <a:xfrm>
            <a:off x="55340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7" name="Oval 411"/>
          <p:cNvSpPr>
            <a:spLocks noChangeArrowheads="1"/>
          </p:cNvSpPr>
          <p:nvPr/>
        </p:nvSpPr>
        <p:spPr bwMode="auto">
          <a:xfrm>
            <a:off x="55340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8" name="Oval 412"/>
          <p:cNvSpPr>
            <a:spLocks noChangeArrowheads="1"/>
          </p:cNvSpPr>
          <p:nvPr/>
        </p:nvSpPr>
        <p:spPr bwMode="auto">
          <a:xfrm>
            <a:off x="55340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9" name="Oval 413"/>
          <p:cNvSpPr>
            <a:spLocks noChangeArrowheads="1"/>
          </p:cNvSpPr>
          <p:nvPr/>
        </p:nvSpPr>
        <p:spPr bwMode="auto">
          <a:xfrm>
            <a:off x="55340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0" name="Oval 414"/>
          <p:cNvSpPr>
            <a:spLocks noChangeArrowheads="1"/>
          </p:cNvSpPr>
          <p:nvPr/>
        </p:nvSpPr>
        <p:spPr bwMode="auto">
          <a:xfrm>
            <a:off x="55340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1" name="Oval 415"/>
          <p:cNvSpPr>
            <a:spLocks noChangeArrowheads="1"/>
          </p:cNvSpPr>
          <p:nvPr/>
        </p:nvSpPr>
        <p:spPr bwMode="auto">
          <a:xfrm>
            <a:off x="55340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2" name="Oval 416"/>
          <p:cNvSpPr>
            <a:spLocks noChangeArrowheads="1"/>
          </p:cNvSpPr>
          <p:nvPr/>
        </p:nvSpPr>
        <p:spPr bwMode="auto">
          <a:xfrm>
            <a:off x="55340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3" name="Oval 417"/>
          <p:cNvSpPr>
            <a:spLocks noChangeArrowheads="1"/>
          </p:cNvSpPr>
          <p:nvPr/>
        </p:nvSpPr>
        <p:spPr bwMode="auto">
          <a:xfrm>
            <a:off x="55340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4" name="Oval 418"/>
          <p:cNvSpPr>
            <a:spLocks noChangeArrowheads="1"/>
          </p:cNvSpPr>
          <p:nvPr/>
        </p:nvSpPr>
        <p:spPr bwMode="auto">
          <a:xfrm>
            <a:off x="55340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5" name="Oval 419"/>
          <p:cNvSpPr>
            <a:spLocks noChangeArrowheads="1"/>
          </p:cNvSpPr>
          <p:nvPr/>
        </p:nvSpPr>
        <p:spPr bwMode="auto">
          <a:xfrm>
            <a:off x="55340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6" name="Oval 420"/>
          <p:cNvSpPr>
            <a:spLocks noChangeArrowheads="1"/>
          </p:cNvSpPr>
          <p:nvPr/>
        </p:nvSpPr>
        <p:spPr bwMode="auto">
          <a:xfrm>
            <a:off x="55340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7" name="Text Box 421"/>
          <p:cNvSpPr txBox="1">
            <a:spLocks noChangeArrowheads="1"/>
          </p:cNvSpPr>
          <p:nvPr/>
        </p:nvSpPr>
        <p:spPr bwMode="auto">
          <a:xfrm>
            <a:off x="5219700" y="2514600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4518" name="Text Box 422"/>
          <p:cNvSpPr txBox="1">
            <a:spLocks noChangeArrowheads="1"/>
          </p:cNvSpPr>
          <p:nvPr/>
        </p:nvSpPr>
        <p:spPr bwMode="auto">
          <a:xfrm>
            <a:off x="5219700" y="324167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4519" name="Oval 423"/>
          <p:cNvSpPr>
            <a:spLocks noChangeArrowheads="1"/>
          </p:cNvSpPr>
          <p:nvPr/>
        </p:nvSpPr>
        <p:spPr bwMode="auto">
          <a:xfrm>
            <a:off x="55340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0" name="Oval 424"/>
          <p:cNvSpPr>
            <a:spLocks noChangeArrowheads="1"/>
          </p:cNvSpPr>
          <p:nvPr/>
        </p:nvSpPr>
        <p:spPr bwMode="auto">
          <a:xfrm>
            <a:off x="55340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1" name="Oval 425"/>
          <p:cNvSpPr>
            <a:spLocks noChangeArrowheads="1"/>
          </p:cNvSpPr>
          <p:nvPr/>
        </p:nvSpPr>
        <p:spPr bwMode="auto">
          <a:xfrm>
            <a:off x="55340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2" name="Oval 426"/>
          <p:cNvSpPr>
            <a:spLocks noChangeArrowheads="1"/>
          </p:cNvSpPr>
          <p:nvPr/>
        </p:nvSpPr>
        <p:spPr bwMode="auto">
          <a:xfrm>
            <a:off x="55340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3" name="Text Box 427"/>
          <p:cNvSpPr txBox="1">
            <a:spLocks noChangeArrowheads="1"/>
          </p:cNvSpPr>
          <p:nvPr/>
        </p:nvSpPr>
        <p:spPr bwMode="auto">
          <a:xfrm>
            <a:off x="5219700" y="3962400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4524" name="Text Box 428"/>
          <p:cNvSpPr txBox="1">
            <a:spLocks noChangeArrowheads="1"/>
          </p:cNvSpPr>
          <p:nvPr/>
        </p:nvSpPr>
        <p:spPr bwMode="auto">
          <a:xfrm>
            <a:off x="5219700" y="468153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4525" name="Oval 429"/>
          <p:cNvSpPr>
            <a:spLocks noChangeArrowheads="1"/>
          </p:cNvSpPr>
          <p:nvPr/>
        </p:nvSpPr>
        <p:spPr bwMode="auto">
          <a:xfrm>
            <a:off x="56784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6" name="Oval 430"/>
          <p:cNvSpPr>
            <a:spLocks noChangeArrowheads="1"/>
          </p:cNvSpPr>
          <p:nvPr/>
        </p:nvSpPr>
        <p:spPr bwMode="auto">
          <a:xfrm>
            <a:off x="56784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7" name="Oval 431"/>
          <p:cNvSpPr>
            <a:spLocks noChangeArrowheads="1"/>
          </p:cNvSpPr>
          <p:nvPr/>
        </p:nvSpPr>
        <p:spPr bwMode="auto">
          <a:xfrm>
            <a:off x="56784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8" name="Oval 432"/>
          <p:cNvSpPr>
            <a:spLocks noChangeArrowheads="1"/>
          </p:cNvSpPr>
          <p:nvPr/>
        </p:nvSpPr>
        <p:spPr bwMode="auto">
          <a:xfrm>
            <a:off x="56784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9" name="Oval 433"/>
          <p:cNvSpPr>
            <a:spLocks noChangeArrowheads="1"/>
          </p:cNvSpPr>
          <p:nvPr/>
        </p:nvSpPr>
        <p:spPr bwMode="auto">
          <a:xfrm>
            <a:off x="56784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0" name="Oval 434"/>
          <p:cNvSpPr>
            <a:spLocks noChangeArrowheads="1"/>
          </p:cNvSpPr>
          <p:nvPr/>
        </p:nvSpPr>
        <p:spPr bwMode="auto">
          <a:xfrm>
            <a:off x="56784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1" name="Oval 435"/>
          <p:cNvSpPr>
            <a:spLocks noChangeArrowheads="1"/>
          </p:cNvSpPr>
          <p:nvPr/>
        </p:nvSpPr>
        <p:spPr bwMode="auto">
          <a:xfrm>
            <a:off x="56784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2" name="Oval 436"/>
          <p:cNvSpPr>
            <a:spLocks noChangeArrowheads="1"/>
          </p:cNvSpPr>
          <p:nvPr/>
        </p:nvSpPr>
        <p:spPr bwMode="auto">
          <a:xfrm>
            <a:off x="56784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3" name="Oval 437"/>
          <p:cNvSpPr>
            <a:spLocks noChangeArrowheads="1"/>
          </p:cNvSpPr>
          <p:nvPr/>
        </p:nvSpPr>
        <p:spPr bwMode="auto">
          <a:xfrm>
            <a:off x="56784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4" name="Oval 438"/>
          <p:cNvSpPr>
            <a:spLocks noChangeArrowheads="1"/>
          </p:cNvSpPr>
          <p:nvPr/>
        </p:nvSpPr>
        <p:spPr bwMode="auto">
          <a:xfrm>
            <a:off x="56784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5" name="Oval 439"/>
          <p:cNvSpPr>
            <a:spLocks noChangeArrowheads="1"/>
          </p:cNvSpPr>
          <p:nvPr/>
        </p:nvSpPr>
        <p:spPr bwMode="auto">
          <a:xfrm>
            <a:off x="56784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6" name="Oval 440"/>
          <p:cNvSpPr>
            <a:spLocks noChangeArrowheads="1"/>
          </p:cNvSpPr>
          <p:nvPr/>
        </p:nvSpPr>
        <p:spPr bwMode="auto">
          <a:xfrm>
            <a:off x="56784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7" name="Oval 441"/>
          <p:cNvSpPr>
            <a:spLocks noChangeArrowheads="1"/>
          </p:cNvSpPr>
          <p:nvPr/>
        </p:nvSpPr>
        <p:spPr bwMode="auto">
          <a:xfrm>
            <a:off x="56784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8" name="Oval 442"/>
          <p:cNvSpPr>
            <a:spLocks noChangeArrowheads="1"/>
          </p:cNvSpPr>
          <p:nvPr/>
        </p:nvSpPr>
        <p:spPr bwMode="auto">
          <a:xfrm>
            <a:off x="56784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9" name="Oval 443"/>
          <p:cNvSpPr>
            <a:spLocks noChangeArrowheads="1"/>
          </p:cNvSpPr>
          <p:nvPr/>
        </p:nvSpPr>
        <p:spPr bwMode="auto">
          <a:xfrm>
            <a:off x="56784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0" name="Oval 444"/>
          <p:cNvSpPr>
            <a:spLocks noChangeArrowheads="1"/>
          </p:cNvSpPr>
          <p:nvPr/>
        </p:nvSpPr>
        <p:spPr bwMode="auto">
          <a:xfrm>
            <a:off x="56784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1" name="Oval 445"/>
          <p:cNvSpPr>
            <a:spLocks noChangeArrowheads="1"/>
          </p:cNvSpPr>
          <p:nvPr/>
        </p:nvSpPr>
        <p:spPr bwMode="auto">
          <a:xfrm>
            <a:off x="56784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2" name="Oval 446"/>
          <p:cNvSpPr>
            <a:spLocks noChangeArrowheads="1"/>
          </p:cNvSpPr>
          <p:nvPr/>
        </p:nvSpPr>
        <p:spPr bwMode="auto">
          <a:xfrm>
            <a:off x="56784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3" name="Oval 447"/>
          <p:cNvSpPr>
            <a:spLocks noChangeArrowheads="1"/>
          </p:cNvSpPr>
          <p:nvPr/>
        </p:nvSpPr>
        <p:spPr bwMode="auto">
          <a:xfrm>
            <a:off x="56784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4" name="Oval 448"/>
          <p:cNvSpPr>
            <a:spLocks noChangeArrowheads="1"/>
          </p:cNvSpPr>
          <p:nvPr/>
        </p:nvSpPr>
        <p:spPr bwMode="auto">
          <a:xfrm>
            <a:off x="56784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5" name="Oval 449"/>
          <p:cNvSpPr>
            <a:spLocks noChangeArrowheads="1"/>
          </p:cNvSpPr>
          <p:nvPr/>
        </p:nvSpPr>
        <p:spPr bwMode="auto">
          <a:xfrm>
            <a:off x="56784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6" name="Oval 450"/>
          <p:cNvSpPr>
            <a:spLocks noChangeArrowheads="1"/>
          </p:cNvSpPr>
          <p:nvPr/>
        </p:nvSpPr>
        <p:spPr bwMode="auto">
          <a:xfrm>
            <a:off x="56784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7" name="Oval 451"/>
          <p:cNvSpPr>
            <a:spLocks noChangeArrowheads="1"/>
          </p:cNvSpPr>
          <p:nvPr/>
        </p:nvSpPr>
        <p:spPr bwMode="auto">
          <a:xfrm>
            <a:off x="56784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8" name="Oval 452"/>
          <p:cNvSpPr>
            <a:spLocks noChangeArrowheads="1"/>
          </p:cNvSpPr>
          <p:nvPr/>
        </p:nvSpPr>
        <p:spPr bwMode="auto">
          <a:xfrm>
            <a:off x="56784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9" name="Oval 453"/>
          <p:cNvSpPr>
            <a:spLocks noChangeArrowheads="1"/>
          </p:cNvSpPr>
          <p:nvPr/>
        </p:nvSpPr>
        <p:spPr bwMode="auto">
          <a:xfrm>
            <a:off x="56784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0" name="Oval 454"/>
          <p:cNvSpPr>
            <a:spLocks noChangeArrowheads="1"/>
          </p:cNvSpPr>
          <p:nvPr/>
        </p:nvSpPr>
        <p:spPr bwMode="auto">
          <a:xfrm>
            <a:off x="58213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1" name="Oval 455"/>
          <p:cNvSpPr>
            <a:spLocks noChangeArrowheads="1"/>
          </p:cNvSpPr>
          <p:nvPr/>
        </p:nvSpPr>
        <p:spPr bwMode="auto">
          <a:xfrm>
            <a:off x="58213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2" name="Oval 456"/>
          <p:cNvSpPr>
            <a:spLocks noChangeArrowheads="1"/>
          </p:cNvSpPr>
          <p:nvPr/>
        </p:nvSpPr>
        <p:spPr bwMode="auto">
          <a:xfrm>
            <a:off x="58213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3" name="Oval 457"/>
          <p:cNvSpPr>
            <a:spLocks noChangeArrowheads="1"/>
          </p:cNvSpPr>
          <p:nvPr/>
        </p:nvSpPr>
        <p:spPr bwMode="auto">
          <a:xfrm>
            <a:off x="58213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4" name="Oval 458"/>
          <p:cNvSpPr>
            <a:spLocks noChangeArrowheads="1"/>
          </p:cNvSpPr>
          <p:nvPr/>
        </p:nvSpPr>
        <p:spPr bwMode="auto">
          <a:xfrm>
            <a:off x="58213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5" name="Oval 459"/>
          <p:cNvSpPr>
            <a:spLocks noChangeArrowheads="1"/>
          </p:cNvSpPr>
          <p:nvPr/>
        </p:nvSpPr>
        <p:spPr bwMode="auto">
          <a:xfrm>
            <a:off x="58213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6" name="Oval 460"/>
          <p:cNvSpPr>
            <a:spLocks noChangeArrowheads="1"/>
          </p:cNvSpPr>
          <p:nvPr/>
        </p:nvSpPr>
        <p:spPr bwMode="auto">
          <a:xfrm>
            <a:off x="58213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7" name="Oval 461"/>
          <p:cNvSpPr>
            <a:spLocks noChangeArrowheads="1"/>
          </p:cNvSpPr>
          <p:nvPr/>
        </p:nvSpPr>
        <p:spPr bwMode="auto">
          <a:xfrm>
            <a:off x="58213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8" name="Oval 462"/>
          <p:cNvSpPr>
            <a:spLocks noChangeArrowheads="1"/>
          </p:cNvSpPr>
          <p:nvPr/>
        </p:nvSpPr>
        <p:spPr bwMode="auto">
          <a:xfrm>
            <a:off x="58213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9" name="Oval 463"/>
          <p:cNvSpPr>
            <a:spLocks noChangeArrowheads="1"/>
          </p:cNvSpPr>
          <p:nvPr/>
        </p:nvSpPr>
        <p:spPr bwMode="auto">
          <a:xfrm>
            <a:off x="58213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0" name="Oval 464"/>
          <p:cNvSpPr>
            <a:spLocks noChangeArrowheads="1"/>
          </p:cNvSpPr>
          <p:nvPr/>
        </p:nvSpPr>
        <p:spPr bwMode="auto">
          <a:xfrm>
            <a:off x="58213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1" name="Oval 465"/>
          <p:cNvSpPr>
            <a:spLocks noChangeArrowheads="1"/>
          </p:cNvSpPr>
          <p:nvPr/>
        </p:nvSpPr>
        <p:spPr bwMode="auto">
          <a:xfrm>
            <a:off x="58213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2" name="Oval 466"/>
          <p:cNvSpPr>
            <a:spLocks noChangeArrowheads="1"/>
          </p:cNvSpPr>
          <p:nvPr/>
        </p:nvSpPr>
        <p:spPr bwMode="auto">
          <a:xfrm>
            <a:off x="58213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3" name="Oval 467"/>
          <p:cNvSpPr>
            <a:spLocks noChangeArrowheads="1"/>
          </p:cNvSpPr>
          <p:nvPr/>
        </p:nvSpPr>
        <p:spPr bwMode="auto">
          <a:xfrm>
            <a:off x="58213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4" name="Oval 468"/>
          <p:cNvSpPr>
            <a:spLocks noChangeArrowheads="1"/>
          </p:cNvSpPr>
          <p:nvPr/>
        </p:nvSpPr>
        <p:spPr bwMode="auto">
          <a:xfrm>
            <a:off x="58213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5" name="Oval 469"/>
          <p:cNvSpPr>
            <a:spLocks noChangeArrowheads="1"/>
          </p:cNvSpPr>
          <p:nvPr/>
        </p:nvSpPr>
        <p:spPr bwMode="auto">
          <a:xfrm>
            <a:off x="58213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6" name="Oval 470"/>
          <p:cNvSpPr>
            <a:spLocks noChangeArrowheads="1"/>
          </p:cNvSpPr>
          <p:nvPr/>
        </p:nvSpPr>
        <p:spPr bwMode="auto">
          <a:xfrm>
            <a:off x="58213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7" name="Oval 471"/>
          <p:cNvSpPr>
            <a:spLocks noChangeArrowheads="1"/>
          </p:cNvSpPr>
          <p:nvPr/>
        </p:nvSpPr>
        <p:spPr bwMode="auto">
          <a:xfrm>
            <a:off x="58213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8" name="Oval 472"/>
          <p:cNvSpPr>
            <a:spLocks noChangeArrowheads="1"/>
          </p:cNvSpPr>
          <p:nvPr/>
        </p:nvSpPr>
        <p:spPr bwMode="auto">
          <a:xfrm>
            <a:off x="58213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9" name="Oval 473"/>
          <p:cNvSpPr>
            <a:spLocks noChangeArrowheads="1"/>
          </p:cNvSpPr>
          <p:nvPr/>
        </p:nvSpPr>
        <p:spPr bwMode="auto">
          <a:xfrm>
            <a:off x="58213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0" name="Oval 474"/>
          <p:cNvSpPr>
            <a:spLocks noChangeArrowheads="1"/>
          </p:cNvSpPr>
          <p:nvPr/>
        </p:nvSpPr>
        <p:spPr bwMode="auto">
          <a:xfrm>
            <a:off x="58213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1" name="Oval 475"/>
          <p:cNvSpPr>
            <a:spLocks noChangeArrowheads="1"/>
          </p:cNvSpPr>
          <p:nvPr/>
        </p:nvSpPr>
        <p:spPr bwMode="auto">
          <a:xfrm>
            <a:off x="58213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2" name="Oval 476"/>
          <p:cNvSpPr>
            <a:spLocks noChangeArrowheads="1"/>
          </p:cNvSpPr>
          <p:nvPr/>
        </p:nvSpPr>
        <p:spPr bwMode="auto">
          <a:xfrm>
            <a:off x="58213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3" name="Oval 477"/>
          <p:cNvSpPr>
            <a:spLocks noChangeArrowheads="1"/>
          </p:cNvSpPr>
          <p:nvPr/>
        </p:nvSpPr>
        <p:spPr bwMode="auto">
          <a:xfrm>
            <a:off x="58213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4" name="Oval 478"/>
          <p:cNvSpPr>
            <a:spLocks noChangeArrowheads="1"/>
          </p:cNvSpPr>
          <p:nvPr/>
        </p:nvSpPr>
        <p:spPr bwMode="auto">
          <a:xfrm>
            <a:off x="58213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5" name="Oval 479"/>
          <p:cNvSpPr>
            <a:spLocks noChangeArrowheads="1"/>
          </p:cNvSpPr>
          <p:nvPr/>
        </p:nvSpPr>
        <p:spPr bwMode="auto">
          <a:xfrm>
            <a:off x="59658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6" name="Oval 480"/>
          <p:cNvSpPr>
            <a:spLocks noChangeArrowheads="1"/>
          </p:cNvSpPr>
          <p:nvPr/>
        </p:nvSpPr>
        <p:spPr bwMode="auto">
          <a:xfrm>
            <a:off x="59658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7" name="Oval 481"/>
          <p:cNvSpPr>
            <a:spLocks noChangeArrowheads="1"/>
          </p:cNvSpPr>
          <p:nvPr/>
        </p:nvSpPr>
        <p:spPr bwMode="auto">
          <a:xfrm>
            <a:off x="59658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8" name="Oval 482"/>
          <p:cNvSpPr>
            <a:spLocks noChangeArrowheads="1"/>
          </p:cNvSpPr>
          <p:nvPr/>
        </p:nvSpPr>
        <p:spPr bwMode="auto">
          <a:xfrm>
            <a:off x="59658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9" name="Oval 483"/>
          <p:cNvSpPr>
            <a:spLocks noChangeArrowheads="1"/>
          </p:cNvSpPr>
          <p:nvPr/>
        </p:nvSpPr>
        <p:spPr bwMode="auto">
          <a:xfrm>
            <a:off x="59658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0" name="Oval 484"/>
          <p:cNvSpPr>
            <a:spLocks noChangeArrowheads="1"/>
          </p:cNvSpPr>
          <p:nvPr/>
        </p:nvSpPr>
        <p:spPr bwMode="auto">
          <a:xfrm>
            <a:off x="59658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1" name="Oval 485"/>
          <p:cNvSpPr>
            <a:spLocks noChangeArrowheads="1"/>
          </p:cNvSpPr>
          <p:nvPr/>
        </p:nvSpPr>
        <p:spPr bwMode="auto">
          <a:xfrm>
            <a:off x="59658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2" name="Oval 486"/>
          <p:cNvSpPr>
            <a:spLocks noChangeArrowheads="1"/>
          </p:cNvSpPr>
          <p:nvPr/>
        </p:nvSpPr>
        <p:spPr bwMode="auto">
          <a:xfrm>
            <a:off x="59658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3" name="Oval 487"/>
          <p:cNvSpPr>
            <a:spLocks noChangeArrowheads="1"/>
          </p:cNvSpPr>
          <p:nvPr/>
        </p:nvSpPr>
        <p:spPr bwMode="auto">
          <a:xfrm>
            <a:off x="59658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4" name="Oval 488"/>
          <p:cNvSpPr>
            <a:spLocks noChangeArrowheads="1"/>
          </p:cNvSpPr>
          <p:nvPr/>
        </p:nvSpPr>
        <p:spPr bwMode="auto">
          <a:xfrm>
            <a:off x="59658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5" name="Oval 489"/>
          <p:cNvSpPr>
            <a:spLocks noChangeArrowheads="1"/>
          </p:cNvSpPr>
          <p:nvPr/>
        </p:nvSpPr>
        <p:spPr bwMode="auto">
          <a:xfrm>
            <a:off x="59658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6" name="Oval 490"/>
          <p:cNvSpPr>
            <a:spLocks noChangeArrowheads="1"/>
          </p:cNvSpPr>
          <p:nvPr/>
        </p:nvSpPr>
        <p:spPr bwMode="auto">
          <a:xfrm>
            <a:off x="59658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7" name="Oval 491"/>
          <p:cNvSpPr>
            <a:spLocks noChangeArrowheads="1"/>
          </p:cNvSpPr>
          <p:nvPr/>
        </p:nvSpPr>
        <p:spPr bwMode="auto">
          <a:xfrm>
            <a:off x="59658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8" name="Oval 492"/>
          <p:cNvSpPr>
            <a:spLocks noChangeArrowheads="1"/>
          </p:cNvSpPr>
          <p:nvPr/>
        </p:nvSpPr>
        <p:spPr bwMode="auto">
          <a:xfrm>
            <a:off x="59658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9" name="Oval 493"/>
          <p:cNvSpPr>
            <a:spLocks noChangeArrowheads="1"/>
          </p:cNvSpPr>
          <p:nvPr/>
        </p:nvSpPr>
        <p:spPr bwMode="auto">
          <a:xfrm>
            <a:off x="59658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0" name="Oval 494"/>
          <p:cNvSpPr>
            <a:spLocks noChangeArrowheads="1"/>
          </p:cNvSpPr>
          <p:nvPr/>
        </p:nvSpPr>
        <p:spPr bwMode="auto">
          <a:xfrm>
            <a:off x="59658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1" name="Oval 495"/>
          <p:cNvSpPr>
            <a:spLocks noChangeArrowheads="1"/>
          </p:cNvSpPr>
          <p:nvPr/>
        </p:nvSpPr>
        <p:spPr bwMode="auto">
          <a:xfrm>
            <a:off x="59658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2" name="Oval 496"/>
          <p:cNvSpPr>
            <a:spLocks noChangeArrowheads="1"/>
          </p:cNvSpPr>
          <p:nvPr/>
        </p:nvSpPr>
        <p:spPr bwMode="auto">
          <a:xfrm>
            <a:off x="59658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3" name="Oval 497"/>
          <p:cNvSpPr>
            <a:spLocks noChangeArrowheads="1"/>
          </p:cNvSpPr>
          <p:nvPr/>
        </p:nvSpPr>
        <p:spPr bwMode="auto">
          <a:xfrm>
            <a:off x="59658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4" name="Oval 498"/>
          <p:cNvSpPr>
            <a:spLocks noChangeArrowheads="1"/>
          </p:cNvSpPr>
          <p:nvPr/>
        </p:nvSpPr>
        <p:spPr bwMode="auto">
          <a:xfrm>
            <a:off x="59658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5" name="Oval 499"/>
          <p:cNvSpPr>
            <a:spLocks noChangeArrowheads="1"/>
          </p:cNvSpPr>
          <p:nvPr/>
        </p:nvSpPr>
        <p:spPr bwMode="auto">
          <a:xfrm>
            <a:off x="59658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6" name="Oval 500"/>
          <p:cNvSpPr>
            <a:spLocks noChangeArrowheads="1"/>
          </p:cNvSpPr>
          <p:nvPr/>
        </p:nvSpPr>
        <p:spPr bwMode="auto">
          <a:xfrm>
            <a:off x="59658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7" name="Oval 501"/>
          <p:cNvSpPr>
            <a:spLocks noChangeArrowheads="1"/>
          </p:cNvSpPr>
          <p:nvPr/>
        </p:nvSpPr>
        <p:spPr bwMode="auto">
          <a:xfrm>
            <a:off x="59658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8" name="Oval 502"/>
          <p:cNvSpPr>
            <a:spLocks noChangeArrowheads="1"/>
          </p:cNvSpPr>
          <p:nvPr/>
        </p:nvSpPr>
        <p:spPr bwMode="auto">
          <a:xfrm>
            <a:off x="59658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9" name="Oval 503"/>
          <p:cNvSpPr>
            <a:spLocks noChangeArrowheads="1"/>
          </p:cNvSpPr>
          <p:nvPr/>
        </p:nvSpPr>
        <p:spPr bwMode="auto">
          <a:xfrm>
            <a:off x="59658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0" name="Oval 504"/>
          <p:cNvSpPr>
            <a:spLocks noChangeArrowheads="1"/>
          </p:cNvSpPr>
          <p:nvPr/>
        </p:nvSpPr>
        <p:spPr bwMode="auto">
          <a:xfrm>
            <a:off x="61102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1" name="Oval 505"/>
          <p:cNvSpPr>
            <a:spLocks noChangeArrowheads="1"/>
          </p:cNvSpPr>
          <p:nvPr/>
        </p:nvSpPr>
        <p:spPr bwMode="auto">
          <a:xfrm>
            <a:off x="61102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2" name="Oval 506"/>
          <p:cNvSpPr>
            <a:spLocks noChangeArrowheads="1"/>
          </p:cNvSpPr>
          <p:nvPr/>
        </p:nvSpPr>
        <p:spPr bwMode="auto">
          <a:xfrm>
            <a:off x="61102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3" name="Oval 507"/>
          <p:cNvSpPr>
            <a:spLocks noChangeArrowheads="1"/>
          </p:cNvSpPr>
          <p:nvPr/>
        </p:nvSpPr>
        <p:spPr bwMode="auto">
          <a:xfrm>
            <a:off x="61102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4" name="Oval 508"/>
          <p:cNvSpPr>
            <a:spLocks noChangeArrowheads="1"/>
          </p:cNvSpPr>
          <p:nvPr/>
        </p:nvSpPr>
        <p:spPr bwMode="auto">
          <a:xfrm>
            <a:off x="61102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5" name="Oval 509"/>
          <p:cNvSpPr>
            <a:spLocks noChangeArrowheads="1"/>
          </p:cNvSpPr>
          <p:nvPr/>
        </p:nvSpPr>
        <p:spPr bwMode="auto">
          <a:xfrm>
            <a:off x="61102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6" name="Oval 510"/>
          <p:cNvSpPr>
            <a:spLocks noChangeArrowheads="1"/>
          </p:cNvSpPr>
          <p:nvPr/>
        </p:nvSpPr>
        <p:spPr bwMode="auto">
          <a:xfrm>
            <a:off x="61102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7" name="Oval 511"/>
          <p:cNvSpPr>
            <a:spLocks noChangeArrowheads="1"/>
          </p:cNvSpPr>
          <p:nvPr/>
        </p:nvSpPr>
        <p:spPr bwMode="auto">
          <a:xfrm>
            <a:off x="61102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8" name="Oval 512"/>
          <p:cNvSpPr>
            <a:spLocks noChangeArrowheads="1"/>
          </p:cNvSpPr>
          <p:nvPr/>
        </p:nvSpPr>
        <p:spPr bwMode="auto">
          <a:xfrm>
            <a:off x="61102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9" name="Oval 513"/>
          <p:cNvSpPr>
            <a:spLocks noChangeArrowheads="1"/>
          </p:cNvSpPr>
          <p:nvPr/>
        </p:nvSpPr>
        <p:spPr bwMode="auto">
          <a:xfrm>
            <a:off x="61102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0" name="Oval 514"/>
          <p:cNvSpPr>
            <a:spLocks noChangeArrowheads="1"/>
          </p:cNvSpPr>
          <p:nvPr/>
        </p:nvSpPr>
        <p:spPr bwMode="auto">
          <a:xfrm>
            <a:off x="61102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1" name="Oval 515"/>
          <p:cNvSpPr>
            <a:spLocks noChangeArrowheads="1"/>
          </p:cNvSpPr>
          <p:nvPr/>
        </p:nvSpPr>
        <p:spPr bwMode="auto">
          <a:xfrm>
            <a:off x="61102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2" name="Oval 516"/>
          <p:cNvSpPr>
            <a:spLocks noChangeArrowheads="1"/>
          </p:cNvSpPr>
          <p:nvPr/>
        </p:nvSpPr>
        <p:spPr bwMode="auto">
          <a:xfrm>
            <a:off x="61102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3" name="Oval 517"/>
          <p:cNvSpPr>
            <a:spLocks noChangeArrowheads="1"/>
          </p:cNvSpPr>
          <p:nvPr/>
        </p:nvSpPr>
        <p:spPr bwMode="auto">
          <a:xfrm>
            <a:off x="61102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4" name="Oval 518"/>
          <p:cNvSpPr>
            <a:spLocks noChangeArrowheads="1"/>
          </p:cNvSpPr>
          <p:nvPr/>
        </p:nvSpPr>
        <p:spPr bwMode="auto">
          <a:xfrm>
            <a:off x="61102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5" name="Oval 519"/>
          <p:cNvSpPr>
            <a:spLocks noChangeArrowheads="1"/>
          </p:cNvSpPr>
          <p:nvPr/>
        </p:nvSpPr>
        <p:spPr bwMode="auto">
          <a:xfrm>
            <a:off x="61102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6" name="Oval 520"/>
          <p:cNvSpPr>
            <a:spLocks noChangeArrowheads="1"/>
          </p:cNvSpPr>
          <p:nvPr/>
        </p:nvSpPr>
        <p:spPr bwMode="auto">
          <a:xfrm>
            <a:off x="61102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7" name="Oval 521"/>
          <p:cNvSpPr>
            <a:spLocks noChangeArrowheads="1"/>
          </p:cNvSpPr>
          <p:nvPr/>
        </p:nvSpPr>
        <p:spPr bwMode="auto">
          <a:xfrm>
            <a:off x="61102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8" name="Oval 522"/>
          <p:cNvSpPr>
            <a:spLocks noChangeArrowheads="1"/>
          </p:cNvSpPr>
          <p:nvPr/>
        </p:nvSpPr>
        <p:spPr bwMode="auto">
          <a:xfrm>
            <a:off x="61102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9" name="Oval 523"/>
          <p:cNvSpPr>
            <a:spLocks noChangeArrowheads="1"/>
          </p:cNvSpPr>
          <p:nvPr/>
        </p:nvSpPr>
        <p:spPr bwMode="auto">
          <a:xfrm>
            <a:off x="61102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0" name="Oval 524"/>
          <p:cNvSpPr>
            <a:spLocks noChangeArrowheads="1"/>
          </p:cNvSpPr>
          <p:nvPr/>
        </p:nvSpPr>
        <p:spPr bwMode="auto">
          <a:xfrm>
            <a:off x="61102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1" name="Oval 525"/>
          <p:cNvSpPr>
            <a:spLocks noChangeArrowheads="1"/>
          </p:cNvSpPr>
          <p:nvPr/>
        </p:nvSpPr>
        <p:spPr bwMode="auto">
          <a:xfrm>
            <a:off x="61102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2" name="Oval 526"/>
          <p:cNvSpPr>
            <a:spLocks noChangeArrowheads="1"/>
          </p:cNvSpPr>
          <p:nvPr/>
        </p:nvSpPr>
        <p:spPr bwMode="auto">
          <a:xfrm>
            <a:off x="61102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3" name="Oval 527"/>
          <p:cNvSpPr>
            <a:spLocks noChangeArrowheads="1"/>
          </p:cNvSpPr>
          <p:nvPr/>
        </p:nvSpPr>
        <p:spPr bwMode="auto">
          <a:xfrm>
            <a:off x="61102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4" name="Oval 528"/>
          <p:cNvSpPr>
            <a:spLocks noChangeArrowheads="1"/>
          </p:cNvSpPr>
          <p:nvPr/>
        </p:nvSpPr>
        <p:spPr bwMode="auto">
          <a:xfrm>
            <a:off x="61102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5" name="Text Box 529"/>
          <p:cNvSpPr txBox="1">
            <a:spLocks noChangeArrowheads="1"/>
          </p:cNvSpPr>
          <p:nvPr/>
        </p:nvSpPr>
        <p:spPr bwMode="auto">
          <a:xfrm>
            <a:off x="5446713" y="1052513"/>
            <a:ext cx="2273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</a:t>
            </a:r>
          </a:p>
        </p:txBody>
      </p:sp>
      <p:sp>
        <p:nvSpPr>
          <p:cNvPr id="4626" name="Oval 530"/>
          <p:cNvSpPr>
            <a:spLocks noChangeArrowheads="1"/>
          </p:cNvSpPr>
          <p:nvPr/>
        </p:nvSpPr>
        <p:spPr bwMode="auto">
          <a:xfrm>
            <a:off x="62547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7" name="Oval 531"/>
          <p:cNvSpPr>
            <a:spLocks noChangeArrowheads="1"/>
          </p:cNvSpPr>
          <p:nvPr/>
        </p:nvSpPr>
        <p:spPr bwMode="auto">
          <a:xfrm>
            <a:off x="62547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8" name="Oval 532"/>
          <p:cNvSpPr>
            <a:spLocks noChangeArrowheads="1"/>
          </p:cNvSpPr>
          <p:nvPr/>
        </p:nvSpPr>
        <p:spPr bwMode="auto">
          <a:xfrm>
            <a:off x="62547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9" name="Oval 533"/>
          <p:cNvSpPr>
            <a:spLocks noChangeArrowheads="1"/>
          </p:cNvSpPr>
          <p:nvPr/>
        </p:nvSpPr>
        <p:spPr bwMode="auto">
          <a:xfrm>
            <a:off x="62547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0" name="Oval 534"/>
          <p:cNvSpPr>
            <a:spLocks noChangeArrowheads="1"/>
          </p:cNvSpPr>
          <p:nvPr/>
        </p:nvSpPr>
        <p:spPr bwMode="auto">
          <a:xfrm>
            <a:off x="62547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1" name="Oval 535"/>
          <p:cNvSpPr>
            <a:spLocks noChangeArrowheads="1"/>
          </p:cNvSpPr>
          <p:nvPr/>
        </p:nvSpPr>
        <p:spPr bwMode="auto">
          <a:xfrm>
            <a:off x="62547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2" name="Oval 536"/>
          <p:cNvSpPr>
            <a:spLocks noChangeArrowheads="1"/>
          </p:cNvSpPr>
          <p:nvPr/>
        </p:nvSpPr>
        <p:spPr bwMode="auto">
          <a:xfrm>
            <a:off x="62547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3" name="Oval 537"/>
          <p:cNvSpPr>
            <a:spLocks noChangeArrowheads="1"/>
          </p:cNvSpPr>
          <p:nvPr/>
        </p:nvSpPr>
        <p:spPr bwMode="auto">
          <a:xfrm>
            <a:off x="62547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4" name="Oval 538"/>
          <p:cNvSpPr>
            <a:spLocks noChangeArrowheads="1"/>
          </p:cNvSpPr>
          <p:nvPr/>
        </p:nvSpPr>
        <p:spPr bwMode="auto">
          <a:xfrm>
            <a:off x="62547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5" name="Oval 539"/>
          <p:cNvSpPr>
            <a:spLocks noChangeArrowheads="1"/>
          </p:cNvSpPr>
          <p:nvPr/>
        </p:nvSpPr>
        <p:spPr bwMode="auto">
          <a:xfrm>
            <a:off x="62547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6" name="Oval 540"/>
          <p:cNvSpPr>
            <a:spLocks noChangeArrowheads="1"/>
          </p:cNvSpPr>
          <p:nvPr/>
        </p:nvSpPr>
        <p:spPr bwMode="auto">
          <a:xfrm>
            <a:off x="62547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7" name="Oval 541"/>
          <p:cNvSpPr>
            <a:spLocks noChangeArrowheads="1"/>
          </p:cNvSpPr>
          <p:nvPr/>
        </p:nvSpPr>
        <p:spPr bwMode="auto">
          <a:xfrm>
            <a:off x="62547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8" name="Oval 542"/>
          <p:cNvSpPr>
            <a:spLocks noChangeArrowheads="1"/>
          </p:cNvSpPr>
          <p:nvPr/>
        </p:nvSpPr>
        <p:spPr bwMode="auto">
          <a:xfrm>
            <a:off x="62547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9" name="Oval 543"/>
          <p:cNvSpPr>
            <a:spLocks noChangeArrowheads="1"/>
          </p:cNvSpPr>
          <p:nvPr/>
        </p:nvSpPr>
        <p:spPr bwMode="auto">
          <a:xfrm>
            <a:off x="62547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0" name="Oval 544"/>
          <p:cNvSpPr>
            <a:spLocks noChangeArrowheads="1"/>
          </p:cNvSpPr>
          <p:nvPr/>
        </p:nvSpPr>
        <p:spPr bwMode="auto">
          <a:xfrm>
            <a:off x="62547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1" name="Oval 545"/>
          <p:cNvSpPr>
            <a:spLocks noChangeArrowheads="1"/>
          </p:cNvSpPr>
          <p:nvPr/>
        </p:nvSpPr>
        <p:spPr bwMode="auto">
          <a:xfrm>
            <a:off x="62547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2" name="Oval 546"/>
          <p:cNvSpPr>
            <a:spLocks noChangeArrowheads="1"/>
          </p:cNvSpPr>
          <p:nvPr/>
        </p:nvSpPr>
        <p:spPr bwMode="auto">
          <a:xfrm>
            <a:off x="62547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3" name="Oval 547"/>
          <p:cNvSpPr>
            <a:spLocks noChangeArrowheads="1"/>
          </p:cNvSpPr>
          <p:nvPr/>
        </p:nvSpPr>
        <p:spPr bwMode="auto">
          <a:xfrm>
            <a:off x="62547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4" name="Oval 548"/>
          <p:cNvSpPr>
            <a:spLocks noChangeArrowheads="1"/>
          </p:cNvSpPr>
          <p:nvPr/>
        </p:nvSpPr>
        <p:spPr bwMode="auto">
          <a:xfrm>
            <a:off x="62547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5" name="Oval 549"/>
          <p:cNvSpPr>
            <a:spLocks noChangeArrowheads="1"/>
          </p:cNvSpPr>
          <p:nvPr/>
        </p:nvSpPr>
        <p:spPr bwMode="auto">
          <a:xfrm>
            <a:off x="62547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6" name="Oval 550"/>
          <p:cNvSpPr>
            <a:spLocks noChangeArrowheads="1"/>
          </p:cNvSpPr>
          <p:nvPr/>
        </p:nvSpPr>
        <p:spPr bwMode="auto">
          <a:xfrm>
            <a:off x="62547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7" name="Oval 551"/>
          <p:cNvSpPr>
            <a:spLocks noChangeArrowheads="1"/>
          </p:cNvSpPr>
          <p:nvPr/>
        </p:nvSpPr>
        <p:spPr bwMode="auto">
          <a:xfrm>
            <a:off x="62547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8" name="Oval 552"/>
          <p:cNvSpPr>
            <a:spLocks noChangeArrowheads="1"/>
          </p:cNvSpPr>
          <p:nvPr/>
        </p:nvSpPr>
        <p:spPr bwMode="auto">
          <a:xfrm>
            <a:off x="62547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9" name="Oval 553"/>
          <p:cNvSpPr>
            <a:spLocks noChangeArrowheads="1"/>
          </p:cNvSpPr>
          <p:nvPr/>
        </p:nvSpPr>
        <p:spPr bwMode="auto">
          <a:xfrm>
            <a:off x="62547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0" name="Oval 554"/>
          <p:cNvSpPr>
            <a:spLocks noChangeArrowheads="1"/>
          </p:cNvSpPr>
          <p:nvPr/>
        </p:nvSpPr>
        <p:spPr bwMode="auto">
          <a:xfrm>
            <a:off x="63976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1" name="Oval 555"/>
          <p:cNvSpPr>
            <a:spLocks noChangeArrowheads="1"/>
          </p:cNvSpPr>
          <p:nvPr/>
        </p:nvSpPr>
        <p:spPr bwMode="auto">
          <a:xfrm>
            <a:off x="63976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2" name="Oval 556"/>
          <p:cNvSpPr>
            <a:spLocks noChangeArrowheads="1"/>
          </p:cNvSpPr>
          <p:nvPr/>
        </p:nvSpPr>
        <p:spPr bwMode="auto">
          <a:xfrm>
            <a:off x="63976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3" name="Oval 557"/>
          <p:cNvSpPr>
            <a:spLocks noChangeArrowheads="1"/>
          </p:cNvSpPr>
          <p:nvPr/>
        </p:nvSpPr>
        <p:spPr bwMode="auto">
          <a:xfrm>
            <a:off x="63976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4" name="Oval 558"/>
          <p:cNvSpPr>
            <a:spLocks noChangeArrowheads="1"/>
          </p:cNvSpPr>
          <p:nvPr/>
        </p:nvSpPr>
        <p:spPr bwMode="auto">
          <a:xfrm>
            <a:off x="63976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5" name="Oval 559"/>
          <p:cNvSpPr>
            <a:spLocks noChangeArrowheads="1"/>
          </p:cNvSpPr>
          <p:nvPr/>
        </p:nvSpPr>
        <p:spPr bwMode="auto">
          <a:xfrm>
            <a:off x="63976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6" name="Oval 560"/>
          <p:cNvSpPr>
            <a:spLocks noChangeArrowheads="1"/>
          </p:cNvSpPr>
          <p:nvPr/>
        </p:nvSpPr>
        <p:spPr bwMode="auto">
          <a:xfrm>
            <a:off x="63976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7" name="Oval 561"/>
          <p:cNvSpPr>
            <a:spLocks noChangeArrowheads="1"/>
          </p:cNvSpPr>
          <p:nvPr/>
        </p:nvSpPr>
        <p:spPr bwMode="auto">
          <a:xfrm>
            <a:off x="63976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8" name="Oval 562"/>
          <p:cNvSpPr>
            <a:spLocks noChangeArrowheads="1"/>
          </p:cNvSpPr>
          <p:nvPr/>
        </p:nvSpPr>
        <p:spPr bwMode="auto">
          <a:xfrm>
            <a:off x="63976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9" name="Oval 563"/>
          <p:cNvSpPr>
            <a:spLocks noChangeArrowheads="1"/>
          </p:cNvSpPr>
          <p:nvPr/>
        </p:nvSpPr>
        <p:spPr bwMode="auto">
          <a:xfrm>
            <a:off x="63976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0" name="Oval 564"/>
          <p:cNvSpPr>
            <a:spLocks noChangeArrowheads="1"/>
          </p:cNvSpPr>
          <p:nvPr/>
        </p:nvSpPr>
        <p:spPr bwMode="auto">
          <a:xfrm>
            <a:off x="63976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1" name="Oval 565"/>
          <p:cNvSpPr>
            <a:spLocks noChangeArrowheads="1"/>
          </p:cNvSpPr>
          <p:nvPr/>
        </p:nvSpPr>
        <p:spPr bwMode="auto">
          <a:xfrm>
            <a:off x="63976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2" name="Oval 566"/>
          <p:cNvSpPr>
            <a:spLocks noChangeArrowheads="1"/>
          </p:cNvSpPr>
          <p:nvPr/>
        </p:nvSpPr>
        <p:spPr bwMode="auto">
          <a:xfrm>
            <a:off x="63976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3" name="Oval 567"/>
          <p:cNvSpPr>
            <a:spLocks noChangeArrowheads="1"/>
          </p:cNvSpPr>
          <p:nvPr/>
        </p:nvSpPr>
        <p:spPr bwMode="auto">
          <a:xfrm>
            <a:off x="63976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4" name="Oval 568"/>
          <p:cNvSpPr>
            <a:spLocks noChangeArrowheads="1"/>
          </p:cNvSpPr>
          <p:nvPr/>
        </p:nvSpPr>
        <p:spPr bwMode="auto">
          <a:xfrm>
            <a:off x="63976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5" name="Oval 569"/>
          <p:cNvSpPr>
            <a:spLocks noChangeArrowheads="1"/>
          </p:cNvSpPr>
          <p:nvPr/>
        </p:nvSpPr>
        <p:spPr bwMode="auto">
          <a:xfrm>
            <a:off x="63976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6" name="Oval 570"/>
          <p:cNvSpPr>
            <a:spLocks noChangeArrowheads="1"/>
          </p:cNvSpPr>
          <p:nvPr/>
        </p:nvSpPr>
        <p:spPr bwMode="auto">
          <a:xfrm>
            <a:off x="63976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7" name="Oval 571"/>
          <p:cNvSpPr>
            <a:spLocks noChangeArrowheads="1"/>
          </p:cNvSpPr>
          <p:nvPr/>
        </p:nvSpPr>
        <p:spPr bwMode="auto">
          <a:xfrm>
            <a:off x="63976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8" name="Oval 572"/>
          <p:cNvSpPr>
            <a:spLocks noChangeArrowheads="1"/>
          </p:cNvSpPr>
          <p:nvPr/>
        </p:nvSpPr>
        <p:spPr bwMode="auto">
          <a:xfrm>
            <a:off x="63976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9" name="Oval 573"/>
          <p:cNvSpPr>
            <a:spLocks noChangeArrowheads="1"/>
          </p:cNvSpPr>
          <p:nvPr/>
        </p:nvSpPr>
        <p:spPr bwMode="auto">
          <a:xfrm>
            <a:off x="63976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0" name="Oval 574"/>
          <p:cNvSpPr>
            <a:spLocks noChangeArrowheads="1"/>
          </p:cNvSpPr>
          <p:nvPr/>
        </p:nvSpPr>
        <p:spPr bwMode="auto">
          <a:xfrm>
            <a:off x="63976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1" name="Oval 575"/>
          <p:cNvSpPr>
            <a:spLocks noChangeArrowheads="1"/>
          </p:cNvSpPr>
          <p:nvPr/>
        </p:nvSpPr>
        <p:spPr bwMode="auto">
          <a:xfrm>
            <a:off x="63976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2" name="Oval 576"/>
          <p:cNvSpPr>
            <a:spLocks noChangeArrowheads="1"/>
          </p:cNvSpPr>
          <p:nvPr/>
        </p:nvSpPr>
        <p:spPr bwMode="auto">
          <a:xfrm>
            <a:off x="63976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3" name="Oval 577"/>
          <p:cNvSpPr>
            <a:spLocks noChangeArrowheads="1"/>
          </p:cNvSpPr>
          <p:nvPr/>
        </p:nvSpPr>
        <p:spPr bwMode="auto">
          <a:xfrm>
            <a:off x="63976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4" name="Oval 578"/>
          <p:cNvSpPr>
            <a:spLocks noChangeArrowheads="1"/>
          </p:cNvSpPr>
          <p:nvPr/>
        </p:nvSpPr>
        <p:spPr bwMode="auto">
          <a:xfrm>
            <a:off x="63976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5" name="Oval 579"/>
          <p:cNvSpPr>
            <a:spLocks noChangeArrowheads="1"/>
          </p:cNvSpPr>
          <p:nvPr/>
        </p:nvSpPr>
        <p:spPr bwMode="auto">
          <a:xfrm>
            <a:off x="654050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6" name="Oval 580"/>
          <p:cNvSpPr>
            <a:spLocks noChangeArrowheads="1"/>
          </p:cNvSpPr>
          <p:nvPr/>
        </p:nvSpPr>
        <p:spPr bwMode="auto">
          <a:xfrm>
            <a:off x="65405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7" name="Oval 581"/>
          <p:cNvSpPr>
            <a:spLocks noChangeArrowheads="1"/>
          </p:cNvSpPr>
          <p:nvPr/>
        </p:nvSpPr>
        <p:spPr bwMode="auto">
          <a:xfrm>
            <a:off x="654050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8" name="Oval 582"/>
          <p:cNvSpPr>
            <a:spLocks noChangeArrowheads="1"/>
          </p:cNvSpPr>
          <p:nvPr/>
        </p:nvSpPr>
        <p:spPr bwMode="auto">
          <a:xfrm>
            <a:off x="654050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9" name="Oval 583"/>
          <p:cNvSpPr>
            <a:spLocks noChangeArrowheads="1"/>
          </p:cNvSpPr>
          <p:nvPr/>
        </p:nvSpPr>
        <p:spPr bwMode="auto">
          <a:xfrm>
            <a:off x="654050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0" name="Oval 584"/>
          <p:cNvSpPr>
            <a:spLocks noChangeArrowheads="1"/>
          </p:cNvSpPr>
          <p:nvPr/>
        </p:nvSpPr>
        <p:spPr bwMode="auto">
          <a:xfrm>
            <a:off x="654050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1" name="Oval 585"/>
          <p:cNvSpPr>
            <a:spLocks noChangeArrowheads="1"/>
          </p:cNvSpPr>
          <p:nvPr/>
        </p:nvSpPr>
        <p:spPr bwMode="auto">
          <a:xfrm>
            <a:off x="654050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2" name="Oval 586"/>
          <p:cNvSpPr>
            <a:spLocks noChangeArrowheads="1"/>
          </p:cNvSpPr>
          <p:nvPr/>
        </p:nvSpPr>
        <p:spPr bwMode="auto">
          <a:xfrm>
            <a:off x="654050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3" name="Oval 587"/>
          <p:cNvSpPr>
            <a:spLocks noChangeArrowheads="1"/>
          </p:cNvSpPr>
          <p:nvPr/>
        </p:nvSpPr>
        <p:spPr bwMode="auto">
          <a:xfrm>
            <a:off x="654050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4" name="Oval 588"/>
          <p:cNvSpPr>
            <a:spLocks noChangeArrowheads="1"/>
          </p:cNvSpPr>
          <p:nvPr/>
        </p:nvSpPr>
        <p:spPr bwMode="auto">
          <a:xfrm>
            <a:off x="654050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5" name="Oval 589"/>
          <p:cNvSpPr>
            <a:spLocks noChangeArrowheads="1"/>
          </p:cNvSpPr>
          <p:nvPr/>
        </p:nvSpPr>
        <p:spPr bwMode="auto">
          <a:xfrm>
            <a:off x="654050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6" name="Oval 590"/>
          <p:cNvSpPr>
            <a:spLocks noChangeArrowheads="1"/>
          </p:cNvSpPr>
          <p:nvPr/>
        </p:nvSpPr>
        <p:spPr bwMode="auto">
          <a:xfrm>
            <a:off x="654050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7" name="Oval 591"/>
          <p:cNvSpPr>
            <a:spLocks noChangeArrowheads="1"/>
          </p:cNvSpPr>
          <p:nvPr/>
        </p:nvSpPr>
        <p:spPr bwMode="auto">
          <a:xfrm>
            <a:off x="654050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8" name="Oval 592"/>
          <p:cNvSpPr>
            <a:spLocks noChangeArrowheads="1"/>
          </p:cNvSpPr>
          <p:nvPr/>
        </p:nvSpPr>
        <p:spPr bwMode="auto">
          <a:xfrm>
            <a:off x="654050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9" name="Oval 593"/>
          <p:cNvSpPr>
            <a:spLocks noChangeArrowheads="1"/>
          </p:cNvSpPr>
          <p:nvPr/>
        </p:nvSpPr>
        <p:spPr bwMode="auto">
          <a:xfrm>
            <a:off x="654050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0" name="Oval 594"/>
          <p:cNvSpPr>
            <a:spLocks noChangeArrowheads="1"/>
          </p:cNvSpPr>
          <p:nvPr/>
        </p:nvSpPr>
        <p:spPr bwMode="auto">
          <a:xfrm>
            <a:off x="654050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1" name="Oval 595"/>
          <p:cNvSpPr>
            <a:spLocks noChangeArrowheads="1"/>
          </p:cNvSpPr>
          <p:nvPr/>
        </p:nvSpPr>
        <p:spPr bwMode="auto">
          <a:xfrm>
            <a:off x="654050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2" name="Oval 596"/>
          <p:cNvSpPr>
            <a:spLocks noChangeArrowheads="1"/>
          </p:cNvSpPr>
          <p:nvPr/>
        </p:nvSpPr>
        <p:spPr bwMode="auto">
          <a:xfrm>
            <a:off x="654050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3" name="Oval 597"/>
          <p:cNvSpPr>
            <a:spLocks noChangeArrowheads="1"/>
          </p:cNvSpPr>
          <p:nvPr/>
        </p:nvSpPr>
        <p:spPr bwMode="auto">
          <a:xfrm>
            <a:off x="654050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4" name="Oval 598"/>
          <p:cNvSpPr>
            <a:spLocks noChangeArrowheads="1"/>
          </p:cNvSpPr>
          <p:nvPr/>
        </p:nvSpPr>
        <p:spPr bwMode="auto">
          <a:xfrm>
            <a:off x="654050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5" name="Oval 599"/>
          <p:cNvSpPr>
            <a:spLocks noChangeArrowheads="1"/>
          </p:cNvSpPr>
          <p:nvPr/>
        </p:nvSpPr>
        <p:spPr bwMode="auto">
          <a:xfrm>
            <a:off x="654050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6" name="Oval 600"/>
          <p:cNvSpPr>
            <a:spLocks noChangeArrowheads="1"/>
          </p:cNvSpPr>
          <p:nvPr/>
        </p:nvSpPr>
        <p:spPr bwMode="auto">
          <a:xfrm>
            <a:off x="654050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7" name="Oval 601"/>
          <p:cNvSpPr>
            <a:spLocks noChangeArrowheads="1"/>
          </p:cNvSpPr>
          <p:nvPr/>
        </p:nvSpPr>
        <p:spPr bwMode="auto">
          <a:xfrm>
            <a:off x="654050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8" name="Oval 602"/>
          <p:cNvSpPr>
            <a:spLocks noChangeArrowheads="1"/>
          </p:cNvSpPr>
          <p:nvPr/>
        </p:nvSpPr>
        <p:spPr bwMode="auto">
          <a:xfrm>
            <a:off x="654050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9" name="Oval 603"/>
          <p:cNvSpPr>
            <a:spLocks noChangeArrowheads="1"/>
          </p:cNvSpPr>
          <p:nvPr/>
        </p:nvSpPr>
        <p:spPr bwMode="auto">
          <a:xfrm>
            <a:off x="654050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0" name="Oval 604"/>
          <p:cNvSpPr>
            <a:spLocks noChangeArrowheads="1"/>
          </p:cNvSpPr>
          <p:nvPr/>
        </p:nvSpPr>
        <p:spPr bwMode="auto">
          <a:xfrm>
            <a:off x="66849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1" name="Oval 605"/>
          <p:cNvSpPr>
            <a:spLocks noChangeArrowheads="1"/>
          </p:cNvSpPr>
          <p:nvPr/>
        </p:nvSpPr>
        <p:spPr bwMode="auto">
          <a:xfrm>
            <a:off x="66849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2" name="Oval 606"/>
          <p:cNvSpPr>
            <a:spLocks noChangeArrowheads="1"/>
          </p:cNvSpPr>
          <p:nvPr/>
        </p:nvSpPr>
        <p:spPr bwMode="auto">
          <a:xfrm>
            <a:off x="66849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3" name="Oval 607"/>
          <p:cNvSpPr>
            <a:spLocks noChangeArrowheads="1"/>
          </p:cNvSpPr>
          <p:nvPr/>
        </p:nvSpPr>
        <p:spPr bwMode="auto">
          <a:xfrm>
            <a:off x="66849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4" name="Oval 608"/>
          <p:cNvSpPr>
            <a:spLocks noChangeArrowheads="1"/>
          </p:cNvSpPr>
          <p:nvPr/>
        </p:nvSpPr>
        <p:spPr bwMode="auto">
          <a:xfrm>
            <a:off x="66849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5" name="Oval 609"/>
          <p:cNvSpPr>
            <a:spLocks noChangeArrowheads="1"/>
          </p:cNvSpPr>
          <p:nvPr/>
        </p:nvSpPr>
        <p:spPr bwMode="auto">
          <a:xfrm>
            <a:off x="66849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6" name="Oval 610"/>
          <p:cNvSpPr>
            <a:spLocks noChangeArrowheads="1"/>
          </p:cNvSpPr>
          <p:nvPr/>
        </p:nvSpPr>
        <p:spPr bwMode="auto">
          <a:xfrm>
            <a:off x="66849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7" name="Oval 611"/>
          <p:cNvSpPr>
            <a:spLocks noChangeArrowheads="1"/>
          </p:cNvSpPr>
          <p:nvPr/>
        </p:nvSpPr>
        <p:spPr bwMode="auto">
          <a:xfrm>
            <a:off x="66849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8" name="Oval 612"/>
          <p:cNvSpPr>
            <a:spLocks noChangeArrowheads="1"/>
          </p:cNvSpPr>
          <p:nvPr/>
        </p:nvSpPr>
        <p:spPr bwMode="auto">
          <a:xfrm>
            <a:off x="66849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9" name="Oval 613"/>
          <p:cNvSpPr>
            <a:spLocks noChangeArrowheads="1"/>
          </p:cNvSpPr>
          <p:nvPr/>
        </p:nvSpPr>
        <p:spPr bwMode="auto">
          <a:xfrm>
            <a:off x="66849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0" name="Oval 614"/>
          <p:cNvSpPr>
            <a:spLocks noChangeArrowheads="1"/>
          </p:cNvSpPr>
          <p:nvPr/>
        </p:nvSpPr>
        <p:spPr bwMode="auto">
          <a:xfrm>
            <a:off x="66849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1" name="Oval 615"/>
          <p:cNvSpPr>
            <a:spLocks noChangeArrowheads="1"/>
          </p:cNvSpPr>
          <p:nvPr/>
        </p:nvSpPr>
        <p:spPr bwMode="auto">
          <a:xfrm>
            <a:off x="66849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2" name="Oval 616"/>
          <p:cNvSpPr>
            <a:spLocks noChangeArrowheads="1"/>
          </p:cNvSpPr>
          <p:nvPr/>
        </p:nvSpPr>
        <p:spPr bwMode="auto">
          <a:xfrm>
            <a:off x="66849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3" name="Oval 617"/>
          <p:cNvSpPr>
            <a:spLocks noChangeArrowheads="1"/>
          </p:cNvSpPr>
          <p:nvPr/>
        </p:nvSpPr>
        <p:spPr bwMode="auto">
          <a:xfrm>
            <a:off x="66849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4" name="Oval 618"/>
          <p:cNvSpPr>
            <a:spLocks noChangeArrowheads="1"/>
          </p:cNvSpPr>
          <p:nvPr/>
        </p:nvSpPr>
        <p:spPr bwMode="auto">
          <a:xfrm>
            <a:off x="66849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5" name="Oval 619"/>
          <p:cNvSpPr>
            <a:spLocks noChangeArrowheads="1"/>
          </p:cNvSpPr>
          <p:nvPr/>
        </p:nvSpPr>
        <p:spPr bwMode="auto">
          <a:xfrm>
            <a:off x="66849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6" name="Oval 620"/>
          <p:cNvSpPr>
            <a:spLocks noChangeArrowheads="1"/>
          </p:cNvSpPr>
          <p:nvPr/>
        </p:nvSpPr>
        <p:spPr bwMode="auto">
          <a:xfrm>
            <a:off x="66849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7" name="Oval 621"/>
          <p:cNvSpPr>
            <a:spLocks noChangeArrowheads="1"/>
          </p:cNvSpPr>
          <p:nvPr/>
        </p:nvSpPr>
        <p:spPr bwMode="auto">
          <a:xfrm>
            <a:off x="66849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8" name="Oval 622"/>
          <p:cNvSpPr>
            <a:spLocks noChangeArrowheads="1"/>
          </p:cNvSpPr>
          <p:nvPr/>
        </p:nvSpPr>
        <p:spPr bwMode="auto">
          <a:xfrm>
            <a:off x="66849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9" name="Oval 623"/>
          <p:cNvSpPr>
            <a:spLocks noChangeArrowheads="1"/>
          </p:cNvSpPr>
          <p:nvPr/>
        </p:nvSpPr>
        <p:spPr bwMode="auto">
          <a:xfrm>
            <a:off x="66849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0" name="Oval 624"/>
          <p:cNvSpPr>
            <a:spLocks noChangeArrowheads="1"/>
          </p:cNvSpPr>
          <p:nvPr/>
        </p:nvSpPr>
        <p:spPr bwMode="auto">
          <a:xfrm>
            <a:off x="66849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1" name="Oval 625"/>
          <p:cNvSpPr>
            <a:spLocks noChangeArrowheads="1"/>
          </p:cNvSpPr>
          <p:nvPr/>
        </p:nvSpPr>
        <p:spPr bwMode="auto">
          <a:xfrm>
            <a:off x="66849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2" name="Oval 626"/>
          <p:cNvSpPr>
            <a:spLocks noChangeArrowheads="1"/>
          </p:cNvSpPr>
          <p:nvPr/>
        </p:nvSpPr>
        <p:spPr bwMode="auto">
          <a:xfrm>
            <a:off x="66849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3" name="Oval 627"/>
          <p:cNvSpPr>
            <a:spLocks noChangeArrowheads="1"/>
          </p:cNvSpPr>
          <p:nvPr/>
        </p:nvSpPr>
        <p:spPr bwMode="auto">
          <a:xfrm>
            <a:off x="66849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4" name="Oval 628"/>
          <p:cNvSpPr>
            <a:spLocks noChangeArrowheads="1"/>
          </p:cNvSpPr>
          <p:nvPr/>
        </p:nvSpPr>
        <p:spPr bwMode="auto">
          <a:xfrm>
            <a:off x="66849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5" name="Oval 629"/>
          <p:cNvSpPr>
            <a:spLocks noChangeArrowheads="1"/>
          </p:cNvSpPr>
          <p:nvPr/>
        </p:nvSpPr>
        <p:spPr bwMode="auto">
          <a:xfrm>
            <a:off x="68294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6" name="Oval 630"/>
          <p:cNvSpPr>
            <a:spLocks noChangeArrowheads="1"/>
          </p:cNvSpPr>
          <p:nvPr/>
        </p:nvSpPr>
        <p:spPr bwMode="auto">
          <a:xfrm>
            <a:off x="68294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7" name="Oval 631"/>
          <p:cNvSpPr>
            <a:spLocks noChangeArrowheads="1"/>
          </p:cNvSpPr>
          <p:nvPr/>
        </p:nvSpPr>
        <p:spPr bwMode="auto">
          <a:xfrm>
            <a:off x="68294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8" name="Oval 632"/>
          <p:cNvSpPr>
            <a:spLocks noChangeArrowheads="1"/>
          </p:cNvSpPr>
          <p:nvPr/>
        </p:nvSpPr>
        <p:spPr bwMode="auto">
          <a:xfrm>
            <a:off x="68294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9" name="Oval 633"/>
          <p:cNvSpPr>
            <a:spLocks noChangeArrowheads="1"/>
          </p:cNvSpPr>
          <p:nvPr/>
        </p:nvSpPr>
        <p:spPr bwMode="auto">
          <a:xfrm>
            <a:off x="68294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0" name="Oval 634"/>
          <p:cNvSpPr>
            <a:spLocks noChangeArrowheads="1"/>
          </p:cNvSpPr>
          <p:nvPr/>
        </p:nvSpPr>
        <p:spPr bwMode="auto">
          <a:xfrm>
            <a:off x="68294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1" name="Oval 635"/>
          <p:cNvSpPr>
            <a:spLocks noChangeArrowheads="1"/>
          </p:cNvSpPr>
          <p:nvPr/>
        </p:nvSpPr>
        <p:spPr bwMode="auto">
          <a:xfrm>
            <a:off x="68294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2" name="Oval 636"/>
          <p:cNvSpPr>
            <a:spLocks noChangeArrowheads="1"/>
          </p:cNvSpPr>
          <p:nvPr/>
        </p:nvSpPr>
        <p:spPr bwMode="auto">
          <a:xfrm>
            <a:off x="68294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3" name="Oval 637"/>
          <p:cNvSpPr>
            <a:spLocks noChangeArrowheads="1"/>
          </p:cNvSpPr>
          <p:nvPr/>
        </p:nvSpPr>
        <p:spPr bwMode="auto">
          <a:xfrm>
            <a:off x="68294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4" name="Oval 638"/>
          <p:cNvSpPr>
            <a:spLocks noChangeArrowheads="1"/>
          </p:cNvSpPr>
          <p:nvPr/>
        </p:nvSpPr>
        <p:spPr bwMode="auto">
          <a:xfrm>
            <a:off x="68294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5" name="Oval 639"/>
          <p:cNvSpPr>
            <a:spLocks noChangeArrowheads="1"/>
          </p:cNvSpPr>
          <p:nvPr/>
        </p:nvSpPr>
        <p:spPr bwMode="auto">
          <a:xfrm>
            <a:off x="68294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6" name="Oval 640"/>
          <p:cNvSpPr>
            <a:spLocks noChangeArrowheads="1"/>
          </p:cNvSpPr>
          <p:nvPr/>
        </p:nvSpPr>
        <p:spPr bwMode="auto">
          <a:xfrm>
            <a:off x="68294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7" name="Oval 641"/>
          <p:cNvSpPr>
            <a:spLocks noChangeArrowheads="1"/>
          </p:cNvSpPr>
          <p:nvPr/>
        </p:nvSpPr>
        <p:spPr bwMode="auto">
          <a:xfrm>
            <a:off x="68294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8" name="Oval 642"/>
          <p:cNvSpPr>
            <a:spLocks noChangeArrowheads="1"/>
          </p:cNvSpPr>
          <p:nvPr/>
        </p:nvSpPr>
        <p:spPr bwMode="auto">
          <a:xfrm>
            <a:off x="68294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9" name="Oval 643"/>
          <p:cNvSpPr>
            <a:spLocks noChangeArrowheads="1"/>
          </p:cNvSpPr>
          <p:nvPr/>
        </p:nvSpPr>
        <p:spPr bwMode="auto">
          <a:xfrm>
            <a:off x="68294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0" name="Oval 644"/>
          <p:cNvSpPr>
            <a:spLocks noChangeArrowheads="1"/>
          </p:cNvSpPr>
          <p:nvPr/>
        </p:nvSpPr>
        <p:spPr bwMode="auto">
          <a:xfrm>
            <a:off x="68294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1" name="Oval 645"/>
          <p:cNvSpPr>
            <a:spLocks noChangeArrowheads="1"/>
          </p:cNvSpPr>
          <p:nvPr/>
        </p:nvSpPr>
        <p:spPr bwMode="auto">
          <a:xfrm>
            <a:off x="68294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2" name="Oval 646"/>
          <p:cNvSpPr>
            <a:spLocks noChangeArrowheads="1"/>
          </p:cNvSpPr>
          <p:nvPr/>
        </p:nvSpPr>
        <p:spPr bwMode="auto">
          <a:xfrm>
            <a:off x="68294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3" name="Oval 647"/>
          <p:cNvSpPr>
            <a:spLocks noChangeArrowheads="1"/>
          </p:cNvSpPr>
          <p:nvPr/>
        </p:nvSpPr>
        <p:spPr bwMode="auto">
          <a:xfrm>
            <a:off x="68294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4" name="Oval 648"/>
          <p:cNvSpPr>
            <a:spLocks noChangeArrowheads="1"/>
          </p:cNvSpPr>
          <p:nvPr/>
        </p:nvSpPr>
        <p:spPr bwMode="auto">
          <a:xfrm>
            <a:off x="68294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5" name="Oval 649"/>
          <p:cNvSpPr>
            <a:spLocks noChangeArrowheads="1"/>
          </p:cNvSpPr>
          <p:nvPr/>
        </p:nvSpPr>
        <p:spPr bwMode="auto">
          <a:xfrm>
            <a:off x="68294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6" name="Oval 650"/>
          <p:cNvSpPr>
            <a:spLocks noChangeArrowheads="1"/>
          </p:cNvSpPr>
          <p:nvPr/>
        </p:nvSpPr>
        <p:spPr bwMode="auto">
          <a:xfrm>
            <a:off x="68294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7" name="Oval 651"/>
          <p:cNvSpPr>
            <a:spLocks noChangeArrowheads="1"/>
          </p:cNvSpPr>
          <p:nvPr/>
        </p:nvSpPr>
        <p:spPr bwMode="auto">
          <a:xfrm>
            <a:off x="68294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8" name="Oval 652"/>
          <p:cNvSpPr>
            <a:spLocks noChangeArrowheads="1"/>
          </p:cNvSpPr>
          <p:nvPr/>
        </p:nvSpPr>
        <p:spPr bwMode="auto">
          <a:xfrm>
            <a:off x="68294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9" name="Oval 653"/>
          <p:cNvSpPr>
            <a:spLocks noChangeArrowheads="1"/>
          </p:cNvSpPr>
          <p:nvPr/>
        </p:nvSpPr>
        <p:spPr bwMode="auto">
          <a:xfrm>
            <a:off x="68294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0" name="Oval 654"/>
          <p:cNvSpPr>
            <a:spLocks noChangeArrowheads="1"/>
          </p:cNvSpPr>
          <p:nvPr/>
        </p:nvSpPr>
        <p:spPr bwMode="auto">
          <a:xfrm>
            <a:off x="69738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1" name="Oval 655"/>
          <p:cNvSpPr>
            <a:spLocks noChangeArrowheads="1"/>
          </p:cNvSpPr>
          <p:nvPr/>
        </p:nvSpPr>
        <p:spPr bwMode="auto">
          <a:xfrm>
            <a:off x="69738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2" name="Oval 656"/>
          <p:cNvSpPr>
            <a:spLocks noChangeArrowheads="1"/>
          </p:cNvSpPr>
          <p:nvPr/>
        </p:nvSpPr>
        <p:spPr bwMode="auto">
          <a:xfrm>
            <a:off x="69738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3" name="Oval 657"/>
          <p:cNvSpPr>
            <a:spLocks noChangeArrowheads="1"/>
          </p:cNvSpPr>
          <p:nvPr/>
        </p:nvSpPr>
        <p:spPr bwMode="auto">
          <a:xfrm>
            <a:off x="69738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4" name="Oval 658"/>
          <p:cNvSpPr>
            <a:spLocks noChangeArrowheads="1"/>
          </p:cNvSpPr>
          <p:nvPr/>
        </p:nvSpPr>
        <p:spPr bwMode="auto">
          <a:xfrm>
            <a:off x="69738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5" name="Oval 659"/>
          <p:cNvSpPr>
            <a:spLocks noChangeArrowheads="1"/>
          </p:cNvSpPr>
          <p:nvPr/>
        </p:nvSpPr>
        <p:spPr bwMode="auto">
          <a:xfrm>
            <a:off x="69738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6" name="Oval 660"/>
          <p:cNvSpPr>
            <a:spLocks noChangeArrowheads="1"/>
          </p:cNvSpPr>
          <p:nvPr/>
        </p:nvSpPr>
        <p:spPr bwMode="auto">
          <a:xfrm>
            <a:off x="69738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7" name="Oval 661"/>
          <p:cNvSpPr>
            <a:spLocks noChangeArrowheads="1"/>
          </p:cNvSpPr>
          <p:nvPr/>
        </p:nvSpPr>
        <p:spPr bwMode="auto">
          <a:xfrm>
            <a:off x="69738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8" name="Oval 662"/>
          <p:cNvSpPr>
            <a:spLocks noChangeArrowheads="1"/>
          </p:cNvSpPr>
          <p:nvPr/>
        </p:nvSpPr>
        <p:spPr bwMode="auto">
          <a:xfrm>
            <a:off x="69738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9" name="Oval 663"/>
          <p:cNvSpPr>
            <a:spLocks noChangeArrowheads="1"/>
          </p:cNvSpPr>
          <p:nvPr/>
        </p:nvSpPr>
        <p:spPr bwMode="auto">
          <a:xfrm>
            <a:off x="69738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0" name="Oval 664"/>
          <p:cNvSpPr>
            <a:spLocks noChangeArrowheads="1"/>
          </p:cNvSpPr>
          <p:nvPr/>
        </p:nvSpPr>
        <p:spPr bwMode="auto">
          <a:xfrm>
            <a:off x="69738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1" name="Oval 665"/>
          <p:cNvSpPr>
            <a:spLocks noChangeArrowheads="1"/>
          </p:cNvSpPr>
          <p:nvPr/>
        </p:nvSpPr>
        <p:spPr bwMode="auto">
          <a:xfrm>
            <a:off x="69738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2" name="Oval 666"/>
          <p:cNvSpPr>
            <a:spLocks noChangeArrowheads="1"/>
          </p:cNvSpPr>
          <p:nvPr/>
        </p:nvSpPr>
        <p:spPr bwMode="auto">
          <a:xfrm>
            <a:off x="69738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3" name="Oval 667"/>
          <p:cNvSpPr>
            <a:spLocks noChangeArrowheads="1"/>
          </p:cNvSpPr>
          <p:nvPr/>
        </p:nvSpPr>
        <p:spPr bwMode="auto">
          <a:xfrm>
            <a:off x="69738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4" name="Oval 668"/>
          <p:cNvSpPr>
            <a:spLocks noChangeArrowheads="1"/>
          </p:cNvSpPr>
          <p:nvPr/>
        </p:nvSpPr>
        <p:spPr bwMode="auto">
          <a:xfrm>
            <a:off x="69738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5" name="Oval 669"/>
          <p:cNvSpPr>
            <a:spLocks noChangeArrowheads="1"/>
          </p:cNvSpPr>
          <p:nvPr/>
        </p:nvSpPr>
        <p:spPr bwMode="auto">
          <a:xfrm>
            <a:off x="69738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6" name="Oval 670"/>
          <p:cNvSpPr>
            <a:spLocks noChangeArrowheads="1"/>
          </p:cNvSpPr>
          <p:nvPr/>
        </p:nvSpPr>
        <p:spPr bwMode="auto">
          <a:xfrm>
            <a:off x="69738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7" name="Oval 671"/>
          <p:cNvSpPr>
            <a:spLocks noChangeArrowheads="1"/>
          </p:cNvSpPr>
          <p:nvPr/>
        </p:nvSpPr>
        <p:spPr bwMode="auto">
          <a:xfrm>
            <a:off x="69738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8" name="Oval 672"/>
          <p:cNvSpPr>
            <a:spLocks noChangeArrowheads="1"/>
          </p:cNvSpPr>
          <p:nvPr/>
        </p:nvSpPr>
        <p:spPr bwMode="auto">
          <a:xfrm>
            <a:off x="69738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9" name="Oval 673"/>
          <p:cNvSpPr>
            <a:spLocks noChangeArrowheads="1"/>
          </p:cNvSpPr>
          <p:nvPr/>
        </p:nvSpPr>
        <p:spPr bwMode="auto">
          <a:xfrm>
            <a:off x="69738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0" name="Oval 674"/>
          <p:cNvSpPr>
            <a:spLocks noChangeArrowheads="1"/>
          </p:cNvSpPr>
          <p:nvPr/>
        </p:nvSpPr>
        <p:spPr bwMode="auto">
          <a:xfrm>
            <a:off x="69738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1" name="Oval 675"/>
          <p:cNvSpPr>
            <a:spLocks noChangeArrowheads="1"/>
          </p:cNvSpPr>
          <p:nvPr/>
        </p:nvSpPr>
        <p:spPr bwMode="auto">
          <a:xfrm>
            <a:off x="69738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2" name="Oval 676"/>
          <p:cNvSpPr>
            <a:spLocks noChangeArrowheads="1"/>
          </p:cNvSpPr>
          <p:nvPr/>
        </p:nvSpPr>
        <p:spPr bwMode="auto">
          <a:xfrm>
            <a:off x="69738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3" name="Oval 677"/>
          <p:cNvSpPr>
            <a:spLocks noChangeArrowheads="1"/>
          </p:cNvSpPr>
          <p:nvPr/>
        </p:nvSpPr>
        <p:spPr bwMode="auto">
          <a:xfrm>
            <a:off x="69738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4" name="Oval 678"/>
          <p:cNvSpPr>
            <a:spLocks noChangeArrowheads="1"/>
          </p:cNvSpPr>
          <p:nvPr/>
        </p:nvSpPr>
        <p:spPr bwMode="auto">
          <a:xfrm>
            <a:off x="71183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5" name="Oval 679"/>
          <p:cNvSpPr>
            <a:spLocks noChangeArrowheads="1"/>
          </p:cNvSpPr>
          <p:nvPr/>
        </p:nvSpPr>
        <p:spPr bwMode="auto">
          <a:xfrm>
            <a:off x="71183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6" name="Oval 680"/>
          <p:cNvSpPr>
            <a:spLocks noChangeArrowheads="1"/>
          </p:cNvSpPr>
          <p:nvPr/>
        </p:nvSpPr>
        <p:spPr bwMode="auto">
          <a:xfrm>
            <a:off x="71183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7" name="Oval 681"/>
          <p:cNvSpPr>
            <a:spLocks noChangeArrowheads="1"/>
          </p:cNvSpPr>
          <p:nvPr/>
        </p:nvSpPr>
        <p:spPr bwMode="auto">
          <a:xfrm>
            <a:off x="71183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8" name="Oval 682"/>
          <p:cNvSpPr>
            <a:spLocks noChangeArrowheads="1"/>
          </p:cNvSpPr>
          <p:nvPr/>
        </p:nvSpPr>
        <p:spPr bwMode="auto">
          <a:xfrm>
            <a:off x="71183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9" name="Oval 683"/>
          <p:cNvSpPr>
            <a:spLocks noChangeArrowheads="1"/>
          </p:cNvSpPr>
          <p:nvPr/>
        </p:nvSpPr>
        <p:spPr bwMode="auto">
          <a:xfrm>
            <a:off x="71183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0" name="Oval 684"/>
          <p:cNvSpPr>
            <a:spLocks noChangeArrowheads="1"/>
          </p:cNvSpPr>
          <p:nvPr/>
        </p:nvSpPr>
        <p:spPr bwMode="auto">
          <a:xfrm>
            <a:off x="71183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1" name="Oval 685"/>
          <p:cNvSpPr>
            <a:spLocks noChangeArrowheads="1"/>
          </p:cNvSpPr>
          <p:nvPr/>
        </p:nvSpPr>
        <p:spPr bwMode="auto">
          <a:xfrm>
            <a:off x="71183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2" name="Oval 686"/>
          <p:cNvSpPr>
            <a:spLocks noChangeArrowheads="1"/>
          </p:cNvSpPr>
          <p:nvPr/>
        </p:nvSpPr>
        <p:spPr bwMode="auto">
          <a:xfrm>
            <a:off x="71183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3" name="Oval 687"/>
          <p:cNvSpPr>
            <a:spLocks noChangeArrowheads="1"/>
          </p:cNvSpPr>
          <p:nvPr/>
        </p:nvSpPr>
        <p:spPr bwMode="auto">
          <a:xfrm>
            <a:off x="71183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4" name="Oval 688"/>
          <p:cNvSpPr>
            <a:spLocks noChangeArrowheads="1"/>
          </p:cNvSpPr>
          <p:nvPr/>
        </p:nvSpPr>
        <p:spPr bwMode="auto">
          <a:xfrm>
            <a:off x="71183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5" name="Oval 689"/>
          <p:cNvSpPr>
            <a:spLocks noChangeArrowheads="1"/>
          </p:cNvSpPr>
          <p:nvPr/>
        </p:nvSpPr>
        <p:spPr bwMode="auto">
          <a:xfrm>
            <a:off x="71183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6" name="Oval 690"/>
          <p:cNvSpPr>
            <a:spLocks noChangeArrowheads="1"/>
          </p:cNvSpPr>
          <p:nvPr/>
        </p:nvSpPr>
        <p:spPr bwMode="auto">
          <a:xfrm>
            <a:off x="71183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7" name="Oval 691"/>
          <p:cNvSpPr>
            <a:spLocks noChangeArrowheads="1"/>
          </p:cNvSpPr>
          <p:nvPr/>
        </p:nvSpPr>
        <p:spPr bwMode="auto">
          <a:xfrm>
            <a:off x="71183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8" name="Oval 692"/>
          <p:cNvSpPr>
            <a:spLocks noChangeArrowheads="1"/>
          </p:cNvSpPr>
          <p:nvPr/>
        </p:nvSpPr>
        <p:spPr bwMode="auto">
          <a:xfrm>
            <a:off x="71183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9" name="Oval 693"/>
          <p:cNvSpPr>
            <a:spLocks noChangeArrowheads="1"/>
          </p:cNvSpPr>
          <p:nvPr/>
        </p:nvSpPr>
        <p:spPr bwMode="auto">
          <a:xfrm>
            <a:off x="71183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0" name="Oval 694"/>
          <p:cNvSpPr>
            <a:spLocks noChangeArrowheads="1"/>
          </p:cNvSpPr>
          <p:nvPr/>
        </p:nvSpPr>
        <p:spPr bwMode="auto">
          <a:xfrm>
            <a:off x="71183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1" name="Oval 695"/>
          <p:cNvSpPr>
            <a:spLocks noChangeArrowheads="1"/>
          </p:cNvSpPr>
          <p:nvPr/>
        </p:nvSpPr>
        <p:spPr bwMode="auto">
          <a:xfrm>
            <a:off x="71183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2" name="Oval 696"/>
          <p:cNvSpPr>
            <a:spLocks noChangeArrowheads="1"/>
          </p:cNvSpPr>
          <p:nvPr/>
        </p:nvSpPr>
        <p:spPr bwMode="auto">
          <a:xfrm>
            <a:off x="71183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3" name="Oval 697"/>
          <p:cNvSpPr>
            <a:spLocks noChangeArrowheads="1"/>
          </p:cNvSpPr>
          <p:nvPr/>
        </p:nvSpPr>
        <p:spPr bwMode="auto">
          <a:xfrm>
            <a:off x="71183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4" name="Oval 698"/>
          <p:cNvSpPr>
            <a:spLocks noChangeArrowheads="1"/>
          </p:cNvSpPr>
          <p:nvPr/>
        </p:nvSpPr>
        <p:spPr bwMode="auto">
          <a:xfrm>
            <a:off x="71183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5" name="Oval 699"/>
          <p:cNvSpPr>
            <a:spLocks noChangeArrowheads="1"/>
          </p:cNvSpPr>
          <p:nvPr/>
        </p:nvSpPr>
        <p:spPr bwMode="auto">
          <a:xfrm>
            <a:off x="71183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6" name="Oval 700"/>
          <p:cNvSpPr>
            <a:spLocks noChangeArrowheads="1"/>
          </p:cNvSpPr>
          <p:nvPr/>
        </p:nvSpPr>
        <p:spPr bwMode="auto">
          <a:xfrm>
            <a:off x="71183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7" name="Oval 701"/>
          <p:cNvSpPr>
            <a:spLocks noChangeArrowheads="1"/>
          </p:cNvSpPr>
          <p:nvPr/>
        </p:nvSpPr>
        <p:spPr bwMode="auto">
          <a:xfrm>
            <a:off x="71183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8" name="Oval 702"/>
          <p:cNvSpPr>
            <a:spLocks noChangeArrowheads="1"/>
          </p:cNvSpPr>
          <p:nvPr/>
        </p:nvSpPr>
        <p:spPr bwMode="auto">
          <a:xfrm>
            <a:off x="71183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9" name="Oval 703"/>
          <p:cNvSpPr>
            <a:spLocks noChangeArrowheads="1"/>
          </p:cNvSpPr>
          <p:nvPr/>
        </p:nvSpPr>
        <p:spPr bwMode="auto">
          <a:xfrm>
            <a:off x="72612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0" name="Oval 704"/>
          <p:cNvSpPr>
            <a:spLocks noChangeArrowheads="1"/>
          </p:cNvSpPr>
          <p:nvPr/>
        </p:nvSpPr>
        <p:spPr bwMode="auto">
          <a:xfrm>
            <a:off x="72612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1" name="Oval 705"/>
          <p:cNvSpPr>
            <a:spLocks noChangeArrowheads="1"/>
          </p:cNvSpPr>
          <p:nvPr/>
        </p:nvSpPr>
        <p:spPr bwMode="auto">
          <a:xfrm>
            <a:off x="72612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2" name="Oval 706"/>
          <p:cNvSpPr>
            <a:spLocks noChangeArrowheads="1"/>
          </p:cNvSpPr>
          <p:nvPr/>
        </p:nvSpPr>
        <p:spPr bwMode="auto">
          <a:xfrm>
            <a:off x="72612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3" name="Oval 707"/>
          <p:cNvSpPr>
            <a:spLocks noChangeArrowheads="1"/>
          </p:cNvSpPr>
          <p:nvPr/>
        </p:nvSpPr>
        <p:spPr bwMode="auto">
          <a:xfrm>
            <a:off x="72612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4" name="Oval 708"/>
          <p:cNvSpPr>
            <a:spLocks noChangeArrowheads="1"/>
          </p:cNvSpPr>
          <p:nvPr/>
        </p:nvSpPr>
        <p:spPr bwMode="auto">
          <a:xfrm>
            <a:off x="72612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5" name="Oval 709"/>
          <p:cNvSpPr>
            <a:spLocks noChangeArrowheads="1"/>
          </p:cNvSpPr>
          <p:nvPr/>
        </p:nvSpPr>
        <p:spPr bwMode="auto">
          <a:xfrm>
            <a:off x="72612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6" name="Oval 710"/>
          <p:cNvSpPr>
            <a:spLocks noChangeArrowheads="1"/>
          </p:cNvSpPr>
          <p:nvPr/>
        </p:nvSpPr>
        <p:spPr bwMode="auto">
          <a:xfrm>
            <a:off x="72612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7" name="Oval 711"/>
          <p:cNvSpPr>
            <a:spLocks noChangeArrowheads="1"/>
          </p:cNvSpPr>
          <p:nvPr/>
        </p:nvSpPr>
        <p:spPr bwMode="auto">
          <a:xfrm>
            <a:off x="72612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8" name="Oval 712"/>
          <p:cNvSpPr>
            <a:spLocks noChangeArrowheads="1"/>
          </p:cNvSpPr>
          <p:nvPr/>
        </p:nvSpPr>
        <p:spPr bwMode="auto">
          <a:xfrm>
            <a:off x="72612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9" name="Oval 713"/>
          <p:cNvSpPr>
            <a:spLocks noChangeArrowheads="1"/>
          </p:cNvSpPr>
          <p:nvPr/>
        </p:nvSpPr>
        <p:spPr bwMode="auto">
          <a:xfrm>
            <a:off x="72612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0" name="Oval 714"/>
          <p:cNvSpPr>
            <a:spLocks noChangeArrowheads="1"/>
          </p:cNvSpPr>
          <p:nvPr/>
        </p:nvSpPr>
        <p:spPr bwMode="auto">
          <a:xfrm>
            <a:off x="72612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1" name="Oval 715"/>
          <p:cNvSpPr>
            <a:spLocks noChangeArrowheads="1"/>
          </p:cNvSpPr>
          <p:nvPr/>
        </p:nvSpPr>
        <p:spPr bwMode="auto">
          <a:xfrm>
            <a:off x="72612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2" name="Oval 716"/>
          <p:cNvSpPr>
            <a:spLocks noChangeArrowheads="1"/>
          </p:cNvSpPr>
          <p:nvPr/>
        </p:nvSpPr>
        <p:spPr bwMode="auto">
          <a:xfrm>
            <a:off x="72612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3" name="Oval 717"/>
          <p:cNvSpPr>
            <a:spLocks noChangeArrowheads="1"/>
          </p:cNvSpPr>
          <p:nvPr/>
        </p:nvSpPr>
        <p:spPr bwMode="auto">
          <a:xfrm>
            <a:off x="72612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4" name="Oval 718"/>
          <p:cNvSpPr>
            <a:spLocks noChangeArrowheads="1"/>
          </p:cNvSpPr>
          <p:nvPr/>
        </p:nvSpPr>
        <p:spPr bwMode="auto">
          <a:xfrm>
            <a:off x="72612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5" name="Oval 719"/>
          <p:cNvSpPr>
            <a:spLocks noChangeArrowheads="1"/>
          </p:cNvSpPr>
          <p:nvPr/>
        </p:nvSpPr>
        <p:spPr bwMode="auto">
          <a:xfrm>
            <a:off x="72612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6" name="Oval 720"/>
          <p:cNvSpPr>
            <a:spLocks noChangeArrowheads="1"/>
          </p:cNvSpPr>
          <p:nvPr/>
        </p:nvSpPr>
        <p:spPr bwMode="auto">
          <a:xfrm>
            <a:off x="72612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7" name="Oval 721"/>
          <p:cNvSpPr>
            <a:spLocks noChangeArrowheads="1"/>
          </p:cNvSpPr>
          <p:nvPr/>
        </p:nvSpPr>
        <p:spPr bwMode="auto">
          <a:xfrm>
            <a:off x="72612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8" name="Oval 722"/>
          <p:cNvSpPr>
            <a:spLocks noChangeArrowheads="1"/>
          </p:cNvSpPr>
          <p:nvPr/>
        </p:nvSpPr>
        <p:spPr bwMode="auto">
          <a:xfrm>
            <a:off x="72612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9" name="Oval 723"/>
          <p:cNvSpPr>
            <a:spLocks noChangeArrowheads="1"/>
          </p:cNvSpPr>
          <p:nvPr/>
        </p:nvSpPr>
        <p:spPr bwMode="auto">
          <a:xfrm>
            <a:off x="72612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0" name="Oval 724"/>
          <p:cNvSpPr>
            <a:spLocks noChangeArrowheads="1"/>
          </p:cNvSpPr>
          <p:nvPr/>
        </p:nvSpPr>
        <p:spPr bwMode="auto">
          <a:xfrm>
            <a:off x="72612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1" name="Oval 725"/>
          <p:cNvSpPr>
            <a:spLocks noChangeArrowheads="1"/>
          </p:cNvSpPr>
          <p:nvPr/>
        </p:nvSpPr>
        <p:spPr bwMode="auto">
          <a:xfrm>
            <a:off x="72612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2" name="Oval 726"/>
          <p:cNvSpPr>
            <a:spLocks noChangeArrowheads="1"/>
          </p:cNvSpPr>
          <p:nvPr/>
        </p:nvSpPr>
        <p:spPr bwMode="auto">
          <a:xfrm>
            <a:off x="72612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3" name="Oval 727"/>
          <p:cNvSpPr>
            <a:spLocks noChangeArrowheads="1"/>
          </p:cNvSpPr>
          <p:nvPr/>
        </p:nvSpPr>
        <p:spPr bwMode="auto">
          <a:xfrm>
            <a:off x="72612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4" name="Oval 728"/>
          <p:cNvSpPr>
            <a:spLocks noChangeArrowheads="1"/>
          </p:cNvSpPr>
          <p:nvPr/>
        </p:nvSpPr>
        <p:spPr bwMode="auto">
          <a:xfrm>
            <a:off x="74056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5" name="Oval 729"/>
          <p:cNvSpPr>
            <a:spLocks noChangeArrowheads="1"/>
          </p:cNvSpPr>
          <p:nvPr/>
        </p:nvSpPr>
        <p:spPr bwMode="auto">
          <a:xfrm>
            <a:off x="74056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6" name="Oval 730"/>
          <p:cNvSpPr>
            <a:spLocks noChangeArrowheads="1"/>
          </p:cNvSpPr>
          <p:nvPr/>
        </p:nvSpPr>
        <p:spPr bwMode="auto">
          <a:xfrm>
            <a:off x="74056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7" name="Oval 731"/>
          <p:cNvSpPr>
            <a:spLocks noChangeArrowheads="1"/>
          </p:cNvSpPr>
          <p:nvPr/>
        </p:nvSpPr>
        <p:spPr bwMode="auto">
          <a:xfrm>
            <a:off x="74056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8" name="Oval 732"/>
          <p:cNvSpPr>
            <a:spLocks noChangeArrowheads="1"/>
          </p:cNvSpPr>
          <p:nvPr/>
        </p:nvSpPr>
        <p:spPr bwMode="auto">
          <a:xfrm>
            <a:off x="74056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9" name="Oval 733"/>
          <p:cNvSpPr>
            <a:spLocks noChangeArrowheads="1"/>
          </p:cNvSpPr>
          <p:nvPr/>
        </p:nvSpPr>
        <p:spPr bwMode="auto">
          <a:xfrm>
            <a:off x="74056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0" name="Oval 734"/>
          <p:cNvSpPr>
            <a:spLocks noChangeArrowheads="1"/>
          </p:cNvSpPr>
          <p:nvPr/>
        </p:nvSpPr>
        <p:spPr bwMode="auto">
          <a:xfrm>
            <a:off x="74056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1" name="Oval 735"/>
          <p:cNvSpPr>
            <a:spLocks noChangeArrowheads="1"/>
          </p:cNvSpPr>
          <p:nvPr/>
        </p:nvSpPr>
        <p:spPr bwMode="auto">
          <a:xfrm>
            <a:off x="74056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2" name="Oval 736"/>
          <p:cNvSpPr>
            <a:spLocks noChangeArrowheads="1"/>
          </p:cNvSpPr>
          <p:nvPr/>
        </p:nvSpPr>
        <p:spPr bwMode="auto">
          <a:xfrm>
            <a:off x="74056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3" name="Oval 737"/>
          <p:cNvSpPr>
            <a:spLocks noChangeArrowheads="1"/>
          </p:cNvSpPr>
          <p:nvPr/>
        </p:nvSpPr>
        <p:spPr bwMode="auto">
          <a:xfrm>
            <a:off x="74056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4" name="Oval 738"/>
          <p:cNvSpPr>
            <a:spLocks noChangeArrowheads="1"/>
          </p:cNvSpPr>
          <p:nvPr/>
        </p:nvSpPr>
        <p:spPr bwMode="auto">
          <a:xfrm>
            <a:off x="74056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5" name="Oval 739"/>
          <p:cNvSpPr>
            <a:spLocks noChangeArrowheads="1"/>
          </p:cNvSpPr>
          <p:nvPr/>
        </p:nvSpPr>
        <p:spPr bwMode="auto">
          <a:xfrm>
            <a:off x="74056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6" name="Oval 740"/>
          <p:cNvSpPr>
            <a:spLocks noChangeArrowheads="1"/>
          </p:cNvSpPr>
          <p:nvPr/>
        </p:nvSpPr>
        <p:spPr bwMode="auto">
          <a:xfrm>
            <a:off x="74056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7" name="Oval 741"/>
          <p:cNvSpPr>
            <a:spLocks noChangeArrowheads="1"/>
          </p:cNvSpPr>
          <p:nvPr/>
        </p:nvSpPr>
        <p:spPr bwMode="auto">
          <a:xfrm>
            <a:off x="74056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8" name="Oval 742"/>
          <p:cNvSpPr>
            <a:spLocks noChangeArrowheads="1"/>
          </p:cNvSpPr>
          <p:nvPr/>
        </p:nvSpPr>
        <p:spPr bwMode="auto">
          <a:xfrm>
            <a:off x="74056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9" name="Oval 743"/>
          <p:cNvSpPr>
            <a:spLocks noChangeArrowheads="1"/>
          </p:cNvSpPr>
          <p:nvPr/>
        </p:nvSpPr>
        <p:spPr bwMode="auto">
          <a:xfrm>
            <a:off x="74056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0" name="Oval 744"/>
          <p:cNvSpPr>
            <a:spLocks noChangeArrowheads="1"/>
          </p:cNvSpPr>
          <p:nvPr/>
        </p:nvSpPr>
        <p:spPr bwMode="auto">
          <a:xfrm>
            <a:off x="74056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1" name="Oval 745"/>
          <p:cNvSpPr>
            <a:spLocks noChangeArrowheads="1"/>
          </p:cNvSpPr>
          <p:nvPr/>
        </p:nvSpPr>
        <p:spPr bwMode="auto">
          <a:xfrm>
            <a:off x="74056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2" name="Oval 746"/>
          <p:cNvSpPr>
            <a:spLocks noChangeArrowheads="1"/>
          </p:cNvSpPr>
          <p:nvPr/>
        </p:nvSpPr>
        <p:spPr bwMode="auto">
          <a:xfrm>
            <a:off x="74056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3" name="Oval 747"/>
          <p:cNvSpPr>
            <a:spLocks noChangeArrowheads="1"/>
          </p:cNvSpPr>
          <p:nvPr/>
        </p:nvSpPr>
        <p:spPr bwMode="auto">
          <a:xfrm>
            <a:off x="74056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4" name="Oval 748"/>
          <p:cNvSpPr>
            <a:spLocks noChangeArrowheads="1"/>
          </p:cNvSpPr>
          <p:nvPr/>
        </p:nvSpPr>
        <p:spPr bwMode="auto">
          <a:xfrm>
            <a:off x="74056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5" name="Oval 749"/>
          <p:cNvSpPr>
            <a:spLocks noChangeArrowheads="1"/>
          </p:cNvSpPr>
          <p:nvPr/>
        </p:nvSpPr>
        <p:spPr bwMode="auto">
          <a:xfrm>
            <a:off x="74056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6" name="Oval 750"/>
          <p:cNvSpPr>
            <a:spLocks noChangeArrowheads="1"/>
          </p:cNvSpPr>
          <p:nvPr/>
        </p:nvSpPr>
        <p:spPr bwMode="auto">
          <a:xfrm>
            <a:off x="74056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7" name="Oval 751"/>
          <p:cNvSpPr>
            <a:spLocks noChangeArrowheads="1"/>
          </p:cNvSpPr>
          <p:nvPr/>
        </p:nvSpPr>
        <p:spPr bwMode="auto">
          <a:xfrm>
            <a:off x="74056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8" name="Oval 752"/>
          <p:cNvSpPr>
            <a:spLocks noChangeArrowheads="1"/>
          </p:cNvSpPr>
          <p:nvPr/>
        </p:nvSpPr>
        <p:spPr bwMode="auto">
          <a:xfrm>
            <a:off x="74056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9" name="Oval 753"/>
          <p:cNvSpPr>
            <a:spLocks noChangeArrowheads="1"/>
          </p:cNvSpPr>
          <p:nvPr/>
        </p:nvSpPr>
        <p:spPr bwMode="auto">
          <a:xfrm>
            <a:off x="75501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0" name="Oval 754"/>
          <p:cNvSpPr>
            <a:spLocks noChangeArrowheads="1"/>
          </p:cNvSpPr>
          <p:nvPr/>
        </p:nvSpPr>
        <p:spPr bwMode="auto">
          <a:xfrm>
            <a:off x="75501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1" name="Oval 755"/>
          <p:cNvSpPr>
            <a:spLocks noChangeArrowheads="1"/>
          </p:cNvSpPr>
          <p:nvPr/>
        </p:nvSpPr>
        <p:spPr bwMode="auto">
          <a:xfrm>
            <a:off x="75501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2" name="Oval 756"/>
          <p:cNvSpPr>
            <a:spLocks noChangeArrowheads="1"/>
          </p:cNvSpPr>
          <p:nvPr/>
        </p:nvSpPr>
        <p:spPr bwMode="auto">
          <a:xfrm>
            <a:off x="75501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3" name="Oval 757"/>
          <p:cNvSpPr>
            <a:spLocks noChangeArrowheads="1"/>
          </p:cNvSpPr>
          <p:nvPr/>
        </p:nvSpPr>
        <p:spPr bwMode="auto">
          <a:xfrm>
            <a:off x="75501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4" name="Oval 758"/>
          <p:cNvSpPr>
            <a:spLocks noChangeArrowheads="1"/>
          </p:cNvSpPr>
          <p:nvPr/>
        </p:nvSpPr>
        <p:spPr bwMode="auto">
          <a:xfrm>
            <a:off x="75501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5" name="Oval 759"/>
          <p:cNvSpPr>
            <a:spLocks noChangeArrowheads="1"/>
          </p:cNvSpPr>
          <p:nvPr/>
        </p:nvSpPr>
        <p:spPr bwMode="auto">
          <a:xfrm>
            <a:off x="75501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6" name="Oval 760"/>
          <p:cNvSpPr>
            <a:spLocks noChangeArrowheads="1"/>
          </p:cNvSpPr>
          <p:nvPr/>
        </p:nvSpPr>
        <p:spPr bwMode="auto">
          <a:xfrm>
            <a:off x="75501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7" name="Oval 761"/>
          <p:cNvSpPr>
            <a:spLocks noChangeArrowheads="1"/>
          </p:cNvSpPr>
          <p:nvPr/>
        </p:nvSpPr>
        <p:spPr bwMode="auto">
          <a:xfrm>
            <a:off x="75501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8" name="Oval 762"/>
          <p:cNvSpPr>
            <a:spLocks noChangeArrowheads="1"/>
          </p:cNvSpPr>
          <p:nvPr/>
        </p:nvSpPr>
        <p:spPr bwMode="auto">
          <a:xfrm>
            <a:off x="75501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9" name="Oval 763"/>
          <p:cNvSpPr>
            <a:spLocks noChangeArrowheads="1"/>
          </p:cNvSpPr>
          <p:nvPr/>
        </p:nvSpPr>
        <p:spPr bwMode="auto">
          <a:xfrm>
            <a:off x="75501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0" name="Oval 764"/>
          <p:cNvSpPr>
            <a:spLocks noChangeArrowheads="1"/>
          </p:cNvSpPr>
          <p:nvPr/>
        </p:nvSpPr>
        <p:spPr bwMode="auto">
          <a:xfrm>
            <a:off x="75501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1" name="Oval 765"/>
          <p:cNvSpPr>
            <a:spLocks noChangeArrowheads="1"/>
          </p:cNvSpPr>
          <p:nvPr/>
        </p:nvSpPr>
        <p:spPr bwMode="auto">
          <a:xfrm>
            <a:off x="75501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2" name="Oval 766"/>
          <p:cNvSpPr>
            <a:spLocks noChangeArrowheads="1"/>
          </p:cNvSpPr>
          <p:nvPr/>
        </p:nvSpPr>
        <p:spPr bwMode="auto">
          <a:xfrm>
            <a:off x="75501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3" name="Oval 767"/>
          <p:cNvSpPr>
            <a:spLocks noChangeArrowheads="1"/>
          </p:cNvSpPr>
          <p:nvPr/>
        </p:nvSpPr>
        <p:spPr bwMode="auto">
          <a:xfrm>
            <a:off x="75501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4" name="Oval 768"/>
          <p:cNvSpPr>
            <a:spLocks noChangeArrowheads="1"/>
          </p:cNvSpPr>
          <p:nvPr/>
        </p:nvSpPr>
        <p:spPr bwMode="auto">
          <a:xfrm>
            <a:off x="75501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5" name="Oval 769"/>
          <p:cNvSpPr>
            <a:spLocks noChangeArrowheads="1"/>
          </p:cNvSpPr>
          <p:nvPr/>
        </p:nvSpPr>
        <p:spPr bwMode="auto">
          <a:xfrm>
            <a:off x="75501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6" name="Oval 770"/>
          <p:cNvSpPr>
            <a:spLocks noChangeArrowheads="1"/>
          </p:cNvSpPr>
          <p:nvPr/>
        </p:nvSpPr>
        <p:spPr bwMode="auto">
          <a:xfrm>
            <a:off x="75501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7" name="Oval 771"/>
          <p:cNvSpPr>
            <a:spLocks noChangeArrowheads="1"/>
          </p:cNvSpPr>
          <p:nvPr/>
        </p:nvSpPr>
        <p:spPr bwMode="auto">
          <a:xfrm>
            <a:off x="75501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8" name="Oval 772"/>
          <p:cNvSpPr>
            <a:spLocks noChangeArrowheads="1"/>
          </p:cNvSpPr>
          <p:nvPr/>
        </p:nvSpPr>
        <p:spPr bwMode="auto">
          <a:xfrm>
            <a:off x="75501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9" name="Oval 773"/>
          <p:cNvSpPr>
            <a:spLocks noChangeArrowheads="1"/>
          </p:cNvSpPr>
          <p:nvPr/>
        </p:nvSpPr>
        <p:spPr bwMode="auto">
          <a:xfrm>
            <a:off x="75501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0" name="Oval 774"/>
          <p:cNvSpPr>
            <a:spLocks noChangeArrowheads="1"/>
          </p:cNvSpPr>
          <p:nvPr/>
        </p:nvSpPr>
        <p:spPr bwMode="auto">
          <a:xfrm>
            <a:off x="75501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1" name="Oval 775"/>
          <p:cNvSpPr>
            <a:spLocks noChangeArrowheads="1"/>
          </p:cNvSpPr>
          <p:nvPr/>
        </p:nvSpPr>
        <p:spPr bwMode="auto">
          <a:xfrm>
            <a:off x="75501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2" name="Oval 776"/>
          <p:cNvSpPr>
            <a:spLocks noChangeArrowheads="1"/>
          </p:cNvSpPr>
          <p:nvPr/>
        </p:nvSpPr>
        <p:spPr bwMode="auto">
          <a:xfrm>
            <a:off x="62547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3" name="Oval 777"/>
          <p:cNvSpPr>
            <a:spLocks noChangeArrowheads="1"/>
          </p:cNvSpPr>
          <p:nvPr/>
        </p:nvSpPr>
        <p:spPr bwMode="auto">
          <a:xfrm>
            <a:off x="69738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4" name="Rectangle 778"/>
          <p:cNvSpPr>
            <a:spLocks noChangeArrowheads="1"/>
          </p:cNvSpPr>
          <p:nvPr/>
        </p:nvSpPr>
        <p:spPr bwMode="auto">
          <a:xfrm>
            <a:off x="971550" y="981075"/>
            <a:ext cx="259238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5" name="Rectangle 779"/>
          <p:cNvSpPr>
            <a:spLocks noChangeArrowheads="1"/>
          </p:cNvSpPr>
          <p:nvPr/>
        </p:nvSpPr>
        <p:spPr bwMode="auto">
          <a:xfrm>
            <a:off x="5219700" y="981075"/>
            <a:ext cx="259238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6" name="Text Box 780"/>
          <p:cNvSpPr txBox="1">
            <a:spLocks noChangeArrowheads="1"/>
          </p:cNvSpPr>
          <p:nvPr/>
        </p:nvSpPr>
        <p:spPr bwMode="auto">
          <a:xfrm>
            <a:off x="2778328" y="476250"/>
            <a:ext cx="33778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latin typeface="Century Schoolbook" panose="02040604050505020304" pitchFamily="18" charset="0"/>
                <a:ea typeface="ＭＳ 明朝" panose="02020609040205080304" pitchFamily="17" charset="-128"/>
              </a:rPr>
              <a:t>E</a:t>
            </a:r>
            <a:r>
              <a:rPr lang="ja-JP" altLang="en-US" sz="1600" dirty="0">
                <a:latin typeface="Century Schoolbook" panose="02040604050505020304" pitchFamily="18" charset="0"/>
                <a:ea typeface="ＭＳ 明朝" panose="02020609040205080304" pitchFamily="17" charset="-128"/>
              </a:rPr>
              <a:t>と</a:t>
            </a:r>
            <a:r>
              <a:rPr lang="en-US" altLang="ja-JP" sz="1600" dirty="0">
                <a:latin typeface="Century Schoolbook" panose="02040604050505020304" pitchFamily="18" charset="0"/>
                <a:ea typeface="ＭＳ 明朝" panose="02020609040205080304" pitchFamily="17" charset="-128"/>
              </a:rPr>
              <a:t>J</a:t>
            </a:r>
            <a:r>
              <a:rPr lang="ja-JP" altLang="en-US" sz="1600" dirty="0">
                <a:latin typeface="Century Schoolbook" panose="02040604050505020304" pitchFamily="18" charset="0"/>
                <a:ea typeface="ＭＳ 明朝" panose="02020609040205080304" pitchFamily="17" charset="-128"/>
              </a:rPr>
              <a:t>に線が入っている　　</a:t>
            </a:r>
            <a:r>
              <a:rPr lang="en-US" altLang="ja-JP" sz="1600" dirty="0">
                <a:latin typeface="Century Schoolbook" panose="02040604050505020304" pitchFamily="18" charset="0"/>
                <a:ea typeface="ＭＳ 明朝" panose="02020609040205080304" pitchFamily="17" charset="-128"/>
              </a:rPr>
              <a:t>ICB-88</a:t>
            </a:r>
            <a:endParaRPr lang="ja-JP" altLang="en-US" sz="1600" dirty="0">
              <a:latin typeface="Century Schoolbook" panose="02040604050505020304" pitchFamily="18" charset="0"/>
              <a:ea typeface="ＭＳ 明朝" panose="02020609040205080304" pitchFamily="17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>
            <a:off x="10445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10445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5124" name="Oval 14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5" name="Oval 15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6" name="Oval 16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7" name="Oval 17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8" name="Oval 18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9" name="Oval 19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0" name="Oval 20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1" name="Oval 21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2" name="Oval 22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3" name="Oval 23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4" name="Oval 24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5" name="Oval 25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6" name="Oval 26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7" name="Oval 27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8" name="Oval 28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9" name="Oval 29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0" name="Oval 30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1" name="Oval 31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2" name="Oval 32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3" name="Text Box 33"/>
          <p:cNvSpPr txBox="1">
            <a:spLocks noChangeArrowheads="1"/>
          </p:cNvSpPr>
          <p:nvPr/>
        </p:nvSpPr>
        <p:spPr bwMode="auto">
          <a:xfrm>
            <a:off x="9715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5144" name="Text Box 34"/>
          <p:cNvSpPr txBox="1">
            <a:spLocks noChangeArrowheads="1"/>
          </p:cNvSpPr>
          <p:nvPr/>
        </p:nvSpPr>
        <p:spPr bwMode="auto">
          <a:xfrm>
            <a:off x="9715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5145" name="Oval 35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6" name="Oval 36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7" name="Oval 37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8" name="Oval 38"/>
          <p:cNvSpPr>
            <a:spLocks noChangeArrowheads="1"/>
          </p:cNvSpPr>
          <p:nvPr/>
        </p:nvSpPr>
        <p:spPr bwMode="auto">
          <a:xfrm>
            <a:off x="1285875" y="4606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9" name="Text Box 39"/>
          <p:cNvSpPr txBox="1">
            <a:spLocks noChangeArrowheads="1"/>
          </p:cNvSpPr>
          <p:nvPr/>
        </p:nvSpPr>
        <p:spPr bwMode="auto">
          <a:xfrm>
            <a:off x="9715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5150" name="Text Box 40"/>
          <p:cNvSpPr txBox="1">
            <a:spLocks noChangeArrowheads="1"/>
          </p:cNvSpPr>
          <p:nvPr/>
        </p:nvSpPr>
        <p:spPr bwMode="auto">
          <a:xfrm>
            <a:off x="9715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5151" name="Oval 41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2" name="Oval 42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3" name="Oval 43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4" name="Oval 44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5" name="Oval 45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6" name="Oval 46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7" name="Oval 47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8" name="Oval 48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9" name="Oval 49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0" name="Oval 50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1" name="Oval 51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2" name="Oval 52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3" name="Oval 53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4" name="Oval 54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5" name="Oval 55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6" name="Oval 56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7" name="Oval 57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8" name="Oval 58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9" name="Oval 59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0" name="Oval 60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1" name="Oval 61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2" name="Oval 62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3" name="Oval 63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4" name="Oval 64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5" name="Oval 65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6" name="Oval 66"/>
          <p:cNvSpPr>
            <a:spLocks noChangeArrowheads="1"/>
          </p:cNvSpPr>
          <p:nvPr/>
        </p:nvSpPr>
        <p:spPr bwMode="auto">
          <a:xfrm>
            <a:off x="15732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7" name="Oval 67"/>
          <p:cNvSpPr>
            <a:spLocks noChangeArrowheads="1"/>
          </p:cNvSpPr>
          <p:nvPr/>
        </p:nvSpPr>
        <p:spPr bwMode="auto">
          <a:xfrm>
            <a:off x="15732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8" name="Oval 68"/>
          <p:cNvSpPr>
            <a:spLocks noChangeArrowheads="1"/>
          </p:cNvSpPr>
          <p:nvPr/>
        </p:nvSpPr>
        <p:spPr bwMode="auto">
          <a:xfrm>
            <a:off x="15732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9" name="Oval 69"/>
          <p:cNvSpPr>
            <a:spLocks noChangeArrowheads="1"/>
          </p:cNvSpPr>
          <p:nvPr/>
        </p:nvSpPr>
        <p:spPr bwMode="auto">
          <a:xfrm>
            <a:off x="15732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0" name="Oval 70"/>
          <p:cNvSpPr>
            <a:spLocks noChangeArrowheads="1"/>
          </p:cNvSpPr>
          <p:nvPr/>
        </p:nvSpPr>
        <p:spPr bwMode="auto">
          <a:xfrm>
            <a:off x="15732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1" name="Oval 71"/>
          <p:cNvSpPr>
            <a:spLocks noChangeArrowheads="1"/>
          </p:cNvSpPr>
          <p:nvPr/>
        </p:nvSpPr>
        <p:spPr bwMode="auto">
          <a:xfrm>
            <a:off x="15732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2" name="Oval 72"/>
          <p:cNvSpPr>
            <a:spLocks noChangeArrowheads="1"/>
          </p:cNvSpPr>
          <p:nvPr/>
        </p:nvSpPr>
        <p:spPr bwMode="auto">
          <a:xfrm>
            <a:off x="15732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3" name="Oval 73"/>
          <p:cNvSpPr>
            <a:spLocks noChangeArrowheads="1"/>
          </p:cNvSpPr>
          <p:nvPr/>
        </p:nvSpPr>
        <p:spPr bwMode="auto">
          <a:xfrm>
            <a:off x="15732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4" name="Oval 74"/>
          <p:cNvSpPr>
            <a:spLocks noChangeArrowheads="1"/>
          </p:cNvSpPr>
          <p:nvPr/>
        </p:nvSpPr>
        <p:spPr bwMode="auto">
          <a:xfrm>
            <a:off x="15732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5" name="Oval 75"/>
          <p:cNvSpPr>
            <a:spLocks noChangeArrowheads="1"/>
          </p:cNvSpPr>
          <p:nvPr/>
        </p:nvSpPr>
        <p:spPr bwMode="auto">
          <a:xfrm>
            <a:off x="15732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6" name="Oval 76"/>
          <p:cNvSpPr>
            <a:spLocks noChangeArrowheads="1"/>
          </p:cNvSpPr>
          <p:nvPr/>
        </p:nvSpPr>
        <p:spPr bwMode="auto">
          <a:xfrm>
            <a:off x="15732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7" name="Oval 77"/>
          <p:cNvSpPr>
            <a:spLocks noChangeArrowheads="1"/>
          </p:cNvSpPr>
          <p:nvPr/>
        </p:nvSpPr>
        <p:spPr bwMode="auto">
          <a:xfrm>
            <a:off x="15732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8" name="Oval 78"/>
          <p:cNvSpPr>
            <a:spLocks noChangeArrowheads="1"/>
          </p:cNvSpPr>
          <p:nvPr/>
        </p:nvSpPr>
        <p:spPr bwMode="auto">
          <a:xfrm>
            <a:off x="15732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9" name="Oval 79"/>
          <p:cNvSpPr>
            <a:spLocks noChangeArrowheads="1"/>
          </p:cNvSpPr>
          <p:nvPr/>
        </p:nvSpPr>
        <p:spPr bwMode="auto">
          <a:xfrm>
            <a:off x="15732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0" name="Oval 80"/>
          <p:cNvSpPr>
            <a:spLocks noChangeArrowheads="1"/>
          </p:cNvSpPr>
          <p:nvPr/>
        </p:nvSpPr>
        <p:spPr bwMode="auto">
          <a:xfrm>
            <a:off x="15732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1" name="Oval 81"/>
          <p:cNvSpPr>
            <a:spLocks noChangeArrowheads="1"/>
          </p:cNvSpPr>
          <p:nvPr/>
        </p:nvSpPr>
        <p:spPr bwMode="auto">
          <a:xfrm>
            <a:off x="15732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2" name="Oval 82"/>
          <p:cNvSpPr>
            <a:spLocks noChangeArrowheads="1"/>
          </p:cNvSpPr>
          <p:nvPr/>
        </p:nvSpPr>
        <p:spPr bwMode="auto">
          <a:xfrm>
            <a:off x="15732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3" name="Oval 83"/>
          <p:cNvSpPr>
            <a:spLocks noChangeArrowheads="1"/>
          </p:cNvSpPr>
          <p:nvPr/>
        </p:nvSpPr>
        <p:spPr bwMode="auto">
          <a:xfrm>
            <a:off x="15732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4" name="Oval 84"/>
          <p:cNvSpPr>
            <a:spLocks noChangeArrowheads="1"/>
          </p:cNvSpPr>
          <p:nvPr/>
        </p:nvSpPr>
        <p:spPr bwMode="auto">
          <a:xfrm>
            <a:off x="15732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5" name="Oval 85"/>
          <p:cNvSpPr>
            <a:spLocks noChangeArrowheads="1"/>
          </p:cNvSpPr>
          <p:nvPr/>
        </p:nvSpPr>
        <p:spPr bwMode="auto">
          <a:xfrm>
            <a:off x="15732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6" name="Oval 86"/>
          <p:cNvSpPr>
            <a:spLocks noChangeArrowheads="1"/>
          </p:cNvSpPr>
          <p:nvPr/>
        </p:nvSpPr>
        <p:spPr bwMode="auto">
          <a:xfrm>
            <a:off x="15732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7" name="Oval 87"/>
          <p:cNvSpPr>
            <a:spLocks noChangeArrowheads="1"/>
          </p:cNvSpPr>
          <p:nvPr/>
        </p:nvSpPr>
        <p:spPr bwMode="auto">
          <a:xfrm>
            <a:off x="15732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8" name="Oval 88"/>
          <p:cNvSpPr>
            <a:spLocks noChangeArrowheads="1"/>
          </p:cNvSpPr>
          <p:nvPr/>
        </p:nvSpPr>
        <p:spPr bwMode="auto">
          <a:xfrm>
            <a:off x="15732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9" name="Oval 89"/>
          <p:cNvSpPr>
            <a:spLocks noChangeArrowheads="1"/>
          </p:cNvSpPr>
          <p:nvPr/>
        </p:nvSpPr>
        <p:spPr bwMode="auto">
          <a:xfrm>
            <a:off x="15732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0" name="Oval 90"/>
          <p:cNvSpPr>
            <a:spLocks noChangeArrowheads="1"/>
          </p:cNvSpPr>
          <p:nvPr/>
        </p:nvSpPr>
        <p:spPr bwMode="auto">
          <a:xfrm>
            <a:off x="15732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1" name="Oval 91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2" name="Oval 92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3" name="Oval 93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4" name="Oval 94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5" name="Oval 95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6" name="Oval 96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7" name="Oval 97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8" name="Oval 98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9" name="Oval 99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0" name="Oval 100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1" name="Oval 101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2" name="Oval 102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3" name="Oval 103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4" name="Oval 104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5" name="Oval 105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6" name="Oval 106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7" name="Oval 107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8" name="Oval 108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9" name="Oval 109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0" name="Oval 110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1" name="Oval 111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2" name="Oval 112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3" name="Oval 113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4" name="Oval 114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5" name="Oval 115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6" name="Oval 116"/>
          <p:cNvSpPr>
            <a:spLocks noChangeArrowheads="1"/>
          </p:cNvSpPr>
          <p:nvPr/>
        </p:nvSpPr>
        <p:spPr bwMode="auto">
          <a:xfrm>
            <a:off x="1862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7" name="Oval 117"/>
          <p:cNvSpPr>
            <a:spLocks noChangeArrowheads="1"/>
          </p:cNvSpPr>
          <p:nvPr/>
        </p:nvSpPr>
        <p:spPr bwMode="auto">
          <a:xfrm>
            <a:off x="18621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8" name="Oval 118"/>
          <p:cNvSpPr>
            <a:spLocks noChangeArrowheads="1"/>
          </p:cNvSpPr>
          <p:nvPr/>
        </p:nvSpPr>
        <p:spPr bwMode="auto">
          <a:xfrm>
            <a:off x="1862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9" name="Oval 119"/>
          <p:cNvSpPr>
            <a:spLocks noChangeArrowheads="1"/>
          </p:cNvSpPr>
          <p:nvPr/>
        </p:nvSpPr>
        <p:spPr bwMode="auto">
          <a:xfrm>
            <a:off x="18621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0" name="Oval 120"/>
          <p:cNvSpPr>
            <a:spLocks noChangeArrowheads="1"/>
          </p:cNvSpPr>
          <p:nvPr/>
        </p:nvSpPr>
        <p:spPr bwMode="auto">
          <a:xfrm>
            <a:off x="18621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1" name="Oval 121"/>
          <p:cNvSpPr>
            <a:spLocks noChangeArrowheads="1"/>
          </p:cNvSpPr>
          <p:nvPr/>
        </p:nvSpPr>
        <p:spPr bwMode="auto">
          <a:xfrm>
            <a:off x="1862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2" name="Oval 122"/>
          <p:cNvSpPr>
            <a:spLocks noChangeArrowheads="1"/>
          </p:cNvSpPr>
          <p:nvPr/>
        </p:nvSpPr>
        <p:spPr bwMode="auto">
          <a:xfrm>
            <a:off x="1862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3" name="Oval 123"/>
          <p:cNvSpPr>
            <a:spLocks noChangeArrowheads="1"/>
          </p:cNvSpPr>
          <p:nvPr/>
        </p:nvSpPr>
        <p:spPr bwMode="auto">
          <a:xfrm>
            <a:off x="18621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4" name="Oval 124"/>
          <p:cNvSpPr>
            <a:spLocks noChangeArrowheads="1"/>
          </p:cNvSpPr>
          <p:nvPr/>
        </p:nvSpPr>
        <p:spPr bwMode="auto">
          <a:xfrm>
            <a:off x="18621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5" name="Oval 125"/>
          <p:cNvSpPr>
            <a:spLocks noChangeArrowheads="1"/>
          </p:cNvSpPr>
          <p:nvPr/>
        </p:nvSpPr>
        <p:spPr bwMode="auto">
          <a:xfrm>
            <a:off x="18621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6" name="Oval 126"/>
          <p:cNvSpPr>
            <a:spLocks noChangeArrowheads="1"/>
          </p:cNvSpPr>
          <p:nvPr/>
        </p:nvSpPr>
        <p:spPr bwMode="auto">
          <a:xfrm>
            <a:off x="1862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7" name="Oval 127"/>
          <p:cNvSpPr>
            <a:spLocks noChangeArrowheads="1"/>
          </p:cNvSpPr>
          <p:nvPr/>
        </p:nvSpPr>
        <p:spPr bwMode="auto">
          <a:xfrm>
            <a:off x="1862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8" name="Oval 128"/>
          <p:cNvSpPr>
            <a:spLocks noChangeArrowheads="1"/>
          </p:cNvSpPr>
          <p:nvPr/>
        </p:nvSpPr>
        <p:spPr bwMode="auto">
          <a:xfrm>
            <a:off x="18621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9" name="Oval 129"/>
          <p:cNvSpPr>
            <a:spLocks noChangeArrowheads="1"/>
          </p:cNvSpPr>
          <p:nvPr/>
        </p:nvSpPr>
        <p:spPr bwMode="auto">
          <a:xfrm>
            <a:off x="18621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0" name="Oval 130"/>
          <p:cNvSpPr>
            <a:spLocks noChangeArrowheads="1"/>
          </p:cNvSpPr>
          <p:nvPr/>
        </p:nvSpPr>
        <p:spPr bwMode="auto">
          <a:xfrm>
            <a:off x="18621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1" name="Oval 131"/>
          <p:cNvSpPr>
            <a:spLocks noChangeArrowheads="1"/>
          </p:cNvSpPr>
          <p:nvPr/>
        </p:nvSpPr>
        <p:spPr bwMode="auto">
          <a:xfrm>
            <a:off x="18621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2" name="Oval 132"/>
          <p:cNvSpPr>
            <a:spLocks noChangeArrowheads="1"/>
          </p:cNvSpPr>
          <p:nvPr/>
        </p:nvSpPr>
        <p:spPr bwMode="auto">
          <a:xfrm>
            <a:off x="18621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3" name="Oval 133"/>
          <p:cNvSpPr>
            <a:spLocks noChangeArrowheads="1"/>
          </p:cNvSpPr>
          <p:nvPr/>
        </p:nvSpPr>
        <p:spPr bwMode="auto">
          <a:xfrm>
            <a:off x="1862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4" name="Oval 134"/>
          <p:cNvSpPr>
            <a:spLocks noChangeArrowheads="1"/>
          </p:cNvSpPr>
          <p:nvPr/>
        </p:nvSpPr>
        <p:spPr bwMode="auto">
          <a:xfrm>
            <a:off x="18621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5" name="Oval 135"/>
          <p:cNvSpPr>
            <a:spLocks noChangeArrowheads="1"/>
          </p:cNvSpPr>
          <p:nvPr/>
        </p:nvSpPr>
        <p:spPr bwMode="auto">
          <a:xfrm>
            <a:off x="18621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6" name="Oval 136"/>
          <p:cNvSpPr>
            <a:spLocks noChangeArrowheads="1"/>
          </p:cNvSpPr>
          <p:nvPr/>
        </p:nvSpPr>
        <p:spPr bwMode="auto">
          <a:xfrm>
            <a:off x="18621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7" name="Oval 137"/>
          <p:cNvSpPr>
            <a:spLocks noChangeArrowheads="1"/>
          </p:cNvSpPr>
          <p:nvPr/>
        </p:nvSpPr>
        <p:spPr bwMode="auto">
          <a:xfrm>
            <a:off x="18621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8" name="Oval 138"/>
          <p:cNvSpPr>
            <a:spLocks noChangeArrowheads="1"/>
          </p:cNvSpPr>
          <p:nvPr/>
        </p:nvSpPr>
        <p:spPr bwMode="auto">
          <a:xfrm>
            <a:off x="18621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9" name="Oval 139"/>
          <p:cNvSpPr>
            <a:spLocks noChangeArrowheads="1"/>
          </p:cNvSpPr>
          <p:nvPr/>
        </p:nvSpPr>
        <p:spPr bwMode="auto">
          <a:xfrm>
            <a:off x="18621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0" name="Oval 140"/>
          <p:cNvSpPr>
            <a:spLocks noChangeArrowheads="1"/>
          </p:cNvSpPr>
          <p:nvPr/>
        </p:nvSpPr>
        <p:spPr bwMode="auto">
          <a:xfrm>
            <a:off x="1862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1" name="Text Box 141"/>
          <p:cNvSpPr txBox="1">
            <a:spLocks noChangeArrowheads="1"/>
          </p:cNvSpPr>
          <p:nvPr/>
        </p:nvSpPr>
        <p:spPr bwMode="auto">
          <a:xfrm>
            <a:off x="1198563" y="10541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</a:t>
            </a:r>
          </a:p>
        </p:txBody>
      </p:sp>
      <p:sp>
        <p:nvSpPr>
          <p:cNvPr id="5252" name="Oval 143"/>
          <p:cNvSpPr>
            <a:spLocks noChangeArrowheads="1"/>
          </p:cNvSpPr>
          <p:nvPr/>
        </p:nvSpPr>
        <p:spPr bwMode="auto">
          <a:xfrm>
            <a:off x="20066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3" name="Oval 144"/>
          <p:cNvSpPr>
            <a:spLocks noChangeArrowheads="1"/>
          </p:cNvSpPr>
          <p:nvPr/>
        </p:nvSpPr>
        <p:spPr bwMode="auto">
          <a:xfrm>
            <a:off x="2006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4" name="Oval 145"/>
          <p:cNvSpPr>
            <a:spLocks noChangeArrowheads="1"/>
          </p:cNvSpPr>
          <p:nvPr/>
        </p:nvSpPr>
        <p:spPr bwMode="auto">
          <a:xfrm>
            <a:off x="20066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5" name="Oval 146"/>
          <p:cNvSpPr>
            <a:spLocks noChangeArrowheads="1"/>
          </p:cNvSpPr>
          <p:nvPr/>
        </p:nvSpPr>
        <p:spPr bwMode="auto">
          <a:xfrm>
            <a:off x="20066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6" name="Oval 147"/>
          <p:cNvSpPr>
            <a:spLocks noChangeArrowheads="1"/>
          </p:cNvSpPr>
          <p:nvPr/>
        </p:nvSpPr>
        <p:spPr bwMode="auto">
          <a:xfrm>
            <a:off x="2006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7" name="Oval 148"/>
          <p:cNvSpPr>
            <a:spLocks noChangeArrowheads="1"/>
          </p:cNvSpPr>
          <p:nvPr/>
        </p:nvSpPr>
        <p:spPr bwMode="auto">
          <a:xfrm>
            <a:off x="2006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8" name="Oval 149"/>
          <p:cNvSpPr>
            <a:spLocks noChangeArrowheads="1"/>
          </p:cNvSpPr>
          <p:nvPr/>
        </p:nvSpPr>
        <p:spPr bwMode="auto">
          <a:xfrm>
            <a:off x="20066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9" name="Oval 150"/>
          <p:cNvSpPr>
            <a:spLocks noChangeArrowheads="1"/>
          </p:cNvSpPr>
          <p:nvPr/>
        </p:nvSpPr>
        <p:spPr bwMode="auto">
          <a:xfrm>
            <a:off x="20066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0" name="Oval 151"/>
          <p:cNvSpPr>
            <a:spLocks noChangeArrowheads="1"/>
          </p:cNvSpPr>
          <p:nvPr/>
        </p:nvSpPr>
        <p:spPr bwMode="auto">
          <a:xfrm>
            <a:off x="20066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1" name="Oval 152"/>
          <p:cNvSpPr>
            <a:spLocks noChangeArrowheads="1"/>
          </p:cNvSpPr>
          <p:nvPr/>
        </p:nvSpPr>
        <p:spPr bwMode="auto">
          <a:xfrm>
            <a:off x="2006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2" name="Oval 153"/>
          <p:cNvSpPr>
            <a:spLocks noChangeArrowheads="1"/>
          </p:cNvSpPr>
          <p:nvPr/>
        </p:nvSpPr>
        <p:spPr bwMode="auto">
          <a:xfrm>
            <a:off x="2006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3" name="Oval 154"/>
          <p:cNvSpPr>
            <a:spLocks noChangeArrowheads="1"/>
          </p:cNvSpPr>
          <p:nvPr/>
        </p:nvSpPr>
        <p:spPr bwMode="auto">
          <a:xfrm>
            <a:off x="20066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4" name="Oval 155"/>
          <p:cNvSpPr>
            <a:spLocks noChangeArrowheads="1"/>
          </p:cNvSpPr>
          <p:nvPr/>
        </p:nvSpPr>
        <p:spPr bwMode="auto">
          <a:xfrm>
            <a:off x="20066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5" name="Oval 156"/>
          <p:cNvSpPr>
            <a:spLocks noChangeArrowheads="1"/>
          </p:cNvSpPr>
          <p:nvPr/>
        </p:nvSpPr>
        <p:spPr bwMode="auto">
          <a:xfrm>
            <a:off x="20066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6" name="Oval 157"/>
          <p:cNvSpPr>
            <a:spLocks noChangeArrowheads="1"/>
          </p:cNvSpPr>
          <p:nvPr/>
        </p:nvSpPr>
        <p:spPr bwMode="auto">
          <a:xfrm>
            <a:off x="20066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7" name="Oval 158"/>
          <p:cNvSpPr>
            <a:spLocks noChangeArrowheads="1"/>
          </p:cNvSpPr>
          <p:nvPr/>
        </p:nvSpPr>
        <p:spPr bwMode="auto">
          <a:xfrm>
            <a:off x="20066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8" name="Oval 159"/>
          <p:cNvSpPr>
            <a:spLocks noChangeArrowheads="1"/>
          </p:cNvSpPr>
          <p:nvPr/>
        </p:nvSpPr>
        <p:spPr bwMode="auto">
          <a:xfrm>
            <a:off x="2006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9" name="Oval 160"/>
          <p:cNvSpPr>
            <a:spLocks noChangeArrowheads="1"/>
          </p:cNvSpPr>
          <p:nvPr/>
        </p:nvSpPr>
        <p:spPr bwMode="auto">
          <a:xfrm>
            <a:off x="20066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0" name="Oval 161"/>
          <p:cNvSpPr>
            <a:spLocks noChangeArrowheads="1"/>
          </p:cNvSpPr>
          <p:nvPr/>
        </p:nvSpPr>
        <p:spPr bwMode="auto">
          <a:xfrm>
            <a:off x="20066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1" name="Oval 162"/>
          <p:cNvSpPr>
            <a:spLocks noChangeArrowheads="1"/>
          </p:cNvSpPr>
          <p:nvPr/>
        </p:nvSpPr>
        <p:spPr bwMode="auto">
          <a:xfrm>
            <a:off x="20066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2" name="Oval 163"/>
          <p:cNvSpPr>
            <a:spLocks noChangeArrowheads="1"/>
          </p:cNvSpPr>
          <p:nvPr/>
        </p:nvSpPr>
        <p:spPr bwMode="auto">
          <a:xfrm>
            <a:off x="20066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3" name="Oval 164"/>
          <p:cNvSpPr>
            <a:spLocks noChangeArrowheads="1"/>
          </p:cNvSpPr>
          <p:nvPr/>
        </p:nvSpPr>
        <p:spPr bwMode="auto">
          <a:xfrm>
            <a:off x="20066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4" name="Oval 165"/>
          <p:cNvSpPr>
            <a:spLocks noChangeArrowheads="1"/>
          </p:cNvSpPr>
          <p:nvPr/>
        </p:nvSpPr>
        <p:spPr bwMode="auto">
          <a:xfrm>
            <a:off x="20066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5" name="Oval 166"/>
          <p:cNvSpPr>
            <a:spLocks noChangeArrowheads="1"/>
          </p:cNvSpPr>
          <p:nvPr/>
        </p:nvSpPr>
        <p:spPr bwMode="auto">
          <a:xfrm>
            <a:off x="2006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6" name="Oval 167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7" name="Oval 168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8" name="Oval 169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9" name="Oval 170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0" name="Oval 171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1" name="Oval 172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2" name="Oval 173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3" name="Oval 174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4" name="Oval 175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5" name="Oval 176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6" name="Oval 177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7" name="Oval 178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8" name="Oval 179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9" name="Oval 180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0" name="Oval 181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1" name="Oval 182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2" name="Oval 183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3" name="Oval 184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4" name="Oval 185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5" name="Oval 186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6" name="Oval 187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7" name="Oval 188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8" name="Oval 189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9" name="Oval 190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0" name="Oval 191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1" name="Oval 192"/>
          <p:cNvSpPr>
            <a:spLocks noChangeArrowheads="1"/>
          </p:cNvSpPr>
          <p:nvPr/>
        </p:nvSpPr>
        <p:spPr bwMode="auto">
          <a:xfrm>
            <a:off x="22923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2" name="Oval 193"/>
          <p:cNvSpPr>
            <a:spLocks noChangeArrowheads="1"/>
          </p:cNvSpPr>
          <p:nvPr/>
        </p:nvSpPr>
        <p:spPr bwMode="auto">
          <a:xfrm>
            <a:off x="22923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3" name="Oval 194"/>
          <p:cNvSpPr>
            <a:spLocks noChangeArrowheads="1"/>
          </p:cNvSpPr>
          <p:nvPr/>
        </p:nvSpPr>
        <p:spPr bwMode="auto">
          <a:xfrm>
            <a:off x="22923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4" name="Oval 195"/>
          <p:cNvSpPr>
            <a:spLocks noChangeArrowheads="1"/>
          </p:cNvSpPr>
          <p:nvPr/>
        </p:nvSpPr>
        <p:spPr bwMode="auto">
          <a:xfrm>
            <a:off x="22923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5" name="Oval 196"/>
          <p:cNvSpPr>
            <a:spLocks noChangeArrowheads="1"/>
          </p:cNvSpPr>
          <p:nvPr/>
        </p:nvSpPr>
        <p:spPr bwMode="auto">
          <a:xfrm>
            <a:off x="22923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6" name="Oval 197"/>
          <p:cNvSpPr>
            <a:spLocks noChangeArrowheads="1"/>
          </p:cNvSpPr>
          <p:nvPr/>
        </p:nvSpPr>
        <p:spPr bwMode="auto">
          <a:xfrm>
            <a:off x="22923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7" name="Oval 198"/>
          <p:cNvSpPr>
            <a:spLocks noChangeArrowheads="1"/>
          </p:cNvSpPr>
          <p:nvPr/>
        </p:nvSpPr>
        <p:spPr bwMode="auto">
          <a:xfrm>
            <a:off x="22923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8" name="Oval 199"/>
          <p:cNvSpPr>
            <a:spLocks noChangeArrowheads="1"/>
          </p:cNvSpPr>
          <p:nvPr/>
        </p:nvSpPr>
        <p:spPr bwMode="auto">
          <a:xfrm>
            <a:off x="22923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9" name="Oval 200"/>
          <p:cNvSpPr>
            <a:spLocks noChangeArrowheads="1"/>
          </p:cNvSpPr>
          <p:nvPr/>
        </p:nvSpPr>
        <p:spPr bwMode="auto">
          <a:xfrm>
            <a:off x="22923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0" name="Oval 201"/>
          <p:cNvSpPr>
            <a:spLocks noChangeArrowheads="1"/>
          </p:cNvSpPr>
          <p:nvPr/>
        </p:nvSpPr>
        <p:spPr bwMode="auto">
          <a:xfrm>
            <a:off x="22923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1" name="Oval 202"/>
          <p:cNvSpPr>
            <a:spLocks noChangeArrowheads="1"/>
          </p:cNvSpPr>
          <p:nvPr/>
        </p:nvSpPr>
        <p:spPr bwMode="auto">
          <a:xfrm>
            <a:off x="22923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2" name="Oval 203"/>
          <p:cNvSpPr>
            <a:spLocks noChangeArrowheads="1"/>
          </p:cNvSpPr>
          <p:nvPr/>
        </p:nvSpPr>
        <p:spPr bwMode="auto">
          <a:xfrm>
            <a:off x="22923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3" name="Oval 204"/>
          <p:cNvSpPr>
            <a:spLocks noChangeArrowheads="1"/>
          </p:cNvSpPr>
          <p:nvPr/>
        </p:nvSpPr>
        <p:spPr bwMode="auto">
          <a:xfrm>
            <a:off x="22923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4" name="Oval 205"/>
          <p:cNvSpPr>
            <a:spLocks noChangeArrowheads="1"/>
          </p:cNvSpPr>
          <p:nvPr/>
        </p:nvSpPr>
        <p:spPr bwMode="auto">
          <a:xfrm>
            <a:off x="22923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5" name="Oval 206"/>
          <p:cNvSpPr>
            <a:spLocks noChangeArrowheads="1"/>
          </p:cNvSpPr>
          <p:nvPr/>
        </p:nvSpPr>
        <p:spPr bwMode="auto">
          <a:xfrm>
            <a:off x="22923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6" name="Oval 207"/>
          <p:cNvSpPr>
            <a:spLocks noChangeArrowheads="1"/>
          </p:cNvSpPr>
          <p:nvPr/>
        </p:nvSpPr>
        <p:spPr bwMode="auto">
          <a:xfrm>
            <a:off x="22923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7" name="Oval 208"/>
          <p:cNvSpPr>
            <a:spLocks noChangeArrowheads="1"/>
          </p:cNvSpPr>
          <p:nvPr/>
        </p:nvSpPr>
        <p:spPr bwMode="auto">
          <a:xfrm>
            <a:off x="22923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8" name="Oval 209"/>
          <p:cNvSpPr>
            <a:spLocks noChangeArrowheads="1"/>
          </p:cNvSpPr>
          <p:nvPr/>
        </p:nvSpPr>
        <p:spPr bwMode="auto">
          <a:xfrm>
            <a:off x="22923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9" name="Oval 210"/>
          <p:cNvSpPr>
            <a:spLocks noChangeArrowheads="1"/>
          </p:cNvSpPr>
          <p:nvPr/>
        </p:nvSpPr>
        <p:spPr bwMode="auto">
          <a:xfrm>
            <a:off x="22923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0" name="Oval 211"/>
          <p:cNvSpPr>
            <a:spLocks noChangeArrowheads="1"/>
          </p:cNvSpPr>
          <p:nvPr/>
        </p:nvSpPr>
        <p:spPr bwMode="auto">
          <a:xfrm>
            <a:off x="22923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1" name="Oval 212"/>
          <p:cNvSpPr>
            <a:spLocks noChangeArrowheads="1"/>
          </p:cNvSpPr>
          <p:nvPr/>
        </p:nvSpPr>
        <p:spPr bwMode="auto">
          <a:xfrm>
            <a:off x="22923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2" name="Oval 213"/>
          <p:cNvSpPr>
            <a:spLocks noChangeArrowheads="1"/>
          </p:cNvSpPr>
          <p:nvPr/>
        </p:nvSpPr>
        <p:spPr bwMode="auto">
          <a:xfrm>
            <a:off x="22923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3" name="Oval 214"/>
          <p:cNvSpPr>
            <a:spLocks noChangeArrowheads="1"/>
          </p:cNvSpPr>
          <p:nvPr/>
        </p:nvSpPr>
        <p:spPr bwMode="auto">
          <a:xfrm>
            <a:off x="22923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4" name="Oval 215"/>
          <p:cNvSpPr>
            <a:spLocks noChangeArrowheads="1"/>
          </p:cNvSpPr>
          <p:nvPr/>
        </p:nvSpPr>
        <p:spPr bwMode="auto">
          <a:xfrm>
            <a:off x="22923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5" name="Oval 216"/>
          <p:cNvSpPr>
            <a:spLocks noChangeArrowheads="1"/>
          </p:cNvSpPr>
          <p:nvPr/>
        </p:nvSpPr>
        <p:spPr bwMode="auto">
          <a:xfrm>
            <a:off x="22923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6" name="Oval 217"/>
          <p:cNvSpPr>
            <a:spLocks noChangeArrowheads="1"/>
          </p:cNvSpPr>
          <p:nvPr/>
        </p:nvSpPr>
        <p:spPr bwMode="auto">
          <a:xfrm>
            <a:off x="24368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7" name="Oval 218"/>
          <p:cNvSpPr>
            <a:spLocks noChangeArrowheads="1"/>
          </p:cNvSpPr>
          <p:nvPr/>
        </p:nvSpPr>
        <p:spPr bwMode="auto">
          <a:xfrm>
            <a:off x="24368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8" name="Oval 219"/>
          <p:cNvSpPr>
            <a:spLocks noChangeArrowheads="1"/>
          </p:cNvSpPr>
          <p:nvPr/>
        </p:nvSpPr>
        <p:spPr bwMode="auto">
          <a:xfrm>
            <a:off x="24368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9" name="Oval 220"/>
          <p:cNvSpPr>
            <a:spLocks noChangeArrowheads="1"/>
          </p:cNvSpPr>
          <p:nvPr/>
        </p:nvSpPr>
        <p:spPr bwMode="auto">
          <a:xfrm>
            <a:off x="24368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0" name="Oval 221"/>
          <p:cNvSpPr>
            <a:spLocks noChangeArrowheads="1"/>
          </p:cNvSpPr>
          <p:nvPr/>
        </p:nvSpPr>
        <p:spPr bwMode="auto">
          <a:xfrm>
            <a:off x="24368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1" name="Oval 222"/>
          <p:cNvSpPr>
            <a:spLocks noChangeArrowheads="1"/>
          </p:cNvSpPr>
          <p:nvPr/>
        </p:nvSpPr>
        <p:spPr bwMode="auto">
          <a:xfrm>
            <a:off x="24368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2" name="Oval 223"/>
          <p:cNvSpPr>
            <a:spLocks noChangeArrowheads="1"/>
          </p:cNvSpPr>
          <p:nvPr/>
        </p:nvSpPr>
        <p:spPr bwMode="auto">
          <a:xfrm>
            <a:off x="24368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3" name="Oval 224"/>
          <p:cNvSpPr>
            <a:spLocks noChangeArrowheads="1"/>
          </p:cNvSpPr>
          <p:nvPr/>
        </p:nvSpPr>
        <p:spPr bwMode="auto">
          <a:xfrm>
            <a:off x="24368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4" name="Oval 225"/>
          <p:cNvSpPr>
            <a:spLocks noChangeArrowheads="1"/>
          </p:cNvSpPr>
          <p:nvPr/>
        </p:nvSpPr>
        <p:spPr bwMode="auto">
          <a:xfrm>
            <a:off x="24368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5" name="Oval 226"/>
          <p:cNvSpPr>
            <a:spLocks noChangeArrowheads="1"/>
          </p:cNvSpPr>
          <p:nvPr/>
        </p:nvSpPr>
        <p:spPr bwMode="auto">
          <a:xfrm>
            <a:off x="24368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6" name="Oval 227"/>
          <p:cNvSpPr>
            <a:spLocks noChangeArrowheads="1"/>
          </p:cNvSpPr>
          <p:nvPr/>
        </p:nvSpPr>
        <p:spPr bwMode="auto">
          <a:xfrm>
            <a:off x="24368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7" name="Oval 228"/>
          <p:cNvSpPr>
            <a:spLocks noChangeArrowheads="1"/>
          </p:cNvSpPr>
          <p:nvPr/>
        </p:nvSpPr>
        <p:spPr bwMode="auto">
          <a:xfrm>
            <a:off x="24368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8" name="Oval 229"/>
          <p:cNvSpPr>
            <a:spLocks noChangeArrowheads="1"/>
          </p:cNvSpPr>
          <p:nvPr/>
        </p:nvSpPr>
        <p:spPr bwMode="auto">
          <a:xfrm>
            <a:off x="24368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9" name="Oval 230"/>
          <p:cNvSpPr>
            <a:spLocks noChangeArrowheads="1"/>
          </p:cNvSpPr>
          <p:nvPr/>
        </p:nvSpPr>
        <p:spPr bwMode="auto">
          <a:xfrm>
            <a:off x="24368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0" name="Oval 231"/>
          <p:cNvSpPr>
            <a:spLocks noChangeArrowheads="1"/>
          </p:cNvSpPr>
          <p:nvPr/>
        </p:nvSpPr>
        <p:spPr bwMode="auto">
          <a:xfrm>
            <a:off x="24368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1" name="Oval 232"/>
          <p:cNvSpPr>
            <a:spLocks noChangeArrowheads="1"/>
          </p:cNvSpPr>
          <p:nvPr/>
        </p:nvSpPr>
        <p:spPr bwMode="auto">
          <a:xfrm>
            <a:off x="24368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2" name="Oval 233"/>
          <p:cNvSpPr>
            <a:spLocks noChangeArrowheads="1"/>
          </p:cNvSpPr>
          <p:nvPr/>
        </p:nvSpPr>
        <p:spPr bwMode="auto">
          <a:xfrm>
            <a:off x="24368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3" name="Oval 234"/>
          <p:cNvSpPr>
            <a:spLocks noChangeArrowheads="1"/>
          </p:cNvSpPr>
          <p:nvPr/>
        </p:nvSpPr>
        <p:spPr bwMode="auto">
          <a:xfrm>
            <a:off x="24368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4" name="Oval 235"/>
          <p:cNvSpPr>
            <a:spLocks noChangeArrowheads="1"/>
          </p:cNvSpPr>
          <p:nvPr/>
        </p:nvSpPr>
        <p:spPr bwMode="auto">
          <a:xfrm>
            <a:off x="24368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5" name="Oval 236"/>
          <p:cNvSpPr>
            <a:spLocks noChangeArrowheads="1"/>
          </p:cNvSpPr>
          <p:nvPr/>
        </p:nvSpPr>
        <p:spPr bwMode="auto">
          <a:xfrm>
            <a:off x="24368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6" name="Oval 237"/>
          <p:cNvSpPr>
            <a:spLocks noChangeArrowheads="1"/>
          </p:cNvSpPr>
          <p:nvPr/>
        </p:nvSpPr>
        <p:spPr bwMode="auto">
          <a:xfrm>
            <a:off x="24368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7" name="Oval 238"/>
          <p:cNvSpPr>
            <a:spLocks noChangeArrowheads="1"/>
          </p:cNvSpPr>
          <p:nvPr/>
        </p:nvSpPr>
        <p:spPr bwMode="auto">
          <a:xfrm>
            <a:off x="24368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8" name="Oval 239"/>
          <p:cNvSpPr>
            <a:spLocks noChangeArrowheads="1"/>
          </p:cNvSpPr>
          <p:nvPr/>
        </p:nvSpPr>
        <p:spPr bwMode="auto">
          <a:xfrm>
            <a:off x="24368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9" name="Oval 240"/>
          <p:cNvSpPr>
            <a:spLocks noChangeArrowheads="1"/>
          </p:cNvSpPr>
          <p:nvPr/>
        </p:nvSpPr>
        <p:spPr bwMode="auto">
          <a:xfrm>
            <a:off x="24368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0" name="Oval 241"/>
          <p:cNvSpPr>
            <a:spLocks noChangeArrowheads="1"/>
          </p:cNvSpPr>
          <p:nvPr/>
        </p:nvSpPr>
        <p:spPr bwMode="auto">
          <a:xfrm>
            <a:off x="24368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1" name="Oval 242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2" name="Oval 243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3" name="Oval 244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4" name="Oval 245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5" name="Oval 246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6" name="Oval 247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7" name="Oval 248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8" name="Oval 249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9" name="Oval 250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0" name="Oval 251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1" name="Oval 252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2" name="Oval 253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3" name="Oval 254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4" name="Oval 255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5" name="Oval 256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6" name="Oval 257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7" name="Oval 258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8" name="Oval 259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9" name="Oval 260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0" name="Oval 261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1" name="Oval 262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2" name="Oval 263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3" name="Oval 264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4" name="Oval 265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5" name="Oval 266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6" name="Oval 268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7" name="Oval 269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8" name="Oval 270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9" name="Oval 271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0" name="Oval 272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1" name="Oval 273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2" name="Oval 274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3" name="Oval 275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4" name="Oval 276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5" name="Oval 277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6" name="Oval 278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7" name="Oval 279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8" name="Oval 280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9" name="Oval 281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0" name="Oval 282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1" name="Oval 283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2" name="Oval 284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3" name="Oval 285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4" name="Oval 286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5" name="Oval 287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6" name="Oval 288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7" name="Oval 289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8" name="Oval 290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9" name="Oval 291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0" name="Oval 292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1" name="Oval 293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2" name="Oval 294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3" name="Oval 295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4" name="Oval 296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5" name="Oval 297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6" name="Oval 298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7" name="Oval 299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8" name="Oval 300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9" name="Oval 301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0" name="Oval 302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1" name="Oval 303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2" name="Oval 304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3" name="Oval 305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4" name="Oval 306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5" name="Oval 307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6" name="Oval 308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7" name="Oval 309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8" name="Oval 310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9" name="Oval 311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0" name="Oval 312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1" name="Oval 313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2" name="Oval 314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3" name="Oval 315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4" name="Oval 316"/>
          <p:cNvSpPr>
            <a:spLocks noChangeArrowheads="1"/>
          </p:cNvSpPr>
          <p:nvPr/>
        </p:nvSpPr>
        <p:spPr bwMode="auto">
          <a:xfrm>
            <a:off x="28702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5" name="Oval 317"/>
          <p:cNvSpPr>
            <a:spLocks noChangeArrowheads="1"/>
          </p:cNvSpPr>
          <p:nvPr/>
        </p:nvSpPr>
        <p:spPr bwMode="auto">
          <a:xfrm>
            <a:off x="3013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6" name="Oval 318"/>
          <p:cNvSpPr>
            <a:spLocks noChangeArrowheads="1"/>
          </p:cNvSpPr>
          <p:nvPr/>
        </p:nvSpPr>
        <p:spPr bwMode="auto">
          <a:xfrm>
            <a:off x="3013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7" name="Oval 319"/>
          <p:cNvSpPr>
            <a:spLocks noChangeArrowheads="1"/>
          </p:cNvSpPr>
          <p:nvPr/>
        </p:nvSpPr>
        <p:spPr bwMode="auto">
          <a:xfrm>
            <a:off x="3013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8" name="Oval 320"/>
          <p:cNvSpPr>
            <a:spLocks noChangeArrowheads="1"/>
          </p:cNvSpPr>
          <p:nvPr/>
        </p:nvSpPr>
        <p:spPr bwMode="auto">
          <a:xfrm>
            <a:off x="3013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9" name="Oval 321"/>
          <p:cNvSpPr>
            <a:spLocks noChangeArrowheads="1"/>
          </p:cNvSpPr>
          <p:nvPr/>
        </p:nvSpPr>
        <p:spPr bwMode="auto">
          <a:xfrm>
            <a:off x="3013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0" name="Oval 322"/>
          <p:cNvSpPr>
            <a:spLocks noChangeArrowheads="1"/>
          </p:cNvSpPr>
          <p:nvPr/>
        </p:nvSpPr>
        <p:spPr bwMode="auto">
          <a:xfrm>
            <a:off x="3013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1" name="Oval 323"/>
          <p:cNvSpPr>
            <a:spLocks noChangeArrowheads="1"/>
          </p:cNvSpPr>
          <p:nvPr/>
        </p:nvSpPr>
        <p:spPr bwMode="auto">
          <a:xfrm>
            <a:off x="3013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2" name="Oval 324"/>
          <p:cNvSpPr>
            <a:spLocks noChangeArrowheads="1"/>
          </p:cNvSpPr>
          <p:nvPr/>
        </p:nvSpPr>
        <p:spPr bwMode="auto">
          <a:xfrm>
            <a:off x="3013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3" name="Oval 325"/>
          <p:cNvSpPr>
            <a:spLocks noChangeArrowheads="1"/>
          </p:cNvSpPr>
          <p:nvPr/>
        </p:nvSpPr>
        <p:spPr bwMode="auto">
          <a:xfrm>
            <a:off x="3013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4" name="Oval 326"/>
          <p:cNvSpPr>
            <a:spLocks noChangeArrowheads="1"/>
          </p:cNvSpPr>
          <p:nvPr/>
        </p:nvSpPr>
        <p:spPr bwMode="auto">
          <a:xfrm>
            <a:off x="3013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5" name="Oval 327"/>
          <p:cNvSpPr>
            <a:spLocks noChangeArrowheads="1"/>
          </p:cNvSpPr>
          <p:nvPr/>
        </p:nvSpPr>
        <p:spPr bwMode="auto">
          <a:xfrm>
            <a:off x="3013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6" name="Oval 328"/>
          <p:cNvSpPr>
            <a:spLocks noChangeArrowheads="1"/>
          </p:cNvSpPr>
          <p:nvPr/>
        </p:nvSpPr>
        <p:spPr bwMode="auto">
          <a:xfrm>
            <a:off x="3013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7" name="Oval 329"/>
          <p:cNvSpPr>
            <a:spLocks noChangeArrowheads="1"/>
          </p:cNvSpPr>
          <p:nvPr/>
        </p:nvSpPr>
        <p:spPr bwMode="auto">
          <a:xfrm>
            <a:off x="3013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8" name="Oval 330"/>
          <p:cNvSpPr>
            <a:spLocks noChangeArrowheads="1"/>
          </p:cNvSpPr>
          <p:nvPr/>
        </p:nvSpPr>
        <p:spPr bwMode="auto">
          <a:xfrm>
            <a:off x="3013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9" name="Oval 331"/>
          <p:cNvSpPr>
            <a:spLocks noChangeArrowheads="1"/>
          </p:cNvSpPr>
          <p:nvPr/>
        </p:nvSpPr>
        <p:spPr bwMode="auto">
          <a:xfrm>
            <a:off x="3013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0" name="Oval 332"/>
          <p:cNvSpPr>
            <a:spLocks noChangeArrowheads="1"/>
          </p:cNvSpPr>
          <p:nvPr/>
        </p:nvSpPr>
        <p:spPr bwMode="auto">
          <a:xfrm>
            <a:off x="3013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1" name="Oval 333"/>
          <p:cNvSpPr>
            <a:spLocks noChangeArrowheads="1"/>
          </p:cNvSpPr>
          <p:nvPr/>
        </p:nvSpPr>
        <p:spPr bwMode="auto">
          <a:xfrm>
            <a:off x="3013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2" name="Oval 334"/>
          <p:cNvSpPr>
            <a:spLocks noChangeArrowheads="1"/>
          </p:cNvSpPr>
          <p:nvPr/>
        </p:nvSpPr>
        <p:spPr bwMode="auto">
          <a:xfrm>
            <a:off x="3013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3" name="Oval 335"/>
          <p:cNvSpPr>
            <a:spLocks noChangeArrowheads="1"/>
          </p:cNvSpPr>
          <p:nvPr/>
        </p:nvSpPr>
        <p:spPr bwMode="auto">
          <a:xfrm>
            <a:off x="3013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4" name="Oval 336"/>
          <p:cNvSpPr>
            <a:spLocks noChangeArrowheads="1"/>
          </p:cNvSpPr>
          <p:nvPr/>
        </p:nvSpPr>
        <p:spPr bwMode="auto">
          <a:xfrm>
            <a:off x="3013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5" name="Oval 337"/>
          <p:cNvSpPr>
            <a:spLocks noChangeArrowheads="1"/>
          </p:cNvSpPr>
          <p:nvPr/>
        </p:nvSpPr>
        <p:spPr bwMode="auto">
          <a:xfrm>
            <a:off x="3013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6" name="Oval 338"/>
          <p:cNvSpPr>
            <a:spLocks noChangeArrowheads="1"/>
          </p:cNvSpPr>
          <p:nvPr/>
        </p:nvSpPr>
        <p:spPr bwMode="auto">
          <a:xfrm>
            <a:off x="3013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7" name="Oval 339"/>
          <p:cNvSpPr>
            <a:spLocks noChangeArrowheads="1"/>
          </p:cNvSpPr>
          <p:nvPr/>
        </p:nvSpPr>
        <p:spPr bwMode="auto">
          <a:xfrm>
            <a:off x="3013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8" name="Oval 340"/>
          <p:cNvSpPr>
            <a:spLocks noChangeArrowheads="1"/>
          </p:cNvSpPr>
          <p:nvPr/>
        </p:nvSpPr>
        <p:spPr bwMode="auto">
          <a:xfrm>
            <a:off x="3013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9" name="Oval 341"/>
          <p:cNvSpPr>
            <a:spLocks noChangeArrowheads="1"/>
          </p:cNvSpPr>
          <p:nvPr/>
        </p:nvSpPr>
        <p:spPr bwMode="auto">
          <a:xfrm>
            <a:off x="30130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0" name="Oval 342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1" name="Oval 343"/>
          <p:cNvSpPr>
            <a:spLocks noChangeArrowheads="1"/>
          </p:cNvSpPr>
          <p:nvPr/>
        </p:nvSpPr>
        <p:spPr bwMode="auto">
          <a:xfrm>
            <a:off x="3157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2" name="Oval 344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3" name="Oval 345"/>
          <p:cNvSpPr>
            <a:spLocks noChangeArrowheads="1"/>
          </p:cNvSpPr>
          <p:nvPr/>
        </p:nvSpPr>
        <p:spPr bwMode="auto">
          <a:xfrm>
            <a:off x="3157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4" name="Oval 346"/>
          <p:cNvSpPr>
            <a:spLocks noChangeArrowheads="1"/>
          </p:cNvSpPr>
          <p:nvPr/>
        </p:nvSpPr>
        <p:spPr bwMode="auto">
          <a:xfrm>
            <a:off x="3157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5" name="Oval 347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6" name="Oval 348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7" name="Oval 349"/>
          <p:cNvSpPr>
            <a:spLocks noChangeArrowheads="1"/>
          </p:cNvSpPr>
          <p:nvPr/>
        </p:nvSpPr>
        <p:spPr bwMode="auto">
          <a:xfrm>
            <a:off x="3157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8" name="Oval 350"/>
          <p:cNvSpPr>
            <a:spLocks noChangeArrowheads="1"/>
          </p:cNvSpPr>
          <p:nvPr/>
        </p:nvSpPr>
        <p:spPr bwMode="auto">
          <a:xfrm>
            <a:off x="3157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9" name="Oval 351"/>
          <p:cNvSpPr>
            <a:spLocks noChangeArrowheads="1"/>
          </p:cNvSpPr>
          <p:nvPr/>
        </p:nvSpPr>
        <p:spPr bwMode="auto">
          <a:xfrm>
            <a:off x="3157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0" name="Oval 352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1" name="Oval 353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2" name="Oval 354"/>
          <p:cNvSpPr>
            <a:spLocks noChangeArrowheads="1"/>
          </p:cNvSpPr>
          <p:nvPr/>
        </p:nvSpPr>
        <p:spPr bwMode="auto">
          <a:xfrm>
            <a:off x="3157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3" name="Oval 355"/>
          <p:cNvSpPr>
            <a:spLocks noChangeArrowheads="1"/>
          </p:cNvSpPr>
          <p:nvPr/>
        </p:nvSpPr>
        <p:spPr bwMode="auto">
          <a:xfrm>
            <a:off x="3157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4" name="Oval 356"/>
          <p:cNvSpPr>
            <a:spLocks noChangeArrowheads="1"/>
          </p:cNvSpPr>
          <p:nvPr/>
        </p:nvSpPr>
        <p:spPr bwMode="auto">
          <a:xfrm>
            <a:off x="3157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5" name="Oval 357"/>
          <p:cNvSpPr>
            <a:spLocks noChangeArrowheads="1"/>
          </p:cNvSpPr>
          <p:nvPr/>
        </p:nvSpPr>
        <p:spPr bwMode="auto">
          <a:xfrm>
            <a:off x="3157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6" name="Oval 358"/>
          <p:cNvSpPr>
            <a:spLocks noChangeArrowheads="1"/>
          </p:cNvSpPr>
          <p:nvPr/>
        </p:nvSpPr>
        <p:spPr bwMode="auto">
          <a:xfrm>
            <a:off x="3157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7" name="Oval 359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8" name="Oval 360"/>
          <p:cNvSpPr>
            <a:spLocks noChangeArrowheads="1"/>
          </p:cNvSpPr>
          <p:nvPr/>
        </p:nvSpPr>
        <p:spPr bwMode="auto">
          <a:xfrm>
            <a:off x="3157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9" name="Oval 361"/>
          <p:cNvSpPr>
            <a:spLocks noChangeArrowheads="1"/>
          </p:cNvSpPr>
          <p:nvPr/>
        </p:nvSpPr>
        <p:spPr bwMode="auto">
          <a:xfrm>
            <a:off x="3157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0" name="Oval 362"/>
          <p:cNvSpPr>
            <a:spLocks noChangeArrowheads="1"/>
          </p:cNvSpPr>
          <p:nvPr/>
        </p:nvSpPr>
        <p:spPr bwMode="auto">
          <a:xfrm>
            <a:off x="3157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1" name="Oval 363"/>
          <p:cNvSpPr>
            <a:spLocks noChangeArrowheads="1"/>
          </p:cNvSpPr>
          <p:nvPr/>
        </p:nvSpPr>
        <p:spPr bwMode="auto">
          <a:xfrm>
            <a:off x="3157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2" name="Oval 364"/>
          <p:cNvSpPr>
            <a:spLocks noChangeArrowheads="1"/>
          </p:cNvSpPr>
          <p:nvPr/>
        </p:nvSpPr>
        <p:spPr bwMode="auto">
          <a:xfrm>
            <a:off x="3157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3" name="Oval 365"/>
          <p:cNvSpPr>
            <a:spLocks noChangeArrowheads="1"/>
          </p:cNvSpPr>
          <p:nvPr/>
        </p:nvSpPr>
        <p:spPr bwMode="auto">
          <a:xfrm>
            <a:off x="3157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4" name="Oval 366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5" name="Oval 390"/>
          <p:cNvSpPr>
            <a:spLocks noChangeArrowheads="1"/>
          </p:cNvSpPr>
          <p:nvPr/>
        </p:nvSpPr>
        <p:spPr bwMode="auto">
          <a:xfrm>
            <a:off x="2006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6" name="Oval 391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7" name="Rectangle 392"/>
          <p:cNvSpPr>
            <a:spLocks noChangeArrowheads="1"/>
          </p:cNvSpPr>
          <p:nvPr/>
        </p:nvSpPr>
        <p:spPr bwMode="auto">
          <a:xfrm>
            <a:off x="971550" y="981075"/>
            <a:ext cx="2447925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8" name="Oval 749"/>
          <p:cNvSpPr>
            <a:spLocks noChangeArrowheads="1"/>
          </p:cNvSpPr>
          <p:nvPr/>
        </p:nvSpPr>
        <p:spPr bwMode="auto">
          <a:xfrm>
            <a:off x="12858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9" name="Oval 750"/>
          <p:cNvSpPr>
            <a:spLocks noChangeArrowheads="1"/>
          </p:cNvSpPr>
          <p:nvPr/>
        </p:nvSpPr>
        <p:spPr bwMode="auto">
          <a:xfrm>
            <a:off x="1285875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0" name="Text Box 751"/>
          <p:cNvSpPr txBox="1">
            <a:spLocks noChangeArrowheads="1"/>
          </p:cNvSpPr>
          <p:nvPr/>
        </p:nvSpPr>
        <p:spPr bwMode="auto">
          <a:xfrm>
            <a:off x="486092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5481" name="Text Box 752"/>
          <p:cNvSpPr txBox="1">
            <a:spLocks noChangeArrowheads="1"/>
          </p:cNvSpPr>
          <p:nvPr/>
        </p:nvSpPr>
        <p:spPr bwMode="auto">
          <a:xfrm>
            <a:off x="486092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5482" name="Oval 753"/>
          <p:cNvSpPr>
            <a:spLocks noChangeArrowheads="1"/>
          </p:cNvSpPr>
          <p:nvPr/>
        </p:nvSpPr>
        <p:spPr bwMode="auto">
          <a:xfrm>
            <a:off x="51022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3" name="Oval 754"/>
          <p:cNvSpPr>
            <a:spLocks noChangeArrowheads="1"/>
          </p:cNvSpPr>
          <p:nvPr/>
        </p:nvSpPr>
        <p:spPr bwMode="auto">
          <a:xfrm>
            <a:off x="51022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4" name="Oval 755"/>
          <p:cNvSpPr>
            <a:spLocks noChangeArrowheads="1"/>
          </p:cNvSpPr>
          <p:nvPr/>
        </p:nvSpPr>
        <p:spPr bwMode="auto">
          <a:xfrm>
            <a:off x="51022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5" name="Oval 756"/>
          <p:cNvSpPr>
            <a:spLocks noChangeArrowheads="1"/>
          </p:cNvSpPr>
          <p:nvPr/>
        </p:nvSpPr>
        <p:spPr bwMode="auto">
          <a:xfrm>
            <a:off x="51022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6" name="Oval 757"/>
          <p:cNvSpPr>
            <a:spLocks noChangeArrowheads="1"/>
          </p:cNvSpPr>
          <p:nvPr/>
        </p:nvSpPr>
        <p:spPr bwMode="auto">
          <a:xfrm>
            <a:off x="51022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7" name="Oval 758"/>
          <p:cNvSpPr>
            <a:spLocks noChangeArrowheads="1"/>
          </p:cNvSpPr>
          <p:nvPr/>
        </p:nvSpPr>
        <p:spPr bwMode="auto">
          <a:xfrm>
            <a:off x="51022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8" name="Oval 759"/>
          <p:cNvSpPr>
            <a:spLocks noChangeArrowheads="1"/>
          </p:cNvSpPr>
          <p:nvPr/>
        </p:nvSpPr>
        <p:spPr bwMode="auto">
          <a:xfrm>
            <a:off x="51022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9" name="Oval 760"/>
          <p:cNvSpPr>
            <a:spLocks noChangeArrowheads="1"/>
          </p:cNvSpPr>
          <p:nvPr/>
        </p:nvSpPr>
        <p:spPr bwMode="auto">
          <a:xfrm>
            <a:off x="51022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0" name="Oval 761"/>
          <p:cNvSpPr>
            <a:spLocks noChangeArrowheads="1"/>
          </p:cNvSpPr>
          <p:nvPr/>
        </p:nvSpPr>
        <p:spPr bwMode="auto">
          <a:xfrm>
            <a:off x="51022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1" name="Oval 762"/>
          <p:cNvSpPr>
            <a:spLocks noChangeArrowheads="1"/>
          </p:cNvSpPr>
          <p:nvPr/>
        </p:nvSpPr>
        <p:spPr bwMode="auto">
          <a:xfrm>
            <a:off x="51022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2" name="Oval 763"/>
          <p:cNvSpPr>
            <a:spLocks noChangeArrowheads="1"/>
          </p:cNvSpPr>
          <p:nvPr/>
        </p:nvSpPr>
        <p:spPr bwMode="auto">
          <a:xfrm>
            <a:off x="51022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3" name="Oval 764"/>
          <p:cNvSpPr>
            <a:spLocks noChangeArrowheads="1"/>
          </p:cNvSpPr>
          <p:nvPr/>
        </p:nvSpPr>
        <p:spPr bwMode="auto">
          <a:xfrm>
            <a:off x="51022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4" name="Oval 765"/>
          <p:cNvSpPr>
            <a:spLocks noChangeArrowheads="1"/>
          </p:cNvSpPr>
          <p:nvPr/>
        </p:nvSpPr>
        <p:spPr bwMode="auto">
          <a:xfrm>
            <a:off x="51022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5" name="Oval 766"/>
          <p:cNvSpPr>
            <a:spLocks noChangeArrowheads="1"/>
          </p:cNvSpPr>
          <p:nvPr/>
        </p:nvSpPr>
        <p:spPr bwMode="auto">
          <a:xfrm>
            <a:off x="51022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6" name="Oval 767"/>
          <p:cNvSpPr>
            <a:spLocks noChangeArrowheads="1"/>
          </p:cNvSpPr>
          <p:nvPr/>
        </p:nvSpPr>
        <p:spPr bwMode="auto">
          <a:xfrm>
            <a:off x="51022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7" name="Oval 768"/>
          <p:cNvSpPr>
            <a:spLocks noChangeArrowheads="1"/>
          </p:cNvSpPr>
          <p:nvPr/>
        </p:nvSpPr>
        <p:spPr bwMode="auto">
          <a:xfrm>
            <a:off x="51022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8" name="Oval 769"/>
          <p:cNvSpPr>
            <a:spLocks noChangeArrowheads="1"/>
          </p:cNvSpPr>
          <p:nvPr/>
        </p:nvSpPr>
        <p:spPr bwMode="auto">
          <a:xfrm>
            <a:off x="51022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9" name="Oval 770"/>
          <p:cNvSpPr>
            <a:spLocks noChangeArrowheads="1"/>
          </p:cNvSpPr>
          <p:nvPr/>
        </p:nvSpPr>
        <p:spPr bwMode="auto">
          <a:xfrm>
            <a:off x="51022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0" name="Oval 771"/>
          <p:cNvSpPr>
            <a:spLocks noChangeArrowheads="1"/>
          </p:cNvSpPr>
          <p:nvPr/>
        </p:nvSpPr>
        <p:spPr bwMode="auto">
          <a:xfrm>
            <a:off x="51022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1" name="Text Box 772"/>
          <p:cNvSpPr txBox="1">
            <a:spLocks noChangeArrowheads="1"/>
          </p:cNvSpPr>
          <p:nvPr/>
        </p:nvSpPr>
        <p:spPr bwMode="auto">
          <a:xfrm>
            <a:off x="478790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5502" name="Text Box 773"/>
          <p:cNvSpPr txBox="1">
            <a:spLocks noChangeArrowheads="1"/>
          </p:cNvSpPr>
          <p:nvPr/>
        </p:nvSpPr>
        <p:spPr bwMode="auto">
          <a:xfrm>
            <a:off x="478790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5503" name="Oval 774"/>
          <p:cNvSpPr>
            <a:spLocks noChangeArrowheads="1"/>
          </p:cNvSpPr>
          <p:nvPr/>
        </p:nvSpPr>
        <p:spPr bwMode="auto">
          <a:xfrm>
            <a:off x="51022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4" name="Oval 775"/>
          <p:cNvSpPr>
            <a:spLocks noChangeArrowheads="1"/>
          </p:cNvSpPr>
          <p:nvPr/>
        </p:nvSpPr>
        <p:spPr bwMode="auto">
          <a:xfrm>
            <a:off x="51022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5" name="Oval 776"/>
          <p:cNvSpPr>
            <a:spLocks noChangeArrowheads="1"/>
          </p:cNvSpPr>
          <p:nvPr/>
        </p:nvSpPr>
        <p:spPr bwMode="auto">
          <a:xfrm>
            <a:off x="51022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6" name="Oval 777"/>
          <p:cNvSpPr>
            <a:spLocks noChangeArrowheads="1"/>
          </p:cNvSpPr>
          <p:nvPr/>
        </p:nvSpPr>
        <p:spPr bwMode="auto">
          <a:xfrm>
            <a:off x="5102225" y="4606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7" name="Text Box 778"/>
          <p:cNvSpPr txBox="1">
            <a:spLocks noChangeArrowheads="1"/>
          </p:cNvSpPr>
          <p:nvPr/>
        </p:nvSpPr>
        <p:spPr bwMode="auto">
          <a:xfrm>
            <a:off x="478790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5508" name="Text Box 779"/>
          <p:cNvSpPr txBox="1">
            <a:spLocks noChangeArrowheads="1"/>
          </p:cNvSpPr>
          <p:nvPr/>
        </p:nvSpPr>
        <p:spPr bwMode="auto">
          <a:xfrm>
            <a:off x="478790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5509" name="Oval 780"/>
          <p:cNvSpPr>
            <a:spLocks noChangeArrowheads="1"/>
          </p:cNvSpPr>
          <p:nvPr/>
        </p:nvSpPr>
        <p:spPr bwMode="auto">
          <a:xfrm>
            <a:off x="524668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0" name="Oval 781"/>
          <p:cNvSpPr>
            <a:spLocks noChangeArrowheads="1"/>
          </p:cNvSpPr>
          <p:nvPr/>
        </p:nvSpPr>
        <p:spPr bwMode="auto">
          <a:xfrm>
            <a:off x="524668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1" name="Oval 782"/>
          <p:cNvSpPr>
            <a:spLocks noChangeArrowheads="1"/>
          </p:cNvSpPr>
          <p:nvPr/>
        </p:nvSpPr>
        <p:spPr bwMode="auto">
          <a:xfrm>
            <a:off x="524668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2" name="Oval 783"/>
          <p:cNvSpPr>
            <a:spLocks noChangeArrowheads="1"/>
          </p:cNvSpPr>
          <p:nvPr/>
        </p:nvSpPr>
        <p:spPr bwMode="auto">
          <a:xfrm>
            <a:off x="52466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3" name="Oval 784"/>
          <p:cNvSpPr>
            <a:spLocks noChangeArrowheads="1"/>
          </p:cNvSpPr>
          <p:nvPr/>
        </p:nvSpPr>
        <p:spPr bwMode="auto">
          <a:xfrm>
            <a:off x="524668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4" name="Oval 785"/>
          <p:cNvSpPr>
            <a:spLocks noChangeArrowheads="1"/>
          </p:cNvSpPr>
          <p:nvPr/>
        </p:nvSpPr>
        <p:spPr bwMode="auto">
          <a:xfrm>
            <a:off x="524668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5" name="Oval 786"/>
          <p:cNvSpPr>
            <a:spLocks noChangeArrowheads="1"/>
          </p:cNvSpPr>
          <p:nvPr/>
        </p:nvSpPr>
        <p:spPr bwMode="auto">
          <a:xfrm>
            <a:off x="524668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6" name="Oval 787"/>
          <p:cNvSpPr>
            <a:spLocks noChangeArrowheads="1"/>
          </p:cNvSpPr>
          <p:nvPr/>
        </p:nvSpPr>
        <p:spPr bwMode="auto">
          <a:xfrm>
            <a:off x="52466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7" name="Oval 788"/>
          <p:cNvSpPr>
            <a:spLocks noChangeArrowheads="1"/>
          </p:cNvSpPr>
          <p:nvPr/>
        </p:nvSpPr>
        <p:spPr bwMode="auto">
          <a:xfrm>
            <a:off x="524668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8" name="Oval 789"/>
          <p:cNvSpPr>
            <a:spLocks noChangeArrowheads="1"/>
          </p:cNvSpPr>
          <p:nvPr/>
        </p:nvSpPr>
        <p:spPr bwMode="auto">
          <a:xfrm>
            <a:off x="524668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9" name="Oval 790"/>
          <p:cNvSpPr>
            <a:spLocks noChangeArrowheads="1"/>
          </p:cNvSpPr>
          <p:nvPr/>
        </p:nvSpPr>
        <p:spPr bwMode="auto">
          <a:xfrm>
            <a:off x="524668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0" name="Oval 791"/>
          <p:cNvSpPr>
            <a:spLocks noChangeArrowheads="1"/>
          </p:cNvSpPr>
          <p:nvPr/>
        </p:nvSpPr>
        <p:spPr bwMode="auto">
          <a:xfrm>
            <a:off x="524668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1" name="Oval 792"/>
          <p:cNvSpPr>
            <a:spLocks noChangeArrowheads="1"/>
          </p:cNvSpPr>
          <p:nvPr/>
        </p:nvSpPr>
        <p:spPr bwMode="auto">
          <a:xfrm>
            <a:off x="52466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2" name="Oval 793"/>
          <p:cNvSpPr>
            <a:spLocks noChangeArrowheads="1"/>
          </p:cNvSpPr>
          <p:nvPr/>
        </p:nvSpPr>
        <p:spPr bwMode="auto">
          <a:xfrm>
            <a:off x="524668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3" name="Oval 794"/>
          <p:cNvSpPr>
            <a:spLocks noChangeArrowheads="1"/>
          </p:cNvSpPr>
          <p:nvPr/>
        </p:nvSpPr>
        <p:spPr bwMode="auto">
          <a:xfrm>
            <a:off x="524668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4" name="Oval 795"/>
          <p:cNvSpPr>
            <a:spLocks noChangeArrowheads="1"/>
          </p:cNvSpPr>
          <p:nvPr/>
        </p:nvSpPr>
        <p:spPr bwMode="auto">
          <a:xfrm>
            <a:off x="52466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5" name="Oval 796"/>
          <p:cNvSpPr>
            <a:spLocks noChangeArrowheads="1"/>
          </p:cNvSpPr>
          <p:nvPr/>
        </p:nvSpPr>
        <p:spPr bwMode="auto">
          <a:xfrm>
            <a:off x="52466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6" name="Oval 797"/>
          <p:cNvSpPr>
            <a:spLocks noChangeArrowheads="1"/>
          </p:cNvSpPr>
          <p:nvPr/>
        </p:nvSpPr>
        <p:spPr bwMode="auto">
          <a:xfrm>
            <a:off x="524668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7" name="Oval 798"/>
          <p:cNvSpPr>
            <a:spLocks noChangeArrowheads="1"/>
          </p:cNvSpPr>
          <p:nvPr/>
        </p:nvSpPr>
        <p:spPr bwMode="auto">
          <a:xfrm>
            <a:off x="52466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8" name="Oval 799"/>
          <p:cNvSpPr>
            <a:spLocks noChangeArrowheads="1"/>
          </p:cNvSpPr>
          <p:nvPr/>
        </p:nvSpPr>
        <p:spPr bwMode="auto">
          <a:xfrm>
            <a:off x="524668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9" name="Oval 800"/>
          <p:cNvSpPr>
            <a:spLocks noChangeArrowheads="1"/>
          </p:cNvSpPr>
          <p:nvPr/>
        </p:nvSpPr>
        <p:spPr bwMode="auto">
          <a:xfrm>
            <a:off x="52466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0" name="Oval 801"/>
          <p:cNvSpPr>
            <a:spLocks noChangeArrowheads="1"/>
          </p:cNvSpPr>
          <p:nvPr/>
        </p:nvSpPr>
        <p:spPr bwMode="auto">
          <a:xfrm>
            <a:off x="52466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1" name="Oval 802"/>
          <p:cNvSpPr>
            <a:spLocks noChangeArrowheads="1"/>
          </p:cNvSpPr>
          <p:nvPr/>
        </p:nvSpPr>
        <p:spPr bwMode="auto">
          <a:xfrm>
            <a:off x="524668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2" name="Oval 803"/>
          <p:cNvSpPr>
            <a:spLocks noChangeArrowheads="1"/>
          </p:cNvSpPr>
          <p:nvPr/>
        </p:nvSpPr>
        <p:spPr bwMode="auto">
          <a:xfrm>
            <a:off x="524668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3" name="Oval 804"/>
          <p:cNvSpPr>
            <a:spLocks noChangeArrowheads="1"/>
          </p:cNvSpPr>
          <p:nvPr/>
        </p:nvSpPr>
        <p:spPr bwMode="auto">
          <a:xfrm>
            <a:off x="524668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4" name="Oval 805"/>
          <p:cNvSpPr>
            <a:spLocks noChangeArrowheads="1"/>
          </p:cNvSpPr>
          <p:nvPr/>
        </p:nvSpPr>
        <p:spPr bwMode="auto">
          <a:xfrm>
            <a:off x="53895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5" name="Oval 806"/>
          <p:cNvSpPr>
            <a:spLocks noChangeArrowheads="1"/>
          </p:cNvSpPr>
          <p:nvPr/>
        </p:nvSpPr>
        <p:spPr bwMode="auto">
          <a:xfrm>
            <a:off x="538956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6" name="Oval 807"/>
          <p:cNvSpPr>
            <a:spLocks noChangeArrowheads="1"/>
          </p:cNvSpPr>
          <p:nvPr/>
        </p:nvSpPr>
        <p:spPr bwMode="auto">
          <a:xfrm>
            <a:off x="53895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7" name="Oval 808"/>
          <p:cNvSpPr>
            <a:spLocks noChangeArrowheads="1"/>
          </p:cNvSpPr>
          <p:nvPr/>
        </p:nvSpPr>
        <p:spPr bwMode="auto">
          <a:xfrm>
            <a:off x="538956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8" name="Oval 809"/>
          <p:cNvSpPr>
            <a:spLocks noChangeArrowheads="1"/>
          </p:cNvSpPr>
          <p:nvPr/>
        </p:nvSpPr>
        <p:spPr bwMode="auto">
          <a:xfrm>
            <a:off x="538956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9" name="Oval 810"/>
          <p:cNvSpPr>
            <a:spLocks noChangeArrowheads="1"/>
          </p:cNvSpPr>
          <p:nvPr/>
        </p:nvSpPr>
        <p:spPr bwMode="auto">
          <a:xfrm>
            <a:off x="53895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0" name="Oval 811"/>
          <p:cNvSpPr>
            <a:spLocks noChangeArrowheads="1"/>
          </p:cNvSpPr>
          <p:nvPr/>
        </p:nvSpPr>
        <p:spPr bwMode="auto">
          <a:xfrm>
            <a:off x="53895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1" name="Oval 812"/>
          <p:cNvSpPr>
            <a:spLocks noChangeArrowheads="1"/>
          </p:cNvSpPr>
          <p:nvPr/>
        </p:nvSpPr>
        <p:spPr bwMode="auto">
          <a:xfrm>
            <a:off x="538956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2" name="Oval 813"/>
          <p:cNvSpPr>
            <a:spLocks noChangeArrowheads="1"/>
          </p:cNvSpPr>
          <p:nvPr/>
        </p:nvSpPr>
        <p:spPr bwMode="auto">
          <a:xfrm>
            <a:off x="538956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3" name="Oval 814"/>
          <p:cNvSpPr>
            <a:spLocks noChangeArrowheads="1"/>
          </p:cNvSpPr>
          <p:nvPr/>
        </p:nvSpPr>
        <p:spPr bwMode="auto">
          <a:xfrm>
            <a:off x="538956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4" name="Oval 815"/>
          <p:cNvSpPr>
            <a:spLocks noChangeArrowheads="1"/>
          </p:cNvSpPr>
          <p:nvPr/>
        </p:nvSpPr>
        <p:spPr bwMode="auto">
          <a:xfrm>
            <a:off x="53895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5" name="Oval 816"/>
          <p:cNvSpPr>
            <a:spLocks noChangeArrowheads="1"/>
          </p:cNvSpPr>
          <p:nvPr/>
        </p:nvSpPr>
        <p:spPr bwMode="auto">
          <a:xfrm>
            <a:off x="53895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6" name="Oval 817"/>
          <p:cNvSpPr>
            <a:spLocks noChangeArrowheads="1"/>
          </p:cNvSpPr>
          <p:nvPr/>
        </p:nvSpPr>
        <p:spPr bwMode="auto">
          <a:xfrm>
            <a:off x="538956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7" name="Oval 818"/>
          <p:cNvSpPr>
            <a:spLocks noChangeArrowheads="1"/>
          </p:cNvSpPr>
          <p:nvPr/>
        </p:nvSpPr>
        <p:spPr bwMode="auto">
          <a:xfrm>
            <a:off x="538956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8" name="Oval 819"/>
          <p:cNvSpPr>
            <a:spLocks noChangeArrowheads="1"/>
          </p:cNvSpPr>
          <p:nvPr/>
        </p:nvSpPr>
        <p:spPr bwMode="auto">
          <a:xfrm>
            <a:off x="538956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9" name="Oval 820"/>
          <p:cNvSpPr>
            <a:spLocks noChangeArrowheads="1"/>
          </p:cNvSpPr>
          <p:nvPr/>
        </p:nvSpPr>
        <p:spPr bwMode="auto">
          <a:xfrm>
            <a:off x="538956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0" name="Oval 821"/>
          <p:cNvSpPr>
            <a:spLocks noChangeArrowheads="1"/>
          </p:cNvSpPr>
          <p:nvPr/>
        </p:nvSpPr>
        <p:spPr bwMode="auto">
          <a:xfrm>
            <a:off x="538956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1" name="Oval 822"/>
          <p:cNvSpPr>
            <a:spLocks noChangeArrowheads="1"/>
          </p:cNvSpPr>
          <p:nvPr/>
        </p:nvSpPr>
        <p:spPr bwMode="auto">
          <a:xfrm>
            <a:off x="53895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2" name="Oval 823"/>
          <p:cNvSpPr>
            <a:spLocks noChangeArrowheads="1"/>
          </p:cNvSpPr>
          <p:nvPr/>
        </p:nvSpPr>
        <p:spPr bwMode="auto">
          <a:xfrm>
            <a:off x="538956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3" name="Oval 824"/>
          <p:cNvSpPr>
            <a:spLocks noChangeArrowheads="1"/>
          </p:cNvSpPr>
          <p:nvPr/>
        </p:nvSpPr>
        <p:spPr bwMode="auto">
          <a:xfrm>
            <a:off x="538956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4" name="Oval 825"/>
          <p:cNvSpPr>
            <a:spLocks noChangeArrowheads="1"/>
          </p:cNvSpPr>
          <p:nvPr/>
        </p:nvSpPr>
        <p:spPr bwMode="auto">
          <a:xfrm>
            <a:off x="538956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5" name="Oval 826"/>
          <p:cNvSpPr>
            <a:spLocks noChangeArrowheads="1"/>
          </p:cNvSpPr>
          <p:nvPr/>
        </p:nvSpPr>
        <p:spPr bwMode="auto">
          <a:xfrm>
            <a:off x="538956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6" name="Oval 827"/>
          <p:cNvSpPr>
            <a:spLocks noChangeArrowheads="1"/>
          </p:cNvSpPr>
          <p:nvPr/>
        </p:nvSpPr>
        <p:spPr bwMode="auto">
          <a:xfrm>
            <a:off x="538956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7" name="Oval 828"/>
          <p:cNvSpPr>
            <a:spLocks noChangeArrowheads="1"/>
          </p:cNvSpPr>
          <p:nvPr/>
        </p:nvSpPr>
        <p:spPr bwMode="auto">
          <a:xfrm>
            <a:off x="538956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8" name="Oval 829"/>
          <p:cNvSpPr>
            <a:spLocks noChangeArrowheads="1"/>
          </p:cNvSpPr>
          <p:nvPr/>
        </p:nvSpPr>
        <p:spPr bwMode="auto">
          <a:xfrm>
            <a:off x="53895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9" name="Oval 830"/>
          <p:cNvSpPr>
            <a:spLocks noChangeArrowheads="1"/>
          </p:cNvSpPr>
          <p:nvPr/>
        </p:nvSpPr>
        <p:spPr bwMode="auto">
          <a:xfrm>
            <a:off x="55340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0" name="Oval 831"/>
          <p:cNvSpPr>
            <a:spLocks noChangeArrowheads="1"/>
          </p:cNvSpPr>
          <p:nvPr/>
        </p:nvSpPr>
        <p:spPr bwMode="auto">
          <a:xfrm>
            <a:off x="55340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1" name="Oval 832"/>
          <p:cNvSpPr>
            <a:spLocks noChangeArrowheads="1"/>
          </p:cNvSpPr>
          <p:nvPr/>
        </p:nvSpPr>
        <p:spPr bwMode="auto">
          <a:xfrm>
            <a:off x="55340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2" name="Oval 833"/>
          <p:cNvSpPr>
            <a:spLocks noChangeArrowheads="1"/>
          </p:cNvSpPr>
          <p:nvPr/>
        </p:nvSpPr>
        <p:spPr bwMode="auto">
          <a:xfrm>
            <a:off x="55340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3" name="Oval 834"/>
          <p:cNvSpPr>
            <a:spLocks noChangeArrowheads="1"/>
          </p:cNvSpPr>
          <p:nvPr/>
        </p:nvSpPr>
        <p:spPr bwMode="auto">
          <a:xfrm>
            <a:off x="55340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4" name="Oval 835"/>
          <p:cNvSpPr>
            <a:spLocks noChangeArrowheads="1"/>
          </p:cNvSpPr>
          <p:nvPr/>
        </p:nvSpPr>
        <p:spPr bwMode="auto">
          <a:xfrm>
            <a:off x="55340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5" name="Oval 836"/>
          <p:cNvSpPr>
            <a:spLocks noChangeArrowheads="1"/>
          </p:cNvSpPr>
          <p:nvPr/>
        </p:nvSpPr>
        <p:spPr bwMode="auto">
          <a:xfrm>
            <a:off x="55340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6" name="Oval 837"/>
          <p:cNvSpPr>
            <a:spLocks noChangeArrowheads="1"/>
          </p:cNvSpPr>
          <p:nvPr/>
        </p:nvSpPr>
        <p:spPr bwMode="auto">
          <a:xfrm>
            <a:off x="55340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7" name="Oval 838"/>
          <p:cNvSpPr>
            <a:spLocks noChangeArrowheads="1"/>
          </p:cNvSpPr>
          <p:nvPr/>
        </p:nvSpPr>
        <p:spPr bwMode="auto">
          <a:xfrm>
            <a:off x="55340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8" name="Oval 839"/>
          <p:cNvSpPr>
            <a:spLocks noChangeArrowheads="1"/>
          </p:cNvSpPr>
          <p:nvPr/>
        </p:nvSpPr>
        <p:spPr bwMode="auto">
          <a:xfrm>
            <a:off x="55340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9" name="Oval 840"/>
          <p:cNvSpPr>
            <a:spLocks noChangeArrowheads="1"/>
          </p:cNvSpPr>
          <p:nvPr/>
        </p:nvSpPr>
        <p:spPr bwMode="auto">
          <a:xfrm>
            <a:off x="55340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0" name="Oval 841"/>
          <p:cNvSpPr>
            <a:spLocks noChangeArrowheads="1"/>
          </p:cNvSpPr>
          <p:nvPr/>
        </p:nvSpPr>
        <p:spPr bwMode="auto">
          <a:xfrm>
            <a:off x="55340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1" name="Oval 842"/>
          <p:cNvSpPr>
            <a:spLocks noChangeArrowheads="1"/>
          </p:cNvSpPr>
          <p:nvPr/>
        </p:nvSpPr>
        <p:spPr bwMode="auto">
          <a:xfrm>
            <a:off x="55340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2" name="Oval 843"/>
          <p:cNvSpPr>
            <a:spLocks noChangeArrowheads="1"/>
          </p:cNvSpPr>
          <p:nvPr/>
        </p:nvSpPr>
        <p:spPr bwMode="auto">
          <a:xfrm>
            <a:off x="55340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3" name="Oval 844"/>
          <p:cNvSpPr>
            <a:spLocks noChangeArrowheads="1"/>
          </p:cNvSpPr>
          <p:nvPr/>
        </p:nvSpPr>
        <p:spPr bwMode="auto">
          <a:xfrm>
            <a:off x="55340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4" name="Oval 845"/>
          <p:cNvSpPr>
            <a:spLocks noChangeArrowheads="1"/>
          </p:cNvSpPr>
          <p:nvPr/>
        </p:nvSpPr>
        <p:spPr bwMode="auto">
          <a:xfrm>
            <a:off x="55340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5" name="Oval 846"/>
          <p:cNvSpPr>
            <a:spLocks noChangeArrowheads="1"/>
          </p:cNvSpPr>
          <p:nvPr/>
        </p:nvSpPr>
        <p:spPr bwMode="auto">
          <a:xfrm>
            <a:off x="55340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6" name="Oval 847"/>
          <p:cNvSpPr>
            <a:spLocks noChangeArrowheads="1"/>
          </p:cNvSpPr>
          <p:nvPr/>
        </p:nvSpPr>
        <p:spPr bwMode="auto">
          <a:xfrm>
            <a:off x="55340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7" name="Oval 848"/>
          <p:cNvSpPr>
            <a:spLocks noChangeArrowheads="1"/>
          </p:cNvSpPr>
          <p:nvPr/>
        </p:nvSpPr>
        <p:spPr bwMode="auto">
          <a:xfrm>
            <a:off x="55340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8" name="Oval 849"/>
          <p:cNvSpPr>
            <a:spLocks noChangeArrowheads="1"/>
          </p:cNvSpPr>
          <p:nvPr/>
        </p:nvSpPr>
        <p:spPr bwMode="auto">
          <a:xfrm>
            <a:off x="55340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9" name="Oval 850"/>
          <p:cNvSpPr>
            <a:spLocks noChangeArrowheads="1"/>
          </p:cNvSpPr>
          <p:nvPr/>
        </p:nvSpPr>
        <p:spPr bwMode="auto">
          <a:xfrm>
            <a:off x="55340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0" name="Oval 851"/>
          <p:cNvSpPr>
            <a:spLocks noChangeArrowheads="1"/>
          </p:cNvSpPr>
          <p:nvPr/>
        </p:nvSpPr>
        <p:spPr bwMode="auto">
          <a:xfrm>
            <a:off x="55340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1" name="Oval 852"/>
          <p:cNvSpPr>
            <a:spLocks noChangeArrowheads="1"/>
          </p:cNvSpPr>
          <p:nvPr/>
        </p:nvSpPr>
        <p:spPr bwMode="auto">
          <a:xfrm>
            <a:off x="55340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2" name="Oval 853"/>
          <p:cNvSpPr>
            <a:spLocks noChangeArrowheads="1"/>
          </p:cNvSpPr>
          <p:nvPr/>
        </p:nvSpPr>
        <p:spPr bwMode="auto">
          <a:xfrm>
            <a:off x="553402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3" name="Oval 854"/>
          <p:cNvSpPr>
            <a:spLocks noChangeArrowheads="1"/>
          </p:cNvSpPr>
          <p:nvPr/>
        </p:nvSpPr>
        <p:spPr bwMode="auto">
          <a:xfrm>
            <a:off x="55340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4" name="Oval 855"/>
          <p:cNvSpPr>
            <a:spLocks noChangeArrowheads="1"/>
          </p:cNvSpPr>
          <p:nvPr/>
        </p:nvSpPr>
        <p:spPr bwMode="auto">
          <a:xfrm>
            <a:off x="567848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5" name="Oval 856"/>
          <p:cNvSpPr>
            <a:spLocks noChangeArrowheads="1"/>
          </p:cNvSpPr>
          <p:nvPr/>
        </p:nvSpPr>
        <p:spPr bwMode="auto">
          <a:xfrm>
            <a:off x="567848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6" name="Oval 857"/>
          <p:cNvSpPr>
            <a:spLocks noChangeArrowheads="1"/>
          </p:cNvSpPr>
          <p:nvPr/>
        </p:nvSpPr>
        <p:spPr bwMode="auto">
          <a:xfrm>
            <a:off x="567848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7" name="Oval 858"/>
          <p:cNvSpPr>
            <a:spLocks noChangeArrowheads="1"/>
          </p:cNvSpPr>
          <p:nvPr/>
        </p:nvSpPr>
        <p:spPr bwMode="auto">
          <a:xfrm>
            <a:off x="56784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8" name="Oval 859"/>
          <p:cNvSpPr>
            <a:spLocks noChangeArrowheads="1"/>
          </p:cNvSpPr>
          <p:nvPr/>
        </p:nvSpPr>
        <p:spPr bwMode="auto">
          <a:xfrm>
            <a:off x="567848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9" name="Oval 860"/>
          <p:cNvSpPr>
            <a:spLocks noChangeArrowheads="1"/>
          </p:cNvSpPr>
          <p:nvPr/>
        </p:nvSpPr>
        <p:spPr bwMode="auto">
          <a:xfrm>
            <a:off x="567848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0" name="Oval 861"/>
          <p:cNvSpPr>
            <a:spLocks noChangeArrowheads="1"/>
          </p:cNvSpPr>
          <p:nvPr/>
        </p:nvSpPr>
        <p:spPr bwMode="auto">
          <a:xfrm>
            <a:off x="567848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1" name="Oval 862"/>
          <p:cNvSpPr>
            <a:spLocks noChangeArrowheads="1"/>
          </p:cNvSpPr>
          <p:nvPr/>
        </p:nvSpPr>
        <p:spPr bwMode="auto">
          <a:xfrm>
            <a:off x="56784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2" name="Oval 863"/>
          <p:cNvSpPr>
            <a:spLocks noChangeArrowheads="1"/>
          </p:cNvSpPr>
          <p:nvPr/>
        </p:nvSpPr>
        <p:spPr bwMode="auto">
          <a:xfrm>
            <a:off x="567848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3" name="Oval 864"/>
          <p:cNvSpPr>
            <a:spLocks noChangeArrowheads="1"/>
          </p:cNvSpPr>
          <p:nvPr/>
        </p:nvSpPr>
        <p:spPr bwMode="auto">
          <a:xfrm>
            <a:off x="567848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4" name="Oval 865"/>
          <p:cNvSpPr>
            <a:spLocks noChangeArrowheads="1"/>
          </p:cNvSpPr>
          <p:nvPr/>
        </p:nvSpPr>
        <p:spPr bwMode="auto">
          <a:xfrm>
            <a:off x="567848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5" name="Oval 866"/>
          <p:cNvSpPr>
            <a:spLocks noChangeArrowheads="1"/>
          </p:cNvSpPr>
          <p:nvPr/>
        </p:nvSpPr>
        <p:spPr bwMode="auto">
          <a:xfrm>
            <a:off x="567848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6" name="Oval 867"/>
          <p:cNvSpPr>
            <a:spLocks noChangeArrowheads="1"/>
          </p:cNvSpPr>
          <p:nvPr/>
        </p:nvSpPr>
        <p:spPr bwMode="auto">
          <a:xfrm>
            <a:off x="56784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7" name="Oval 868"/>
          <p:cNvSpPr>
            <a:spLocks noChangeArrowheads="1"/>
          </p:cNvSpPr>
          <p:nvPr/>
        </p:nvSpPr>
        <p:spPr bwMode="auto">
          <a:xfrm>
            <a:off x="567848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8" name="Oval 869"/>
          <p:cNvSpPr>
            <a:spLocks noChangeArrowheads="1"/>
          </p:cNvSpPr>
          <p:nvPr/>
        </p:nvSpPr>
        <p:spPr bwMode="auto">
          <a:xfrm>
            <a:off x="567848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9" name="Oval 870"/>
          <p:cNvSpPr>
            <a:spLocks noChangeArrowheads="1"/>
          </p:cNvSpPr>
          <p:nvPr/>
        </p:nvSpPr>
        <p:spPr bwMode="auto">
          <a:xfrm>
            <a:off x="56784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0" name="Oval 871"/>
          <p:cNvSpPr>
            <a:spLocks noChangeArrowheads="1"/>
          </p:cNvSpPr>
          <p:nvPr/>
        </p:nvSpPr>
        <p:spPr bwMode="auto">
          <a:xfrm>
            <a:off x="56784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1" name="Oval 872"/>
          <p:cNvSpPr>
            <a:spLocks noChangeArrowheads="1"/>
          </p:cNvSpPr>
          <p:nvPr/>
        </p:nvSpPr>
        <p:spPr bwMode="auto">
          <a:xfrm>
            <a:off x="567848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2" name="Oval 873"/>
          <p:cNvSpPr>
            <a:spLocks noChangeArrowheads="1"/>
          </p:cNvSpPr>
          <p:nvPr/>
        </p:nvSpPr>
        <p:spPr bwMode="auto">
          <a:xfrm>
            <a:off x="56784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3" name="Oval 874"/>
          <p:cNvSpPr>
            <a:spLocks noChangeArrowheads="1"/>
          </p:cNvSpPr>
          <p:nvPr/>
        </p:nvSpPr>
        <p:spPr bwMode="auto">
          <a:xfrm>
            <a:off x="567848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4" name="Oval 875"/>
          <p:cNvSpPr>
            <a:spLocks noChangeArrowheads="1"/>
          </p:cNvSpPr>
          <p:nvPr/>
        </p:nvSpPr>
        <p:spPr bwMode="auto">
          <a:xfrm>
            <a:off x="56784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5" name="Oval 876"/>
          <p:cNvSpPr>
            <a:spLocks noChangeArrowheads="1"/>
          </p:cNvSpPr>
          <p:nvPr/>
        </p:nvSpPr>
        <p:spPr bwMode="auto">
          <a:xfrm>
            <a:off x="56784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6" name="Oval 877"/>
          <p:cNvSpPr>
            <a:spLocks noChangeArrowheads="1"/>
          </p:cNvSpPr>
          <p:nvPr/>
        </p:nvSpPr>
        <p:spPr bwMode="auto">
          <a:xfrm>
            <a:off x="567848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7" name="Oval 878"/>
          <p:cNvSpPr>
            <a:spLocks noChangeArrowheads="1"/>
          </p:cNvSpPr>
          <p:nvPr/>
        </p:nvSpPr>
        <p:spPr bwMode="auto">
          <a:xfrm>
            <a:off x="567848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8" name="Oval 879"/>
          <p:cNvSpPr>
            <a:spLocks noChangeArrowheads="1"/>
          </p:cNvSpPr>
          <p:nvPr/>
        </p:nvSpPr>
        <p:spPr bwMode="auto">
          <a:xfrm>
            <a:off x="567848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9" name="Text Box 880"/>
          <p:cNvSpPr txBox="1">
            <a:spLocks noChangeArrowheads="1"/>
          </p:cNvSpPr>
          <p:nvPr/>
        </p:nvSpPr>
        <p:spPr bwMode="auto">
          <a:xfrm>
            <a:off x="5014913" y="10541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</a:t>
            </a:r>
          </a:p>
        </p:txBody>
      </p:sp>
      <p:sp>
        <p:nvSpPr>
          <p:cNvPr id="5610" name="Oval 881"/>
          <p:cNvSpPr>
            <a:spLocks noChangeArrowheads="1"/>
          </p:cNvSpPr>
          <p:nvPr/>
        </p:nvSpPr>
        <p:spPr bwMode="auto">
          <a:xfrm>
            <a:off x="58229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1" name="Oval 882"/>
          <p:cNvSpPr>
            <a:spLocks noChangeArrowheads="1"/>
          </p:cNvSpPr>
          <p:nvPr/>
        </p:nvSpPr>
        <p:spPr bwMode="auto">
          <a:xfrm>
            <a:off x="58229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2" name="Oval 883"/>
          <p:cNvSpPr>
            <a:spLocks noChangeArrowheads="1"/>
          </p:cNvSpPr>
          <p:nvPr/>
        </p:nvSpPr>
        <p:spPr bwMode="auto">
          <a:xfrm>
            <a:off x="58229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3" name="Oval 884"/>
          <p:cNvSpPr>
            <a:spLocks noChangeArrowheads="1"/>
          </p:cNvSpPr>
          <p:nvPr/>
        </p:nvSpPr>
        <p:spPr bwMode="auto">
          <a:xfrm>
            <a:off x="58229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4" name="Oval 885"/>
          <p:cNvSpPr>
            <a:spLocks noChangeArrowheads="1"/>
          </p:cNvSpPr>
          <p:nvPr/>
        </p:nvSpPr>
        <p:spPr bwMode="auto">
          <a:xfrm>
            <a:off x="58229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5" name="Oval 886"/>
          <p:cNvSpPr>
            <a:spLocks noChangeArrowheads="1"/>
          </p:cNvSpPr>
          <p:nvPr/>
        </p:nvSpPr>
        <p:spPr bwMode="auto">
          <a:xfrm>
            <a:off x="58229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6" name="Oval 887"/>
          <p:cNvSpPr>
            <a:spLocks noChangeArrowheads="1"/>
          </p:cNvSpPr>
          <p:nvPr/>
        </p:nvSpPr>
        <p:spPr bwMode="auto">
          <a:xfrm>
            <a:off x="58229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7" name="Oval 888"/>
          <p:cNvSpPr>
            <a:spLocks noChangeArrowheads="1"/>
          </p:cNvSpPr>
          <p:nvPr/>
        </p:nvSpPr>
        <p:spPr bwMode="auto">
          <a:xfrm>
            <a:off x="58229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8" name="Oval 889"/>
          <p:cNvSpPr>
            <a:spLocks noChangeArrowheads="1"/>
          </p:cNvSpPr>
          <p:nvPr/>
        </p:nvSpPr>
        <p:spPr bwMode="auto">
          <a:xfrm>
            <a:off x="58229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9" name="Oval 890"/>
          <p:cNvSpPr>
            <a:spLocks noChangeArrowheads="1"/>
          </p:cNvSpPr>
          <p:nvPr/>
        </p:nvSpPr>
        <p:spPr bwMode="auto">
          <a:xfrm>
            <a:off x="58229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0" name="Oval 891"/>
          <p:cNvSpPr>
            <a:spLocks noChangeArrowheads="1"/>
          </p:cNvSpPr>
          <p:nvPr/>
        </p:nvSpPr>
        <p:spPr bwMode="auto">
          <a:xfrm>
            <a:off x="58229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1" name="Oval 892"/>
          <p:cNvSpPr>
            <a:spLocks noChangeArrowheads="1"/>
          </p:cNvSpPr>
          <p:nvPr/>
        </p:nvSpPr>
        <p:spPr bwMode="auto">
          <a:xfrm>
            <a:off x="58229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2" name="Oval 893"/>
          <p:cNvSpPr>
            <a:spLocks noChangeArrowheads="1"/>
          </p:cNvSpPr>
          <p:nvPr/>
        </p:nvSpPr>
        <p:spPr bwMode="auto">
          <a:xfrm>
            <a:off x="58229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3" name="Oval 894"/>
          <p:cNvSpPr>
            <a:spLocks noChangeArrowheads="1"/>
          </p:cNvSpPr>
          <p:nvPr/>
        </p:nvSpPr>
        <p:spPr bwMode="auto">
          <a:xfrm>
            <a:off x="58229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4" name="Oval 895"/>
          <p:cNvSpPr>
            <a:spLocks noChangeArrowheads="1"/>
          </p:cNvSpPr>
          <p:nvPr/>
        </p:nvSpPr>
        <p:spPr bwMode="auto">
          <a:xfrm>
            <a:off x="58229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5" name="Oval 896"/>
          <p:cNvSpPr>
            <a:spLocks noChangeArrowheads="1"/>
          </p:cNvSpPr>
          <p:nvPr/>
        </p:nvSpPr>
        <p:spPr bwMode="auto">
          <a:xfrm>
            <a:off x="58229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6" name="Oval 897"/>
          <p:cNvSpPr>
            <a:spLocks noChangeArrowheads="1"/>
          </p:cNvSpPr>
          <p:nvPr/>
        </p:nvSpPr>
        <p:spPr bwMode="auto">
          <a:xfrm>
            <a:off x="58229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7" name="Oval 898"/>
          <p:cNvSpPr>
            <a:spLocks noChangeArrowheads="1"/>
          </p:cNvSpPr>
          <p:nvPr/>
        </p:nvSpPr>
        <p:spPr bwMode="auto">
          <a:xfrm>
            <a:off x="58229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8" name="Oval 899"/>
          <p:cNvSpPr>
            <a:spLocks noChangeArrowheads="1"/>
          </p:cNvSpPr>
          <p:nvPr/>
        </p:nvSpPr>
        <p:spPr bwMode="auto">
          <a:xfrm>
            <a:off x="58229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9" name="Oval 900"/>
          <p:cNvSpPr>
            <a:spLocks noChangeArrowheads="1"/>
          </p:cNvSpPr>
          <p:nvPr/>
        </p:nvSpPr>
        <p:spPr bwMode="auto">
          <a:xfrm>
            <a:off x="58229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0" name="Oval 901"/>
          <p:cNvSpPr>
            <a:spLocks noChangeArrowheads="1"/>
          </p:cNvSpPr>
          <p:nvPr/>
        </p:nvSpPr>
        <p:spPr bwMode="auto">
          <a:xfrm>
            <a:off x="58229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1" name="Oval 902"/>
          <p:cNvSpPr>
            <a:spLocks noChangeArrowheads="1"/>
          </p:cNvSpPr>
          <p:nvPr/>
        </p:nvSpPr>
        <p:spPr bwMode="auto">
          <a:xfrm>
            <a:off x="58229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2" name="Oval 903"/>
          <p:cNvSpPr>
            <a:spLocks noChangeArrowheads="1"/>
          </p:cNvSpPr>
          <p:nvPr/>
        </p:nvSpPr>
        <p:spPr bwMode="auto">
          <a:xfrm>
            <a:off x="58229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3" name="Oval 904"/>
          <p:cNvSpPr>
            <a:spLocks noChangeArrowheads="1"/>
          </p:cNvSpPr>
          <p:nvPr/>
        </p:nvSpPr>
        <p:spPr bwMode="auto">
          <a:xfrm>
            <a:off x="58229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4" name="Oval 905"/>
          <p:cNvSpPr>
            <a:spLocks noChangeArrowheads="1"/>
          </p:cNvSpPr>
          <p:nvPr/>
        </p:nvSpPr>
        <p:spPr bwMode="auto">
          <a:xfrm>
            <a:off x="59658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5" name="Oval 906"/>
          <p:cNvSpPr>
            <a:spLocks noChangeArrowheads="1"/>
          </p:cNvSpPr>
          <p:nvPr/>
        </p:nvSpPr>
        <p:spPr bwMode="auto">
          <a:xfrm>
            <a:off x="59658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6" name="Oval 907"/>
          <p:cNvSpPr>
            <a:spLocks noChangeArrowheads="1"/>
          </p:cNvSpPr>
          <p:nvPr/>
        </p:nvSpPr>
        <p:spPr bwMode="auto">
          <a:xfrm>
            <a:off x="59658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7" name="Oval 908"/>
          <p:cNvSpPr>
            <a:spLocks noChangeArrowheads="1"/>
          </p:cNvSpPr>
          <p:nvPr/>
        </p:nvSpPr>
        <p:spPr bwMode="auto">
          <a:xfrm>
            <a:off x="59658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8" name="Oval 909"/>
          <p:cNvSpPr>
            <a:spLocks noChangeArrowheads="1"/>
          </p:cNvSpPr>
          <p:nvPr/>
        </p:nvSpPr>
        <p:spPr bwMode="auto">
          <a:xfrm>
            <a:off x="59658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9" name="Oval 910"/>
          <p:cNvSpPr>
            <a:spLocks noChangeArrowheads="1"/>
          </p:cNvSpPr>
          <p:nvPr/>
        </p:nvSpPr>
        <p:spPr bwMode="auto">
          <a:xfrm>
            <a:off x="59658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0" name="Oval 911"/>
          <p:cNvSpPr>
            <a:spLocks noChangeArrowheads="1"/>
          </p:cNvSpPr>
          <p:nvPr/>
        </p:nvSpPr>
        <p:spPr bwMode="auto">
          <a:xfrm>
            <a:off x="59658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1" name="Oval 912"/>
          <p:cNvSpPr>
            <a:spLocks noChangeArrowheads="1"/>
          </p:cNvSpPr>
          <p:nvPr/>
        </p:nvSpPr>
        <p:spPr bwMode="auto">
          <a:xfrm>
            <a:off x="59658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2" name="Oval 913"/>
          <p:cNvSpPr>
            <a:spLocks noChangeArrowheads="1"/>
          </p:cNvSpPr>
          <p:nvPr/>
        </p:nvSpPr>
        <p:spPr bwMode="auto">
          <a:xfrm>
            <a:off x="59658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3" name="Oval 914"/>
          <p:cNvSpPr>
            <a:spLocks noChangeArrowheads="1"/>
          </p:cNvSpPr>
          <p:nvPr/>
        </p:nvSpPr>
        <p:spPr bwMode="auto">
          <a:xfrm>
            <a:off x="59658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4" name="Oval 915"/>
          <p:cNvSpPr>
            <a:spLocks noChangeArrowheads="1"/>
          </p:cNvSpPr>
          <p:nvPr/>
        </p:nvSpPr>
        <p:spPr bwMode="auto">
          <a:xfrm>
            <a:off x="59658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5" name="Oval 916"/>
          <p:cNvSpPr>
            <a:spLocks noChangeArrowheads="1"/>
          </p:cNvSpPr>
          <p:nvPr/>
        </p:nvSpPr>
        <p:spPr bwMode="auto">
          <a:xfrm>
            <a:off x="59658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6" name="Oval 917"/>
          <p:cNvSpPr>
            <a:spLocks noChangeArrowheads="1"/>
          </p:cNvSpPr>
          <p:nvPr/>
        </p:nvSpPr>
        <p:spPr bwMode="auto">
          <a:xfrm>
            <a:off x="59658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7" name="Oval 918"/>
          <p:cNvSpPr>
            <a:spLocks noChangeArrowheads="1"/>
          </p:cNvSpPr>
          <p:nvPr/>
        </p:nvSpPr>
        <p:spPr bwMode="auto">
          <a:xfrm>
            <a:off x="59658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8" name="Oval 919"/>
          <p:cNvSpPr>
            <a:spLocks noChangeArrowheads="1"/>
          </p:cNvSpPr>
          <p:nvPr/>
        </p:nvSpPr>
        <p:spPr bwMode="auto">
          <a:xfrm>
            <a:off x="59658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9" name="Oval 920"/>
          <p:cNvSpPr>
            <a:spLocks noChangeArrowheads="1"/>
          </p:cNvSpPr>
          <p:nvPr/>
        </p:nvSpPr>
        <p:spPr bwMode="auto">
          <a:xfrm>
            <a:off x="59658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0" name="Oval 921"/>
          <p:cNvSpPr>
            <a:spLocks noChangeArrowheads="1"/>
          </p:cNvSpPr>
          <p:nvPr/>
        </p:nvSpPr>
        <p:spPr bwMode="auto">
          <a:xfrm>
            <a:off x="59658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1" name="Oval 922"/>
          <p:cNvSpPr>
            <a:spLocks noChangeArrowheads="1"/>
          </p:cNvSpPr>
          <p:nvPr/>
        </p:nvSpPr>
        <p:spPr bwMode="auto">
          <a:xfrm>
            <a:off x="59658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2" name="Oval 923"/>
          <p:cNvSpPr>
            <a:spLocks noChangeArrowheads="1"/>
          </p:cNvSpPr>
          <p:nvPr/>
        </p:nvSpPr>
        <p:spPr bwMode="auto">
          <a:xfrm>
            <a:off x="59658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3" name="Oval 924"/>
          <p:cNvSpPr>
            <a:spLocks noChangeArrowheads="1"/>
          </p:cNvSpPr>
          <p:nvPr/>
        </p:nvSpPr>
        <p:spPr bwMode="auto">
          <a:xfrm>
            <a:off x="59658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4" name="Oval 925"/>
          <p:cNvSpPr>
            <a:spLocks noChangeArrowheads="1"/>
          </p:cNvSpPr>
          <p:nvPr/>
        </p:nvSpPr>
        <p:spPr bwMode="auto">
          <a:xfrm>
            <a:off x="59658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5" name="Oval 926"/>
          <p:cNvSpPr>
            <a:spLocks noChangeArrowheads="1"/>
          </p:cNvSpPr>
          <p:nvPr/>
        </p:nvSpPr>
        <p:spPr bwMode="auto">
          <a:xfrm>
            <a:off x="59658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6" name="Oval 927"/>
          <p:cNvSpPr>
            <a:spLocks noChangeArrowheads="1"/>
          </p:cNvSpPr>
          <p:nvPr/>
        </p:nvSpPr>
        <p:spPr bwMode="auto">
          <a:xfrm>
            <a:off x="59658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7" name="Oval 928"/>
          <p:cNvSpPr>
            <a:spLocks noChangeArrowheads="1"/>
          </p:cNvSpPr>
          <p:nvPr/>
        </p:nvSpPr>
        <p:spPr bwMode="auto">
          <a:xfrm>
            <a:off x="596582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8" name="Oval 929"/>
          <p:cNvSpPr>
            <a:spLocks noChangeArrowheads="1"/>
          </p:cNvSpPr>
          <p:nvPr/>
        </p:nvSpPr>
        <p:spPr bwMode="auto">
          <a:xfrm>
            <a:off x="59658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9" name="Oval 930"/>
          <p:cNvSpPr>
            <a:spLocks noChangeArrowheads="1"/>
          </p:cNvSpPr>
          <p:nvPr/>
        </p:nvSpPr>
        <p:spPr bwMode="auto">
          <a:xfrm>
            <a:off x="61087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0" name="Oval 931"/>
          <p:cNvSpPr>
            <a:spLocks noChangeArrowheads="1"/>
          </p:cNvSpPr>
          <p:nvPr/>
        </p:nvSpPr>
        <p:spPr bwMode="auto">
          <a:xfrm>
            <a:off x="61087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1" name="Oval 932"/>
          <p:cNvSpPr>
            <a:spLocks noChangeArrowheads="1"/>
          </p:cNvSpPr>
          <p:nvPr/>
        </p:nvSpPr>
        <p:spPr bwMode="auto">
          <a:xfrm>
            <a:off x="61087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2" name="Oval 933"/>
          <p:cNvSpPr>
            <a:spLocks noChangeArrowheads="1"/>
          </p:cNvSpPr>
          <p:nvPr/>
        </p:nvSpPr>
        <p:spPr bwMode="auto">
          <a:xfrm>
            <a:off x="61087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3" name="Oval 934"/>
          <p:cNvSpPr>
            <a:spLocks noChangeArrowheads="1"/>
          </p:cNvSpPr>
          <p:nvPr/>
        </p:nvSpPr>
        <p:spPr bwMode="auto">
          <a:xfrm>
            <a:off x="61087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4" name="Oval 935"/>
          <p:cNvSpPr>
            <a:spLocks noChangeArrowheads="1"/>
          </p:cNvSpPr>
          <p:nvPr/>
        </p:nvSpPr>
        <p:spPr bwMode="auto">
          <a:xfrm>
            <a:off x="61087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5" name="Oval 936"/>
          <p:cNvSpPr>
            <a:spLocks noChangeArrowheads="1"/>
          </p:cNvSpPr>
          <p:nvPr/>
        </p:nvSpPr>
        <p:spPr bwMode="auto">
          <a:xfrm>
            <a:off x="61087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6" name="Oval 937"/>
          <p:cNvSpPr>
            <a:spLocks noChangeArrowheads="1"/>
          </p:cNvSpPr>
          <p:nvPr/>
        </p:nvSpPr>
        <p:spPr bwMode="auto">
          <a:xfrm>
            <a:off x="61087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7" name="Oval 938"/>
          <p:cNvSpPr>
            <a:spLocks noChangeArrowheads="1"/>
          </p:cNvSpPr>
          <p:nvPr/>
        </p:nvSpPr>
        <p:spPr bwMode="auto">
          <a:xfrm>
            <a:off x="61087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8" name="Oval 939"/>
          <p:cNvSpPr>
            <a:spLocks noChangeArrowheads="1"/>
          </p:cNvSpPr>
          <p:nvPr/>
        </p:nvSpPr>
        <p:spPr bwMode="auto">
          <a:xfrm>
            <a:off x="61087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9" name="Oval 940"/>
          <p:cNvSpPr>
            <a:spLocks noChangeArrowheads="1"/>
          </p:cNvSpPr>
          <p:nvPr/>
        </p:nvSpPr>
        <p:spPr bwMode="auto">
          <a:xfrm>
            <a:off x="61087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0" name="Oval 941"/>
          <p:cNvSpPr>
            <a:spLocks noChangeArrowheads="1"/>
          </p:cNvSpPr>
          <p:nvPr/>
        </p:nvSpPr>
        <p:spPr bwMode="auto">
          <a:xfrm>
            <a:off x="61087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1" name="Oval 942"/>
          <p:cNvSpPr>
            <a:spLocks noChangeArrowheads="1"/>
          </p:cNvSpPr>
          <p:nvPr/>
        </p:nvSpPr>
        <p:spPr bwMode="auto">
          <a:xfrm>
            <a:off x="61087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2" name="Oval 943"/>
          <p:cNvSpPr>
            <a:spLocks noChangeArrowheads="1"/>
          </p:cNvSpPr>
          <p:nvPr/>
        </p:nvSpPr>
        <p:spPr bwMode="auto">
          <a:xfrm>
            <a:off x="61087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3" name="Oval 944"/>
          <p:cNvSpPr>
            <a:spLocks noChangeArrowheads="1"/>
          </p:cNvSpPr>
          <p:nvPr/>
        </p:nvSpPr>
        <p:spPr bwMode="auto">
          <a:xfrm>
            <a:off x="61087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4" name="Oval 945"/>
          <p:cNvSpPr>
            <a:spLocks noChangeArrowheads="1"/>
          </p:cNvSpPr>
          <p:nvPr/>
        </p:nvSpPr>
        <p:spPr bwMode="auto">
          <a:xfrm>
            <a:off x="61087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5" name="Oval 946"/>
          <p:cNvSpPr>
            <a:spLocks noChangeArrowheads="1"/>
          </p:cNvSpPr>
          <p:nvPr/>
        </p:nvSpPr>
        <p:spPr bwMode="auto">
          <a:xfrm>
            <a:off x="61087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6" name="Oval 947"/>
          <p:cNvSpPr>
            <a:spLocks noChangeArrowheads="1"/>
          </p:cNvSpPr>
          <p:nvPr/>
        </p:nvSpPr>
        <p:spPr bwMode="auto">
          <a:xfrm>
            <a:off x="61087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7" name="Oval 948"/>
          <p:cNvSpPr>
            <a:spLocks noChangeArrowheads="1"/>
          </p:cNvSpPr>
          <p:nvPr/>
        </p:nvSpPr>
        <p:spPr bwMode="auto">
          <a:xfrm>
            <a:off x="61087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8" name="Oval 949"/>
          <p:cNvSpPr>
            <a:spLocks noChangeArrowheads="1"/>
          </p:cNvSpPr>
          <p:nvPr/>
        </p:nvSpPr>
        <p:spPr bwMode="auto">
          <a:xfrm>
            <a:off x="61087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9" name="Oval 950"/>
          <p:cNvSpPr>
            <a:spLocks noChangeArrowheads="1"/>
          </p:cNvSpPr>
          <p:nvPr/>
        </p:nvSpPr>
        <p:spPr bwMode="auto">
          <a:xfrm>
            <a:off x="61087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0" name="Oval 951"/>
          <p:cNvSpPr>
            <a:spLocks noChangeArrowheads="1"/>
          </p:cNvSpPr>
          <p:nvPr/>
        </p:nvSpPr>
        <p:spPr bwMode="auto">
          <a:xfrm>
            <a:off x="61087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1" name="Oval 952"/>
          <p:cNvSpPr>
            <a:spLocks noChangeArrowheads="1"/>
          </p:cNvSpPr>
          <p:nvPr/>
        </p:nvSpPr>
        <p:spPr bwMode="auto">
          <a:xfrm>
            <a:off x="61087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2" name="Oval 953"/>
          <p:cNvSpPr>
            <a:spLocks noChangeArrowheads="1"/>
          </p:cNvSpPr>
          <p:nvPr/>
        </p:nvSpPr>
        <p:spPr bwMode="auto">
          <a:xfrm>
            <a:off x="61087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3" name="Oval 954"/>
          <p:cNvSpPr>
            <a:spLocks noChangeArrowheads="1"/>
          </p:cNvSpPr>
          <p:nvPr/>
        </p:nvSpPr>
        <p:spPr bwMode="auto">
          <a:xfrm>
            <a:off x="61087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4" name="Oval 955"/>
          <p:cNvSpPr>
            <a:spLocks noChangeArrowheads="1"/>
          </p:cNvSpPr>
          <p:nvPr/>
        </p:nvSpPr>
        <p:spPr bwMode="auto">
          <a:xfrm>
            <a:off x="62531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5" name="Oval 956"/>
          <p:cNvSpPr>
            <a:spLocks noChangeArrowheads="1"/>
          </p:cNvSpPr>
          <p:nvPr/>
        </p:nvSpPr>
        <p:spPr bwMode="auto">
          <a:xfrm>
            <a:off x="625316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6" name="Oval 957"/>
          <p:cNvSpPr>
            <a:spLocks noChangeArrowheads="1"/>
          </p:cNvSpPr>
          <p:nvPr/>
        </p:nvSpPr>
        <p:spPr bwMode="auto">
          <a:xfrm>
            <a:off x="62531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7" name="Oval 958"/>
          <p:cNvSpPr>
            <a:spLocks noChangeArrowheads="1"/>
          </p:cNvSpPr>
          <p:nvPr/>
        </p:nvSpPr>
        <p:spPr bwMode="auto">
          <a:xfrm>
            <a:off x="625316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8" name="Oval 959"/>
          <p:cNvSpPr>
            <a:spLocks noChangeArrowheads="1"/>
          </p:cNvSpPr>
          <p:nvPr/>
        </p:nvSpPr>
        <p:spPr bwMode="auto">
          <a:xfrm>
            <a:off x="625316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9" name="Oval 960"/>
          <p:cNvSpPr>
            <a:spLocks noChangeArrowheads="1"/>
          </p:cNvSpPr>
          <p:nvPr/>
        </p:nvSpPr>
        <p:spPr bwMode="auto">
          <a:xfrm>
            <a:off x="62531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0" name="Oval 961"/>
          <p:cNvSpPr>
            <a:spLocks noChangeArrowheads="1"/>
          </p:cNvSpPr>
          <p:nvPr/>
        </p:nvSpPr>
        <p:spPr bwMode="auto">
          <a:xfrm>
            <a:off x="62531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1" name="Oval 962"/>
          <p:cNvSpPr>
            <a:spLocks noChangeArrowheads="1"/>
          </p:cNvSpPr>
          <p:nvPr/>
        </p:nvSpPr>
        <p:spPr bwMode="auto">
          <a:xfrm>
            <a:off x="625316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2" name="Oval 963"/>
          <p:cNvSpPr>
            <a:spLocks noChangeArrowheads="1"/>
          </p:cNvSpPr>
          <p:nvPr/>
        </p:nvSpPr>
        <p:spPr bwMode="auto">
          <a:xfrm>
            <a:off x="625316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3" name="Oval 964"/>
          <p:cNvSpPr>
            <a:spLocks noChangeArrowheads="1"/>
          </p:cNvSpPr>
          <p:nvPr/>
        </p:nvSpPr>
        <p:spPr bwMode="auto">
          <a:xfrm>
            <a:off x="625316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4" name="Oval 965"/>
          <p:cNvSpPr>
            <a:spLocks noChangeArrowheads="1"/>
          </p:cNvSpPr>
          <p:nvPr/>
        </p:nvSpPr>
        <p:spPr bwMode="auto">
          <a:xfrm>
            <a:off x="62531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5" name="Oval 966"/>
          <p:cNvSpPr>
            <a:spLocks noChangeArrowheads="1"/>
          </p:cNvSpPr>
          <p:nvPr/>
        </p:nvSpPr>
        <p:spPr bwMode="auto">
          <a:xfrm>
            <a:off x="62531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6" name="Oval 967"/>
          <p:cNvSpPr>
            <a:spLocks noChangeArrowheads="1"/>
          </p:cNvSpPr>
          <p:nvPr/>
        </p:nvSpPr>
        <p:spPr bwMode="auto">
          <a:xfrm>
            <a:off x="625316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7" name="Oval 968"/>
          <p:cNvSpPr>
            <a:spLocks noChangeArrowheads="1"/>
          </p:cNvSpPr>
          <p:nvPr/>
        </p:nvSpPr>
        <p:spPr bwMode="auto">
          <a:xfrm>
            <a:off x="625316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8" name="Oval 969"/>
          <p:cNvSpPr>
            <a:spLocks noChangeArrowheads="1"/>
          </p:cNvSpPr>
          <p:nvPr/>
        </p:nvSpPr>
        <p:spPr bwMode="auto">
          <a:xfrm>
            <a:off x="625316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9" name="Oval 970"/>
          <p:cNvSpPr>
            <a:spLocks noChangeArrowheads="1"/>
          </p:cNvSpPr>
          <p:nvPr/>
        </p:nvSpPr>
        <p:spPr bwMode="auto">
          <a:xfrm>
            <a:off x="625316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0" name="Oval 971"/>
          <p:cNvSpPr>
            <a:spLocks noChangeArrowheads="1"/>
          </p:cNvSpPr>
          <p:nvPr/>
        </p:nvSpPr>
        <p:spPr bwMode="auto">
          <a:xfrm>
            <a:off x="625316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1" name="Oval 972"/>
          <p:cNvSpPr>
            <a:spLocks noChangeArrowheads="1"/>
          </p:cNvSpPr>
          <p:nvPr/>
        </p:nvSpPr>
        <p:spPr bwMode="auto">
          <a:xfrm>
            <a:off x="62531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2" name="Oval 973"/>
          <p:cNvSpPr>
            <a:spLocks noChangeArrowheads="1"/>
          </p:cNvSpPr>
          <p:nvPr/>
        </p:nvSpPr>
        <p:spPr bwMode="auto">
          <a:xfrm>
            <a:off x="625316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3" name="Oval 974"/>
          <p:cNvSpPr>
            <a:spLocks noChangeArrowheads="1"/>
          </p:cNvSpPr>
          <p:nvPr/>
        </p:nvSpPr>
        <p:spPr bwMode="auto">
          <a:xfrm>
            <a:off x="625316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4" name="Oval 975"/>
          <p:cNvSpPr>
            <a:spLocks noChangeArrowheads="1"/>
          </p:cNvSpPr>
          <p:nvPr/>
        </p:nvSpPr>
        <p:spPr bwMode="auto">
          <a:xfrm>
            <a:off x="625316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5" name="Oval 976"/>
          <p:cNvSpPr>
            <a:spLocks noChangeArrowheads="1"/>
          </p:cNvSpPr>
          <p:nvPr/>
        </p:nvSpPr>
        <p:spPr bwMode="auto">
          <a:xfrm>
            <a:off x="625316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6" name="Oval 977"/>
          <p:cNvSpPr>
            <a:spLocks noChangeArrowheads="1"/>
          </p:cNvSpPr>
          <p:nvPr/>
        </p:nvSpPr>
        <p:spPr bwMode="auto">
          <a:xfrm>
            <a:off x="625316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7" name="Oval 978"/>
          <p:cNvSpPr>
            <a:spLocks noChangeArrowheads="1"/>
          </p:cNvSpPr>
          <p:nvPr/>
        </p:nvSpPr>
        <p:spPr bwMode="auto">
          <a:xfrm>
            <a:off x="625316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8" name="Oval 979"/>
          <p:cNvSpPr>
            <a:spLocks noChangeArrowheads="1"/>
          </p:cNvSpPr>
          <p:nvPr/>
        </p:nvSpPr>
        <p:spPr bwMode="auto">
          <a:xfrm>
            <a:off x="62531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9" name="Oval 980"/>
          <p:cNvSpPr>
            <a:spLocks noChangeArrowheads="1"/>
          </p:cNvSpPr>
          <p:nvPr/>
        </p:nvSpPr>
        <p:spPr bwMode="auto">
          <a:xfrm>
            <a:off x="63976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0" name="Oval 981"/>
          <p:cNvSpPr>
            <a:spLocks noChangeArrowheads="1"/>
          </p:cNvSpPr>
          <p:nvPr/>
        </p:nvSpPr>
        <p:spPr bwMode="auto">
          <a:xfrm>
            <a:off x="63976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1" name="Oval 982"/>
          <p:cNvSpPr>
            <a:spLocks noChangeArrowheads="1"/>
          </p:cNvSpPr>
          <p:nvPr/>
        </p:nvSpPr>
        <p:spPr bwMode="auto">
          <a:xfrm>
            <a:off x="63976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2" name="Oval 983"/>
          <p:cNvSpPr>
            <a:spLocks noChangeArrowheads="1"/>
          </p:cNvSpPr>
          <p:nvPr/>
        </p:nvSpPr>
        <p:spPr bwMode="auto">
          <a:xfrm>
            <a:off x="63976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3" name="Oval 984"/>
          <p:cNvSpPr>
            <a:spLocks noChangeArrowheads="1"/>
          </p:cNvSpPr>
          <p:nvPr/>
        </p:nvSpPr>
        <p:spPr bwMode="auto">
          <a:xfrm>
            <a:off x="63976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4" name="Oval 985"/>
          <p:cNvSpPr>
            <a:spLocks noChangeArrowheads="1"/>
          </p:cNvSpPr>
          <p:nvPr/>
        </p:nvSpPr>
        <p:spPr bwMode="auto">
          <a:xfrm>
            <a:off x="63976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5" name="Oval 986"/>
          <p:cNvSpPr>
            <a:spLocks noChangeArrowheads="1"/>
          </p:cNvSpPr>
          <p:nvPr/>
        </p:nvSpPr>
        <p:spPr bwMode="auto">
          <a:xfrm>
            <a:off x="63976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6" name="Oval 987"/>
          <p:cNvSpPr>
            <a:spLocks noChangeArrowheads="1"/>
          </p:cNvSpPr>
          <p:nvPr/>
        </p:nvSpPr>
        <p:spPr bwMode="auto">
          <a:xfrm>
            <a:off x="63976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7" name="Oval 988"/>
          <p:cNvSpPr>
            <a:spLocks noChangeArrowheads="1"/>
          </p:cNvSpPr>
          <p:nvPr/>
        </p:nvSpPr>
        <p:spPr bwMode="auto">
          <a:xfrm>
            <a:off x="63976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8" name="Oval 989"/>
          <p:cNvSpPr>
            <a:spLocks noChangeArrowheads="1"/>
          </p:cNvSpPr>
          <p:nvPr/>
        </p:nvSpPr>
        <p:spPr bwMode="auto">
          <a:xfrm>
            <a:off x="63976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9" name="Oval 990"/>
          <p:cNvSpPr>
            <a:spLocks noChangeArrowheads="1"/>
          </p:cNvSpPr>
          <p:nvPr/>
        </p:nvSpPr>
        <p:spPr bwMode="auto">
          <a:xfrm>
            <a:off x="63976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0" name="Oval 991"/>
          <p:cNvSpPr>
            <a:spLocks noChangeArrowheads="1"/>
          </p:cNvSpPr>
          <p:nvPr/>
        </p:nvSpPr>
        <p:spPr bwMode="auto">
          <a:xfrm>
            <a:off x="63976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1" name="Oval 992"/>
          <p:cNvSpPr>
            <a:spLocks noChangeArrowheads="1"/>
          </p:cNvSpPr>
          <p:nvPr/>
        </p:nvSpPr>
        <p:spPr bwMode="auto">
          <a:xfrm>
            <a:off x="63976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2" name="Oval 993"/>
          <p:cNvSpPr>
            <a:spLocks noChangeArrowheads="1"/>
          </p:cNvSpPr>
          <p:nvPr/>
        </p:nvSpPr>
        <p:spPr bwMode="auto">
          <a:xfrm>
            <a:off x="63976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3" name="Oval 994"/>
          <p:cNvSpPr>
            <a:spLocks noChangeArrowheads="1"/>
          </p:cNvSpPr>
          <p:nvPr/>
        </p:nvSpPr>
        <p:spPr bwMode="auto">
          <a:xfrm>
            <a:off x="63976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4" name="Oval 995"/>
          <p:cNvSpPr>
            <a:spLocks noChangeArrowheads="1"/>
          </p:cNvSpPr>
          <p:nvPr/>
        </p:nvSpPr>
        <p:spPr bwMode="auto">
          <a:xfrm>
            <a:off x="63976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5" name="Oval 996"/>
          <p:cNvSpPr>
            <a:spLocks noChangeArrowheads="1"/>
          </p:cNvSpPr>
          <p:nvPr/>
        </p:nvSpPr>
        <p:spPr bwMode="auto">
          <a:xfrm>
            <a:off x="63976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6" name="Oval 997"/>
          <p:cNvSpPr>
            <a:spLocks noChangeArrowheads="1"/>
          </p:cNvSpPr>
          <p:nvPr/>
        </p:nvSpPr>
        <p:spPr bwMode="auto">
          <a:xfrm>
            <a:off x="63976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7" name="Oval 998"/>
          <p:cNvSpPr>
            <a:spLocks noChangeArrowheads="1"/>
          </p:cNvSpPr>
          <p:nvPr/>
        </p:nvSpPr>
        <p:spPr bwMode="auto">
          <a:xfrm>
            <a:off x="63976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8" name="Oval 999"/>
          <p:cNvSpPr>
            <a:spLocks noChangeArrowheads="1"/>
          </p:cNvSpPr>
          <p:nvPr/>
        </p:nvSpPr>
        <p:spPr bwMode="auto">
          <a:xfrm>
            <a:off x="63976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9" name="Oval 1000"/>
          <p:cNvSpPr>
            <a:spLocks noChangeArrowheads="1"/>
          </p:cNvSpPr>
          <p:nvPr/>
        </p:nvSpPr>
        <p:spPr bwMode="auto">
          <a:xfrm>
            <a:off x="63976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0" name="Oval 1001"/>
          <p:cNvSpPr>
            <a:spLocks noChangeArrowheads="1"/>
          </p:cNvSpPr>
          <p:nvPr/>
        </p:nvSpPr>
        <p:spPr bwMode="auto">
          <a:xfrm>
            <a:off x="63976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1" name="Oval 1002"/>
          <p:cNvSpPr>
            <a:spLocks noChangeArrowheads="1"/>
          </p:cNvSpPr>
          <p:nvPr/>
        </p:nvSpPr>
        <p:spPr bwMode="auto">
          <a:xfrm>
            <a:off x="63976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2" name="Oval 1003"/>
          <p:cNvSpPr>
            <a:spLocks noChangeArrowheads="1"/>
          </p:cNvSpPr>
          <p:nvPr/>
        </p:nvSpPr>
        <p:spPr bwMode="auto">
          <a:xfrm>
            <a:off x="639762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3" name="Oval 1004"/>
          <p:cNvSpPr>
            <a:spLocks noChangeArrowheads="1"/>
          </p:cNvSpPr>
          <p:nvPr/>
        </p:nvSpPr>
        <p:spPr bwMode="auto">
          <a:xfrm>
            <a:off x="63976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4" name="Oval 1005"/>
          <p:cNvSpPr>
            <a:spLocks noChangeArrowheads="1"/>
          </p:cNvSpPr>
          <p:nvPr/>
        </p:nvSpPr>
        <p:spPr bwMode="auto">
          <a:xfrm>
            <a:off x="654208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5" name="Oval 1006"/>
          <p:cNvSpPr>
            <a:spLocks noChangeArrowheads="1"/>
          </p:cNvSpPr>
          <p:nvPr/>
        </p:nvSpPr>
        <p:spPr bwMode="auto">
          <a:xfrm>
            <a:off x="654208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6" name="Oval 1007"/>
          <p:cNvSpPr>
            <a:spLocks noChangeArrowheads="1"/>
          </p:cNvSpPr>
          <p:nvPr/>
        </p:nvSpPr>
        <p:spPr bwMode="auto">
          <a:xfrm>
            <a:off x="65420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7" name="Oval 1008"/>
          <p:cNvSpPr>
            <a:spLocks noChangeArrowheads="1"/>
          </p:cNvSpPr>
          <p:nvPr/>
        </p:nvSpPr>
        <p:spPr bwMode="auto">
          <a:xfrm>
            <a:off x="654208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8" name="Oval 1009"/>
          <p:cNvSpPr>
            <a:spLocks noChangeArrowheads="1"/>
          </p:cNvSpPr>
          <p:nvPr/>
        </p:nvSpPr>
        <p:spPr bwMode="auto">
          <a:xfrm>
            <a:off x="654208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9" name="Oval 1010"/>
          <p:cNvSpPr>
            <a:spLocks noChangeArrowheads="1"/>
          </p:cNvSpPr>
          <p:nvPr/>
        </p:nvSpPr>
        <p:spPr bwMode="auto">
          <a:xfrm>
            <a:off x="654208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0" name="Oval 1011"/>
          <p:cNvSpPr>
            <a:spLocks noChangeArrowheads="1"/>
          </p:cNvSpPr>
          <p:nvPr/>
        </p:nvSpPr>
        <p:spPr bwMode="auto">
          <a:xfrm>
            <a:off x="65420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1" name="Oval 1012"/>
          <p:cNvSpPr>
            <a:spLocks noChangeArrowheads="1"/>
          </p:cNvSpPr>
          <p:nvPr/>
        </p:nvSpPr>
        <p:spPr bwMode="auto">
          <a:xfrm>
            <a:off x="654208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2" name="Oval 1013"/>
          <p:cNvSpPr>
            <a:spLocks noChangeArrowheads="1"/>
          </p:cNvSpPr>
          <p:nvPr/>
        </p:nvSpPr>
        <p:spPr bwMode="auto">
          <a:xfrm>
            <a:off x="654208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3" name="Oval 1014"/>
          <p:cNvSpPr>
            <a:spLocks noChangeArrowheads="1"/>
          </p:cNvSpPr>
          <p:nvPr/>
        </p:nvSpPr>
        <p:spPr bwMode="auto">
          <a:xfrm>
            <a:off x="654208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4" name="Oval 1015"/>
          <p:cNvSpPr>
            <a:spLocks noChangeArrowheads="1"/>
          </p:cNvSpPr>
          <p:nvPr/>
        </p:nvSpPr>
        <p:spPr bwMode="auto">
          <a:xfrm>
            <a:off x="654208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5" name="Oval 1016"/>
          <p:cNvSpPr>
            <a:spLocks noChangeArrowheads="1"/>
          </p:cNvSpPr>
          <p:nvPr/>
        </p:nvSpPr>
        <p:spPr bwMode="auto">
          <a:xfrm>
            <a:off x="65420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6" name="Oval 1017"/>
          <p:cNvSpPr>
            <a:spLocks noChangeArrowheads="1"/>
          </p:cNvSpPr>
          <p:nvPr/>
        </p:nvSpPr>
        <p:spPr bwMode="auto">
          <a:xfrm>
            <a:off x="654208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7" name="Oval 1018"/>
          <p:cNvSpPr>
            <a:spLocks noChangeArrowheads="1"/>
          </p:cNvSpPr>
          <p:nvPr/>
        </p:nvSpPr>
        <p:spPr bwMode="auto">
          <a:xfrm>
            <a:off x="654208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8" name="Oval 1019"/>
          <p:cNvSpPr>
            <a:spLocks noChangeArrowheads="1"/>
          </p:cNvSpPr>
          <p:nvPr/>
        </p:nvSpPr>
        <p:spPr bwMode="auto">
          <a:xfrm>
            <a:off x="65420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9" name="Oval 1020"/>
          <p:cNvSpPr>
            <a:spLocks noChangeArrowheads="1"/>
          </p:cNvSpPr>
          <p:nvPr/>
        </p:nvSpPr>
        <p:spPr bwMode="auto">
          <a:xfrm>
            <a:off x="65420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0" name="Oval 1021"/>
          <p:cNvSpPr>
            <a:spLocks noChangeArrowheads="1"/>
          </p:cNvSpPr>
          <p:nvPr/>
        </p:nvSpPr>
        <p:spPr bwMode="auto">
          <a:xfrm>
            <a:off x="654208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1" name="Oval 1022"/>
          <p:cNvSpPr>
            <a:spLocks noChangeArrowheads="1"/>
          </p:cNvSpPr>
          <p:nvPr/>
        </p:nvSpPr>
        <p:spPr bwMode="auto">
          <a:xfrm>
            <a:off x="65420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2" name="Oval 1023"/>
          <p:cNvSpPr>
            <a:spLocks noChangeArrowheads="1"/>
          </p:cNvSpPr>
          <p:nvPr/>
        </p:nvSpPr>
        <p:spPr bwMode="auto">
          <a:xfrm>
            <a:off x="654208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3" name="Oval 1024"/>
          <p:cNvSpPr>
            <a:spLocks noChangeArrowheads="1"/>
          </p:cNvSpPr>
          <p:nvPr/>
        </p:nvSpPr>
        <p:spPr bwMode="auto">
          <a:xfrm>
            <a:off x="65420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4" name="Oval 1025"/>
          <p:cNvSpPr>
            <a:spLocks noChangeArrowheads="1"/>
          </p:cNvSpPr>
          <p:nvPr/>
        </p:nvSpPr>
        <p:spPr bwMode="auto">
          <a:xfrm>
            <a:off x="65420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5" name="Oval 1026"/>
          <p:cNvSpPr>
            <a:spLocks noChangeArrowheads="1"/>
          </p:cNvSpPr>
          <p:nvPr/>
        </p:nvSpPr>
        <p:spPr bwMode="auto">
          <a:xfrm>
            <a:off x="654208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6" name="Oval 1027"/>
          <p:cNvSpPr>
            <a:spLocks noChangeArrowheads="1"/>
          </p:cNvSpPr>
          <p:nvPr/>
        </p:nvSpPr>
        <p:spPr bwMode="auto">
          <a:xfrm>
            <a:off x="654208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7" name="Oval 1028"/>
          <p:cNvSpPr>
            <a:spLocks noChangeArrowheads="1"/>
          </p:cNvSpPr>
          <p:nvPr/>
        </p:nvSpPr>
        <p:spPr bwMode="auto">
          <a:xfrm>
            <a:off x="654208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8" name="Oval 1029"/>
          <p:cNvSpPr>
            <a:spLocks noChangeArrowheads="1"/>
          </p:cNvSpPr>
          <p:nvPr/>
        </p:nvSpPr>
        <p:spPr bwMode="auto">
          <a:xfrm>
            <a:off x="66865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9" name="Oval 1030"/>
          <p:cNvSpPr>
            <a:spLocks noChangeArrowheads="1"/>
          </p:cNvSpPr>
          <p:nvPr/>
        </p:nvSpPr>
        <p:spPr bwMode="auto">
          <a:xfrm>
            <a:off x="66865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0" name="Oval 1031"/>
          <p:cNvSpPr>
            <a:spLocks noChangeArrowheads="1"/>
          </p:cNvSpPr>
          <p:nvPr/>
        </p:nvSpPr>
        <p:spPr bwMode="auto">
          <a:xfrm>
            <a:off x="66865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1" name="Oval 1032"/>
          <p:cNvSpPr>
            <a:spLocks noChangeArrowheads="1"/>
          </p:cNvSpPr>
          <p:nvPr/>
        </p:nvSpPr>
        <p:spPr bwMode="auto">
          <a:xfrm>
            <a:off x="66865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2" name="Oval 1033"/>
          <p:cNvSpPr>
            <a:spLocks noChangeArrowheads="1"/>
          </p:cNvSpPr>
          <p:nvPr/>
        </p:nvSpPr>
        <p:spPr bwMode="auto">
          <a:xfrm>
            <a:off x="66865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3" name="Oval 1034"/>
          <p:cNvSpPr>
            <a:spLocks noChangeArrowheads="1"/>
          </p:cNvSpPr>
          <p:nvPr/>
        </p:nvSpPr>
        <p:spPr bwMode="auto">
          <a:xfrm>
            <a:off x="66865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4" name="Oval 1035"/>
          <p:cNvSpPr>
            <a:spLocks noChangeArrowheads="1"/>
          </p:cNvSpPr>
          <p:nvPr/>
        </p:nvSpPr>
        <p:spPr bwMode="auto">
          <a:xfrm>
            <a:off x="66865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5" name="Oval 1036"/>
          <p:cNvSpPr>
            <a:spLocks noChangeArrowheads="1"/>
          </p:cNvSpPr>
          <p:nvPr/>
        </p:nvSpPr>
        <p:spPr bwMode="auto">
          <a:xfrm>
            <a:off x="66865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6" name="Oval 1037"/>
          <p:cNvSpPr>
            <a:spLocks noChangeArrowheads="1"/>
          </p:cNvSpPr>
          <p:nvPr/>
        </p:nvSpPr>
        <p:spPr bwMode="auto">
          <a:xfrm>
            <a:off x="66865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7" name="Oval 1038"/>
          <p:cNvSpPr>
            <a:spLocks noChangeArrowheads="1"/>
          </p:cNvSpPr>
          <p:nvPr/>
        </p:nvSpPr>
        <p:spPr bwMode="auto">
          <a:xfrm>
            <a:off x="66865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8" name="Oval 1039"/>
          <p:cNvSpPr>
            <a:spLocks noChangeArrowheads="1"/>
          </p:cNvSpPr>
          <p:nvPr/>
        </p:nvSpPr>
        <p:spPr bwMode="auto">
          <a:xfrm>
            <a:off x="66865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9" name="Oval 1040"/>
          <p:cNvSpPr>
            <a:spLocks noChangeArrowheads="1"/>
          </p:cNvSpPr>
          <p:nvPr/>
        </p:nvSpPr>
        <p:spPr bwMode="auto">
          <a:xfrm>
            <a:off x="66865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0" name="Oval 1041"/>
          <p:cNvSpPr>
            <a:spLocks noChangeArrowheads="1"/>
          </p:cNvSpPr>
          <p:nvPr/>
        </p:nvSpPr>
        <p:spPr bwMode="auto">
          <a:xfrm>
            <a:off x="66865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1" name="Oval 1042"/>
          <p:cNvSpPr>
            <a:spLocks noChangeArrowheads="1"/>
          </p:cNvSpPr>
          <p:nvPr/>
        </p:nvSpPr>
        <p:spPr bwMode="auto">
          <a:xfrm>
            <a:off x="66865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2" name="Oval 1043"/>
          <p:cNvSpPr>
            <a:spLocks noChangeArrowheads="1"/>
          </p:cNvSpPr>
          <p:nvPr/>
        </p:nvSpPr>
        <p:spPr bwMode="auto">
          <a:xfrm>
            <a:off x="66865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3" name="Oval 1044"/>
          <p:cNvSpPr>
            <a:spLocks noChangeArrowheads="1"/>
          </p:cNvSpPr>
          <p:nvPr/>
        </p:nvSpPr>
        <p:spPr bwMode="auto">
          <a:xfrm>
            <a:off x="66865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4" name="Oval 1045"/>
          <p:cNvSpPr>
            <a:spLocks noChangeArrowheads="1"/>
          </p:cNvSpPr>
          <p:nvPr/>
        </p:nvSpPr>
        <p:spPr bwMode="auto">
          <a:xfrm>
            <a:off x="66865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5" name="Oval 1046"/>
          <p:cNvSpPr>
            <a:spLocks noChangeArrowheads="1"/>
          </p:cNvSpPr>
          <p:nvPr/>
        </p:nvSpPr>
        <p:spPr bwMode="auto">
          <a:xfrm>
            <a:off x="66865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6" name="Oval 1047"/>
          <p:cNvSpPr>
            <a:spLocks noChangeArrowheads="1"/>
          </p:cNvSpPr>
          <p:nvPr/>
        </p:nvSpPr>
        <p:spPr bwMode="auto">
          <a:xfrm>
            <a:off x="66865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7" name="Oval 1048"/>
          <p:cNvSpPr>
            <a:spLocks noChangeArrowheads="1"/>
          </p:cNvSpPr>
          <p:nvPr/>
        </p:nvSpPr>
        <p:spPr bwMode="auto">
          <a:xfrm>
            <a:off x="66865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8" name="Oval 1049"/>
          <p:cNvSpPr>
            <a:spLocks noChangeArrowheads="1"/>
          </p:cNvSpPr>
          <p:nvPr/>
        </p:nvSpPr>
        <p:spPr bwMode="auto">
          <a:xfrm>
            <a:off x="66865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9" name="Oval 1050"/>
          <p:cNvSpPr>
            <a:spLocks noChangeArrowheads="1"/>
          </p:cNvSpPr>
          <p:nvPr/>
        </p:nvSpPr>
        <p:spPr bwMode="auto">
          <a:xfrm>
            <a:off x="66865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0" name="Oval 1051"/>
          <p:cNvSpPr>
            <a:spLocks noChangeArrowheads="1"/>
          </p:cNvSpPr>
          <p:nvPr/>
        </p:nvSpPr>
        <p:spPr bwMode="auto">
          <a:xfrm>
            <a:off x="66865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1" name="Oval 1052"/>
          <p:cNvSpPr>
            <a:spLocks noChangeArrowheads="1"/>
          </p:cNvSpPr>
          <p:nvPr/>
        </p:nvSpPr>
        <p:spPr bwMode="auto">
          <a:xfrm>
            <a:off x="66865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2" name="Oval 1053"/>
          <p:cNvSpPr>
            <a:spLocks noChangeArrowheads="1"/>
          </p:cNvSpPr>
          <p:nvPr/>
        </p:nvSpPr>
        <p:spPr bwMode="auto">
          <a:xfrm>
            <a:off x="66865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3" name="Oval 1054"/>
          <p:cNvSpPr>
            <a:spLocks noChangeArrowheads="1"/>
          </p:cNvSpPr>
          <p:nvPr/>
        </p:nvSpPr>
        <p:spPr bwMode="auto">
          <a:xfrm>
            <a:off x="68294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4" name="Oval 1055"/>
          <p:cNvSpPr>
            <a:spLocks noChangeArrowheads="1"/>
          </p:cNvSpPr>
          <p:nvPr/>
        </p:nvSpPr>
        <p:spPr bwMode="auto">
          <a:xfrm>
            <a:off x="68294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5" name="Oval 1056"/>
          <p:cNvSpPr>
            <a:spLocks noChangeArrowheads="1"/>
          </p:cNvSpPr>
          <p:nvPr/>
        </p:nvSpPr>
        <p:spPr bwMode="auto">
          <a:xfrm>
            <a:off x="68294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6" name="Oval 1057"/>
          <p:cNvSpPr>
            <a:spLocks noChangeArrowheads="1"/>
          </p:cNvSpPr>
          <p:nvPr/>
        </p:nvSpPr>
        <p:spPr bwMode="auto">
          <a:xfrm>
            <a:off x="68294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7" name="Oval 1058"/>
          <p:cNvSpPr>
            <a:spLocks noChangeArrowheads="1"/>
          </p:cNvSpPr>
          <p:nvPr/>
        </p:nvSpPr>
        <p:spPr bwMode="auto">
          <a:xfrm>
            <a:off x="68294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8" name="Oval 1059"/>
          <p:cNvSpPr>
            <a:spLocks noChangeArrowheads="1"/>
          </p:cNvSpPr>
          <p:nvPr/>
        </p:nvSpPr>
        <p:spPr bwMode="auto">
          <a:xfrm>
            <a:off x="68294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9" name="Oval 1060"/>
          <p:cNvSpPr>
            <a:spLocks noChangeArrowheads="1"/>
          </p:cNvSpPr>
          <p:nvPr/>
        </p:nvSpPr>
        <p:spPr bwMode="auto">
          <a:xfrm>
            <a:off x="68294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0" name="Oval 1061"/>
          <p:cNvSpPr>
            <a:spLocks noChangeArrowheads="1"/>
          </p:cNvSpPr>
          <p:nvPr/>
        </p:nvSpPr>
        <p:spPr bwMode="auto">
          <a:xfrm>
            <a:off x="68294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1" name="Oval 1062"/>
          <p:cNvSpPr>
            <a:spLocks noChangeArrowheads="1"/>
          </p:cNvSpPr>
          <p:nvPr/>
        </p:nvSpPr>
        <p:spPr bwMode="auto">
          <a:xfrm>
            <a:off x="68294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2" name="Oval 1063"/>
          <p:cNvSpPr>
            <a:spLocks noChangeArrowheads="1"/>
          </p:cNvSpPr>
          <p:nvPr/>
        </p:nvSpPr>
        <p:spPr bwMode="auto">
          <a:xfrm>
            <a:off x="68294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3" name="Oval 1064"/>
          <p:cNvSpPr>
            <a:spLocks noChangeArrowheads="1"/>
          </p:cNvSpPr>
          <p:nvPr/>
        </p:nvSpPr>
        <p:spPr bwMode="auto">
          <a:xfrm>
            <a:off x="68294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4" name="Oval 1065"/>
          <p:cNvSpPr>
            <a:spLocks noChangeArrowheads="1"/>
          </p:cNvSpPr>
          <p:nvPr/>
        </p:nvSpPr>
        <p:spPr bwMode="auto">
          <a:xfrm>
            <a:off x="68294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5" name="Oval 1066"/>
          <p:cNvSpPr>
            <a:spLocks noChangeArrowheads="1"/>
          </p:cNvSpPr>
          <p:nvPr/>
        </p:nvSpPr>
        <p:spPr bwMode="auto">
          <a:xfrm>
            <a:off x="68294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6" name="Oval 1067"/>
          <p:cNvSpPr>
            <a:spLocks noChangeArrowheads="1"/>
          </p:cNvSpPr>
          <p:nvPr/>
        </p:nvSpPr>
        <p:spPr bwMode="auto">
          <a:xfrm>
            <a:off x="68294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7" name="Oval 1068"/>
          <p:cNvSpPr>
            <a:spLocks noChangeArrowheads="1"/>
          </p:cNvSpPr>
          <p:nvPr/>
        </p:nvSpPr>
        <p:spPr bwMode="auto">
          <a:xfrm>
            <a:off x="68294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8" name="Oval 1069"/>
          <p:cNvSpPr>
            <a:spLocks noChangeArrowheads="1"/>
          </p:cNvSpPr>
          <p:nvPr/>
        </p:nvSpPr>
        <p:spPr bwMode="auto">
          <a:xfrm>
            <a:off x="68294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9" name="Oval 1070"/>
          <p:cNvSpPr>
            <a:spLocks noChangeArrowheads="1"/>
          </p:cNvSpPr>
          <p:nvPr/>
        </p:nvSpPr>
        <p:spPr bwMode="auto">
          <a:xfrm>
            <a:off x="68294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0" name="Oval 1071"/>
          <p:cNvSpPr>
            <a:spLocks noChangeArrowheads="1"/>
          </p:cNvSpPr>
          <p:nvPr/>
        </p:nvSpPr>
        <p:spPr bwMode="auto">
          <a:xfrm>
            <a:off x="68294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1" name="Oval 1072"/>
          <p:cNvSpPr>
            <a:spLocks noChangeArrowheads="1"/>
          </p:cNvSpPr>
          <p:nvPr/>
        </p:nvSpPr>
        <p:spPr bwMode="auto">
          <a:xfrm>
            <a:off x="68294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2" name="Oval 1073"/>
          <p:cNvSpPr>
            <a:spLocks noChangeArrowheads="1"/>
          </p:cNvSpPr>
          <p:nvPr/>
        </p:nvSpPr>
        <p:spPr bwMode="auto">
          <a:xfrm>
            <a:off x="68294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3" name="Oval 1074"/>
          <p:cNvSpPr>
            <a:spLocks noChangeArrowheads="1"/>
          </p:cNvSpPr>
          <p:nvPr/>
        </p:nvSpPr>
        <p:spPr bwMode="auto">
          <a:xfrm>
            <a:off x="68294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4" name="Oval 1075"/>
          <p:cNvSpPr>
            <a:spLocks noChangeArrowheads="1"/>
          </p:cNvSpPr>
          <p:nvPr/>
        </p:nvSpPr>
        <p:spPr bwMode="auto">
          <a:xfrm>
            <a:off x="68294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5" name="Oval 1076"/>
          <p:cNvSpPr>
            <a:spLocks noChangeArrowheads="1"/>
          </p:cNvSpPr>
          <p:nvPr/>
        </p:nvSpPr>
        <p:spPr bwMode="auto">
          <a:xfrm>
            <a:off x="68294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6" name="Oval 1077"/>
          <p:cNvSpPr>
            <a:spLocks noChangeArrowheads="1"/>
          </p:cNvSpPr>
          <p:nvPr/>
        </p:nvSpPr>
        <p:spPr bwMode="auto">
          <a:xfrm>
            <a:off x="682942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7" name="Oval 1078"/>
          <p:cNvSpPr>
            <a:spLocks noChangeArrowheads="1"/>
          </p:cNvSpPr>
          <p:nvPr/>
        </p:nvSpPr>
        <p:spPr bwMode="auto">
          <a:xfrm>
            <a:off x="68294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8" name="Oval 1079"/>
          <p:cNvSpPr>
            <a:spLocks noChangeArrowheads="1"/>
          </p:cNvSpPr>
          <p:nvPr/>
        </p:nvSpPr>
        <p:spPr bwMode="auto">
          <a:xfrm>
            <a:off x="697388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9" name="Oval 1080"/>
          <p:cNvSpPr>
            <a:spLocks noChangeArrowheads="1"/>
          </p:cNvSpPr>
          <p:nvPr/>
        </p:nvSpPr>
        <p:spPr bwMode="auto">
          <a:xfrm>
            <a:off x="697388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0" name="Oval 1081"/>
          <p:cNvSpPr>
            <a:spLocks noChangeArrowheads="1"/>
          </p:cNvSpPr>
          <p:nvPr/>
        </p:nvSpPr>
        <p:spPr bwMode="auto">
          <a:xfrm>
            <a:off x="697388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1" name="Oval 1082"/>
          <p:cNvSpPr>
            <a:spLocks noChangeArrowheads="1"/>
          </p:cNvSpPr>
          <p:nvPr/>
        </p:nvSpPr>
        <p:spPr bwMode="auto">
          <a:xfrm>
            <a:off x="69738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2" name="Oval 1083"/>
          <p:cNvSpPr>
            <a:spLocks noChangeArrowheads="1"/>
          </p:cNvSpPr>
          <p:nvPr/>
        </p:nvSpPr>
        <p:spPr bwMode="auto">
          <a:xfrm>
            <a:off x="697388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3" name="Oval 1084"/>
          <p:cNvSpPr>
            <a:spLocks noChangeArrowheads="1"/>
          </p:cNvSpPr>
          <p:nvPr/>
        </p:nvSpPr>
        <p:spPr bwMode="auto">
          <a:xfrm>
            <a:off x="697388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4" name="Oval 1085"/>
          <p:cNvSpPr>
            <a:spLocks noChangeArrowheads="1"/>
          </p:cNvSpPr>
          <p:nvPr/>
        </p:nvSpPr>
        <p:spPr bwMode="auto">
          <a:xfrm>
            <a:off x="697388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5" name="Oval 1086"/>
          <p:cNvSpPr>
            <a:spLocks noChangeArrowheads="1"/>
          </p:cNvSpPr>
          <p:nvPr/>
        </p:nvSpPr>
        <p:spPr bwMode="auto">
          <a:xfrm>
            <a:off x="69738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6" name="Oval 1087"/>
          <p:cNvSpPr>
            <a:spLocks noChangeArrowheads="1"/>
          </p:cNvSpPr>
          <p:nvPr/>
        </p:nvSpPr>
        <p:spPr bwMode="auto">
          <a:xfrm>
            <a:off x="697388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7" name="Oval 1088"/>
          <p:cNvSpPr>
            <a:spLocks noChangeArrowheads="1"/>
          </p:cNvSpPr>
          <p:nvPr/>
        </p:nvSpPr>
        <p:spPr bwMode="auto">
          <a:xfrm>
            <a:off x="697388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8" name="Oval 1089"/>
          <p:cNvSpPr>
            <a:spLocks noChangeArrowheads="1"/>
          </p:cNvSpPr>
          <p:nvPr/>
        </p:nvSpPr>
        <p:spPr bwMode="auto">
          <a:xfrm>
            <a:off x="697388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9" name="Oval 1090"/>
          <p:cNvSpPr>
            <a:spLocks noChangeArrowheads="1"/>
          </p:cNvSpPr>
          <p:nvPr/>
        </p:nvSpPr>
        <p:spPr bwMode="auto">
          <a:xfrm>
            <a:off x="697388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0" name="Oval 1091"/>
          <p:cNvSpPr>
            <a:spLocks noChangeArrowheads="1"/>
          </p:cNvSpPr>
          <p:nvPr/>
        </p:nvSpPr>
        <p:spPr bwMode="auto">
          <a:xfrm>
            <a:off x="69738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1" name="Oval 1092"/>
          <p:cNvSpPr>
            <a:spLocks noChangeArrowheads="1"/>
          </p:cNvSpPr>
          <p:nvPr/>
        </p:nvSpPr>
        <p:spPr bwMode="auto">
          <a:xfrm>
            <a:off x="697388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2" name="Oval 1093"/>
          <p:cNvSpPr>
            <a:spLocks noChangeArrowheads="1"/>
          </p:cNvSpPr>
          <p:nvPr/>
        </p:nvSpPr>
        <p:spPr bwMode="auto">
          <a:xfrm>
            <a:off x="697388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3" name="Oval 1094"/>
          <p:cNvSpPr>
            <a:spLocks noChangeArrowheads="1"/>
          </p:cNvSpPr>
          <p:nvPr/>
        </p:nvSpPr>
        <p:spPr bwMode="auto">
          <a:xfrm>
            <a:off x="69738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4" name="Oval 1095"/>
          <p:cNvSpPr>
            <a:spLocks noChangeArrowheads="1"/>
          </p:cNvSpPr>
          <p:nvPr/>
        </p:nvSpPr>
        <p:spPr bwMode="auto">
          <a:xfrm>
            <a:off x="69738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5" name="Oval 1096"/>
          <p:cNvSpPr>
            <a:spLocks noChangeArrowheads="1"/>
          </p:cNvSpPr>
          <p:nvPr/>
        </p:nvSpPr>
        <p:spPr bwMode="auto">
          <a:xfrm>
            <a:off x="697388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6" name="Oval 1097"/>
          <p:cNvSpPr>
            <a:spLocks noChangeArrowheads="1"/>
          </p:cNvSpPr>
          <p:nvPr/>
        </p:nvSpPr>
        <p:spPr bwMode="auto">
          <a:xfrm>
            <a:off x="69738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7" name="Oval 1098"/>
          <p:cNvSpPr>
            <a:spLocks noChangeArrowheads="1"/>
          </p:cNvSpPr>
          <p:nvPr/>
        </p:nvSpPr>
        <p:spPr bwMode="auto">
          <a:xfrm>
            <a:off x="697388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8" name="Oval 1099"/>
          <p:cNvSpPr>
            <a:spLocks noChangeArrowheads="1"/>
          </p:cNvSpPr>
          <p:nvPr/>
        </p:nvSpPr>
        <p:spPr bwMode="auto">
          <a:xfrm>
            <a:off x="69738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9" name="Oval 1100"/>
          <p:cNvSpPr>
            <a:spLocks noChangeArrowheads="1"/>
          </p:cNvSpPr>
          <p:nvPr/>
        </p:nvSpPr>
        <p:spPr bwMode="auto">
          <a:xfrm>
            <a:off x="69738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0" name="Oval 1101"/>
          <p:cNvSpPr>
            <a:spLocks noChangeArrowheads="1"/>
          </p:cNvSpPr>
          <p:nvPr/>
        </p:nvSpPr>
        <p:spPr bwMode="auto">
          <a:xfrm>
            <a:off x="697388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1" name="Oval 1102"/>
          <p:cNvSpPr>
            <a:spLocks noChangeArrowheads="1"/>
          </p:cNvSpPr>
          <p:nvPr/>
        </p:nvSpPr>
        <p:spPr bwMode="auto">
          <a:xfrm>
            <a:off x="697388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2" name="Oval 1103"/>
          <p:cNvSpPr>
            <a:spLocks noChangeArrowheads="1"/>
          </p:cNvSpPr>
          <p:nvPr/>
        </p:nvSpPr>
        <p:spPr bwMode="auto">
          <a:xfrm>
            <a:off x="697388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3" name="Oval 1104"/>
          <p:cNvSpPr>
            <a:spLocks noChangeArrowheads="1"/>
          </p:cNvSpPr>
          <p:nvPr/>
        </p:nvSpPr>
        <p:spPr bwMode="auto">
          <a:xfrm>
            <a:off x="58229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4" name="Oval 1105"/>
          <p:cNvSpPr>
            <a:spLocks noChangeArrowheads="1"/>
          </p:cNvSpPr>
          <p:nvPr/>
        </p:nvSpPr>
        <p:spPr bwMode="auto">
          <a:xfrm>
            <a:off x="654208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5" name="Rectangle 1106"/>
          <p:cNvSpPr>
            <a:spLocks noChangeArrowheads="1"/>
          </p:cNvSpPr>
          <p:nvPr/>
        </p:nvSpPr>
        <p:spPr bwMode="auto">
          <a:xfrm>
            <a:off x="4787900" y="981075"/>
            <a:ext cx="2447925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6" name="Oval 1107"/>
          <p:cNvSpPr>
            <a:spLocks noChangeArrowheads="1"/>
          </p:cNvSpPr>
          <p:nvPr/>
        </p:nvSpPr>
        <p:spPr bwMode="auto">
          <a:xfrm>
            <a:off x="51022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7" name="Oval 1108"/>
          <p:cNvSpPr>
            <a:spLocks noChangeArrowheads="1"/>
          </p:cNvSpPr>
          <p:nvPr/>
        </p:nvSpPr>
        <p:spPr bwMode="auto">
          <a:xfrm>
            <a:off x="5102225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Aspect="1" noChangeShapeType="1"/>
          </p:cNvSpPr>
          <p:nvPr/>
        </p:nvSpPr>
        <p:spPr bwMode="auto">
          <a:xfrm>
            <a:off x="3598863" y="6270625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7" name="Line 4"/>
          <p:cNvSpPr>
            <a:spLocks noChangeAspect="1" noChangeShapeType="1"/>
          </p:cNvSpPr>
          <p:nvPr/>
        </p:nvSpPr>
        <p:spPr bwMode="auto">
          <a:xfrm>
            <a:off x="3598863" y="3036888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8" name="Line 5"/>
          <p:cNvSpPr>
            <a:spLocks noChangeAspect="1" noChangeShapeType="1"/>
          </p:cNvSpPr>
          <p:nvPr/>
        </p:nvSpPr>
        <p:spPr bwMode="auto">
          <a:xfrm>
            <a:off x="3598863" y="4116388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9" name="Line 6"/>
          <p:cNvSpPr>
            <a:spLocks noChangeAspect="1" noChangeShapeType="1"/>
          </p:cNvSpPr>
          <p:nvPr/>
        </p:nvSpPr>
        <p:spPr bwMode="auto">
          <a:xfrm>
            <a:off x="3598863" y="5197475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Line 7"/>
          <p:cNvSpPr>
            <a:spLocks noChangeAspect="1" noChangeShapeType="1"/>
          </p:cNvSpPr>
          <p:nvPr/>
        </p:nvSpPr>
        <p:spPr bwMode="auto">
          <a:xfrm>
            <a:off x="3598863" y="1958975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1" name="Line 8"/>
          <p:cNvSpPr>
            <a:spLocks noChangeAspect="1" noChangeShapeType="1"/>
          </p:cNvSpPr>
          <p:nvPr/>
        </p:nvSpPr>
        <p:spPr bwMode="auto">
          <a:xfrm>
            <a:off x="3598863" y="1093788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2" name="Line 9"/>
          <p:cNvSpPr>
            <a:spLocks noChangeAspect="1" noChangeShapeType="1"/>
          </p:cNvSpPr>
          <p:nvPr/>
        </p:nvSpPr>
        <p:spPr bwMode="auto">
          <a:xfrm flipH="1">
            <a:off x="6623050" y="1093788"/>
            <a:ext cx="0" cy="518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3" name="Text Box 10"/>
          <p:cNvSpPr txBox="1">
            <a:spLocks noChangeAspect="1" noChangeArrowheads="1"/>
          </p:cNvSpPr>
          <p:nvPr/>
        </p:nvSpPr>
        <p:spPr bwMode="auto">
          <a:xfrm>
            <a:off x="3205163" y="955675"/>
            <a:ext cx="2667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300"/>
              <a:t>1</a:t>
            </a:r>
          </a:p>
        </p:txBody>
      </p:sp>
      <p:sp>
        <p:nvSpPr>
          <p:cNvPr id="6154" name="Text Box 11"/>
          <p:cNvSpPr txBox="1">
            <a:spLocks noChangeAspect="1" noChangeArrowheads="1"/>
          </p:cNvSpPr>
          <p:nvPr/>
        </p:nvSpPr>
        <p:spPr bwMode="auto">
          <a:xfrm>
            <a:off x="3190875" y="1812925"/>
            <a:ext cx="2667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300"/>
              <a:t>5</a:t>
            </a:r>
          </a:p>
        </p:txBody>
      </p:sp>
      <p:sp>
        <p:nvSpPr>
          <p:cNvPr id="6155" name="Line 12"/>
          <p:cNvSpPr>
            <a:spLocks noChangeAspect="1" noChangeShapeType="1"/>
          </p:cNvSpPr>
          <p:nvPr/>
        </p:nvSpPr>
        <p:spPr bwMode="auto">
          <a:xfrm flipH="1">
            <a:off x="3598863" y="1093788"/>
            <a:ext cx="0" cy="518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6" name="Oval 13"/>
          <p:cNvSpPr>
            <a:spLocks noChangeAspect="1" noChangeArrowheads="1"/>
          </p:cNvSpPr>
          <p:nvPr/>
        </p:nvSpPr>
        <p:spPr bwMode="auto">
          <a:xfrm>
            <a:off x="35290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7" name="Oval 14"/>
          <p:cNvSpPr>
            <a:spLocks noChangeAspect="1" noChangeArrowheads="1"/>
          </p:cNvSpPr>
          <p:nvPr/>
        </p:nvSpPr>
        <p:spPr bwMode="auto">
          <a:xfrm>
            <a:off x="35290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8" name="Oval 15"/>
          <p:cNvSpPr>
            <a:spLocks noChangeAspect="1" noChangeArrowheads="1"/>
          </p:cNvSpPr>
          <p:nvPr/>
        </p:nvSpPr>
        <p:spPr bwMode="auto">
          <a:xfrm>
            <a:off x="35290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9" name="Oval 16"/>
          <p:cNvSpPr>
            <a:spLocks noChangeAspect="1" noChangeArrowheads="1"/>
          </p:cNvSpPr>
          <p:nvPr/>
        </p:nvSpPr>
        <p:spPr bwMode="auto">
          <a:xfrm>
            <a:off x="35290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0" name="Oval 17"/>
          <p:cNvSpPr>
            <a:spLocks noChangeAspect="1" noChangeArrowheads="1"/>
          </p:cNvSpPr>
          <p:nvPr/>
        </p:nvSpPr>
        <p:spPr bwMode="auto">
          <a:xfrm>
            <a:off x="35290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1" name="Oval 18"/>
          <p:cNvSpPr>
            <a:spLocks noChangeAspect="1" noChangeArrowheads="1"/>
          </p:cNvSpPr>
          <p:nvPr/>
        </p:nvSpPr>
        <p:spPr bwMode="auto">
          <a:xfrm>
            <a:off x="35290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2" name="Oval 19"/>
          <p:cNvSpPr>
            <a:spLocks noChangeAspect="1" noChangeArrowheads="1"/>
          </p:cNvSpPr>
          <p:nvPr/>
        </p:nvSpPr>
        <p:spPr bwMode="auto">
          <a:xfrm>
            <a:off x="35290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3" name="Oval 20"/>
          <p:cNvSpPr>
            <a:spLocks noChangeAspect="1" noChangeArrowheads="1"/>
          </p:cNvSpPr>
          <p:nvPr/>
        </p:nvSpPr>
        <p:spPr bwMode="auto">
          <a:xfrm>
            <a:off x="35290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4" name="Oval 21"/>
          <p:cNvSpPr>
            <a:spLocks noChangeAspect="1" noChangeArrowheads="1"/>
          </p:cNvSpPr>
          <p:nvPr/>
        </p:nvSpPr>
        <p:spPr bwMode="auto">
          <a:xfrm>
            <a:off x="35290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5" name="Oval 22"/>
          <p:cNvSpPr>
            <a:spLocks noChangeAspect="1" noChangeArrowheads="1"/>
          </p:cNvSpPr>
          <p:nvPr/>
        </p:nvSpPr>
        <p:spPr bwMode="auto">
          <a:xfrm>
            <a:off x="35290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6" name="Oval 23"/>
          <p:cNvSpPr>
            <a:spLocks noChangeAspect="1" noChangeArrowheads="1"/>
          </p:cNvSpPr>
          <p:nvPr/>
        </p:nvSpPr>
        <p:spPr bwMode="auto">
          <a:xfrm>
            <a:off x="35290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7" name="Oval 24"/>
          <p:cNvSpPr>
            <a:spLocks noChangeAspect="1" noChangeArrowheads="1"/>
          </p:cNvSpPr>
          <p:nvPr/>
        </p:nvSpPr>
        <p:spPr bwMode="auto">
          <a:xfrm>
            <a:off x="35290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8" name="Oval 25"/>
          <p:cNvSpPr>
            <a:spLocks noChangeAspect="1" noChangeArrowheads="1"/>
          </p:cNvSpPr>
          <p:nvPr/>
        </p:nvSpPr>
        <p:spPr bwMode="auto">
          <a:xfrm>
            <a:off x="35290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9" name="Oval 26"/>
          <p:cNvSpPr>
            <a:spLocks noChangeAspect="1" noChangeArrowheads="1"/>
          </p:cNvSpPr>
          <p:nvPr/>
        </p:nvSpPr>
        <p:spPr bwMode="auto">
          <a:xfrm>
            <a:off x="35290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0" name="Oval 27"/>
          <p:cNvSpPr>
            <a:spLocks noChangeAspect="1" noChangeArrowheads="1"/>
          </p:cNvSpPr>
          <p:nvPr/>
        </p:nvSpPr>
        <p:spPr bwMode="auto">
          <a:xfrm>
            <a:off x="35290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1" name="Oval 28"/>
          <p:cNvSpPr>
            <a:spLocks noChangeAspect="1" noChangeArrowheads="1"/>
          </p:cNvSpPr>
          <p:nvPr/>
        </p:nvSpPr>
        <p:spPr bwMode="auto">
          <a:xfrm>
            <a:off x="35290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2" name="Oval 29"/>
          <p:cNvSpPr>
            <a:spLocks noChangeAspect="1" noChangeArrowheads="1"/>
          </p:cNvSpPr>
          <p:nvPr/>
        </p:nvSpPr>
        <p:spPr bwMode="auto">
          <a:xfrm>
            <a:off x="35290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3" name="Oval 30"/>
          <p:cNvSpPr>
            <a:spLocks noChangeAspect="1" noChangeArrowheads="1"/>
          </p:cNvSpPr>
          <p:nvPr/>
        </p:nvSpPr>
        <p:spPr bwMode="auto">
          <a:xfrm>
            <a:off x="35290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4" name="Oval 31"/>
          <p:cNvSpPr>
            <a:spLocks noChangeAspect="1" noChangeArrowheads="1"/>
          </p:cNvSpPr>
          <p:nvPr/>
        </p:nvSpPr>
        <p:spPr bwMode="auto">
          <a:xfrm>
            <a:off x="35290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5" name="Text Box 32"/>
          <p:cNvSpPr txBox="1">
            <a:spLocks noChangeAspect="1" noChangeArrowheads="1"/>
          </p:cNvSpPr>
          <p:nvPr/>
        </p:nvSpPr>
        <p:spPr bwMode="auto">
          <a:xfrm>
            <a:off x="3130550" y="2897188"/>
            <a:ext cx="3492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300"/>
              <a:t>10</a:t>
            </a:r>
          </a:p>
        </p:txBody>
      </p:sp>
      <p:sp>
        <p:nvSpPr>
          <p:cNvPr id="6176" name="Text Box 33"/>
          <p:cNvSpPr txBox="1">
            <a:spLocks noChangeAspect="1" noChangeArrowheads="1"/>
          </p:cNvSpPr>
          <p:nvPr/>
        </p:nvSpPr>
        <p:spPr bwMode="auto">
          <a:xfrm>
            <a:off x="3144838" y="3984625"/>
            <a:ext cx="3492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300"/>
              <a:t>15</a:t>
            </a:r>
          </a:p>
        </p:txBody>
      </p:sp>
      <p:sp>
        <p:nvSpPr>
          <p:cNvPr id="6177" name="Oval 34"/>
          <p:cNvSpPr>
            <a:spLocks noChangeAspect="1" noChangeArrowheads="1"/>
          </p:cNvSpPr>
          <p:nvPr/>
        </p:nvSpPr>
        <p:spPr bwMode="auto">
          <a:xfrm>
            <a:off x="35290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8" name="Oval 35"/>
          <p:cNvSpPr>
            <a:spLocks noChangeAspect="1" noChangeArrowheads="1"/>
          </p:cNvSpPr>
          <p:nvPr/>
        </p:nvSpPr>
        <p:spPr bwMode="auto">
          <a:xfrm>
            <a:off x="35290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9" name="Oval 36"/>
          <p:cNvSpPr>
            <a:spLocks noChangeAspect="1" noChangeArrowheads="1"/>
          </p:cNvSpPr>
          <p:nvPr/>
        </p:nvSpPr>
        <p:spPr bwMode="auto">
          <a:xfrm>
            <a:off x="35290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0" name="Oval 37"/>
          <p:cNvSpPr>
            <a:spLocks noChangeAspect="1" noChangeArrowheads="1"/>
          </p:cNvSpPr>
          <p:nvPr/>
        </p:nvSpPr>
        <p:spPr bwMode="auto">
          <a:xfrm>
            <a:off x="35290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1" name="Text Box 39"/>
          <p:cNvSpPr txBox="1">
            <a:spLocks noChangeAspect="1" noChangeArrowheads="1"/>
          </p:cNvSpPr>
          <p:nvPr/>
        </p:nvSpPr>
        <p:spPr bwMode="auto">
          <a:xfrm>
            <a:off x="3152775" y="5035550"/>
            <a:ext cx="3492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300"/>
              <a:t>20</a:t>
            </a:r>
          </a:p>
        </p:txBody>
      </p:sp>
      <p:sp>
        <p:nvSpPr>
          <p:cNvPr id="6182" name="Text Box 40"/>
          <p:cNvSpPr txBox="1">
            <a:spLocks noChangeAspect="1" noChangeArrowheads="1"/>
          </p:cNvSpPr>
          <p:nvPr/>
        </p:nvSpPr>
        <p:spPr bwMode="auto">
          <a:xfrm>
            <a:off x="3152775" y="6129338"/>
            <a:ext cx="3492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300"/>
              <a:t>25</a:t>
            </a:r>
          </a:p>
        </p:txBody>
      </p:sp>
      <p:sp>
        <p:nvSpPr>
          <p:cNvPr id="6183" name="Oval 41"/>
          <p:cNvSpPr>
            <a:spLocks noChangeAspect="1" noChangeArrowheads="1"/>
          </p:cNvSpPr>
          <p:nvPr/>
        </p:nvSpPr>
        <p:spPr bwMode="auto">
          <a:xfrm>
            <a:off x="37465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4" name="Oval 42"/>
          <p:cNvSpPr>
            <a:spLocks noChangeAspect="1" noChangeArrowheads="1"/>
          </p:cNvSpPr>
          <p:nvPr/>
        </p:nvSpPr>
        <p:spPr bwMode="auto">
          <a:xfrm>
            <a:off x="37465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5" name="Oval 43"/>
          <p:cNvSpPr>
            <a:spLocks noChangeAspect="1" noChangeArrowheads="1"/>
          </p:cNvSpPr>
          <p:nvPr/>
        </p:nvSpPr>
        <p:spPr bwMode="auto">
          <a:xfrm>
            <a:off x="37465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6" name="Oval 44"/>
          <p:cNvSpPr>
            <a:spLocks noChangeAspect="1" noChangeArrowheads="1"/>
          </p:cNvSpPr>
          <p:nvPr/>
        </p:nvSpPr>
        <p:spPr bwMode="auto">
          <a:xfrm>
            <a:off x="37465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7" name="Oval 45"/>
          <p:cNvSpPr>
            <a:spLocks noChangeAspect="1" noChangeArrowheads="1"/>
          </p:cNvSpPr>
          <p:nvPr/>
        </p:nvSpPr>
        <p:spPr bwMode="auto">
          <a:xfrm>
            <a:off x="37465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8" name="Oval 46"/>
          <p:cNvSpPr>
            <a:spLocks noChangeAspect="1" noChangeArrowheads="1"/>
          </p:cNvSpPr>
          <p:nvPr/>
        </p:nvSpPr>
        <p:spPr bwMode="auto">
          <a:xfrm>
            <a:off x="37465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9" name="Oval 47"/>
          <p:cNvSpPr>
            <a:spLocks noChangeAspect="1" noChangeArrowheads="1"/>
          </p:cNvSpPr>
          <p:nvPr/>
        </p:nvSpPr>
        <p:spPr bwMode="auto">
          <a:xfrm>
            <a:off x="37465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0" name="Oval 48"/>
          <p:cNvSpPr>
            <a:spLocks noChangeAspect="1" noChangeArrowheads="1"/>
          </p:cNvSpPr>
          <p:nvPr/>
        </p:nvSpPr>
        <p:spPr bwMode="auto">
          <a:xfrm>
            <a:off x="37465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1" name="Oval 49"/>
          <p:cNvSpPr>
            <a:spLocks noChangeAspect="1" noChangeArrowheads="1"/>
          </p:cNvSpPr>
          <p:nvPr/>
        </p:nvSpPr>
        <p:spPr bwMode="auto">
          <a:xfrm>
            <a:off x="37465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2" name="Oval 50"/>
          <p:cNvSpPr>
            <a:spLocks noChangeAspect="1" noChangeArrowheads="1"/>
          </p:cNvSpPr>
          <p:nvPr/>
        </p:nvSpPr>
        <p:spPr bwMode="auto">
          <a:xfrm>
            <a:off x="37465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3" name="Oval 51"/>
          <p:cNvSpPr>
            <a:spLocks noChangeAspect="1" noChangeArrowheads="1"/>
          </p:cNvSpPr>
          <p:nvPr/>
        </p:nvSpPr>
        <p:spPr bwMode="auto">
          <a:xfrm>
            <a:off x="37465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4" name="Oval 52"/>
          <p:cNvSpPr>
            <a:spLocks noChangeAspect="1" noChangeArrowheads="1"/>
          </p:cNvSpPr>
          <p:nvPr/>
        </p:nvSpPr>
        <p:spPr bwMode="auto">
          <a:xfrm>
            <a:off x="37465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5" name="Oval 53"/>
          <p:cNvSpPr>
            <a:spLocks noChangeAspect="1" noChangeArrowheads="1"/>
          </p:cNvSpPr>
          <p:nvPr/>
        </p:nvSpPr>
        <p:spPr bwMode="auto">
          <a:xfrm>
            <a:off x="37465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6" name="Oval 54"/>
          <p:cNvSpPr>
            <a:spLocks noChangeAspect="1" noChangeArrowheads="1"/>
          </p:cNvSpPr>
          <p:nvPr/>
        </p:nvSpPr>
        <p:spPr bwMode="auto">
          <a:xfrm>
            <a:off x="37465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7" name="Oval 55"/>
          <p:cNvSpPr>
            <a:spLocks noChangeAspect="1" noChangeArrowheads="1"/>
          </p:cNvSpPr>
          <p:nvPr/>
        </p:nvSpPr>
        <p:spPr bwMode="auto">
          <a:xfrm>
            <a:off x="37465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8" name="Oval 56"/>
          <p:cNvSpPr>
            <a:spLocks noChangeAspect="1" noChangeArrowheads="1"/>
          </p:cNvSpPr>
          <p:nvPr/>
        </p:nvSpPr>
        <p:spPr bwMode="auto">
          <a:xfrm>
            <a:off x="37465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9" name="Oval 57"/>
          <p:cNvSpPr>
            <a:spLocks noChangeAspect="1" noChangeArrowheads="1"/>
          </p:cNvSpPr>
          <p:nvPr/>
        </p:nvSpPr>
        <p:spPr bwMode="auto">
          <a:xfrm>
            <a:off x="37465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0" name="Oval 58"/>
          <p:cNvSpPr>
            <a:spLocks noChangeAspect="1" noChangeArrowheads="1"/>
          </p:cNvSpPr>
          <p:nvPr/>
        </p:nvSpPr>
        <p:spPr bwMode="auto">
          <a:xfrm>
            <a:off x="37465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1" name="Oval 59"/>
          <p:cNvSpPr>
            <a:spLocks noChangeAspect="1" noChangeArrowheads="1"/>
          </p:cNvSpPr>
          <p:nvPr/>
        </p:nvSpPr>
        <p:spPr bwMode="auto">
          <a:xfrm>
            <a:off x="37465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2" name="Oval 60"/>
          <p:cNvSpPr>
            <a:spLocks noChangeAspect="1" noChangeArrowheads="1"/>
          </p:cNvSpPr>
          <p:nvPr/>
        </p:nvSpPr>
        <p:spPr bwMode="auto">
          <a:xfrm>
            <a:off x="37465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3" name="Oval 61"/>
          <p:cNvSpPr>
            <a:spLocks noChangeAspect="1" noChangeArrowheads="1"/>
          </p:cNvSpPr>
          <p:nvPr/>
        </p:nvSpPr>
        <p:spPr bwMode="auto">
          <a:xfrm>
            <a:off x="37465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4" name="Oval 62"/>
          <p:cNvSpPr>
            <a:spLocks noChangeAspect="1" noChangeArrowheads="1"/>
          </p:cNvSpPr>
          <p:nvPr/>
        </p:nvSpPr>
        <p:spPr bwMode="auto">
          <a:xfrm>
            <a:off x="37465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5" name="Oval 63"/>
          <p:cNvSpPr>
            <a:spLocks noChangeAspect="1" noChangeArrowheads="1"/>
          </p:cNvSpPr>
          <p:nvPr/>
        </p:nvSpPr>
        <p:spPr bwMode="auto">
          <a:xfrm>
            <a:off x="37465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6" name="Oval 64"/>
          <p:cNvSpPr>
            <a:spLocks noChangeAspect="1" noChangeArrowheads="1"/>
          </p:cNvSpPr>
          <p:nvPr/>
        </p:nvSpPr>
        <p:spPr bwMode="auto">
          <a:xfrm>
            <a:off x="37465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7" name="Oval 65"/>
          <p:cNvSpPr>
            <a:spLocks noChangeAspect="1" noChangeArrowheads="1"/>
          </p:cNvSpPr>
          <p:nvPr/>
        </p:nvSpPr>
        <p:spPr bwMode="auto">
          <a:xfrm>
            <a:off x="37465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8" name="Oval 66"/>
          <p:cNvSpPr>
            <a:spLocks noChangeAspect="1" noChangeArrowheads="1"/>
          </p:cNvSpPr>
          <p:nvPr/>
        </p:nvSpPr>
        <p:spPr bwMode="auto">
          <a:xfrm>
            <a:off x="39608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9" name="Oval 67"/>
          <p:cNvSpPr>
            <a:spLocks noChangeAspect="1" noChangeArrowheads="1"/>
          </p:cNvSpPr>
          <p:nvPr/>
        </p:nvSpPr>
        <p:spPr bwMode="auto">
          <a:xfrm>
            <a:off x="39608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0" name="Oval 68"/>
          <p:cNvSpPr>
            <a:spLocks noChangeAspect="1" noChangeArrowheads="1"/>
          </p:cNvSpPr>
          <p:nvPr/>
        </p:nvSpPr>
        <p:spPr bwMode="auto">
          <a:xfrm>
            <a:off x="39608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1" name="Oval 69"/>
          <p:cNvSpPr>
            <a:spLocks noChangeAspect="1" noChangeArrowheads="1"/>
          </p:cNvSpPr>
          <p:nvPr/>
        </p:nvSpPr>
        <p:spPr bwMode="auto">
          <a:xfrm>
            <a:off x="39608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2" name="Oval 70"/>
          <p:cNvSpPr>
            <a:spLocks noChangeAspect="1" noChangeArrowheads="1"/>
          </p:cNvSpPr>
          <p:nvPr/>
        </p:nvSpPr>
        <p:spPr bwMode="auto">
          <a:xfrm>
            <a:off x="39608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3" name="Oval 71"/>
          <p:cNvSpPr>
            <a:spLocks noChangeAspect="1" noChangeArrowheads="1"/>
          </p:cNvSpPr>
          <p:nvPr/>
        </p:nvSpPr>
        <p:spPr bwMode="auto">
          <a:xfrm>
            <a:off x="39608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4" name="Oval 72"/>
          <p:cNvSpPr>
            <a:spLocks noChangeAspect="1" noChangeArrowheads="1"/>
          </p:cNvSpPr>
          <p:nvPr/>
        </p:nvSpPr>
        <p:spPr bwMode="auto">
          <a:xfrm>
            <a:off x="39608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5" name="Oval 73"/>
          <p:cNvSpPr>
            <a:spLocks noChangeAspect="1" noChangeArrowheads="1"/>
          </p:cNvSpPr>
          <p:nvPr/>
        </p:nvSpPr>
        <p:spPr bwMode="auto">
          <a:xfrm>
            <a:off x="39608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6" name="Oval 74"/>
          <p:cNvSpPr>
            <a:spLocks noChangeAspect="1" noChangeArrowheads="1"/>
          </p:cNvSpPr>
          <p:nvPr/>
        </p:nvSpPr>
        <p:spPr bwMode="auto">
          <a:xfrm>
            <a:off x="39608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7" name="Oval 75"/>
          <p:cNvSpPr>
            <a:spLocks noChangeAspect="1" noChangeArrowheads="1"/>
          </p:cNvSpPr>
          <p:nvPr/>
        </p:nvSpPr>
        <p:spPr bwMode="auto">
          <a:xfrm>
            <a:off x="39608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8" name="Oval 76"/>
          <p:cNvSpPr>
            <a:spLocks noChangeAspect="1" noChangeArrowheads="1"/>
          </p:cNvSpPr>
          <p:nvPr/>
        </p:nvSpPr>
        <p:spPr bwMode="auto">
          <a:xfrm>
            <a:off x="39608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9" name="Oval 77"/>
          <p:cNvSpPr>
            <a:spLocks noChangeAspect="1" noChangeArrowheads="1"/>
          </p:cNvSpPr>
          <p:nvPr/>
        </p:nvSpPr>
        <p:spPr bwMode="auto">
          <a:xfrm>
            <a:off x="39608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0" name="Oval 78"/>
          <p:cNvSpPr>
            <a:spLocks noChangeAspect="1" noChangeArrowheads="1"/>
          </p:cNvSpPr>
          <p:nvPr/>
        </p:nvSpPr>
        <p:spPr bwMode="auto">
          <a:xfrm>
            <a:off x="39608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1" name="Oval 79"/>
          <p:cNvSpPr>
            <a:spLocks noChangeAspect="1" noChangeArrowheads="1"/>
          </p:cNvSpPr>
          <p:nvPr/>
        </p:nvSpPr>
        <p:spPr bwMode="auto">
          <a:xfrm>
            <a:off x="39608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2" name="Oval 80"/>
          <p:cNvSpPr>
            <a:spLocks noChangeAspect="1" noChangeArrowheads="1"/>
          </p:cNvSpPr>
          <p:nvPr/>
        </p:nvSpPr>
        <p:spPr bwMode="auto">
          <a:xfrm>
            <a:off x="39608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3" name="Oval 81"/>
          <p:cNvSpPr>
            <a:spLocks noChangeAspect="1" noChangeArrowheads="1"/>
          </p:cNvSpPr>
          <p:nvPr/>
        </p:nvSpPr>
        <p:spPr bwMode="auto">
          <a:xfrm>
            <a:off x="39608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4" name="Oval 82"/>
          <p:cNvSpPr>
            <a:spLocks noChangeAspect="1" noChangeArrowheads="1"/>
          </p:cNvSpPr>
          <p:nvPr/>
        </p:nvSpPr>
        <p:spPr bwMode="auto">
          <a:xfrm>
            <a:off x="39608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5" name="Oval 83"/>
          <p:cNvSpPr>
            <a:spLocks noChangeAspect="1" noChangeArrowheads="1"/>
          </p:cNvSpPr>
          <p:nvPr/>
        </p:nvSpPr>
        <p:spPr bwMode="auto">
          <a:xfrm>
            <a:off x="39608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6" name="Oval 84"/>
          <p:cNvSpPr>
            <a:spLocks noChangeAspect="1" noChangeArrowheads="1"/>
          </p:cNvSpPr>
          <p:nvPr/>
        </p:nvSpPr>
        <p:spPr bwMode="auto">
          <a:xfrm>
            <a:off x="39608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7" name="Oval 85"/>
          <p:cNvSpPr>
            <a:spLocks noChangeAspect="1" noChangeArrowheads="1"/>
          </p:cNvSpPr>
          <p:nvPr/>
        </p:nvSpPr>
        <p:spPr bwMode="auto">
          <a:xfrm>
            <a:off x="39608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8" name="Oval 86"/>
          <p:cNvSpPr>
            <a:spLocks noChangeAspect="1" noChangeArrowheads="1"/>
          </p:cNvSpPr>
          <p:nvPr/>
        </p:nvSpPr>
        <p:spPr bwMode="auto">
          <a:xfrm>
            <a:off x="39608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9" name="Oval 87"/>
          <p:cNvSpPr>
            <a:spLocks noChangeAspect="1" noChangeArrowheads="1"/>
          </p:cNvSpPr>
          <p:nvPr/>
        </p:nvSpPr>
        <p:spPr bwMode="auto">
          <a:xfrm>
            <a:off x="39608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0" name="Oval 88"/>
          <p:cNvSpPr>
            <a:spLocks noChangeAspect="1" noChangeArrowheads="1"/>
          </p:cNvSpPr>
          <p:nvPr/>
        </p:nvSpPr>
        <p:spPr bwMode="auto">
          <a:xfrm>
            <a:off x="39608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1" name="Oval 89"/>
          <p:cNvSpPr>
            <a:spLocks noChangeAspect="1" noChangeArrowheads="1"/>
          </p:cNvSpPr>
          <p:nvPr/>
        </p:nvSpPr>
        <p:spPr bwMode="auto">
          <a:xfrm>
            <a:off x="39608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2" name="Oval 90"/>
          <p:cNvSpPr>
            <a:spLocks noChangeAspect="1" noChangeArrowheads="1"/>
          </p:cNvSpPr>
          <p:nvPr/>
        </p:nvSpPr>
        <p:spPr bwMode="auto">
          <a:xfrm>
            <a:off x="39608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3" name="Oval 91"/>
          <p:cNvSpPr>
            <a:spLocks noChangeAspect="1" noChangeArrowheads="1"/>
          </p:cNvSpPr>
          <p:nvPr/>
        </p:nvSpPr>
        <p:spPr bwMode="auto">
          <a:xfrm>
            <a:off x="41767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4" name="Oval 92"/>
          <p:cNvSpPr>
            <a:spLocks noChangeAspect="1" noChangeArrowheads="1"/>
          </p:cNvSpPr>
          <p:nvPr/>
        </p:nvSpPr>
        <p:spPr bwMode="auto">
          <a:xfrm>
            <a:off x="41767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5" name="Oval 93"/>
          <p:cNvSpPr>
            <a:spLocks noChangeAspect="1" noChangeArrowheads="1"/>
          </p:cNvSpPr>
          <p:nvPr/>
        </p:nvSpPr>
        <p:spPr bwMode="auto">
          <a:xfrm>
            <a:off x="41767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6" name="Oval 94"/>
          <p:cNvSpPr>
            <a:spLocks noChangeAspect="1" noChangeArrowheads="1"/>
          </p:cNvSpPr>
          <p:nvPr/>
        </p:nvSpPr>
        <p:spPr bwMode="auto">
          <a:xfrm>
            <a:off x="41767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7" name="Oval 95"/>
          <p:cNvSpPr>
            <a:spLocks noChangeAspect="1" noChangeArrowheads="1"/>
          </p:cNvSpPr>
          <p:nvPr/>
        </p:nvSpPr>
        <p:spPr bwMode="auto">
          <a:xfrm>
            <a:off x="41767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8" name="Oval 96"/>
          <p:cNvSpPr>
            <a:spLocks noChangeAspect="1" noChangeArrowheads="1"/>
          </p:cNvSpPr>
          <p:nvPr/>
        </p:nvSpPr>
        <p:spPr bwMode="auto">
          <a:xfrm>
            <a:off x="41767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9" name="Oval 97"/>
          <p:cNvSpPr>
            <a:spLocks noChangeAspect="1" noChangeArrowheads="1"/>
          </p:cNvSpPr>
          <p:nvPr/>
        </p:nvSpPr>
        <p:spPr bwMode="auto">
          <a:xfrm>
            <a:off x="41767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0" name="Oval 98"/>
          <p:cNvSpPr>
            <a:spLocks noChangeAspect="1" noChangeArrowheads="1"/>
          </p:cNvSpPr>
          <p:nvPr/>
        </p:nvSpPr>
        <p:spPr bwMode="auto">
          <a:xfrm>
            <a:off x="41767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1" name="Oval 99"/>
          <p:cNvSpPr>
            <a:spLocks noChangeAspect="1" noChangeArrowheads="1"/>
          </p:cNvSpPr>
          <p:nvPr/>
        </p:nvSpPr>
        <p:spPr bwMode="auto">
          <a:xfrm>
            <a:off x="41767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2" name="Oval 100"/>
          <p:cNvSpPr>
            <a:spLocks noChangeAspect="1" noChangeArrowheads="1"/>
          </p:cNvSpPr>
          <p:nvPr/>
        </p:nvSpPr>
        <p:spPr bwMode="auto">
          <a:xfrm>
            <a:off x="41767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3" name="Oval 101"/>
          <p:cNvSpPr>
            <a:spLocks noChangeAspect="1" noChangeArrowheads="1"/>
          </p:cNvSpPr>
          <p:nvPr/>
        </p:nvSpPr>
        <p:spPr bwMode="auto">
          <a:xfrm>
            <a:off x="41767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4" name="Oval 102"/>
          <p:cNvSpPr>
            <a:spLocks noChangeAspect="1" noChangeArrowheads="1"/>
          </p:cNvSpPr>
          <p:nvPr/>
        </p:nvSpPr>
        <p:spPr bwMode="auto">
          <a:xfrm>
            <a:off x="41767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5" name="Oval 103"/>
          <p:cNvSpPr>
            <a:spLocks noChangeAspect="1" noChangeArrowheads="1"/>
          </p:cNvSpPr>
          <p:nvPr/>
        </p:nvSpPr>
        <p:spPr bwMode="auto">
          <a:xfrm>
            <a:off x="41767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6" name="Oval 104"/>
          <p:cNvSpPr>
            <a:spLocks noChangeAspect="1" noChangeArrowheads="1"/>
          </p:cNvSpPr>
          <p:nvPr/>
        </p:nvSpPr>
        <p:spPr bwMode="auto">
          <a:xfrm>
            <a:off x="41767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7" name="Oval 105"/>
          <p:cNvSpPr>
            <a:spLocks noChangeAspect="1" noChangeArrowheads="1"/>
          </p:cNvSpPr>
          <p:nvPr/>
        </p:nvSpPr>
        <p:spPr bwMode="auto">
          <a:xfrm>
            <a:off x="41767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8" name="Oval 106"/>
          <p:cNvSpPr>
            <a:spLocks noChangeAspect="1" noChangeArrowheads="1"/>
          </p:cNvSpPr>
          <p:nvPr/>
        </p:nvSpPr>
        <p:spPr bwMode="auto">
          <a:xfrm>
            <a:off x="41767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9" name="Oval 107"/>
          <p:cNvSpPr>
            <a:spLocks noChangeAspect="1" noChangeArrowheads="1"/>
          </p:cNvSpPr>
          <p:nvPr/>
        </p:nvSpPr>
        <p:spPr bwMode="auto">
          <a:xfrm>
            <a:off x="41767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0" name="Oval 108"/>
          <p:cNvSpPr>
            <a:spLocks noChangeAspect="1" noChangeArrowheads="1"/>
          </p:cNvSpPr>
          <p:nvPr/>
        </p:nvSpPr>
        <p:spPr bwMode="auto">
          <a:xfrm>
            <a:off x="41767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1" name="Oval 109"/>
          <p:cNvSpPr>
            <a:spLocks noChangeAspect="1" noChangeArrowheads="1"/>
          </p:cNvSpPr>
          <p:nvPr/>
        </p:nvSpPr>
        <p:spPr bwMode="auto">
          <a:xfrm>
            <a:off x="41767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2" name="Oval 110"/>
          <p:cNvSpPr>
            <a:spLocks noChangeAspect="1" noChangeArrowheads="1"/>
          </p:cNvSpPr>
          <p:nvPr/>
        </p:nvSpPr>
        <p:spPr bwMode="auto">
          <a:xfrm>
            <a:off x="41767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3" name="Oval 111"/>
          <p:cNvSpPr>
            <a:spLocks noChangeAspect="1" noChangeArrowheads="1"/>
          </p:cNvSpPr>
          <p:nvPr/>
        </p:nvSpPr>
        <p:spPr bwMode="auto">
          <a:xfrm>
            <a:off x="41767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4" name="Oval 112"/>
          <p:cNvSpPr>
            <a:spLocks noChangeAspect="1" noChangeArrowheads="1"/>
          </p:cNvSpPr>
          <p:nvPr/>
        </p:nvSpPr>
        <p:spPr bwMode="auto">
          <a:xfrm>
            <a:off x="41767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5" name="Oval 113"/>
          <p:cNvSpPr>
            <a:spLocks noChangeAspect="1" noChangeArrowheads="1"/>
          </p:cNvSpPr>
          <p:nvPr/>
        </p:nvSpPr>
        <p:spPr bwMode="auto">
          <a:xfrm>
            <a:off x="41767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6" name="Oval 114"/>
          <p:cNvSpPr>
            <a:spLocks noChangeAspect="1" noChangeArrowheads="1"/>
          </p:cNvSpPr>
          <p:nvPr/>
        </p:nvSpPr>
        <p:spPr bwMode="auto">
          <a:xfrm>
            <a:off x="41767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7" name="Oval 115"/>
          <p:cNvSpPr>
            <a:spLocks noChangeAspect="1" noChangeArrowheads="1"/>
          </p:cNvSpPr>
          <p:nvPr/>
        </p:nvSpPr>
        <p:spPr bwMode="auto">
          <a:xfrm>
            <a:off x="41767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8" name="Oval 116"/>
          <p:cNvSpPr>
            <a:spLocks noChangeAspect="1" noChangeArrowheads="1"/>
          </p:cNvSpPr>
          <p:nvPr/>
        </p:nvSpPr>
        <p:spPr bwMode="auto">
          <a:xfrm>
            <a:off x="43942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9" name="Oval 117"/>
          <p:cNvSpPr>
            <a:spLocks noChangeAspect="1" noChangeArrowheads="1"/>
          </p:cNvSpPr>
          <p:nvPr/>
        </p:nvSpPr>
        <p:spPr bwMode="auto">
          <a:xfrm>
            <a:off x="43942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0" name="Oval 118"/>
          <p:cNvSpPr>
            <a:spLocks noChangeAspect="1" noChangeArrowheads="1"/>
          </p:cNvSpPr>
          <p:nvPr/>
        </p:nvSpPr>
        <p:spPr bwMode="auto">
          <a:xfrm>
            <a:off x="43942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1" name="Oval 119"/>
          <p:cNvSpPr>
            <a:spLocks noChangeAspect="1" noChangeArrowheads="1"/>
          </p:cNvSpPr>
          <p:nvPr/>
        </p:nvSpPr>
        <p:spPr bwMode="auto">
          <a:xfrm>
            <a:off x="43942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2" name="Oval 120"/>
          <p:cNvSpPr>
            <a:spLocks noChangeAspect="1" noChangeArrowheads="1"/>
          </p:cNvSpPr>
          <p:nvPr/>
        </p:nvSpPr>
        <p:spPr bwMode="auto">
          <a:xfrm>
            <a:off x="43942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3" name="Oval 121"/>
          <p:cNvSpPr>
            <a:spLocks noChangeAspect="1" noChangeArrowheads="1"/>
          </p:cNvSpPr>
          <p:nvPr/>
        </p:nvSpPr>
        <p:spPr bwMode="auto">
          <a:xfrm>
            <a:off x="43942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4" name="Oval 122"/>
          <p:cNvSpPr>
            <a:spLocks noChangeAspect="1" noChangeArrowheads="1"/>
          </p:cNvSpPr>
          <p:nvPr/>
        </p:nvSpPr>
        <p:spPr bwMode="auto">
          <a:xfrm>
            <a:off x="43942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5" name="Oval 123"/>
          <p:cNvSpPr>
            <a:spLocks noChangeAspect="1" noChangeArrowheads="1"/>
          </p:cNvSpPr>
          <p:nvPr/>
        </p:nvSpPr>
        <p:spPr bwMode="auto">
          <a:xfrm>
            <a:off x="43942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6" name="Oval 124"/>
          <p:cNvSpPr>
            <a:spLocks noChangeAspect="1" noChangeArrowheads="1"/>
          </p:cNvSpPr>
          <p:nvPr/>
        </p:nvSpPr>
        <p:spPr bwMode="auto">
          <a:xfrm>
            <a:off x="43942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7" name="Oval 125"/>
          <p:cNvSpPr>
            <a:spLocks noChangeAspect="1" noChangeArrowheads="1"/>
          </p:cNvSpPr>
          <p:nvPr/>
        </p:nvSpPr>
        <p:spPr bwMode="auto">
          <a:xfrm>
            <a:off x="43942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8" name="Oval 126"/>
          <p:cNvSpPr>
            <a:spLocks noChangeAspect="1" noChangeArrowheads="1"/>
          </p:cNvSpPr>
          <p:nvPr/>
        </p:nvSpPr>
        <p:spPr bwMode="auto">
          <a:xfrm>
            <a:off x="43942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9" name="Oval 127"/>
          <p:cNvSpPr>
            <a:spLocks noChangeAspect="1" noChangeArrowheads="1"/>
          </p:cNvSpPr>
          <p:nvPr/>
        </p:nvSpPr>
        <p:spPr bwMode="auto">
          <a:xfrm>
            <a:off x="43942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0" name="Oval 128"/>
          <p:cNvSpPr>
            <a:spLocks noChangeAspect="1" noChangeArrowheads="1"/>
          </p:cNvSpPr>
          <p:nvPr/>
        </p:nvSpPr>
        <p:spPr bwMode="auto">
          <a:xfrm>
            <a:off x="43942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1" name="Oval 129"/>
          <p:cNvSpPr>
            <a:spLocks noChangeAspect="1" noChangeArrowheads="1"/>
          </p:cNvSpPr>
          <p:nvPr/>
        </p:nvSpPr>
        <p:spPr bwMode="auto">
          <a:xfrm>
            <a:off x="43942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2" name="Oval 130"/>
          <p:cNvSpPr>
            <a:spLocks noChangeAspect="1" noChangeArrowheads="1"/>
          </p:cNvSpPr>
          <p:nvPr/>
        </p:nvSpPr>
        <p:spPr bwMode="auto">
          <a:xfrm>
            <a:off x="43942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3" name="Oval 131"/>
          <p:cNvSpPr>
            <a:spLocks noChangeAspect="1" noChangeArrowheads="1"/>
          </p:cNvSpPr>
          <p:nvPr/>
        </p:nvSpPr>
        <p:spPr bwMode="auto">
          <a:xfrm>
            <a:off x="43942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4" name="Oval 132"/>
          <p:cNvSpPr>
            <a:spLocks noChangeAspect="1" noChangeArrowheads="1"/>
          </p:cNvSpPr>
          <p:nvPr/>
        </p:nvSpPr>
        <p:spPr bwMode="auto">
          <a:xfrm>
            <a:off x="43942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5" name="Oval 133"/>
          <p:cNvSpPr>
            <a:spLocks noChangeAspect="1" noChangeArrowheads="1"/>
          </p:cNvSpPr>
          <p:nvPr/>
        </p:nvSpPr>
        <p:spPr bwMode="auto">
          <a:xfrm>
            <a:off x="43942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6" name="Oval 134"/>
          <p:cNvSpPr>
            <a:spLocks noChangeAspect="1" noChangeArrowheads="1"/>
          </p:cNvSpPr>
          <p:nvPr/>
        </p:nvSpPr>
        <p:spPr bwMode="auto">
          <a:xfrm>
            <a:off x="43942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7" name="Oval 135"/>
          <p:cNvSpPr>
            <a:spLocks noChangeAspect="1" noChangeArrowheads="1"/>
          </p:cNvSpPr>
          <p:nvPr/>
        </p:nvSpPr>
        <p:spPr bwMode="auto">
          <a:xfrm>
            <a:off x="43942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8" name="Oval 136"/>
          <p:cNvSpPr>
            <a:spLocks noChangeAspect="1" noChangeArrowheads="1"/>
          </p:cNvSpPr>
          <p:nvPr/>
        </p:nvSpPr>
        <p:spPr bwMode="auto">
          <a:xfrm>
            <a:off x="43942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9" name="Oval 137"/>
          <p:cNvSpPr>
            <a:spLocks noChangeAspect="1" noChangeArrowheads="1"/>
          </p:cNvSpPr>
          <p:nvPr/>
        </p:nvSpPr>
        <p:spPr bwMode="auto">
          <a:xfrm>
            <a:off x="43942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0" name="Oval 138"/>
          <p:cNvSpPr>
            <a:spLocks noChangeAspect="1" noChangeArrowheads="1"/>
          </p:cNvSpPr>
          <p:nvPr/>
        </p:nvSpPr>
        <p:spPr bwMode="auto">
          <a:xfrm>
            <a:off x="43942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1" name="Oval 139"/>
          <p:cNvSpPr>
            <a:spLocks noChangeAspect="1" noChangeArrowheads="1"/>
          </p:cNvSpPr>
          <p:nvPr/>
        </p:nvSpPr>
        <p:spPr bwMode="auto">
          <a:xfrm>
            <a:off x="43942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2" name="Oval 140"/>
          <p:cNvSpPr>
            <a:spLocks noChangeAspect="1" noChangeArrowheads="1"/>
          </p:cNvSpPr>
          <p:nvPr/>
        </p:nvSpPr>
        <p:spPr bwMode="auto">
          <a:xfrm>
            <a:off x="43942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3" name="Text Box 141"/>
          <p:cNvSpPr txBox="1">
            <a:spLocks noChangeAspect="1" noChangeArrowheads="1"/>
          </p:cNvSpPr>
          <p:nvPr/>
        </p:nvSpPr>
        <p:spPr bwMode="auto">
          <a:xfrm>
            <a:off x="3452813" y="696913"/>
            <a:ext cx="32829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300"/>
              <a:t>A   B  C   D  E   F  G  H   I    J   K   L  M  N  O</a:t>
            </a:r>
          </a:p>
        </p:txBody>
      </p:sp>
      <p:sp>
        <p:nvSpPr>
          <p:cNvPr id="6284" name="Line 142"/>
          <p:cNvSpPr>
            <a:spLocks noChangeAspect="1" noChangeShapeType="1"/>
          </p:cNvSpPr>
          <p:nvPr/>
        </p:nvSpPr>
        <p:spPr bwMode="auto">
          <a:xfrm flipH="1">
            <a:off x="4679950" y="1093788"/>
            <a:ext cx="0" cy="518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85" name="Oval 143"/>
          <p:cNvSpPr>
            <a:spLocks noChangeAspect="1" noChangeArrowheads="1"/>
          </p:cNvSpPr>
          <p:nvPr/>
        </p:nvSpPr>
        <p:spPr bwMode="auto">
          <a:xfrm>
            <a:off x="46101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6" name="Oval 144"/>
          <p:cNvSpPr>
            <a:spLocks noChangeAspect="1" noChangeArrowheads="1"/>
          </p:cNvSpPr>
          <p:nvPr/>
        </p:nvSpPr>
        <p:spPr bwMode="auto">
          <a:xfrm>
            <a:off x="46101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7" name="Oval 145"/>
          <p:cNvSpPr>
            <a:spLocks noChangeAspect="1" noChangeArrowheads="1"/>
          </p:cNvSpPr>
          <p:nvPr/>
        </p:nvSpPr>
        <p:spPr bwMode="auto">
          <a:xfrm>
            <a:off x="46101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8" name="Oval 146"/>
          <p:cNvSpPr>
            <a:spLocks noChangeAspect="1" noChangeArrowheads="1"/>
          </p:cNvSpPr>
          <p:nvPr/>
        </p:nvSpPr>
        <p:spPr bwMode="auto">
          <a:xfrm>
            <a:off x="46101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9" name="Oval 147"/>
          <p:cNvSpPr>
            <a:spLocks noChangeAspect="1" noChangeArrowheads="1"/>
          </p:cNvSpPr>
          <p:nvPr/>
        </p:nvSpPr>
        <p:spPr bwMode="auto">
          <a:xfrm>
            <a:off x="46101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0" name="Oval 148"/>
          <p:cNvSpPr>
            <a:spLocks noChangeAspect="1" noChangeArrowheads="1"/>
          </p:cNvSpPr>
          <p:nvPr/>
        </p:nvSpPr>
        <p:spPr bwMode="auto">
          <a:xfrm>
            <a:off x="46101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1" name="Oval 149"/>
          <p:cNvSpPr>
            <a:spLocks noChangeAspect="1" noChangeArrowheads="1"/>
          </p:cNvSpPr>
          <p:nvPr/>
        </p:nvSpPr>
        <p:spPr bwMode="auto">
          <a:xfrm>
            <a:off x="46101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2" name="Oval 150"/>
          <p:cNvSpPr>
            <a:spLocks noChangeAspect="1" noChangeArrowheads="1"/>
          </p:cNvSpPr>
          <p:nvPr/>
        </p:nvSpPr>
        <p:spPr bwMode="auto">
          <a:xfrm>
            <a:off x="46101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3" name="Oval 151"/>
          <p:cNvSpPr>
            <a:spLocks noChangeAspect="1" noChangeArrowheads="1"/>
          </p:cNvSpPr>
          <p:nvPr/>
        </p:nvSpPr>
        <p:spPr bwMode="auto">
          <a:xfrm>
            <a:off x="46101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4" name="Oval 152"/>
          <p:cNvSpPr>
            <a:spLocks noChangeAspect="1" noChangeArrowheads="1"/>
          </p:cNvSpPr>
          <p:nvPr/>
        </p:nvSpPr>
        <p:spPr bwMode="auto">
          <a:xfrm>
            <a:off x="46101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5" name="Oval 153"/>
          <p:cNvSpPr>
            <a:spLocks noChangeAspect="1" noChangeArrowheads="1"/>
          </p:cNvSpPr>
          <p:nvPr/>
        </p:nvSpPr>
        <p:spPr bwMode="auto">
          <a:xfrm>
            <a:off x="46101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6" name="Oval 154"/>
          <p:cNvSpPr>
            <a:spLocks noChangeAspect="1" noChangeArrowheads="1"/>
          </p:cNvSpPr>
          <p:nvPr/>
        </p:nvSpPr>
        <p:spPr bwMode="auto">
          <a:xfrm>
            <a:off x="46101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7" name="Oval 155"/>
          <p:cNvSpPr>
            <a:spLocks noChangeAspect="1" noChangeArrowheads="1"/>
          </p:cNvSpPr>
          <p:nvPr/>
        </p:nvSpPr>
        <p:spPr bwMode="auto">
          <a:xfrm>
            <a:off x="46101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8" name="Oval 156"/>
          <p:cNvSpPr>
            <a:spLocks noChangeAspect="1" noChangeArrowheads="1"/>
          </p:cNvSpPr>
          <p:nvPr/>
        </p:nvSpPr>
        <p:spPr bwMode="auto">
          <a:xfrm>
            <a:off x="46101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9" name="Oval 157"/>
          <p:cNvSpPr>
            <a:spLocks noChangeAspect="1" noChangeArrowheads="1"/>
          </p:cNvSpPr>
          <p:nvPr/>
        </p:nvSpPr>
        <p:spPr bwMode="auto">
          <a:xfrm>
            <a:off x="46101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0" name="Oval 158"/>
          <p:cNvSpPr>
            <a:spLocks noChangeAspect="1" noChangeArrowheads="1"/>
          </p:cNvSpPr>
          <p:nvPr/>
        </p:nvSpPr>
        <p:spPr bwMode="auto">
          <a:xfrm>
            <a:off x="46101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1" name="Oval 159"/>
          <p:cNvSpPr>
            <a:spLocks noChangeAspect="1" noChangeArrowheads="1"/>
          </p:cNvSpPr>
          <p:nvPr/>
        </p:nvSpPr>
        <p:spPr bwMode="auto">
          <a:xfrm>
            <a:off x="46101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2" name="Oval 160"/>
          <p:cNvSpPr>
            <a:spLocks noChangeAspect="1" noChangeArrowheads="1"/>
          </p:cNvSpPr>
          <p:nvPr/>
        </p:nvSpPr>
        <p:spPr bwMode="auto">
          <a:xfrm>
            <a:off x="46101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3" name="Oval 161"/>
          <p:cNvSpPr>
            <a:spLocks noChangeAspect="1" noChangeArrowheads="1"/>
          </p:cNvSpPr>
          <p:nvPr/>
        </p:nvSpPr>
        <p:spPr bwMode="auto">
          <a:xfrm>
            <a:off x="46101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4" name="Oval 162"/>
          <p:cNvSpPr>
            <a:spLocks noChangeAspect="1" noChangeArrowheads="1"/>
          </p:cNvSpPr>
          <p:nvPr/>
        </p:nvSpPr>
        <p:spPr bwMode="auto">
          <a:xfrm>
            <a:off x="46101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5" name="Oval 163"/>
          <p:cNvSpPr>
            <a:spLocks noChangeAspect="1" noChangeArrowheads="1"/>
          </p:cNvSpPr>
          <p:nvPr/>
        </p:nvSpPr>
        <p:spPr bwMode="auto">
          <a:xfrm>
            <a:off x="46101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6" name="Oval 164"/>
          <p:cNvSpPr>
            <a:spLocks noChangeAspect="1" noChangeArrowheads="1"/>
          </p:cNvSpPr>
          <p:nvPr/>
        </p:nvSpPr>
        <p:spPr bwMode="auto">
          <a:xfrm>
            <a:off x="46101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7" name="Oval 165"/>
          <p:cNvSpPr>
            <a:spLocks noChangeAspect="1" noChangeArrowheads="1"/>
          </p:cNvSpPr>
          <p:nvPr/>
        </p:nvSpPr>
        <p:spPr bwMode="auto">
          <a:xfrm>
            <a:off x="46101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8" name="Oval 166"/>
          <p:cNvSpPr>
            <a:spLocks noChangeAspect="1" noChangeArrowheads="1"/>
          </p:cNvSpPr>
          <p:nvPr/>
        </p:nvSpPr>
        <p:spPr bwMode="auto">
          <a:xfrm>
            <a:off x="46101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9" name="Oval 167"/>
          <p:cNvSpPr>
            <a:spLocks noChangeAspect="1" noChangeArrowheads="1"/>
          </p:cNvSpPr>
          <p:nvPr/>
        </p:nvSpPr>
        <p:spPr bwMode="auto">
          <a:xfrm>
            <a:off x="48244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0" name="Oval 168"/>
          <p:cNvSpPr>
            <a:spLocks noChangeAspect="1" noChangeArrowheads="1"/>
          </p:cNvSpPr>
          <p:nvPr/>
        </p:nvSpPr>
        <p:spPr bwMode="auto">
          <a:xfrm>
            <a:off x="48244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1" name="Oval 169"/>
          <p:cNvSpPr>
            <a:spLocks noChangeAspect="1" noChangeArrowheads="1"/>
          </p:cNvSpPr>
          <p:nvPr/>
        </p:nvSpPr>
        <p:spPr bwMode="auto">
          <a:xfrm>
            <a:off x="48244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2" name="Oval 170"/>
          <p:cNvSpPr>
            <a:spLocks noChangeAspect="1" noChangeArrowheads="1"/>
          </p:cNvSpPr>
          <p:nvPr/>
        </p:nvSpPr>
        <p:spPr bwMode="auto">
          <a:xfrm>
            <a:off x="48244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3" name="Oval 171"/>
          <p:cNvSpPr>
            <a:spLocks noChangeAspect="1" noChangeArrowheads="1"/>
          </p:cNvSpPr>
          <p:nvPr/>
        </p:nvSpPr>
        <p:spPr bwMode="auto">
          <a:xfrm>
            <a:off x="48244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4" name="Oval 172"/>
          <p:cNvSpPr>
            <a:spLocks noChangeAspect="1" noChangeArrowheads="1"/>
          </p:cNvSpPr>
          <p:nvPr/>
        </p:nvSpPr>
        <p:spPr bwMode="auto">
          <a:xfrm>
            <a:off x="48244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5" name="Oval 173"/>
          <p:cNvSpPr>
            <a:spLocks noChangeAspect="1" noChangeArrowheads="1"/>
          </p:cNvSpPr>
          <p:nvPr/>
        </p:nvSpPr>
        <p:spPr bwMode="auto">
          <a:xfrm>
            <a:off x="48244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6" name="Oval 174"/>
          <p:cNvSpPr>
            <a:spLocks noChangeAspect="1" noChangeArrowheads="1"/>
          </p:cNvSpPr>
          <p:nvPr/>
        </p:nvSpPr>
        <p:spPr bwMode="auto">
          <a:xfrm>
            <a:off x="48244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7" name="Oval 175"/>
          <p:cNvSpPr>
            <a:spLocks noChangeAspect="1" noChangeArrowheads="1"/>
          </p:cNvSpPr>
          <p:nvPr/>
        </p:nvSpPr>
        <p:spPr bwMode="auto">
          <a:xfrm>
            <a:off x="48244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8" name="Oval 176"/>
          <p:cNvSpPr>
            <a:spLocks noChangeAspect="1" noChangeArrowheads="1"/>
          </p:cNvSpPr>
          <p:nvPr/>
        </p:nvSpPr>
        <p:spPr bwMode="auto">
          <a:xfrm>
            <a:off x="48244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9" name="Oval 177"/>
          <p:cNvSpPr>
            <a:spLocks noChangeAspect="1" noChangeArrowheads="1"/>
          </p:cNvSpPr>
          <p:nvPr/>
        </p:nvSpPr>
        <p:spPr bwMode="auto">
          <a:xfrm>
            <a:off x="48244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0" name="Oval 178"/>
          <p:cNvSpPr>
            <a:spLocks noChangeAspect="1" noChangeArrowheads="1"/>
          </p:cNvSpPr>
          <p:nvPr/>
        </p:nvSpPr>
        <p:spPr bwMode="auto">
          <a:xfrm>
            <a:off x="48244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1" name="Oval 179"/>
          <p:cNvSpPr>
            <a:spLocks noChangeAspect="1" noChangeArrowheads="1"/>
          </p:cNvSpPr>
          <p:nvPr/>
        </p:nvSpPr>
        <p:spPr bwMode="auto">
          <a:xfrm>
            <a:off x="48244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2" name="Oval 180"/>
          <p:cNvSpPr>
            <a:spLocks noChangeAspect="1" noChangeArrowheads="1"/>
          </p:cNvSpPr>
          <p:nvPr/>
        </p:nvSpPr>
        <p:spPr bwMode="auto">
          <a:xfrm>
            <a:off x="48244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3" name="Oval 181"/>
          <p:cNvSpPr>
            <a:spLocks noChangeAspect="1" noChangeArrowheads="1"/>
          </p:cNvSpPr>
          <p:nvPr/>
        </p:nvSpPr>
        <p:spPr bwMode="auto">
          <a:xfrm>
            <a:off x="48244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4" name="Oval 182"/>
          <p:cNvSpPr>
            <a:spLocks noChangeAspect="1" noChangeArrowheads="1"/>
          </p:cNvSpPr>
          <p:nvPr/>
        </p:nvSpPr>
        <p:spPr bwMode="auto">
          <a:xfrm>
            <a:off x="48244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5" name="Oval 183"/>
          <p:cNvSpPr>
            <a:spLocks noChangeAspect="1" noChangeArrowheads="1"/>
          </p:cNvSpPr>
          <p:nvPr/>
        </p:nvSpPr>
        <p:spPr bwMode="auto">
          <a:xfrm>
            <a:off x="48244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6" name="Oval 184"/>
          <p:cNvSpPr>
            <a:spLocks noChangeAspect="1" noChangeArrowheads="1"/>
          </p:cNvSpPr>
          <p:nvPr/>
        </p:nvSpPr>
        <p:spPr bwMode="auto">
          <a:xfrm>
            <a:off x="48244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7" name="Oval 185"/>
          <p:cNvSpPr>
            <a:spLocks noChangeAspect="1" noChangeArrowheads="1"/>
          </p:cNvSpPr>
          <p:nvPr/>
        </p:nvSpPr>
        <p:spPr bwMode="auto">
          <a:xfrm>
            <a:off x="48244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8" name="Oval 186"/>
          <p:cNvSpPr>
            <a:spLocks noChangeAspect="1" noChangeArrowheads="1"/>
          </p:cNvSpPr>
          <p:nvPr/>
        </p:nvSpPr>
        <p:spPr bwMode="auto">
          <a:xfrm>
            <a:off x="48244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9" name="Oval 187"/>
          <p:cNvSpPr>
            <a:spLocks noChangeAspect="1" noChangeArrowheads="1"/>
          </p:cNvSpPr>
          <p:nvPr/>
        </p:nvSpPr>
        <p:spPr bwMode="auto">
          <a:xfrm>
            <a:off x="48244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0" name="Oval 188"/>
          <p:cNvSpPr>
            <a:spLocks noChangeAspect="1" noChangeArrowheads="1"/>
          </p:cNvSpPr>
          <p:nvPr/>
        </p:nvSpPr>
        <p:spPr bwMode="auto">
          <a:xfrm>
            <a:off x="48244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1" name="Oval 189"/>
          <p:cNvSpPr>
            <a:spLocks noChangeAspect="1" noChangeArrowheads="1"/>
          </p:cNvSpPr>
          <p:nvPr/>
        </p:nvSpPr>
        <p:spPr bwMode="auto">
          <a:xfrm>
            <a:off x="48244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2" name="Oval 190"/>
          <p:cNvSpPr>
            <a:spLocks noChangeAspect="1" noChangeArrowheads="1"/>
          </p:cNvSpPr>
          <p:nvPr/>
        </p:nvSpPr>
        <p:spPr bwMode="auto">
          <a:xfrm>
            <a:off x="48244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3" name="Oval 191"/>
          <p:cNvSpPr>
            <a:spLocks noChangeAspect="1" noChangeArrowheads="1"/>
          </p:cNvSpPr>
          <p:nvPr/>
        </p:nvSpPr>
        <p:spPr bwMode="auto">
          <a:xfrm>
            <a:off x="48244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4" name="Oval 192"/>
          <p:cNvSpPr>
            <a:spLocks noChangeAspect="1" noChangeArrowheads="1"/>
          </p:cNvSpPr>
          <p:nvPr/>
        </p:nvSpPr>
        <p:spPr bwMode="auto">
          <a:xfrm>
            <a:off x="5038725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5" name="Oval 193"/>
          <p:cNvSpPr>
            <a:spLocks noChangeAspect="1" noChangeArrowheads="1"/>
          </p:cNvSpPr>
          <p:nvPr/>
        </p:nvSpPr>
        <p:spPr bwMode="auto">
          <a:xfrm>
            <a:off x="5038725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6" name="Oval 194"/>
          <p:cNvSpPr>
            <a:spLocks noChangeAspect="1" noChangeArrowheads="1"/>
          </p:cNvSpPr>
          <p:nvPr/>
        </p:nvSpPr>
        <p:spPr bwMode="auto">
          <a:xfrm>
            <a:off x="5038725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7" name="Oval 195"/>
          <p:cNvSpPr>
            <a:spLocks noChangeAspect="1" noChangeArrowheads="1"/>
          </p:cNvSpPr>
          <p:nvPr/>
        </p:nvSpPr>
        <p:spPr bwMode="auto">
          <a:xfrm>
            <a:off x="5038725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8" name="Oval 196"/>
          <p:cNvSpPr>
            <a:spLocks noChangeAspect="1" noChangeArrowheads="1"/>
          </p:cNvSpPr>
          <p:nvPr/>
        </p:nvSpPr>
        <p:spPr bwMode="auto">
          <a:xfrm>
            <a:off x="5038725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9" name="Oval 197"/>
          <p:cNvSpPr>
            <a:spLocks noChangeAspect="1" noChangeArrowheads="1"/>
          </p:cNvSpPr>
          <p:nvPr/>
        </p:nvSpPr>
        <p:spPr bwMode="auto">
          <a:xfrm>
            <a:off x="5038725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0" name="Oval 198"/>
          <p:cNvSpPr>
            <a:spLocks noChangeAspect="1" noChangeArrowheads="1"/>
          </p:cNvSpPr>
          <p:nvPr/>
        </p:nvSpPr>
        <p:spPr bwMode="auto">
          <a:xfrm>
            <a:off x="5038725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1" name="Oval 199"/>
          <p:cNvSpPr>
            <a:spLocks noChangeAspect="1" noChangeArrowheads="1"/>
          </p:cNvSpPr>
          <p:nvPr/>
        </p:nvSpPr>
        <p:spPr bwMode="auto">
          <a:xfrm>
            <a:off x="5038725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2" name="Oval 200"/>
          <p:cNvSpPr>
            <a:spLocks noChangeAspect="1" noChangeArrowheads="1"/>
          </p:cNvSpPr>
          <p:nvPr/>
        </p:nvSpPr>
        <p:spPr bwMode="auto">
          <a:xfrm>
            <a:off x="5038725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3" name="Oval 201"/>
          <p:cNvSpPr>
            <a:spLocks noChangeAspect="1" noChangeArrowheads="1"/>
          </p:cNvSpPr>
          <p:nvPr/>
        </p:nvSpPr>
        <p:spPr bwMode="auto">
          <a:xfrm>
            <a:off x="5038725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4" name="Oval 202"/>
          <p:cNvSpPr>
            <a:spLocks noChangeAspect="1" noChangeArrowheads="1"/>
          </p:cNvSpPr>
          <p:nvPr/>
        </p:nvSpPr>
        <p:spPr bwMode="auto">
          <a:xfrm>
            <a:off x="5038725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5" name="Oval 203"/>
          <p:cNvSpPr>
            <a:spLocks noChangeAspect="1" noChangeArrowheads="1"/>
          </p:cNvSpPr>
          <p:nvPr/>
        </p:nvSpPr>
        <p:spPr bwMode="auto">
          <a:xfrm>
            <a:off x="5038725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6" name="Oval 204"/>
          <p:cNvSpPr>
            <a:spLocks noChangeAspect="1" noChangeArrowheads="1"/>
          </p:cNvSpPr>
          <p:nvPr/>
        </p:nvSpPr>
        <p:spPr bwMode="auto">
          <a:xfrm>
            <a:off x="5038725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7" name="Oval 205"/>
          <p:cNvSpPr>
            <a:spLocks noChangeAspect="1" noChangeArrowheads="1"/>
          </p:cNvSpPr>
          <p:nvPr/>
        </p:nvSpPr>
        <p:spPr bwMode="auto">
          <a:xfrm>
            <a:off x="5038725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8" name="Oval 206"/>
          <p:cNvSpPr>
            <a:spLocks noChangeAspect="1" noChangeArrowheads="1"/>
          </p:cNvSpPr>
          <p:nvPr/>
        </p:nvSpPr>
        <p:spPr bwMode="auto">
          <a:xfrm>
            <a:off x="5038725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9" name="Oval 207"/>
          <p:cNvSpPr>
            <a:spLocks noChangeAspect="1" noChangeArrowheads="1"/>
          </p:cNvSpPr>
          <p:nvPr/>
        </p:nvSpPr>
        <p:spPr bwMode="auto">
          <a:xfrm>
            <a:off x="5038725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0" name="Oval 208"/>
          <p:cNvSpPr>
            <a:spLocks noChangeAspect="1" noChangeArrowheads="1"/>
          </p:cNvSpPr>
          <p:nvPr/>
        </p:nvSpPr>
        <p:spPr bwMode="auto">
          <a:xfrm>
            <a:off x="5038725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1" name="Oval 209"/>
          <p:cNvSpPr>
            <a:spLocks noChangeAspect="1" noChangeArrowheads="1"/>
          </p:cNvSpPr>
          <p:nvPr/>
        </p:nvSpPr>
        <p:spPr bwMode="auto">
          <a:xfrm>
            <a:off x="5038725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2" name="Oval 210"/>
          <p:cNvSpPr>
            <a:spLocks noChangeAspect="1" noChangeArrowheads="1"/>
          </p:cNvSpPr>
          <p:nvPr/>
        </p:nvSpPr>
        <p:spPr bwMode="auto">
          <a:xfrm>
            <a:off x="5038725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3" name="Oval 211"/>
          <p:cNvSpPr>
            <a:spLocks noChangeAspect="1" noChangeArrowheads="1"/>
          </p:cNvSpPr>
          <p:nvPr/>
        </p:nvSpPr>
        <p:spPr bwMode="auto">
          <a:xfrm>
            <a:off x="5038725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4" name="Oval 212"/>
          <p:cNvSpPr>
            <a:spLocks noChangeAspect="1" noChangeArrowheads="1"/>
          </p:cNvSpPr>
          <p:nvPr/>
        </p:nvSpPr>
        <p:spPr bwMode="auto">
          <a:xfrm>
            <a:off x="5038725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5" name="Oval 213"/>
          <p:cNvSpPr>
            <a:spLocks noChangeAspect="1" noChangeArrowheads="1"/>
          </p:cNvSpPr>
          <p:nvPr/>
        </p:nvSpPr>
        <p:spPr bwMode="auto">
          <a:xfrm>
            <a:off x="5038725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6" name="Oval 214"/>
          <p:cNvSpPr>
            <a:spLocks noChangeAspect="1" noChangeArrowheads="1"/>
          </p:cNvSpPr>
          <p:nvPr/>
        </p:nvSpPr>
        <p:spPr bwMode="auto">
          <a:xfrm>
            <a:off x="5038725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7" name="Oval 215"/>
          <p:cNvSpPr>
            <a:spLocks noChangeAspect="1" noChangeArrowheads="1"/>
          </p:cNvSpPr>
          <p:nvPr/>
        </p:nvSpPr>
        <p:spPr bwMode="auto">
          <a:xfrm>
            <a:off x="5038725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8" name="Oval 216"/>
          <p:cNvSpPr>
            <a:spLocks noChangeAspect="1" noChangeArrowheads="1"/>
          </p:cNvSpPr>
          <p:nvPr/>
        </p:nvSpPr>
        <p:spPr bwMode="auto">
          <a:xfrm>
            <a:off x="5038725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9" name="Oval 217"/>
          <p:cNvSpPr>
            <a:spLocks noChangeAspect="1" noChangeArrowheads="1"/>
          </p:cNvSpPr>
          <p:nvPr/>
        </p:nvSpPr>
        <p:spPr bwMode="auto">
          <a:xfrm>
            <a:off x="52562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0" name="Oval 218"/>
          <p:cNvSpPr>
            <a:spLocks noChangeAspect="1" noChangeArrowheads="1"/>
          </p:cNvSpPr>
          <p:nvPr/>
        </p:nvSpPr>
        <p:spPr bwMode="auto">
          <a:xfrm>
            <a:off x="52562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1" name="Oval 219"/>
          <p:cNvSpPr>
            <a:spLocks noChangeAspect="1" noChangeArrowheads="1"/>
          </p:cNvSpPr>
          <p:nvPr/>
        </p:nvSpPr>
        <p:spPr bwMode="auto">
          <a:xfrm>
            <a:off x="52562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2" name="Oval 220"/>
          <p:cNvSpPr>
            <a:spLocks noChangeAspect="1" noChangeArrowheads="1"/>
          </p:cNvSpPr>
          <p:nvPr/>
        </p:nvSpPr>
        <p:spPr bwMode="auto">
          <a:xfrm>
            <a:off x="52562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3" name="Oval 221"/>
          <p:cNvSpPr>
            <a:spLocks noChangeAspect="1" noChangeArrowheads="1"/>
          </p:cNvSpPr>
          <p:nvPr/>
        </p:nvSpPr>
        <p:spPr bwMode="auto">
          <a:xfrm>
            <a:off x="52562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4" name="Oval 222"/>
          <p:cNvSpPr>
            <a:spLocks noChangeAspect="1" noChangeArrowheads="1"/>
          </p:cNvSpPr>
          <p:nvPr/>
        </p:nvSpPr>
        <p:spPr bwMode="auto">
          <a:xfrm>
            <a:off x="52562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5" name="Oval 223"/>
          <p:cNvSpPr>
            <a:spLocks noChangeAspect="1" noChangeArrowheads="1"/>
          </p:cNvSpPr>
          <p:nvPr/>
        </p:nvSpPr>
        <p:spPr bwMode="auto">
          <a:xfrm>
            <a:off x="52562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6" name="Oval 224"/>
          <p:cNvSpPr>
            <a:spLocks noChangeAspect="1" noChangeArrowheads="1"/>
          </p:cNvSpPr>
          <p:nvPr/>
        </p:nvSpPr>
        <p:spPr bwMode="auto">
          <a:xfrm>
            <a:off x="52562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7" name="Oval 225"/>
          <p:cNvSpPr>
            <a:spLocks noChangeAspect="1" noChangeArrowheads="1"/>
          </p:cNvSpPr>
          <p:nvPr/>
        </p:nvSpPr>
        <p:spPr bwMode="auto">
          <a:xfrm>
            <a:off x="52562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8" name="Oval 226"/>
          <p:cNvSpPr>
            <a:spLocks noChangeAspect="1" noChangeArrowheads="1"/>
          </p:cNvSpPr>
          <p:nvPr/>
        </p:nvSpPr>
        <p:spPr bwMode="auto">
          <a:xfrm>
            <a:off x="52562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9" name="Oval 227"/>
          <p:cNvSpPr>
            <a:spLocks noChangeAspect="1" noChangeArrowheads="1"/>
          </p:cNvSpPr>
          <p:nvPr/>
        </p:nvSpPr>
        <p:spPr bwMode="auto">
          <a:xfrm>
            <a:off x="52562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0" name="Oval 228"/>
          <p:cNvSpPr>
            <a:spLocks noChangeAspect="1" noChangeArrowheads="1"/>
          </p:cNvSpPr>
          <p:nvPr/>
        </p:nvSpPr>
        <p:spPr bwMode="auto">
          <a:xfrm>
            <a:off x="52562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1" name="Oval 229"/>
          <p:cNvSpPr>
            <a:spLocks noChangeAspect="1" noChangeArrowheads="1"/>
          </p:cNvSpPr>
          <p:nvPr/>
        </p:nvSpPr>
        <p:spPr bwMode="auto">
          <a:xfrm>
            <a:off x="52562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2" name="Oval 230"/>
          <p:cNvSpPr>
            <a:spLocks noChangeAspect="1" noChangeArrowheads="1"/>
          </p:cNvSpPr>
          <p:nvPr/>
        </p:nvSpPr>
        <p:spPr bwMode="auto">
          <a:xfrm>
            <a:off x="52562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3" name="Oval 231"/>
          <p:cNvSpPr>
            <a:spLocks noChangeAspect="1" noChangeArrowheads="1"/>
          </p:cNvSpPr>
          <p:nvPr/>
        </p:nvSpPr>
        <p:spPr bwMode="auto">
          <a:xfrm>
            <a:off x="52562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4" name="Oval 232"/>
          <p:cNvSpPr>
            <a:spLocks noChangeAspect="1" noChangeArrowheads="1"/>
          </p:cNvSpPr>
          <p:nvPr/>
        </p:nvSpPr>
        <p:spPr bwMode="auto">
          <a:xfrm>
            <a:off x="52562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5" name="Oval 233"/>
          <p:cNvSpPr>
            <a:spLocks noChangeAspect="1" noChangeArrowheads="1"/>
          </p:cNvSpPr>
          <p:nvPr/>
        </p:nvSpPr>
        <p:spPr bwMode="auto">
          <a:xfrm>
            <a:off x="52562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6" name="Oval 234"/>
          <p:cNvSpPr>
            <a:spLocks noChangeAspect="1" noChangeArrowheads="1"/>
          </p:cNvSpPr>
          <p:nvPr/>
        </p:nvSpPr>
        <p:spPr bwMode="auto">
          <a:xfrm>
            <a:off x="52562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7" name="Oval 235"/>
          <p:cNvSpPr>
            <a:spLocks noChangeAspect="1" noChangeArrowheads="1"/>
          </p:cNvSpPr>
          <p:nvPr/>
        </p:nvSpPr>
        <p:spPr bwMode="auto">
          <a:xfrm>
            <a:off x="52562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8" name="Oval 236"/>
          <p:cNvSpPr>
            <a:spLocks noChangeAspect="1" noChangeArrowheads="1"/>
          </p:cNvSpPr>
          <p:nvPr/>
        </p:nvSpPr>
        <p:spPr bwMode="auto">
          <a:xfrm>
            <a:off x="52562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9" name="Oval 237"/>
          <p:cNvSpPr>
            <a:spLocks noChangeAspect="1" noChangeArrowheads="1"/>
          </p:cNvSpPr>
          <p:nvPr/>
        </p:nvSpPr>
        <p:spPr bwMode="auto">
          <a:xfrm>
            <a:off x="52562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0" name="Oval 238"/>
          <p:cNvSpPr>
            <a:spLocks noChangeAspect="1" noChangeArrowheads="1"/>
          </p:cNvSpPr>
          <p:nvPr/>
        </p:nvSpPr>
        <p:spPr bwMode="auto">
          <a:xfrm>
            <a:off x="52562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1" name="Oval 239"/>
          <p:cNvSpPr>
            <a:spLocks noChangeAspect="1" noChangeArrowheads="1"/>
          </p:cNvSpPr>
          <p:nvPr/>
        </p:nvSpPr>
        <p:spPr bwMode="auto">
          <a:xfrm>
            <a:off x="52562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2" name="Oval 240"/>
          <p:cNvSpPr>
            <a:spLocks noChangeAspect="1" noChangeArrowheads="1"/>
          </p:cNvSpPr>
          <p:nvPr/>
        </p:nvSpPr>
        <p:spPr bwMode="auto">
          <a:xfrm>
            <a:off x="52562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3" name="Oval 241"/>
          <p:cNvSpPr>
            <a:spLocks noChangeAspect="1" noChangeArrowheads="1"/>
          </p:cNvSpPr>
          <p:nvPr/>
        </p:nvSpPr>
        <p:spPr bwMode="auto">
          <a:xfrm>
            <a:off x="52562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4" name="Oval 242"/>
          <p:cNvSpPr>
            <a:spLocks noChangeAspect="1" noChangeArrowheads="1"/>
          </p:cNvSpPr>
          <p:nvPr/>
        </p:nvSpPr>
        <p:spPr bwMode="auto">
          <a:xfrm>
            <a:off x="54721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5" name="Oval 243"/>
          <p:cNvSpPr>
            <a:spLocks noChangeAspect="1" noChangeArrowheads="1"/>
          </p:cNvSpPr>
          <p:nvPr/>
        </p:nvSpPr>
        <p:spPr bwMode="auto">
          <a:xfrm>
            <a:off x="54721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6" name="Oval 244"/>
          <p:cNvSpPr>
            <a:spLocks noChangeAspect="1" noChangeArrowheads="1"/>
          </p:cNvSpPr>
          <p:nvPr/>
        </p:nvSpPr>
        <p:spPr bwMode="auto">
          <a:xfrm>
            <a:off x="54721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7" name="Oval 245"/>
          <p:cNvSpPr>
            <a:spLocks noChangeAspect="1" noChangeArrowheads="1"/>
          </p:cNvSpPr>
          <p:nvPr/>
        </p:nvSpPr>
        <p:spPr bwMode="auto">
          <a:xfrm>
            <a:off x="54721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8" name="Oval 246"/>
          <p:cNvSpPr>
            <a:spLocks noChangeAspect="1" noChangeArrowheads="1"/>
          </p:cNvSpPr>
          <p:nvPr/>
        </p:nvSpPr>
        <p:spPr bwMode="auto">
          <a:xfrm>
            <a:off x="54721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9" name="Oval 247"/>
          <p:cNvSpPr>
            <a:spLocks noChangeAspect="1" noChangeArrowheads="1"/>
          </p:cNvSpPr>
          <p:nvPr/>
        </p:nvSpPr>
        <p:spPr bwMode="auto">
          <a:xfrm>
            <a:off x="54721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0" name="Oval 248"/>
          <p:cNvSpPr>
            <a:spLocks noChangeAspect="1" noChangeArrowheads="1"/>
          </p:cNvSpPr>
          <p:nvPr/>
        </p:nvSpPr>
        <p:spPr bwMode="auto">
          <a:xfrm>
            <a:off x="54721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1" name="Oval 249"/>
          <p:cNvSpPr>
            <a:spLocks noChangeAspect="1" noChangeArrowheads="1"/>
          </p:cNvSpPr>
          <p:nvPr/>
        </p:nvSpPr>
        <p:spPr bwMode="auto">
          <a:xfrm>
            <a:off x="54721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2" name="Oval 250"/>
          <p:cNvSpPr>
            <a:spLocks noChangeAspect="1" noChangeArrowheads="1"/>
          </p:cNvSpPr>
          <p:nvPr/>
        </p:nvSpPr>
        <p:spPr bwMode="auto">
          <a:xfrm>
            <a:off x="54721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3" name="Oval 251"/>
          <p:cNvSpPr>
            <a:spLocks noChangeAspect="1" noChangeArrowheads="1"/>
          </p:cNvSpPr>
          <p:nvPr/>
        </p:nvSpPr>
        <p:spPr bwMode="auto">
          <a:xfrm>
            <a:off x="54721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4" name="Oval 252"/>
          <p:cNvSpPr>
            <a:spLocks noChangeAspect="1" noChangeArrowheads="1"/>
          </p:cNvSpPr>
          <p:nvPr/>
        </p:nvSpPr>
        <p:spPr bwMode="auto">
          <a:xfrm>
            <a:off x="54721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5" name="Oval 253"/>
          <p:cNvSpPr>
            <a:spLocks noChangeAspect="1" noChangeArrowheads="1"/>
          </p:cNvSpPr>
          <p:nvPr/>
        </p:nvSpPr>
        <p:spPr bwMode="auto">
          <a:xfrm>
            <a:off x="54721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6" name="Oval 254"/>
          <p:cNvSpPr>
            <a:spLocks noChangeAspect="1" noChangeArrowheads="1"/>
          </p:cNvSpPr>
          <p:nvPr/>
        </p:nvSpPr>
        <p:spPr bwMode="auto">
          <a:xfrm>
            <a:off x="54721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7" name="Oval 255"/>
          <p:cNvSpPr>
            <a:spLocks noChangeAspect="1" noChangeArrowheads="1"/>
          </p:cNvSpPr>
          <p:nvPr/>
        </p:nvSpPr>
        <p:spPr bwMode="auto">
          <a:xfrm>
            <a:off x="54721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8" name="Oval 256"/>
          <p:cNvSpPr>
            <a:spLocks noChangeAspect="1" noChangeArrowheads="1"/>
          </p:cNvSpPr>
          <p:nvPr/>
        </p:nvSpPr>
        <p:spPr bwMode="auto">
          <a:xfrm>
            <a:off x="54721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9" name="Oval 257"/>
          <p:cNvSpPr>
            <a:spLocks noChangeAspect="1" noChangeArrowheads="1"/>
          </p:cNvSpPr>
          <p:nvPr/>
        </p:nvSpPr>
        <p:spPr bwMode="auto">
          <a:xfrm>
            <a:off x="54721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0" name="Oval 258"/>
          <p:cNvSpPr>
            <a:spLocks noChangeAspect="1" noChangeArrowheads="1"/>
          </p:cNvSpPr>
          <p:nvPr/>
        </p:nvSpPr>
        <p:spPr bwMode="auto">
          <a:xfrm>
            <a:off x="54721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1" name="Oval 259"/>
          <p:cNvSpPr>
            <a:spLocks noChangeAspect="1" noChangeArrowheads="1"/>
          </p:cNvSpPr>
          <p:nvPr/>
        </p:nvSpPr>
        <p:spPr bwMode="auto">
          <a:xfrm>
            <a:off x="54721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2" name="Oval 260"/>
          <p:cNvSpPr>
            <a:spLocks noChangeAspect="1" noChangeArrowheads="1"/>
          </p:cNvSpPr>
          <p:nvPr/>
        </p:nvSpPr>
        <p:spPr bwMode="auto">
          <a:xfrm>
            <a:off x="54721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3" name="Oval 261"/>
          <p:cNvSpPr>
            <a:spLocks noChangeAspect="1" noChangeArrowheads="1"/>
          </p:cNvSpPr>
          <p:nvPr/>
        </p:nvSpPr>
        <p:spPr bwMode="auto">
          <a:xfrm>
            <a:off x="54721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4" name="Oval 262"/>
          <p:cNvSpPr>
            <a:spLocks noChangeAspect="1" noChangeArrowheads="1"/>
          </p:cNvSpPr>
          <p:nvPr/>
        </p:nvSpPr>
        <p:spPr bwMode="auto">
          <a:xfrm>
            <a:off x="54721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5" name="Oval 263"/>
          <p:cNvSpPr>
            <a:spLocks noChangeAspect="1" noChangeArrowheads="1"/>
          </p:cNvSpPr>
          <p:nvPr/>
        </p:nvSpPr>
        <p:spPr bwMode="auto">
          <a:xfrm>
            <a:off x="54721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6" name="Oval 264"/>
          <p:cNvSpPr>
            <a:spLocks noChangeAspect="1" noChangeArrowheads="1"/>
          </p:cNvSpPr>
          <p:nvPr/>
        </p:nvSpPr>
        <p:spPr bwMode="auto">
          <a:xfrm>
            <a:off x="54721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7" name="Oval 265"/>
          <p:cNvSpPr>
            <a:spLocks noChangeAspect="1" noChangeArrowheads="1"/>
          </p:cNvSpPr>
          <p:nvPr/>
        </p:nvSpPr>
        <p:spPr bwMode="auto">
          <a:xfrm>
            <a:off x="54721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8" name="Oval 266"/>
          <p:cNvSpPr>
            <a:spLocks noChangeAspect="1" noChangeArrowheads="1"/>
          </p:cNvSpPr>
          <p:nvPr/>
        </p:nvSpPr>
        <p:spPr bwMode="auto">
          <a:xfrm>
            <a:off x="54721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9" name="Line 267"/>
          <p:cNvSpPr>
            <a:spLocks noChangeAspect="1" noChangeShapeType="1"/>
          </p:cNvSpPr>
          <p:nvPr/>
        </p:nvSpPr>
        <p:spPr bwMode="auto">
          <a:xfrm flipH="1">
            <a:off x="5757863" y="1093788"/>
            <a:ext cx="0" cy="518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10" name="Oval 268"/>
          <p:cNvSpPr>
            <a:spLocks noChangeAspect="1" noChangeArrowheads="1"/>
          </p:cNvSpPr>
          <p:nvPr/>
        </p:nvSpPr>
        <p:spPr bwMode="auto">
          <a:xfrm>
            <a:off x="56896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1" name="Oval 269"/>
          <p:cNvSpPr>
            <a:spLocks noChangeAspect="1" noChangeArrowheads="1"/>
          </p:cNvSpPr>
          <p:nvPr/>
        </p:nvSpPr>
        <p:spPr bwMode="auto">
          <a:xfrm>
            <a:off x="56896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2" name="Oval 270"/>
          <p:cNvSpPr>
            <a:spLocks noChangeAspect="1" noChangeArrowheads="1"/>
          </p:cNvSpPr>
          <p:nvPr/>
        </p:nvSpPr>
        <p:spPr bwMode="auto">
          <a:xfrm>
            <a:off x="56896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3" name="Oval 271"/>
          <p:cNvSpPr>
            <a:spLocks noChangeAspect="1" noChangeArrowheads="1"/>
          </p:cNvSpPr>
          <p:nvPr/>
        </p:nvSpPr>
        <p:spPr bwMode="auto">
          <a:xfrm>
            <a:off x="56896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4" name="Oval 272"/>
          <p:cNvSpPr>
            <a:spLocks noChangeAspect="1" noChangeArrowheads="1"/>
          </p:cNvSpPr>
          <p:nvPr/>
        </p:nvSpPr>
        <p:spPr bwMode="auto">
          <a:xfrm>
            <a:off x="56896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5" name="Oval 273"/>
          <p:cNvSpPr>
            <a:spLocks noChangeAspect="1" noChangeArrowheads="1"/>
          </p:cNvSpPr>
          <p:nvPr/>
        </p:nvSpPr>
        <p:spPr bwMode="auto">
          <a:xfrm>
            <a:off x="56896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6" name="Oval 274"/>
          <p:cNvSpPr>
            <a:spLocks noChangeAspect="1" noChangeArrowheads="1"/>
          </p:cNvSpPr>
          <p:nvPr/>
        </p:nvSpPr>
        <p:spPr bwMode="auto">
          <a:xfrm>
            <a:off x="56896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7" name="Oval 275"/>
          <p:cNvSpPr>
            <a:spLocks noChangeAspect="1" noChangeArrowheads="1"/>
          </p:cNvSpPr>
          <p:nvPr/>
        </p:nvSpPr>
        <p:spPr bwMode="auto">
          <a:xfrm>
            <a:off x="56896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8" name="Oval 276"/>
          <p:cNvSpPr>
            <a:spLocks noChangeAspect="1" noChangeArrowheads="1"/>
          </p:cNvSpPr>
          <p:nvPr/>
        </p:nvSpPr>
        <p:spPr bwMode="auto">
          <a:xfrm>
            <a:off x="56896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9" name="Oval 277"/>
          <p:cNvSpPr>
            <a:spLocks noChangeAspect="1" noChangeArrowheads="1"/>
          </p:cNvSpPr>
          <p:nvPr/>
        </p:nvSpPr>
        <p:spPr bwMode="auto">
          <a:xfrm>
            <a:off x="56896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0" name="Oval 278"/>
          <p:cNvSpPr>
            <a:spLocks noChangeAspect="1" noChangeArrowheads="1"/>
          </p:cNvSpPr>
          <p:nvPr/>
        </p:nvSpPr>
        <p:spPr bwMode="auto">
          <a:xfrm>
            <a:off x="56896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1" name="Oval 279"/>
          <p:cNvSpPr>
            <a:spLocks noChangeAspect="1" noChangeArrowheads="1"/>
          </p:cNvSpPr>
          <p:nvPr/>
        </p:nvSpPr>
        <p:spPr bwMode="auto">
          <a:xfrm>
            <a:off x="56896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2" name="Oval 280"/>
          <p:cNvSpPr>
            <a:spLocks noChangeAspect="1" noChangeArrowheads="1"/>
          </p:cNvSpPr>
          <p:nvPr/>
        </p:nvSpPr>
        <p:spPr bwMode="auto">
          <a:xfrm>
            <a:off x="56896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3" name="Oval 281"/>
          <p:cNvSpPr>
            <a:spLocks noChangeAspect="1" noChangeArrowheads="1"/>
          </p:cNvSpPr>
          <p:nvPr/>
        </p:nvSpPr>
        <p:spPr bwMode="auto">
          <a:xfrm>
            <a:off x="56896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4" name="Oval 282"/>
          <p:cNvSpPr>
            <a:spLocks noChangeAspect="1" noChangeArrowheads="1"/>
          </p:cNvSpPr>
          <p:nvPr/>
        </p:nvSpPr>
        <p:spPr bwMode="auto">
          <a:xfrm>
            <a:off x="56896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5" name="Oval 283"/>
          <p:cNvSpPr>
            <a:spLocks noChangeAspect="1" noChangeArrowheads="1"/>
          </p:cNvSpPr>
          <p:nvPr/>
        </p:nvSpPr>
        <p:spPr bwMode="auto">
          <a:xfrm>
            <a:off x="56896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6" name="Oval 284"/>
          <p:cNvSpPr>
            <a:spLocks noChangeAspect="1" noChangeArrowheads="1"/>
          </p:cNvSpPr>
          <p:nvPr/>
        </p:nvSpPr>
        <p:spPr bwMode="auto">
          <a:xfrm>
            <a:off x="56896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7" name="Oval 285"/>
          <p:cNvSpPr>
            <a:spLocks noChangeAspect="1" noChangeArrowheads="1"/>
          </p:cNvSpPr>
          <p:nvPr/>
        </p:nvSpPr>
        <p:spPr bwMode="auto">
          <a:xfrm>
            <a:off x="56896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8" name="Oval 286"/>
          <p:cNvSpPr>
            <a:spLocks noChangeAspect="1" noChangeArrowheads="1"/>
          </p:cNvSpPr>
          <p:nvPr/>
        </p:nvSpPr>
        <p:spPr bwMode="auto">
          <a:xfrm>
            <a:off x="56896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9" name="Oval 287"/>
          <p:cNvSpPr>
            <a:spLocks noChangeAspect="1" noChangeArrowheads="1"/>
          </p:cNvSpPr>
          <p:nvPr/>
        </p:nvSpPr>
        <p:spPr bwMode="auto">
          <a:xfrm>
            <a:off x="56896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0" name="Oval 288"/>
          <p:cNvSpPr>
            <a:spLocks noChangeAspect="1" noChangeArrowheads="1"/>
          </p:cNvSpPr>
          <p:nvPr/>
        </p:nvSpPr>
        <p:spPr bwMode="auto">
          <a:xfrm>
            <a:off x="56896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1" name="Oval 289"/>
          <p:cNvSpPr>
            <a:spLocks noChangeAspect="1" noChangeArrowheads="1"/>
          </p:cNvSpPr>
          <p:nvPr/>
        </p:nvSpPr>
        <p:spPr bwMode="auto">
          <a:xfrm>
            <a:off x="56896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2" name="Oval 290"/>
          <p:cNvSpPr>
            <a:spLocks noChangeAspect="1" noChangeArrowheads="1"/>
          </p:cNvSpPr>
          <p:nvPr/>
        </p:nvSpPr>
        <p:spPr bwMode="auto">
          <a:xfrm>
            <a:off x="56896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3" name="Oval 291"/>
          <p:cNvSpPr>
            <a:spLocks noChangeAspect="1" noChangeArrowheads="1"/>
          </p:cNvSpPr>
          <p:nvPr/>
        </p:nvSpPr>
        <p:spPr bwMode="auto">
          <a:xfrm>
            <a:off x="56896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4" name="Oval 292"/>
          <p:cNvSpPr>
            <a:spLocks noChangeAspect="1" noChangeArrowheads="1"/>
          </p:cNvSpPr>
          <p:nvPr/>
        </p:nvSpPr>
        <p:spPr bwMode="auto">
          <a:xfrm>
            <a:off x="59055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5" name="Oval 293"/>
          <p:cNvSpPr>
            <a:spLocks noChangeAspect="1" noChangeArrowheads="1"/>
          </p:cNvSpPr>
          <p:nvPr/>
        </p:nvSpPr>
        <p:spPr bwMode="auto">
          <a:xfrm>
            <a:off x="59055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6" name="Oval 294"/>
          <p:cNvSpPr>
            <a:spLocks noChangeAspect="1" noChangeArrowheads="1"/>
          </p:cNvSpPr>
          <p:nvPr/>
        </p:nvSpPr>
        <p:spPr bwMode="auto">
          <a:xfrm>
            <a:off x="59055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7" name="Oval 295"/>
          <p:cNvSpPr>
            <a:spLocks noChangeAspect="1" noChangeArrowheads="1"/>
          </p:cNvSpPr>
          <p:nvPr/>
        </p:nvSpPr>
        <p:spPr bwMode="auto">
          <a:xfrm>
            <a:off x="59055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8" name="Oval 296"/>
          <p:cNvSpPr>
            <a:spLocks noChangeAspect="1" noChangeArrowheads="1"/>
          </p:cNvSpPr>
          <p:nvPr/>
        </p:nvSpPr>
        <p:spPr bwMode="auto">
          <a:xfrm>
            <a:off x="59055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9" name="Oval 297"/>
          <p:cNvSpPr>
            <a:spLocks noChangeAspect="1" noChangeArrowheads="1"/>
          </p:cNvSpPr>
          <p:nvPr/>
        </p:nvSpPr>
        <p:spPr bwMode="auto">
          <a:xfrm>
            <a:off x="59055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0" name="Oval 298"/>
          <p:cNvSpPr>
            <a:spLocks noChangeAspect="1" noChangeArrowheads="1"/>
          </p:cNvSpPr>
          <p:nvPr/>
        </p:nvSpPr>
        <p:spPr bwMode="auto">
          <a:xfrm>
            <a:off x="59055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1" name="Oval 299"/>
          <p:cNvSpPr>
            <a:spLocks noChangeAspect="1" noChangeArrowheads="1"/>
          </p:cNvSpPr>
          <p:nvPr/>
        </p:nvSpPr>
        <p:spPr bwMode="auto">
          <a:xfrm>
            <a:off x="59055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2" name="Oval 300"/>
          <p:cNvSpPr>
            <a:spLocks noChangeAspect="1" noChangeArrowheads="1"/>
          </p:cNvSpPr>
          <p:nvPr/>
        </p:nvSpPr>
        <p:spPr bwMode="auto">
          <a:xfrm>
            <a:off x="59055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3" name="Oval 301"/>
          <p:cNvSpPr>
            <a:spLocks noChangeAspect="1" noChangeArrowheads="1"/>
          </p:cNvSpPr>
          <p:nvPr/>
        </p:nvSpPr>
        <p:spPr bwMode="auto">
          <a:xfrm>
            <a:off x="59055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4" name="Oval 302"/>
          <p:cNvSpPr>
            <a:spLocks noChangeAspect="1" noChangeArrowheads="1"/>
          </p:cNvSpPr>
          <p:nvPr/>
        </p:nvSpPr>
        <p:spPr bwMode="auto">
          <a:xfrm>
            <a:off x="59055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5" name="Oval 303"/>
          <p:cNvSpPr>
            <a:spLocks noChangeAspect="1" noChangeArrowheads="1"/>
          </p:cNvSpPr>
          <p:nvPr/>
        </p:nvSpPr>
        <p:spPr bwMode="auto">
          <a:xfrm>
            <a:off x="59055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6" name="Oval 304"/>
          <p:cNvSpPr>
            <a:spLocks noChangeAspect="1" noChangeArrowheads="1"/>
          </p:cNvSpPr>
          <p:nvPr/>
        </p:nvSpPr>
        <p:spPr bwMode="auto">
          <a:xfrm>
            <a:off x="59055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7" name="Oval 305"/>
          <p:cNvSpPr>
            <a:spLocks noChangeAspect="1" noChangeArrowheads="1"/>
          </p:cNvSpPr>
          <p:nvPr/>
        </p:nvSpPr>
        <p:spPr bwMode="auto">
          <a:xfrm>
            <a:off x="59055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8" name="Oval 306"/>
          <p:cNvSpPr>
            <a:spLocks noChangeAspect="1" noChangeArrowheads="1"/>
          </p:cNvSpPr>
          <p:nvPr/>
        </p:nvSpPr>
        <p:spPr bwMode="auto">
          <a:xfrm>
            <a:off x="59055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9" name="Oval 307"/>
          <p:cNvSpPr>
            <a:spLocks noChangeAspect="1" noChangeArrowheads="1"/>
          </p:cNvSpPr>
          <p:nvPr/>
        </p:nvSpPr>
        <p:spPr bwMode="auto">
          <a:xfrm>
            <a:off x="59055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0" name="Oval 308"/>
          <p:cNvSpPr>
            <a:spLocks noChangeAspect="1" noChangeArrowheads="1"/>
          </p:cNvSpPr>
          <p:nvPr/>
        </p:nvSpPr>
        <p:spPr bwMode="auto">
          <a:xfrm>
            <a:off x="59055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1" name="Oval 309"/>
          <p:cNvSpPr>
            <a:spLocks noChangeAspect="1" noChangeArrowheads="1"/>
          </p:cNvSpPr>
          <p:nvPr/>
        </p:nvSpPr>
        <p:spPr bwMode="auto">
          <a:xfrm>
            <a:off x="59055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2" name="Oval 310"/>
          <p:cNvSpPr>
            <a:spLocks noChangeAspect="1" noChangeArrowheads="1"/>
          </p:cNvSpPr>
          <p:nvPr/>
        </p:nvSpPr>
        <p:spPr bwMode="auto">
          <a:xfrm>
            <a:off x="59055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3" name="Oval 311"/>
          <p:cNvSpPr>
            <a:spLocks noChangeAspect="1" noChangeArrowheads="1"/>
          </p:cNvSpPr>
          <p:nvPr/>
        </p:nvSpPr>
        <p:spPr bwMode="auto">
          <a:xfrm>
            <a:off x="59055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4" name="Oval 312"/>
          <p:cNvSpPr>
            <a:spLocks noChangeAspect="1" noChangeArrowheads="1"/>
          </p:cNvSpPr>
          <p:nvPr/>
        </p:nvSpPr>
        <p:spPr bwMode="auto">
          <a:xfrm>
            <a:off x="59055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5" name="Oval 313"/>
          <p:cNvSpPr>
            <a:spLocks noChangeAspect="1" noChangeArrowheads="1"/>
          </p:cNvSpPr>
          <p:nvPr/>
        </p:nvSpPr>
        <p:spPr bwMode="auto">
          <a:xfrm>
            <a:off x="59055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6" name="Oval 314"/>
          <p:cNvSpPr>
            <a:spLocks noChangeAspect="1" noChangeArrowheads="1"/>
          </p:cNvSpPr>
          <p:nvPr/>
        </p:nvSpPr>
        <p:spPr bwMode="auto">
          <a:xfrm>
            <a:off x="59055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7" name="Oval 315"/>
          <p:cNvSpPr>
            <a:spLocks noChangeAspect="1" noChangeArrowheads="1"/>
          </p:cNvSpPr>
          <p:nvPr/>
        </p:nvSpPr>
        <p:spPr bwMode="auto">
          <a:xfrm>
            <a:off x="59055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8" name="Oval 316"/>
          <p:cNvSpPr>
            <a:spLocks noChangeAspect="1" noChangeArrowheads="1"/>
          </p:cNvSpPr>
          <p:nvPr/>
        </p:nvSpPr>
        <p:spPr bwMode="auto">
          <a:xfrm>
            <a:off x="59055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9" name="Oval 317"/>
          <p:cNvSpPr>
            <a:spLocks noChangeAspect="1" noChangeArrowheads="1"/>
          </p:cNvSpPr>
          <p:nvPr/>
        </p:nvSpPr>
        <p:spPr bwMode="auto">
          <a:xfrm>
            <a:off x="61198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0" name="Oval 318"/>
          <p:cNvSpPr>
            <a:spLocks noChangeAspect="1" noChangeArrowheads="1"/>
          </p:cNvSpPr>
          <p:nvPr/>
        </p:nvSpPr>
        <p:spPr bwMode="auto">
          <a:xfrm>
            <a:off x="61198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1" name="Oval 319"/>
          <p:cNvSpPr>
            <a:spLocks noChangeAspect="1" noChangeArrowheads="1"/>
          </p:cNvSpPr>
          <p:nvPr/>
        </p:nvSpPr>
        <p:spPr bwMode="auto">
          <a:xfrm>
            <a:off x="61198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2" name="Oval 320"/>
          <p:cNvSpPr>
            <a:spLocks noChangeAspect="1" noChangeArrowheads="1"/>
          </p:cNvSpPr>
          <p:nvPr/>
        </p:nvSpPr>
        <p:spPr bwMode="auto">
          <a:xfrm>
            <a:off x="61198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3" name="Oval 321"/>
          <p:cNvSpPr>
            <a:spLocks noChangeAspect="1" noChangeArrowheads="1"/>
          </p:cNvSpPr>
          <p:nvPr/>
        </p:nvSpPr>
        <p:spPr bwMode="auto">
          <a:xfrm>
            <a:off x="61198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4" name="Oval 322"/>
          <p:cNvSpPr>
            <a:spLocks noChangeAspect="1" noChangeArrowheads="1"/>
          </p:cNvSpPr>
          <p:nvPr/>
        </p:nvSpPr>
        <p:spPr bwMode="auto">
          <a:xfrm>
            <a:off x="61198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5" name="Oval 323"/>
          <p:cNvSpPr>
            <a:spLocks noChangeAspect="1" noChangeArrowheads="1"/>
          </p:cNvSpPr>
          <p:nvPr/>
        </p:nvSpPr>
        <p:spPr bwMode="auto">
          <a:xfrm>
            <a:off x="61198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6" name="Oval 324"/>
          <p:cNvSpPr>
            <a:spLocks noChangeAspect="1" noChangeArrowheads="1"/>
          </p:cNvSpPr>
          <p:nvPr/>
        </p:nvSpPr>
        <p:spPr bwMode="auto">
          <a:xfrm>
            <a:off x="61198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7" name="Oval 325"/>
          <p:cNvSpPr>
            <a:spLocks noChangeAspect="1" noChangeArrowheads="1"/>
          </p:cNvSpPr>
          <p:nvPr/>
        </p:nvSpPr>
        <p:spPr bwMode="auto">
          <a:xfrm>
            <a:off x="61198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8" name="Oval 326"/>
          <p:cNvSpPr>
            <a:spLocks noChangeAspect="1" noChangeArrowheads="1"/>
          </p:cNvSpPr>
          <p:nvPr/>
        </p:nvSpPr>
        <p:spPr bwMode="auto">
          <a:xfrm>
            <a:off x="61198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9" name="Oval 327"/>
          <p:cNvSpPr>
            <a:spLocks noChangeAspect="1" noChangeArrowheads="1"/>
          </p:cNvSpPr>
          <p:nvPr/>
        </p:nvSpPr>
        <p:spPr bwMode="auto">
          <a:xfrm>
            <a:off x="61198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0" name="Oval 328"/>
          <p:cNvSpPr>
            <a:spLocks noChangeAspect="1" noChangeArrowheads="1"/>
          </p:cNvSpPr>
          <p:nvPr/>
        </p:nvSpPr>
        <p:spPr bwMode="auto">
          <a:xfrm>
            <a:off x="61198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1" name="Oval 329"/>
          <p:cNvSpPr>
            <a:spLocks noChangeAspect="1" noChangeArrowheads="1"/>
          </p:cNvSpPr>
          <p:nvPr/>
        </p:nvSpPr>
        <p:spPr bwMode="auto">
          <a:xfrm>
            <a:off x="61198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2" name="Oval 330"/>
          <p:cNvSpPr>
            <a:spLocks noChangeAspect="1" noChangeArrowheads="1"/>
          </p:cNvSpPr>
          <p:nvPr/>
        </p:nvSpPr>
        <p:spPr bwMode="auto">
          <a:xfrm>
            <a:off x="61198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3" name="Oval 331"/>
          <p:cNvSpPr>
            <a:spLocks noChangeAspect="1" noChangeArrowheads="1"/>
          </p:cNvSpPr>
          <p:nvPr/>
        </p:nvSpPr>
        <p:spPr bwMode="auto">
          <a:xfrm>
            <a:off x="61198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4" name="Oval 332"/>
          <p:cNvSpPr>
            <a:spLocks noChangeAspect="1" noChangeArrowheads="1"/>
          </p:cNvSpPr>
          <p:nvPr/>
        </p:nvSpPr>
        <p:spPr bwMode="auto">
          <a:xfrm>
            <a:off x="61198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5" name="Oval 333"/>
          <p:cNvSpPr>
            <a:spLocks noChangeAspect="1" noChangeArrowheads="1"/>
          </p:cNvSpPr>
          <p:nvPr/>
        </p:nvSpPr>
        <p:spPr bwMode="auto">
          <a:xfrm>
            <a:off x="61198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6" name="Oval 334"/>
          <p:cNvSpPr>
            <a:spLocks noChangeAspect="1" noChangeArrowheads="1"/>
          </p:cNvSpPr>
          <p:nvPr/>
        </p:nvSpPr>
        <p:spPr bwMode="auto">
          <a:xfrm>
            <a:off x="61198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7" name="Oval 335"/>
          <p:cNvSpPr>
            <a:spLocks noChangeAspect="1" noChangeArrowheads="1"/>
          </p:cNvSpPr>
          <p:nvPr/>
        </p:nvSpPr>
        <p:spPr bwMode="auto">
          <a:xfrm>
            <a:off x="61198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8" name="Oval 336"/>
          <p:cNvSpPr>
            <a:spLocks noChangeAspect="1" noChangeArrowheads="1"/>
          </p:cNvSpPr>
          <p:nvPr/>
        </p:nvSpPr>
        <p:spPr bwMode="auto">
          <a:xfrm>
            <a:off x="61198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9" name="Oval 337"/>
          <p:cNvSpPr>
            <a:spLocks noChangeAspect="1" noChangeArrowheads="1"/>
          </p:cNvSpPr>
          <p:nvPr/>
        </p:nvSpPr>
        <p:spPr bwMode="auto">
          <a:xfrm>
            <a:off x="61198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0" name="Oval 338"/>
          <p:cNvSpPr>
            <a:spLocks noChangeAspect="1" noChangeArrowheads="1"/>
          </p:cNvSpPr>
          <p:nvPr/>
        </p:nvSpPr>
        <p:spPr bwMode="auto">
          <a:xfrm>
            <a:off x="61198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1" name="Oval 339"/>
          <p:cNvSpPr>
            <a:spLocks noChangeAspect="1" noChangeArrowheads="1"/>
          </p:cNvSpPr>
          <p:nvPr/>
        </p:nvSpPr>
        <p:spPr bwMode="auto">
          <a:xfrm>
            <a:off x="61198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2" name="Oval 340"/>
          <p:cNvSpPr>
            <a:spLocks noChangeAspect="1" noChangeArrowheads="1"/>
          </p:cNvSpPr>
          <p:nvPr/>
        </p:nvSpPr>
        <p:spPr bwMode="auto">
          <a:xfrm>
            <a:off x="61198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3" name="Oval 341"/>
          <p:cNvSpPr>
            <a:spLocks noChangeAspect="1" noChangeArrowheads="1"/>
          </p:cNvSpPr>
          <p:nvPr/>
        </p:nvSpPr>
        <p:spPr bwMode="auto">
          <a:xfrm>
            <a:off x="61198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4" name="Oval 342"/>
          <p:cNvSpPr>
            <a:spLocks noChangeAspect="1" noChangeArrowheads="1"/>
          </p:cNvSpPr>
          <p:nvPr/>
        </p:nvSpPr>
        <p:spPr bwMode="auto">
          <a:xfrm>
            <a:off x="63373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5" name="Oval 343"/>
          <p:cNvSpPr>
            <a:spLocks noChangeAspect="1" noChangeArrowheads="1"/>
          </p:cNvSpPr>
          <p:nvPr/>
        </p:nvSpPr>
        <p:spPr bwMode="auto">
          <a:xfrm>
            <a:off x="63373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6" name="Oval 344"/>
          <p:cNvSpPr>
            <a:spLocks noChangeAspect="1" noChangeArrowheads="1"/>
          </p:cNvSpPr>
          <p:nvPr/>
        </p:nvSpPr>
        <p:spPr bwMode="auto">
          <a:xfrm>
            <a:off x="63373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7" name="Oval 345"/>
          <p:cNvSpPr>
            <a:spLocks noChangeAspect="1" noChangeArrowheads="1"/>
          </p:cNvSpPr>
          <p:nvPr/>
        </p:nvSpPr>
        <p:spPr bwMode="auto">
          <a:xfrm>
            <a:off x="63373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8" name="Oval 346"/>
          <p:cNvSpPr>
            <a:spLocks noChangeAspect="1" noChangeArrowheads="1"/>
          </p:cNvSpPr>
          <p:nvPr/>
        </p:nvSpPr>
        <p:spPr bwMode="auto">
          <a:xfrm>
            <a:off x="63373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9" name="Oval 347"/>
          <p:cNvSpPr>
            <a:spLocks noChangeAspect="1" noChangeArrowheads="1"/>
          </p:cNvSpPr>
          <p:nvPr/>
        </p:nvSpPr>
        <p:spPr bwMode="auto">
          <a:xfrm>
            <a:off x="63373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0" name="Oval 348"/>
          <p:cNvSpPr>
            <a:spLocks noChangeAspect="1" noChangeArrowheads="1"/>
          </p:cNvSpPr>
          <p:nvPr/>
        </p:nvSpPr>
        <p:spPr bwMode="auto">
          <a:xfrm>
            <a:off x="63373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1" name="Oval 349"/>
          <p:cNvSpPr>
            <a:spLocks noChangeAspect="1" noChangeArrowheads="1"/>
          </p:cNvSpPr>
          <p:nvPr/>
        </p:nvSpPr>
        <p:spPr bwMode="auto">
          <a:xfrm>
            <a:off x="63373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2" name="Oval 350"/>
          <p:cNvSpPr>
            <a:spLocks noChangeAspect="1" noChangeArrowheads="1"/>
          </p:cNvSpPr>
          <p:nvPr/>
        </p:nvSpPr>
        <p:spPr bwMode="auto">
          <a:xfrm>
            <a:off x="63373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3" name="Oval 351"/>
          <p:cNvSpPr>
            <a:spLocks noChangeAspect="1" noChangeArrowheads="1"/>
          </p:cNvSpPr>
          <p:nvPr/>
        </p:nvSpPr>
        <p:spPr bwMode="auto">
          <a:xfrm>
            <a:off x="63373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4" name="Oval 352"/>
          <p:cNvSpPr>
            <a:spLocks noChangeAspect="1" noChangeArrowheads="1"/>
          </p:cNvSpPr>
          <p:nvPr/>
        </p:nvSpPr>
        <p:spPr bwMode="auto">
          <a:xfrm>
            <a:off x="63373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5" name="Oval 353"/>
          <p:cNvSpPr>
            <a:spLocks noChangeAspect="1" noChangeArrowheads="1"/>
          </p:cNvSpPr>
          <p:nvPr/>
        </p:nvSpPr>
        <p:spPr bwMode="auto">
          <a:xfrm>
            <a:off x="63373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6" name="Oval 354"/>
          <p:cNvSpPr>
            <a:spLocks noChangeAspect="1" noChangeArrowheads="1"/>
          </p:cNvSpPr>
          <p:nvPr/>
        </p:nvSpPr>
        <p:spPr bwMode="auto">
          <a:xfrm>
            <a:off x="63373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7" name="Oval 355"/>
          <p:cNvSpPr>
            <a:spLocks noChangeAspect="1" noChangeArrowheads="1"/>
          </p:cNvSpPr>
          <p:nvPr/>
        </p:nvSpPr>
        <p:spPr bwMode="auto">
          <a:xfrm>
            <a:off x="63373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8" name="Oval 356"/>
          <p:cNvSpPr>
            <a:spLocks noChangeAspect="1" noChangeArrowheads="1"/>
          </p:cNvSpPr>
          <p:nvPr/>
        </p:nvSpPr>
        <p:spPr bwMode="auto">
          <a:xfrm>
            <a:off x="63373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9" name="Oval 357"/>
          <p:cNvSpPr>
            <a:spLocks noChangeAspect="1" noChangeArrowheads="1"/>
          </p:cNvSpPr>
          <p:nvPr/>
        </p:nvSpPr>
        <p:spPr bwMode="auto">
          <a:xfrm>
            <a:off x="63373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0" name="Oval 358"/>
          <p:cNvSpPr>
            <a:spLocks noChangeAspect="1" noChangeArrowheads="1"/>
          </p:cNvSpPr>
          <p:nvPr/>
        </p:nvSpPr>
        <p:spPr bwMode="auto">
          <a:xfrm>
            <a:off x="63373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1" name="Oval 359"/>
          <p:cNvSpPr>
            <a:spLocks noChangeAspect="1" noChangeArrowheads="1"/>
          </p:cNvSpPr>
          <p:nvPr/>
        </p:nvSpPr>
        <p:spPr bwMode="auto">
          <a:xfrm>
            <a:off x="63373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2" name="Oval 360"/>
          <p:cNvSpPr>
            <a:spLocks noChangeAspect="1" noChangeArrowheads="1"/>
          </p:cNvSpPr>
          <p:nvPr/>
        </p:nvSpPr>
        <p:spPr bwMode="auto">
          <a:xfrm>
            <a:off x="63373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3" name="Oval 361"/>
          <p:cNvSpPr>
            <a:spLocks noChangeAspect="1" noChangeArrowheads="1"/>
          </p:cNvSpPr>
          <p:nvPr/>
        </p:nvSpPr>
        <p:spPr bwMode="auto">
          <a:xfrm>
            <a:off x="63373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4" name="Oval 362"/>
          <p:cNvSpPr>
            <a:spLocks noChangeAspect="1" noChangeArrowheads="1"/>
          </p:cNvSpPr>
          <p:nvPr/>
        </p:nvSpPr>
        <p:spPr bwMode="auto">
          <a:xfrm>
            <a:off x="63373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5" name="Oval 363"/>
          <p:cNvSpPr>
            <a:spLocks noChangeAspect="1" noChangeArrowheads="1"/>
          </p:cNvSpPr>
          <p:nvPr/>
        </p:nvSpPr>
        <p:spPr bwMode="auto">
          <a:xfrm>
            <a:off x="63373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6" name="Oval 364"/>
          <p:cNvSpPr>
            <a:spLocks noChangeAspect="1" noChangeArrowheads="1"/>
          </p:cNvSpPr>
          <p:nvPr/>
        </p:nvSpPr>
        <p:spPr bwMode="auto">
          <a:xfrm>
            <a:off x="63373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7" name="Oval 365"/>
          <p:cNvSpPr>
            <a:spLocks noChangeAspect="1" noChangeArrowheads="1"/>
          </p:cNvSpPr>
          <p:nvPr/>
        </p:nvSpPr>
        <p:spPr bwMode="auto">
          <a:xfrm>
            <a:off x="63373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8" name="Oval 366"/>
          <p:cNvSpPr>
            <a:spLocks noChangeAspect="1" noChangeArrowheads="1"/>
          </p:cNvSpPr>
          <p:nvPr/>
        </p:nvSpPr>
        <p:spPr bwMode="auto">
          <a:xfrm>
            <a:off x="63373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9" name="Oval 368"/>
          <p:cNvSpPr>
            <a:spLocks noChangeAspect="1" noChangeArrowheads="1"/>
          </p:cNvSpPr>
          <p:nvPr/>
        </p:nvSpPr>
        <p:spPr bwMode="auto">
          <a:xfrm>
            <a:off x="65532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0" name="Oval 369"/>
          <p:cNvSpPr>
            <a:spLocks noChangeAspect="1" noChangeArrowheads="1"/>
          </p:cNvSpPr>
          <p:nvPr/>
        </p:nvSpPr>
        <p:spPr bwMode="auto">
          <a:xfrm>
            <a:off x="65532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1" name="Oval 370"/>
          <p:cNvSpPr>
            <a:spLocks noChangeAspect="1" noChangeArrowheads="1"/>
          </p:cNvSpPr>
          <p:nvPr/>
        </p:nvSpPr>
        <p:spPr bwMode="auto">
          <a:xfrm>
            <a:off x="65532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2" name="Oval 371"/>
          <p:cNvSpPr>
            <a:spLocks noChangeAspect="1" noChangeArrowheads="1"/>
          </p:cNvSpPr>
          <p:nvPr/>
        </p:nvSpPr>
        <p:spPr bwMode="auto">
          <a:xfrm>
            <a:off x="65532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3" name="Oval 372"/>
          <p:cNvSpPr>
            <a:spLocks noChangeAspect="1" noChangeArrowheads="1"/>
          </p:cNvSpPr>
          <p:nvPr/>
        </p:nvSpPr>
        <p:spPr bwMode="auto">
          <a:xfrm>
            <a:off x="65532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4" name="Oval 373"/>
          <p:cNvSpPr>
            <a:spLocks noChangeAspect="1" noChangeArrowheads="1"/>
          </p:cNvSpPr>
          <p:nvPr/>
        </p:nvSpPr>
        <p:spPr bwMode="auto">
          <a:xfrm>
            <a:off x="65532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5" name="Oval 374"/>
          <p:cNvSpPr>
            <a:spLocks noChangeAspect="1" noChangeArrowheads="1"/>
          </p:cNvSpPr>
          <p:nvPr/>
        </p:nvSpPr>
        <p:spPr bwMode="auto">
          <a:xfrm>
            <a:off x="65532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6" name="Oval 375"/>
          <p:cNvSpPr>
            <a:spLocks noChangeAspect="1" noChangeArrowheads="1"/>
          </p:cNvSpPr>
          <p:nvPr/>
        </p:nvSpPr>
        <p:spPr bwMode="auto">
          <a:xfrm>
            <a:off x="65532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7" name="Oval 376"/>
          <p:cNvSpPr>
            <a:spLocks noChangeAspect="1" noChangeArrowheads="1"/>
          </p:cNvSpPr>
          <p:nvPr/>
        </p:nvSpPr>
        <p:spPr bwMode="auto">
          <a:xfrm>
            <a:off x="65532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8" name="Oval 377"/>
          <p:cNvSpPr>
            <a:spLocks noChangeAspect="1" noChangeArrowheads="1"/>
          </p:cNvSpPr>
          <p:nvPr/>
        </p:nvSpPr>
        <p:spPr bwMode="auto">
          <a:xfrm>
            <a:off x="65532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9" name="Oval 378"/>
          <p:cNvSpPr>
            <a:spLocks noChangeAspect="1" noChangeArrowheads="1"/>
          </p:cNvSpPr>
          <p:nvPr/>
        </p:nvSpPr>
        <p:spPr bwMode="auto">
          <a:xfrm>
            <a:off x="65532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0" name="Oval 379"/>
          <p:cNvSpPr>
            <a:spLocks noChangeAspect="1" noChangeArrowheads="1"/>
          </p:cNvSpPr>
          <p:nvPr/>
        </p:nvSpPr>
        <p:spPr bwMode="auto">
          <a:xfrm>
            <a:off x="65532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1" name="Oval 380"/>
          <p:cNvSpPr>
            <a:spLocks noChangeAspect="1" noChangeArrowheads="1"/>
          </p:cNvSpPr>
          <p:nvPr/>
        </p:nvSpPr>
        <p:spPr bwMode="auto">
          <a:xfrm>
            <a:off x="65532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2" name="Oval 381"/>
          <p:cNvSpPr>
            <a:spLocks noChangeAspect="1" noChangeArrowheads="1"/>
          </p:cNvSpPr>
          <p:nvPr/>
        </p:nvSpPr>
        <p:spPr bwMode="auto">
          <a:xfrm>
            <a:off x="65532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3" name="Oval 382"/>
          <p:cNvSpPr>
            <a:spLocks noChangeAspect="1" noChangeArrowheads="1"/>
          </p:cNvSpPr>
          <p:nvPr/>
        </p:nvSpPr>
        <p:spPr bwMode="auto">
          <a:xfrm>
            <a:off x="65532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4" name="Oval 383"/>
          <p:cNvSpPr>
            <a:spLocks noChangeAspect="1" noChangeArrowheads="1"/>
          </p:cNvSpPr>
          <p:nvPr/>
        </p:nvSpPr>
        <p:spPr bwMode="auto">
          <a:xfrm>
            <a:off x="65532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5" name="Oval 384"/>
          <p:cNvSpPr>
            <a:spLocks noChangeAspect="1" noChangeArrowheads="1"/>
          </p:cNvSpPr>
          <p:nvPr/>
        </p:nvSpPr>
        <p:spPr bwMode="auto">
          <a:xfrm>
            <a:off x="65532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6" name="Oval 385"/>
          <p:cNvSpPr>
            <a:spLocks noChangeAspect="1" noChangeArrowheads="1"/>
          </p:cNvSpPr>
          <p:nvPr/>
        </p:nvSpPr>
        <p:spPr bwMode="auto">
          <a:xfrm>
            <a:off x="65532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7" name="Oval 386"/>
          <p:cNvSpPr>
            <a:spLocks noChangeAspect="1" noChangeArrowheads="1"/>
          </p:cNvSpPr>
          <p:nvPr/>
        </p:nvSpPr>
        <p:spPr bwMode="auto">
          <a:xfrm>
            <a:off x="65532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8" name="Oval 387"/>
          <p:cNvSpPr>
            <a:spLocks noChangeAspect="1" noChangeArrowheads="1"/>
          </p:cNvSpPr>
          <p:nvPr/>
        </p:nvSpPr>
        <p:spPr bwMode="auto">
          <a:xfrm>
            <a:off x="65532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9" name="Oval 388"/>
          <p:cNvSpPr>
            <a:spLocks noChangeAspect="1" noChangeArrowheads="1"/>
          </p:cNvSpPr>
          <p:nvPr/>
        </p:nvSpPr>
        <p:spPr bwMode="auto">
          <a:xfrm>
            <a:off x="65532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0" name="Oval 389"/>
          <p:cNvSpPr>
            <a:spLocks noChangeAspect="1" noChangeArrowheads="1"/>
          </p:cNvSpPr>
          <p:nvPr/>
        </p:nvSpPr>
        <p:spPr bwMode="auto">
          <a:xfrm>
            <a:off x="65532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1" name="Oval 390"/>
          <p:cNvSpPr>
            <a:spLocks noChangeAspect="1" noChangeArrowheads="1"/>
          </p:cNvSpPr>
          <p:nvPr/>
        </p:nvSpPr>
        <p:spPr bwMode="auto">
          <a:xfrm>
            <a:off x="65532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2" name="Oval 393"/>
          <p:cNvSpPr>
            <a:spLocks noChangeAspect="1" noChangeArrowheads="1"/>
          </p:cNvSpPr>
          <p:nvPr/>
        </p:nvSpPr>
        <p:spPr bwMode="auto">
          <a:xfrm>
            <a:off x="46101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3" name="Oval 394"/>
          <p:cNvSpPr>
            <a:spLocks noChangeAspect="1" noChangeArrowheads="1"/>
          </p:cNvSpPr>
          <p:nvPr/>
        </p:nvSpPr>
        <p:spPr bwMode="auto">
          <a:xfrm>
            <a:off x="56896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4" name="Rectangle 788"/>
          <p:cNvSpPr>
            <a:spLocks noChangeArrowheads="1"/>
          </p:cNvSpPr>
          <p:nvPr/>
        </p:nvSpPr>
        <p:spPr bwMode="auto">
          <a:xfrm>
            <a:off x="3059113" y="620713"/>
            <a:ext cx="3889375" cy="5903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942"/>
          <p:cNvSpPr>
            <a:spLocks noChangeShapeType="1"/>
          </p:cNvSpPr>
          <p:nvPr/>
        </p:nvSpPr>
        <p:spPr bwMode="auto">
          <a:xfrm>
            <a:off x="1331913" y="5516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" name="Line 944"/>
          <p:cNvSpPr>
            <a:spLocks noChangeShapeType="1"/>
          </p:cNvSpPr>
          <p:nvPr/>
        </p:nvSpPr>
        <p:spPr bwMode="auto">
          <a:xfrm flipH="1">
            <a:off x="4787900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" name="Line 943"/>
          <p:cNvSpPr>
            <a:spLocks noChangeShapeType="1"/>
          </p:cNvSpPr>
          <p:nvPr/>
        </p:nvSpPr>
        <p:spPr bwMode="auto">
          <a:xfrm flipH="1">
            <a:off x="40671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" name="Line 267"/>
          <p:cNvSpPr>
            <a:spLocks noChangeShapeType="1"/>
          </p:cNvSpPr>
          <p:nvPr/>
        </p:nvSpPr>
        <p:spPr bwMode="auto">
          <a:xfrm flipH="1">
            <a:off x="26273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4" name="Line 142"/>
          <p:cNvSpPr>
            <a:spLocks noChangeShapeType="1"/>
          </p:cNvSpPr>
          <p:nvPr/>
        </p:nvSpPr>
        <p:spPr bwMode="auto">
          <a:xfrm flipH="1">
            <a:off x="19081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" name="Line 4"/>
          <p:cNvSpPr>
            <a:spLocks noChangeShapeType="1"/>
          </p:cNvSpPr>
          <p:nvPr/>
        </p:nvSpPr>
        <p:spPr bwMode="auto">
          <a:xfrm>
            <a:off x="1331913" y="4797425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6" name="Line 5"/>
          <p:cNvSpPr>
            <a:spLocks noChangeShapeType="1"/>
          </p:cNvSpPr>
          <p:nvPr/>
        </p:nvSpPr>
        <p:spPr bwMode="auto">
          <a:xfrm>
            <a:off x="1331913" y="26368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7" name="Line 6"/>
          <p:cNvSpPr>
            <a:spLocks noChangeShapeType="1"/>
          </p:cNvSpPr>
          <p:nvPr/>
        </p:nvSpPr>
        <p:spPr bwMode="auto">
          <a:xfrm>
            <a:off x="1331913" y="3357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" name="Line 7"/>
          <p:cNvSpPr>
            <a:spLocks noChangeShapeType="1"/>
          </p:cNvSpPr>
          <p:nvPr/>
        </p:nvSpPr>
        <p:spPr bwMode="auto">
          <a:xfrm>
            <a:off x="1331913" y="4076700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9" name="Line 8"/>
          <p:cNvSpPr>
            <a:spLocks noChangeShapeType="1"/>
          </p:cNvSpPr>
          <p:nvPr/>
        </p:nvSpPr>
        <p:spPr bwMode="auto">
          <a:xfrm flipV="1">
            <a:off x="1331913" y="1916113"/>
            <a:ext cx="3455987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0" name="Line 9"/>
          <p:cNvSpPr>
            <a:spLocks noChangeShapeType="1"/>
          </p:cNvSpPr>
          <p:nvPr/>
        </p:nvSpPr>
        <p:spPr bwMode="auto">
          <a:xfrm>
            <a:off x="1331913" y="13414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1" name="Line 10"/>
          <p:cNvSpPr>
            <a:spLocks noChangeShapeType="1"/>
          </p:cNvSpPr>
          <p:nvPr/>
        </p:nvSpPr>
        <p:spPr bwMode="auto">
          <a:xfrm flipH="1">
            <a:off x="3348038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2" name="Text Box 11"/>
          <p:cNvSpPr txBox="1">
            <a:spLocks noChangeArrowheads="1"/>
          </p:cNvSpPr>
          <p:nvPr/>
        </p:nvSpPr>
        <p:spPr bwMode="auto">
          <a:xfrm>
            <a:off x="10445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7183" name="Text Box 12"/>
          <p:cNvSpPr txBox="1">
            <a:spLocks noChangeArrowheads="1"/>
          </p:cNvSpPr>
          <p:nvPr/>
        </p:nvSpPr>
        <p:spPr bwMode="auto">
          <a:xfrm>
            <a:off x="10445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7184" name="Line 13"/>
          <p:cNvSpPr>
            <a:spLocks noChangeShapeType="1"/>
          </p:cNvSpPr>
          <p:nvPr/>
        </p:nvSpPr>
        <p:spPr bwMode="auto">
          <a:xfrm flipH="1">
            <a:off x="13319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5" name="Oval 14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6" name="Oval 15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7" name="Oval 16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8" name="Oval 17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9" name="Oval 18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0" name="Oval 19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1" name="Oval 20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2" name="Oval 21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3" name="Oval 22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4" name="Oval 23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5" name="Oval 24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6" name="Oval 25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7" name="Oval 26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8" name="Oval 27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9" name="Oval 28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0" name="Oval 29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1" name="Oval 30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2" name="Oval 31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3" name="Oval 32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4" name="Text Box 33"/>
          <p:cNvSpPr txBox="1">
            <a:spLocks noChangeArrowheads="1"/>
          </p:cNvSpPr>
          <p:nvPr/>
        </p:nvSpPr>
        <p:spPr bwMode="auto">
          <a:xfrm>
            <a:off x="9715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7205" name="Text Box 34"/>
          <p:cNvSpPr txBox="1">
            <a:spLocks noChangeArrowheads="1"/>
          </p:cNvSpPr>
          <p:nvPr/>
        </p:nvSpPr>
        <p:spPr bwMode="auto">
          <a:xfrm>
            <a:off x="9715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7206" name="Oval 35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7" name="Oval 36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8" name="Oval 37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9" name="Oval 38"/>
          <p:cNvSpPr>
            <a:spLocks noChangeArrowheads="1"/>
          </p:cNvSpPr>
          <p:nvPr/>
        </p:nvSpPr>
        <p:spPr bwMode="auto">
          <a:xfrm>
            <a:off x="12858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0" name="Text Box 39"/>
          <p:cNvSpPr txBox="1">
            <a:spLocks noChangeArrowheads="1"/>
          </p:cNvSpPr>
          <p:nvPr/>
        </p:nvSpPr>
        <p:spPr bwMode="auto">
          <a:xfrm>
            <a:off x="9715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7211" name="Text Box 40"/>
          <p:cNvSpPr txBox="1">
            <a:spLocks noChangeArrowheads="1"/>
          </p:cNvSpPr>
          <p:nvPr/>
        </p:nvSpPr>
        <p:spPr bwMode="auto">
          <a:xfrm>
            <a:off x="9715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7212" name="Oval 41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3" name="Oval 42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4" name="Oval 43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5" name="Oval 44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6" name="Oval 45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7" name="Oval 46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8" name="Oval 47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9" name="Oval 48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0" name="Oval 49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1" name="Oval 50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2" name="Oval 51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3" name="Oval 52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4" name="Oval 53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5" name="Oval 54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6" name="Oval 55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7" name="Oval 56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8" name="Oval 57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9" name="Oval 58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0" name="Oval 59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1" name="Oval 60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2" name="Oval 61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3" name="Oval 62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4" name="Oval 63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5" name="Oval 64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6" name="Oval 65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7" name="Oval 66"/>
          <p:cNvSpPr>
            <a:spLocks noChangeArrowheads="1"/>
          </p:cNvSpPr>
          <p:nvPr/>
        </p:nvSpPr>
        <p:spPr bwMode="auto">
          <a:xfrm>
            <a:off x="15732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8" name="Oval 67"/>
          <p:cNvSpPr>
            <a:spLocks noChangeArrowheads="1"/>
          </p:cNvSpPr>
          <p:nvPr/>
        </p:nvSpPr>
        <p:spPr bwMode="auto">
          <a:xfrm>
            <a:off x="15732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9" name="Oval 68"/>
          <p:cNvSpPr>
            <a:spLocks noChangeArrowheads="1"/>
          </p:cNvSpPr>
          <p:nvPr/>
        </p:nvSpPr>
        <p:spPr bwMode="auto">
          <a:xfrm>
            <a:off x="15732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0" name="Oval 69"/>
          <p:cNvSpPr>
            <a:spLocks noChangeArrowheads="1"/>
          </p:cNvSpPr>
          <p:nvPr/>
        </p:nvSpPr>
        <p:spPr bwMode="auto">
          <a:xfrm>
            <a:off x="15732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1" name="Oval 70"/>
          <p:cNvSpPr>
            <a:spLocks noChangeArrowheads="1"/>
          </p:cNvSpPr>
          <p:nvPr/>
        </p:nvSpPr>
        <p:spPr bwMode="auto">
          <a:xfrm>
            <a:off x="15732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2" name="Oval 71"/>
          <p:cNvSpPr>
            <a:spLocks noChangeArrowheads="1"/>
          </p:cNvSpPr>
          <p:nvPr/>
        </p:nvSpPr>
        <p:spPr bwMode="auto">
          <a:xfrm>
            <a:off x="15732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3" name="Oval 72"/>
          <p:cNvSpPr>
            <a:spLocks noChangeArrowheads="1"/>
          </p:cNvSpPr>
          <p:nvPr/>
        </p:nvSpPr>
        <p:spPr bwMode="auto">
          <a:xfrm>
            <a:off x="15732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4" name="Oval 73"/>
          <p:cNvSpPr>
            <a:spLocks noChangeArrowheads="1"/>
          </p:cNvSpPr>
          <p:nvPr/>
        </p:nvSpPr>
        <p:spPr bwMode="auto">
          <a:xfrm>
            <a:off x="15732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5" name="Oval 74"/>
          <p:cNvSpPr>
            <a:spLocks noChangeArrowheads="1"/>
          </p:cNvSpPr>
          <p:nvPr/>
        </p:nvSpPr>
        <p:spPr bwMode="auto">
          <a:xfrm>
            <a:off x="15732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6" name="Oval 75"/>
          <p:cNvSpPr>
            <a:spLocks noChangeArrowheads="1"/>
          </p:cNvSpPr>
          <p:nvPr/>
        </p:nvSpPr>
        <p:spPr bwMode="auto">
          <a:xfrm>
            <a:off x="15732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7" name="Oval 76"/>
          <p:cNvSpPr>
            <a:spLocks noChangeArrowheads="1"/>
          </p:cNvSpPr>
          <p:nvPr/>
        </p:nvSpPr>
        <p:spPr bwMode="auto">
          <a:xfrm>
            <a:off x="15732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8" name="Oval 77"/>
          <p:cNvSpPr>
            <a:spLocks noChangeArrowheads="1"/>
          </p:cNvSpPr>
          <p:nvPr/>
        </p:nvSpPr>
        <p:spPr bwMode="auto">
          <a:xfrm>
            <a:off x="15732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9" name="Oval 78"/>
          <p:cNvSpPr>
            <a:spLocks noChangeArrowheads="1"/>
          </p:cNvSpPr>
          <p:nvPr/>
        </p:nvSpPr>
        <p:spPr bwMode="auto">
          <a:xfrm>
            <a:off x="15732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0" name="Oval 79"/>
          <p:cNvSpPr>
            <a:spLocks noChangeArrowheads="1"/>
          </p:cNvSpPr>
          <p:nvPr/>
        </p:nvSpPr>
        <p:spPr bwMode="auto">
          <a:xfrm>
            <a:off x="15732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1" name="Oval 80"/>
          <p:cNvSpPr>
            <a:spLocks noChangeArrowheads="1"/>
          </p:cNvSpPr>
          <p:nvPr/>
        </p:nvSpPr>
        <p:spPr bwMode="auto">
          <a:xfrm>
            <a:off x="15732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2" name="Oval 81"/>
          <p:cNvSpPr>
            <a:spLocks noChangeArrowheads="1"/>
          </p:cNvSpPr>
          <p:nvPr/>
        </p:nvSpPr>
        <p:spPr bwMode="auto">
          <a:xfrm>
            <a:off x="15732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3" name="Oval 82"/>
          <p:cNvSpPr>
            <a:spLocks noChangeArrowheads="1"/>
          </p:cNvSpPr>
          <p:nvPr/>
        </p:nvSpPr>
        <p:spPr bwMode="auto">
          <a:xfrm>
            <a:off x="15732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4" name="Oval 83"/>
          <p:cNvSpPr>
            <a:spLocks noChangeArrowheads="1"/>
          </p:cNvSpPr>
          <p:nvPr/>
        </p:nvSpPr>
        <p:spPr bwMode="auto">
          <a:xfrm>
            <a:off x="15732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5" name="Oval 84"/>
          <p:cNvSpPr>
            <a:spLocks noChangeArrowheads="1"/>
          </p:cNvSpPr>
          <p:nvPr/>
        </p:nvSpPr>
        <p:spPr bwMode="auto">
          <a:xfrm>
            <a:off x="15732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6" name="Oval 85"/>
          <p:cNvSpPr>
            <a:spLocks noChangeArrowheads="1"/>
          </p:cNvSpPr>
          <p:nvPr/>
        </p:nvSpPr>
        <p:spPr bwMode="auto">
          <a:xfrm>
            <a:off x="15732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7" name="Oval 86"/>
          <p:cNvSpPr>
            <a:spLocks noChangeArrowheads="1"/>
          </p:cNvSpPr>
          <p:nvPr/>
        </p:nvSpPr>
        <p:spPr bwMode="auto">
          <a:xfrm>
            <a:off x="15732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8" name="Oval 87"/>
          <p:cNvSpPr>
            <a:spLocks noChangeArrowheads="1"/>
          </p:cNvSpPr>
          <p:nvPr/>
        </p:nvSpPr>
        <p:spPr bwMode="auto">
          <a:xfrm>
            <a:off x="15732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9" name="Oval 88"/>
          <p:cNvSpPr>
            <a:spLocks noChangeArrowheads="1"/>
          </p:cNvSpPr>
          <p:nvPr/>
        </p:nvSpPr>
        <p:spPr bwMode="auto">
          <a:xfrm>
            <a:off x="15732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0" name="Oval 89"/>
          <p:cNvSpPr>
            <a:spLocks noChangeArrowheads="1"/>
          </p:cNvSpPr>
          <p:nvPr/>
        </p:nvSpPr>
        <p:spPr bwMode="auto">
          <a:xfrm>
            <a:off x="15732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1" name="Oval 90"/>
          <p:cNvSpPr>
            <a:spLocks noChangeArrowheads="1"/>
          </p:cNvSpPr>
          <p:nvPr/>
        </p:nvSpPr>
        <p:spPr bwMode="auto">
          <a:xfrm>
            <a:off x="15732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2" name="Oval 91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3" name="Oval 92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4" name="Oval 93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5" name="Oval 94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6" name="Oval 95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7" name="Oval 96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8" name="Oval 97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9" name="Oval 98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0" name="Oval 99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1" name="Oval 100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2" name="Oval 101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3" name="Oval 102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4" name="Oval 103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5" name="Oval 104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6" name="Oval 105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7" name="Oval 106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8" name="Oval 107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9" name="Oval 108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0" name="Oval 109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1" name="Oval 110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2" name="Oval 111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3" name="Oval 112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4" name="Oval 113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5" name="Oval 114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6" name="Oval 115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7" name="Oval 116"/>
          <p:cNvSpPr>
            <a:spLocks noChangeArrowheads="1"/>
          </p:cNvSpPr>
          <p:nvPr/>
        </p:nvSpPr>
        <p:spPr bwMode="auto">
          <a:xfrm>
            <a:off x="1862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8" name="Oval 117"/>
          <p:cNvSpPr>
            <a:spLocks noChangeArrowheads="1"/>
          </p:cNvSpPr>
          <p:nvPr/>
        </p:nvSpPr>
        <p:spPr bwMode="auto">
          <a:xfrm>
            <a:off x="18621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9" name="Oval 118"/>
          <p:cNvSpPr>
            <a:spLocks noChangeArrowheads="1"/>
          </p:cNvSpPr>
          <p:nvPr/>
        </p:nvSpPr>
        <p:spPr bwMode="auto">
          <a:xfrm>
            <a:off x="1862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0" name="Oval 119"/>
          <p:cNvSpPr>
            <a:spLocks noChangeArrowheads="1"/>
          </p:cNvSpPr>
          <p:nvPr/>
        </p:nvSpPr>
        <p:spPr bwMode="auto">
          <a:xfrm>
            <a:off x="18621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1" name="Oval 120"/>
          <p:cNvSpPr>
            <a:spLocks noChangeArrowheads="1"/>
          </p:cNvSpPr>
          <p:nvPr/>
        </p:nvSpPr>
        <p:spPr bwMode="auto">
          <a:xfrm>
            <a:off x="18621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2" name="Oval 121"/>
          <p:cNvSpPr>
            <a:spLocks noChangeArrowheads="1"/>
          </p:cNvSpPr>
          <p:nvPr/>
        </p:nvSpPr>
        <p:spPr bwMode="auto">
          <a:xfrm>
            <a:off x="1862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3" name="Oval 122"/>
          <p:cNvSpPr>
            <a:spLocks noChangeArrowheads="1"/>
          </p:cNvSpPr>
          <p:nvPr/>
        </p:nvSpPr>
        <p:spPr bwMode="auto">
          <a:xfrm>
            <a:off x="1862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4" name="Oval 123"/>
          <p:cNvSpPr>
            <a:spLocks noChangeArrowheads="1"/>
          </p:cNvSpPr>
          <p:nvPr/>
        </p:nvSpPr>
        <p:spPr bwMode="auto">
          <a:xfrm>
            <a:off x="18621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5" name="Oval 124"/>
          <p:cNvSpPr>
            <a:spLocks noChangeArrowheads="1"/>
          </p:cNvSpPr>
          <p:nvPr/>
        </p:nvSpPr>
        <p:spPr bwMode="auto">
          <a:xfrm>
            <a:off x="18621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6" name="Oval 125"/>
          <p:cNvSpPr>
            <a:spLocks noChangeArrowheads="1"/>
          </p:cNvSpPr>
          <p:nvPr/>
        </p:nvSpPr>
        <p:spPr bwMode="auto">
          <a:xfrm>
            <a:off x="18621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7" name="Oval 126"/>
          <p:cNvSpPr>
            <a:spLocks noChangeArrowheads="1"/>
          </p:cNvSpPr>
          <p:nvPr/>
        </p:nvSpPr>
        <p:spPr bwMode="auto">
          <a:xfrm>
            <a:off x="1862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8" name="Oval 127"/>
          <p:cNvSpPr>
            <a:spLocks noChangeArrowheads="1"/>
          </p:cNvSpPr>
          <p:nvPr/>
        </p:nvSpPr>
        <p:spPr bwMode="auto">
          <a:xfrm>
            <a:off x="1862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9" name="Oval 128"/>
          <p:cNvSpPr>
            <a:spLocks noChangeArrowheads="1"/>
          </p:cNvSpPr>
          <p:nvPr/>
        </p:nvSpPr>
        <p:spPr bwMode="auto">
          <a:xfrm>
            <a:off x="18621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0" name="Oval 129"/>
          <p:cNvSpPr>
            <a:spLocks noChangeArrowheads="1"/>
          </p:cNvSpPr>
          <p:nvPr/>
        </p:nvSpPr>
        <p:spPr bwMode="auto">
          <a:xfrm>
            <a:off x="18621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1" name="Oval 130"/>
          <p:cNvSpPr>
            <a:spLocks noChangeArrowheads="1"/>
          </p:cNvSpPr>
          <p:nvPr/>
        </p:nvSpPr>
        <p:spPr bwMode="auto">
          <a:xfrm>
            <a:off x="18621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2" name="Oval 131"/>
          <p:cNvSpPr>
            <a:spLocks noChangeArrowheads="1"/>
          </p:cNvSpPr>
          <p:nvPr/>
        </p:nvSpPr>
        <p:spPr bwMode="auto">
          <a:xfrm>
            <a:off x="18621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3" name="Oval 132"/>
          <p:cNvSpPr>
            <a:spLocks noChangeArrowheads="1"/>
          </p:cNvSpPr>
          <p:nvPr/>
        </p:nvSpPr>
        <p:spPr bwMode="auto">
          <a:xfrm>
            <a:off x="18621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4" name="Oval 133"/>
          <p:cNvSpPr>
            <a:spLocks noChangeArrowheads="1"/>
          </p:cNvSpPr>
          <p:nvPr/>
        </p:nvSpPr>
        <p:spPr bwMode="auto">
          <a:xfrm>
            <a:off x="1862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5" name="Oval 134"/>
          <p:cNvSpPr>
            <a:spLocks noChangeArrowheads="1"/>
          </p:cNvSpPr>
          <p:nvPr/>
        </p:nvSpPr>
        <p:spPr bwMode="auto">
          <a:xfrm>
            <a:off x="18621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6" name="Oval 135"/>
          <p:cNvSpPr>
            <a:spLocks noChangeArrowheads="1"/>
          </p:cNvSpPr>
          <p:nvPr/>
        </p:nvSpPr>
        <p:spPr bwMode="auto">
          <a:xfrm>
            <a:off x="18621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7" name="Oval 136"/>
          <p:cNvSpPr>
            <a:spLocks noChangeArrowheads="1"/>
          </p:cNvSpPr>
          <p:nvPr/>
        </p:nvSpPr>
        <p:spPr bwMode="auto">
          <a:xfrm>
            <a:off x="18621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8" name="Oval 137"/>
          <p:cNvSpPr>
            <a:spLocks noChangeArrowheads="1"/>
          </p:cNvSpPr>
          <p:nvPr/>
        </p:nvSpPr>
        <p:spPr bwMode="auto">
          <a:xfrm>
            <a:off x="18621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9" name="Oval 138"/>
          <p:cNvSpPr>
            <a:spLocks noChangeArrowheads="1"/>
          </p:cNvSpPr>
          <p:nvPr/>
        </p:nvSpPr>
        <p:spPr bwMode="auto">
          <a:xfrm>
            <a:off x="18621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0" name="Oval 139"/>
          <p:cNvSpPr>
            <a:spLocks noChangeArrowheads="1"/>
          </p:cNvSpPr>
          <p:nvPr/>
        </p:nvSpPr>
        <p:spPr bwMode="auto">
          <a:xfrm>
            <a:off x="18621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1" name="Oval 140"/>
          <p:cNvSpPr>
            <a:spLocks noChangeArrowheads="1"/>
          </p:cNvSpPr>
          <p:nvPr/>
        </p:nvSpPr>
        <p:spPr bwMode="auto">
          <a:xfrm>
            <a:off x="1862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2" name="Text Box 141"/>
          <p:cNvSpPr txBox="1">
            <a:spLocks noChangeArrowheads="1"/>
          </p:cNvSpPr>
          <p:nvPr/>
        </p:nvSpPr>
        <p:spPr bwMode="auto">
          <a:xfrm>
            <a:off x="1198563" y="1054100"/>
            <a:ext cx="3724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   P  Q  R   S   T  U  V  W  X  Y</a:t>
            </a:r>
          </a:p>
        </p:txBody>
      </p:sp>
      <p:sp>
        <p:nvSpPr>
          <p:cNvPr id="7313" name="Oval 143"/>
          <p:cNvSpPr>
            <a:spLocks noChangeArrowheads="1"/>
          </p:cNvSpPr>
          <p:nvPr/>
        </p:nvSpPr>
        <p:spPr bwMode="auto">
          <a:xfrm>
            <a:off x="20066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4" name="Oval 144"/>
          <p:cNvSpPr>
            <a:spLocks noChangeArrowheads="1"/>
          </p:cNvSpPr>
          <p:nvPr/>
        </p:nvSpPr>
        <p:spPr bwMode="auto">
          <a:xfrm>
            <a:off x="2006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5" name="Oval 145"/>
          <p:cNvSpPr>
            <a:spLocks noChangeArrowheads="1"/>
          </p:cNvSpPr>
          <p:nvPr/>
        </p:nvSpPr>
        <p:spPr bwMode="auto">
          <a:xfrm>
            <a:off x="20066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6" name="Oval 146"/>
          <p:cNvSpPr>
            <a:spLocks noChangeArrowheads="1"/>
          </p:cNvSpPr>
          <p:nvPr/>
        </p:nvSpPr>
        <p:spPr bwMode="auto">
          <a:xfrm>
            <a:off x="20066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7" name="Oval 147"/>
          <p:cNvSpPr>
            <a:spLocks noChangeArrowheads="1"/>
          </p:cNvSpPr>
          <p:nvPr/>
        </p:nvSpPr>
        <p:spPr bwMode="auto">
          <a:xfrm>
            <a:off x="2006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8" name="Oval 148"/>
          <p:cNvSpPr>
            <a:spLocks noChangeArrowheads="1"/>
          </p:cNvSpPr>
          <p:nvPr/>
        </p:nvSpPr>
        <p:spPr bwMode="auto">
          <a:xfrm>
            <a:off x="2006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9" name="Oval 149"/>
          <p:cNvSpPr>
            <a:spLocks noChangeArrowheads="1"/>
          </p:cNvSpPr>
          <p:nvPr/>
        </p:nvSpPr>
        <p:spPr bwMode="auto">
          <a:xfrm>
            <a:off x="20066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0" name="Oval 150"/>
          <p:cNvSpPr>
            <a:spLocks noChangeArrowheads="1"/>
          </p:cNvSpPr>
          <p:nvPr/>
        </p:nvSpPr>
        <p:spPr bwMode="auto">
          <a:xfrm>
            <a:off x="20066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1" name="Oval 151"/>
          <p:cNvSpPr>
            <a:spLocks noChangeArrowheads="1"/>
          </p:cNvSpPr>
          <p:nvPr/>
        </p:nvSpPr>
        <p:spPr bwMode="auto">
          <a:xfrm>
            <a:off x="20066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2" name="Oval 152"/>
          <p:cNvSpPr>
            <a:spLocks noChangeArrowheads="1"/>
          </p:cNvSpPr>
          <p:nvPr/>
        </p:nvSpPr>
        <p:spPr bwMode="auto">
          <a:xfrm>
            <a:off x="2006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3" name="Oval 153"/>
          <p:cNvSpPr>
            <a:spLocks noChangeArrowheads="1"/>
          </p:cNvSpPr>
          <p:nvPr/>
        </p:nvSpPr>
        <p:spPr bwMode="auto">
          <a:xfrm>
            <a:off x="2006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4" name="Oval 154"/>
          <p:cNvSpPr>
            <a:spLocks noChangeArrowheads="1"/>
          </p:cNvSpPr>
          <p:nvPr/>
        </p:nvSpPr>
        <p:spPr bwMode="auto">
          <a:xfrm>
            <a:off x="20066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5" name="Oval 155"/>
          <p:cNvSpPr>
            <a:spLocks noChangeArrowheads="1"/>
          </p:cNvSpPr>
          <p:nvPr/>
        </p:nvSpPr>
        <p:spPr bwMode="auto">
          <a:xfrm>
            <a:off x="20066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6" name="Oval 156"/>
          <p:cNvSpPr>
            <a:spLocks noChangeArrowheads="1"/>
          </p:cNvSpPr>
          <p:nvPr/>
        </p:nvSpPr>
        <p:spPr bwMode="auto">
          <a:xfrm>
            <a:off x="20066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7" name="Oval 157"/>
          <p:cNvSpPr>
            <a:spLocks noChangeArrowheads="1"/>
          </p:cNvSpPr>
          <p:nvPr/>
        </p:nvSpPr>
        <p:spPr bwMode="auto">
          <a:xfrm>
            <a:off x="20066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8" name="Oval 158"/>
          <p:cNvSpPr>
            <a:spLocks noChangeArrowheads="1"/>
          </p:cNvSpPr>
          <p:nvPr/>
        </p:nvSpPr>
        <p:spPr bwMode="auto">
          <a:xfrm>
            <a:off x="20066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9" name="Oval 159"/>
          <p:cNvSpPr>
            <a:spLocks noChangeArrowheads="1"/>
          </p:cNvSpPr>
          <p:nvPr/>
        </p:nvSpPr>
        <p:spPr bwMode="auto">
          <a:xfrm>
            <a:off x="2006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0" name="Oval 160"/>
          <p:cNvSpPr>
            <a:spLocks noChangeArrowheads="1"/>
          </p:cNvSpPr>
          <p:nvPr/>
        </p:nvSpPr>
        <p:spPr bwMode="auto">
          <a:xfrm>
            <a:off x="20066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1" name="Oval 161"/>
          <p:cNvSpPr>
            <a:spLocks noChangeArrowheads="1"/>
          </p:cNvSpPr>
          <p:nvPr/>
        </p:nvSpPr>
        <p:spPr bwMode="auto">
          <a:xfrm>
            <a:off x="20066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2" name="Oval 162"/>
          <p:cNvSpPr>
            <a:spLocks noChangeArrowheads="1"/>
          </p:cNvSpPr>
          <p:nvPr/>
        </p:nvSpPr>
        <p:spPr bwMode="auto">
          <a:xfrm>
            <a:off x="20066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3" name="Oval 163"/>
          <p:cNvSpPr>
            <a:spLocks noChangeArrowheads="1"/>
          </p:cNvSpPr>
          <p:nvPr/>
        </p:nvSpPr>
        <p:spPr bwMode="auto">
          <a:xfrm>
            <a:off x="20066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4" name="Oval 164"/>
          <p:cNvSpPr>
            <a:spLocks noChangeArrowheads="1"/>
          </p:cNvSpPr>
          <p:nvPr/>
        </p:nvSpPr>
        <p:spPr bwMode="auto">
          <a:xfrm>
            <a:off x="20066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5" name="Oval 165"/>
          <p:cNvSpPr>
            <a:spLocks noChangeArrowheads="1"/>
          </p:cNvSpPr>
          <p:nvPr/>
        </p:nvSpPr>
        <p:spPr bwMode="auto">
          <a:xfrm>
            <a:off x="20066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6" name="Oval 166"/>
          <p:cNvSpPr>
            <a:spLocks noChangeArrowheads="1"/>
          </p:cNvSpPr>
          <p:nvPr/>
        </p:nvSpPr>
        <p:spPr bwMode="auto">
          <a:xfrm>
            <a:off x="2006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7" name="Oval 167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8" name="Oval 168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9" name="Oval 169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0" name="Oval 170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1" name="Oval 171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2" name="Oval 172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3" name="Oval 173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4" name="Oval 174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5" name="Oval 175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6" name="Oval 176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7" name="Oval 177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8" name="Oval 178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9" name="Oval 179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0" name="Oval 180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1" name="Oval 181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2" name="Oval 182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3" name="Oval 183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4" name="Oval 184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5" name="Oval 185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6" name="Oval 186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7" name="Oval 187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8" name="Oval 188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9" name="Oval 189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0" name="Oval 190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1" name="Oval 191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2" name="Oval 192"/>
          <p:cNvSpPr>
            <a:spLocks noChangeArrowheads="1"/>
          </p:cNvSpPr>
          <p:nvPr/>
        </p:nvSpPr>
        <p:spPr bwMode="auto">
          <a:xfrm>
            <a:off x="22923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3" name="Oval 193"/>
          <p:cNvSpPr>
            <a:spLocks noChangeArrowheads="1"/>
          </p:cNvSpPr>
          <p:nvPr/>
        </p:nvSpPr>
        <p:spPr bwMode="auto">
          <a:xfrm>
            <a:off x="22923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4" name="Oval 194"/>
          <p:cNvSpPr>
            <a:spLocks noChangeArrowheads="1"/>
          </p:cNvSpPr>
          <p:nvPr/>
        </p:nvSpPr>
        <p:spPr bwMode="auto">
          <a:xfrm>
            <a:off x="22923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5" name="Oval 195"/>
          <p:cNvSpPr>
            <a:spLocks noChangeArrowheads="1"/>
          </p:cNvSpPr>
          <p:nvPr/>
        </p:nvSpPr>
        <p:spPr bwMode="auto">
          <a:xfrm>
            <a:off x="22923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6" name="Oval 196"/>
          <p:cNvSpPr>
            <a:spLocks noChangeArrowheads="1"/>
          </p:cNvSpPr>
          <p:nvPr/>
        </p:nvSpPr>
        <p:spPr bwMode="auto">
          <a:xfrm>
            <a:off x="22923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7" name="Oval 197"/>
          <p:cNvSpPr>
            <a:spLocks noChangeArrowheads="1"/>
          </p:cNvSpPr>
          <p:nvPr/>
        </p:nvSpPr>
        <p:spPr bwMode="auto">
          <a:xfrm>
            <a:off x="22923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8" name="Oval 198"/>
          <p:cNvSpPr>
            <a:spLocks noChangeArrowheads="1"/>
          </p:cNvSpPr>
          <p:nvPr/>
        </p:nvSpPr>
        <p:spPr bwMode="auto">
          <a:xfrm>
            <a:off x="22923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9" name="Oval 199"/>
          <p:cNvSpPr>
            <a:spLocks noChangeArrowheads="1"/>
          </p:cNvSpPr>
          <p:nvPr/>
        </p:nvSpPr>
        <p:spPr bwMode="auto">
          <a:xfrm>
            <a:off x="22923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0" name="Oval 200"/>
          <p:cNvSpPr>
            <a:spLocks noChangeArrowheads="1"/>
          </p:cNvSpPr>
          <p:nvPr/>
        </p:nvSpPr>
        <p:spPr bwMode="auto">
          <a:xfrm>
            <a:off x="22923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1" name="Oval 201"/>
          <p:cNvSpPr>
            <a:spLocks noChangeArrowheads="1"/>
          </p:cNvSpPr>
          <p:nvPr/>
        </p:nvSpPr>
        <p:spPr bwMode="auto">
          <a:xfrm>
            <a:off x="22923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2" name="Oval 202"/>
          <p:cNvSpPr>
            <a:spLocks noChangeArrowheads="1"/>
          </p:cNvSpPr>
          <p:nvPr/>
        </p:nvSpPr>
        <p:spPr bwMode="auto">
          <a:xfrm>
            <a:off x="22923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3" name="Oval 203"/>
          <p:cNvSpPr>
            <a:spLocks noChangeArrowheads="1"/>
          </p:cNvSpPr>
          <p:nvPr/>
        </p:nvSpPr>
        <p:spPr bwMode="auto">
          <a:xfrm>
            <a:off x="22923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4" name="Oval 204"/>
          <p:cNvSpPr>
            <a:spLocks noChangeArrowheads="1"/>
          </p:cNvSpPr>
          <p:nvPr/>
        </p:nvSpPr>
        <p:spPr bwMode="auto">
          <a:xfrm>
            <a:off x="22923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5" name="Oval 205"/>
          <p:cNvSpPr>
            <a:spLocks noChangeArrowheads="1"/>
          </p:cNvSpPr>
          <p:nvPr/>
        </p:nvSpPr>
        <p:spPr bwMode="auto">
          <a:xfrm>
            <a:off x="22923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6" name="Oval 206"/>
          <p:cNvSpPr>
            <a:spLocks noChangeArrowheads="1"/>
          </p:cNvSpPr>
          <p:nvPr/>
        </p:nvSpPr>
        <p:spPr bwMode="auto">
          <a:xfrm>
            <a:off x="22923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7" name="Oval 207"/>
          <p:cNvSpPr>
            <a:spLocks noChangeArrowheads="1"/>
          </p:cNvSpPr>
          <p:nvPr/>
        </p:nvSpPr>
        <p:spPr bwMode="auto">
          <a:xfrm>
            <a:off x="22923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8" name="Oval 208"/>
          <p:cNvSpPr>
            <a:spLocks noChangeArrowheads="1"/>
          </p:cNvSpPr>
          <p:nvPr/>
        </p:nvSpPr>
        <p:spPr bwMode="auto">
          <a:xfrm>
            <a:off x="22923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9" name="Oval 209"/>
          <p:cNvSpPr>
            <a:spLocks noChangeArrowheads="1"/>
          </p:cNvSpPr>
          <p:nvPr/>
        </p:nvSpPr>
        <p:spPr bwMode="auto">
          <a:xfrm>
            <a:off x="22923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0" name="Oval 210"/>
          <p:cNvSpPr>
            <a:spLocks noChangeArrowheads="1"/>
          </p:cNvSpPr>
          <p:nvPr/>
        </p:nvSpPr>
        <p:spPr bwMode="auto">
          <a:xfrm>
            <a:off x="22923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1" name="Oval 211"/>
          <p:cNvSpPr>
            <a:spLocks noChangeArrowheads="1"/>
          </p:cNvSpPr>
          <p:nvPr/>
        </p:nvSpPr>
        <p:spPr bwMode="auto">
          <a:xfrm>
            <a:off x="22923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2" name="Oval 212"/>
          <p:cNvSpPr>
            <a:spLocks noChangeArrowheads="1"/>
          </p:cNvSpPr>
          <p:nvPr/>
        </p:nvSpPr>
        <p:spPr bwMode="auto">
          <a:xfrm>
            <a:off x="22923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3" name="Oval 213"/>
          <p:cNvSpPr>
            <a:spLocks noChangeArrowheads="1"/>
          </p:cNvSpPr>
          <p:nvPr/>
        </p:nvSpPr>
        <p:spPr bwMode="auto">
          <a:xfrm>
            <a:off x="22923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4" name="Oval 214"/>
          <p:cNvSpPr>
            <a:spLocks noChangeArrowheads="1"/>
          </p:cNvSpPr>
          <p:nvPr/>
        </p:nvSpPr>
        <p:spPr bwMode="auto">
          <a:xfrm>
            <a:off x="22923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5" name="Oval 215"/>
          <p:cNvSpPr>
            <a:spLocks noChangeArrowheads="1"/>
          </p:cNvSpPr>
          <p:nvPr/>
        </p:nvSpPr>
        <p:spPr bwMode="auto">
          <a:xfrm>
            <a:off x="22923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6" name="Oval 216"/>
          <p:cNvSpPr>
            <a:spLocks noChangeArrowheads="1"/>
          </p:cNvSpPr>
          <p:nvPr/>
        </p:nvSpPr>
        <p:spPr bwMode="auto">
          <a:xfrm>
            <a:off x="22923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7" name="Oval 217"/>
          <p:cNvSpPr>
            <a:spLocks noChangeArrowheads="1"/>
          </p:cNvSpPr>
          <p:nvPr/>
        </p:nvSpPr>
        <p:spPr bwMode="auto">
          <a:xfrm>
            <a:off x="24368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8" name="Oval 218"/>
          <p:cNvSpPr>
            <a:spLocks noChangeArrowheads="1"/>
          </p:cNvSpPr>
          <p:nvPr/>
        </p:nvSpPr>
        <p:spPr bwMode="auto">
          <a:xfrm>
            <a:off x="24368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9" name="Oval 219"/>
          <p:cNvSpPr>
            <a:spLocks noChangeArrowheads="1"/>
          </p:cNvSpPr>
          <p:nvPr/>
        </p:nvSpPr>
        <p:spPr bwMode="auto">
          <a:xfrm>
            <a:off x="24368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0" name="Oval 220"/>
          <p:cNvSpPr>
            <a:spLocks noChangeArrowheads="1"/>
          </p:cNvSpPr>
          <p:nvPr/>
        </p:nvSpPr>
        <p:spPr bwMode="auto">
          <a:xfrm>
            <a:off x="24368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1" name="Oval 221"/>
          <p:cNvSpPr>
            <a:spLocks noChangeArrowheads="1"/>
          </p:cNvSpPr>
          <p:nvPr/>
        </p:nvSpPr>
        <p:spPr bwMode="auto">
          <a:xfrm>
            <a:off x="24368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2" name="Oval 222"/>
          <p:cNvSpPr>
            <a:spLocks noChangeArrowheads="1"/>
          </p:cNvSpPr>
          <p:nvPr/>
        </p:nvSpPr>
        <p:spPr bwMode="auto">
          <a:xfrm>
            <a:off x="24368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3" name="Oval 223"/>
          <p:cNvSpPr>
            <a:spLocks noChangeArrowheads="1"/>
          </p:cNvSpPr>
          <p:nvPr/>
        </p:nvSpPr>
        <p:spPr bwMode="auto">
          <a:xfrm>
            <a:off x="24368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4" name="Oval 224"/>
          <p:cNvSpPr>
            <a:spLocks noChangeArrowheads="1"/>
          </p:cNvSpPr>
          <p:nvPr/>
        </p:nvSpPr>
        <p:spPr bwMode="auto">
          <a:xfrm>
            <a:off x="24368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5" name="Oval 225"/>
          <p:cNvSpPr>
            <a:spLocks noChangeArrowheads="1"/>
          </p:cNvSpPr>
          <p:nvPr/>
        </p:nvSpPr>
        <p:spPr bwMode="auto">
          <a:xfrm>
            <a:off x="24368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6" name="Oval 226"/>
          <p:cNvSpPr>
            <a:spLocks noChangeArrowheads="1"/>
          </p:cNvSpPr>
          <p:nvPr/>
        </p:nvSpPr>
        <p:spPr bwMode="auto">
          <a:xfrm>
            <a:off x="24368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7" name="Oval 227"/>
          <p:cNvSpPr>
            <a:spLocks noChangeArrowheads="1"/>
          </p:cNvSpPr>
          <p:nvPr/>
        </p:nvSpPr>
        <p:spPr bwMode="auto">
          <a:xfrm>
            <a:off x="24368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8" name="Oval 228"/>
          <p:cNvSpPr>
            <a:spLocks noChangeArrowheads="1"/>
          </p:cNvSpPr>
          <p:nvPr/>
        </p:nvSpPr>
        <p:spPr bwMode="auto">
          <a:xfrm>
            <a:off x="24368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9" name="Oval 229"/>
          <p:cNvSpPr>
            <a:spLocks noChangeArrowheads="1"/>
          </p:cNvSpPr>
          <p:nvPr/>
        </p:nvSpPr>
        <p:spPr bwMode="auto">
          <a:xfrm>
            <a:off x="24368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0" name="Oval 230"/>
          <p:cNvSpPr>
            <a:spLocks noChangeArrowheads="1"/>
          </p:cNvSpPr>
          <p:nvPr/>
        </p:nvSpPr>
        <p:spPr bwMode="auto">
          <a:xfrm>
            <a:off x="24368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1" name="Oval 231"/>
          <p:cNvSpPr>
            <a:spLocks noChangeArrowheads="1"/>
          </p:cNvSpPr>
          <p:nvPr/>
        </p:nvSpPr>
        <p:spPr bwMode="auto">
          <a:xfrm>
            <a:off x="24368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2" name="Oval 232"/>
          <p:cNvSpPr>
            <a:spLocks noChangeArrowheads="1"/>
          </p:cNvSpPr>
          <p:nvPr/>
        </p:nvSpPr>
        <p:spPr bwMode="auto">
          <a:xfrm>
            <a:off x="24368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3" name="Oval 233"/>
          <p:cNvSpPr>
            <a:spLocks noChangeArrowheads="1"/>
          </p:cNvSpPr>
          <p:nvPr/>
        </p:nvSpPr>
        <p:spPr bwMode="auto">
          <a:xfrm>
            <a:off x="24368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4" name="Oval 234"/>
          <p:cNvSpPr>
            <a:spLocks noChangeArrowheads="1"/>
          </p:cNvSpPr>
          <p:nvPr/>
        </p:nvSpPr>
        <p:spPr bwMode="auto">
          <a:xfrm>
            <a:off x="24368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5" name="Oval 235"/>
          <p:cNvSpPr>
            <a:spLocks noChangeArrowheads="1"/>
          </p:cNvSpPr>
          <p:nvPr/>
        </p:nvSpPr>
        <p:spPr bwMode="auto">
          <a:xfrm>
            <a:off x="24368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6" name="Oval 236"/>
          <p:cNvSpPr>
            <a:spLocks noChangeArrowheads="1"/>
          </p:cNvSpPr>
          <p:nvPr/>
        </p:nvSpPr>
        <p:spPr bwMode="auto">
          <a:xfrm>
            <a:off x="24368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7" name="Oval 237"/>
          <p:cNvSpPr>
            <a:spLocks noChangeArrowheads="1"/>
          </p:cNvSpPr>
          <p:nvPr/>
        </p:nvSpPr>
        <p:spPr bwMode="auto">
          <a:xfrm>
            <a:off x="24368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8" name="Oval 238"/>
          <p:cNvSpPr>
            <a:spLocks noChangeArrowheads="1"/>
          </p:cNvSpPr>
          <p:nvPr/>
        </p:nvSpPr>
        <p:spPr bwMode="auto">
          <a:xfrm>
            <a:off x="24368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9" name="Oval 239"/>
          <p:cNvSpPr>
            <a:spLocks noChangeArrowheads="1"/>
          </p:cNvSpPr>
          <p:nvPr/>
        </p:nvSpPr>
        <p:spPr bwMode="auto">
          <a:xfrm>
            <a:off x="24368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0" name="Oval 240"/>
          <p:cNvSpPr>
            <a:spLocks noChangeArrowheads="1"/>
          </p:cNvSpPr>
          <p:nvPr/>
        </p:nvSpPr>
        <p:spPr bwMode="auto">
          <a:xfrm>
            <a:off x="24368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1" name="Oval 241"/>
          <p:cNvSpPr>
            <a:spLocks noChangeArrowheads="1"/>
          </p:cNvSpPr>
          <p:nvPr/>
        </p:nvSpPr>
        <p:spPr bwMode="auto">
          <a:xfrm>
            <a:off x="24368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2" name="Oval 242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3" name="Oval 243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4" name="Oval 244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5" name="Oval 245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6" name="Oval 246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7" name="Oval 247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8" name="Oval 248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9" name="Oval 249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0" name="Oval 250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1" name="Oval 251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2" name="Oval 252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3" name="Oval 253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4" name="Oval 254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5" name="Oval 255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6" name="Oval 256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7" name="Oval 257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8" name="Oval 258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9" name="Oval 259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0" name="Oval 260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1" name="Oval 261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2" name="Oval 262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3" name="Oval 263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4" name="Oval 264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5" name="Oval 265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6" name="Oval 266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7" name="Oval 268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8" name="Oval 269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9" name="Oval 270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0" name="Oval 271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1" name="Oval 272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2" name="Oval 273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3" name="Oval 274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4" name="Oval 275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5" name="Oval 276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6" name="Oval 277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7" name="Oval 278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8" name="Oval 279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9" name="Oval 280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0" name="Oval 281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1" name="Oval 282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2" name="Oval 283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3" name="Oval 284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4" name="Oval 285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5" name="Oval 286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6" name="Oval 287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7" name="Oval 288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8" name="Oval 289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9" name="Oval 290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0" name="Oval 291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1" name="Oval 292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2" name="Oval 293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3" name="Oval 294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4" name="Oval 295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5" name="Oval 296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6" name="Oval 297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7" name="Oval 298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8" name="Oval 299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9" name="Oval 300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0" name="Oval 301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1" name="Oval 302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2" name="Oval 303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3" name="Oval 304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4" name="Oval 305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5" name="Oval 306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6" name="Oval 307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7" name="Oval 308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8" name="Oval 309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9" name="Oval 310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0" name="Oval 311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1" name="Oval 312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2" name="Oval 313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3" name="Oval 314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4" name="Oval 315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5" name="Oval 316"/>
          <p:cNvSpPr>
            <a:spLocks noChangeArrowheads="1"/>
          </p:cNvSpPr>
          <p:nvPr/>
        </p:nvSpPr>
        <p:spPr bwMode="auto">
          <a:xfrm>
            <a:off x="28702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6" name="Oval 317"/>
          <p:cNvSpPr>
            <a:spLocks noChangeArrowheads="1"/>
          </p:cNvSpPr>
          <p:nvPr/>
        </p:nvSpPr>
        <p:spPr bwMode="auto">
          <a:xfrm>
            <a:off x="3013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7" name="Oval 318"/>
          <p:cNvSpPr>
            <a:spLocks noChangeArrowheads="1"/>
          </p:cNvSpPr>
          <p:nvPr/>
        </p:nvSpPr>
        <p:spPr bwMode="auto">
          <a:xfrm>
            <a:off x="3013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8" name="Oval 319"/>
          <p:cNvSpPr>
            <a:spLocks noChangeArrowheads="1"/>
          </p:cNvSpPr>
          <p:nvPr/>
        </p:nvSpPr>
        <p:spPr bwMode="auto">
          <a:xfrm>
            <a:off x="3013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9" name="Oval 320"/>
          <p:cNvSpPr>
            <a:spLocks noChangeArrowheads="1"/>
          </p:cNvSpPr>
          <p:nvPr/>
        </p:nvSpPr>
        <p:spPr bwMode="auto">
          <a:xfrm>
            <a:off x="3013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0" name="Oval 321"/>
          <p:cNvSpPr>
            <a:spLocks noChangeArrowheads="1"/>
          </p:cNvSpPr>
          <p:nvPr/>
        </p:nvSpPr>
        <p:spPr bwMode="auto">
          <a:xfrm>
            <a:off x="3013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1" name="Oval 322"/>
          <p:cNvSpPr>
            <a:spLocks noChangeArrowheads="1"/>
          </p:cNvSpPr>
          <p:nvPr/>
        </p:nvSpPr>
        <p:spPr bwMode="auto">
          <a:xfrm>
            <a:off x="3013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2" name="Oval 323"/>
          <p:cNvSpPr>
            <a:spLocks noChangeArrowheads="1"/>
          </p:cNvSpPr>
          <p:nvPr/>
        </p:nvSpPr>
        <p:spPr bwMode="auto">
          <a:xfrm>
            <a:off x="3013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3" name="Oval 324"/>
          <p:cNvSpPr>
            <a:spLocks noChangeArrowheads="1"/>
          </p:cNvSpPr>
          <p:nvPr/>
        </p:nvSpPr>
        <p:spPr bwMode="auto">
          <a:xfrm>
            <a:off x="3013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4" name="Oval 325"/>
          <p:cNvSpPr>
            <a:spLocks noChangeArrowheads="1"/>
          </p:cNvSpPr>
          <p:nvPr/>
        </p:nvSpPr>
        <p:spPr bwMode="auto">
          <a:xfrm>
            <a:off x="3013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5" name="Oval 326"/>
          <p:cNvSpPr>
            <a:spLocks noChangeArrowheads="1"/>
          </p:cNvSpPr>
          <p:nvPr/>
        </p:nvSpPr>
        <p:spPr bwMode="auto">
          <a:xfrm>
            <a:off x="3013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6" name="Oval 327"/>
          <p:cNvSpPr>
            <a:spLocks noChangeArrowheads="1"/>
          </p:cNvSpPr>
          <p:nvPr/>
        </p:nvSpPr>
        <p:spPr bwMode="auto">
          <a:xfrm>
            <a:off x="3013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7" name="Oval 328"/>
          <p:cNvSpPr>
            <a:spLocks noChangeArrowheads="1"/>
          </p:cNvSpPr>
          <p:nvPr/>
        </p:nvSpPr>
        <p:spPr bwMode="auto">
          <a:xfrm>
            <a:off x="3013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8" name="Oval 329"/>
          <p:cNvSpPr>
            <a:spLocks noChangeArrowheads="1"/>
          </p:cNvSpPr>
          <p:nvPr/>
        </p:nvSpPr>
        <p:spPr bwMode="auto">
          <a:xfrm>
            <a:off x="3013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9" name="Oval 330"/>
          <p:cNvSpPr>
            <a:spLocks noChangeArrowheads="1"/>
          </p:cNvSpPr>
          <p:nvPr/>
        </p:nvSpPr>
        <p:spPr bwMode="auto">
          <a:xfrm>
            <a:off x="3013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0" name="Oval 331"/>
          <p:cNvSpPr>
            <a:spLocks noChangeArrowheads="1"/>
          </p:cNvSpPr>
          <p:nvPr/>
        </p:nvSpPr>
        <p:spPr bwMode="auto">
          <a:xfrm>
            <a:off x="3013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1" name="Oval 332"/>
          <p:cNvSpPr>
            <a:spLocks noChangeArrowheads="1"/>
          </p:cNvSpPr>
          <p:nvPr/>
        </p:nvSpPr>
        <p:spPr bwMode="auto">
          <a:xfrm>
            <a:off x="3013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2" name="Oval 333"/>
          <p:cNvSpPr>
            <a:spLocks noChangeArrowheads="1"/>
          </p:cNvSpPr>
          <p:nvPr/>
        </p:nvSpPr>
        <p:spPr bwMode="auto">
          <a:xfrm>
            <a:off x="3013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3" name="Oval 334"/>
          <p:cNvSpPr>
            <a:spLocks noChangeArrowheads="1"/>
          </p:cNvSpPr>
          <p:nvPr/>
        </p:nvSpPr>
        <p:spPr bwMode="auto">
          <a:xfrm>
            <a:off x="3013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4" name="Oval 335"/>
          <p:cNvSpPr>
            <a:spLocks noChangeArrowheads="1"/>
          </p:cNvSpPr>
          <p:nvPr/>
        </p:nvSpPr>
        <p:spPr bwMode="auto">
          <a:xfrm>
            <a:off x="3013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5" name="Oval 336"/>
          <p:cNvSpPr>
            <a:spLocks noChangeArrowheads="1"/>
          </p:cNvSpPr>
          <p:nvPr/>
        </p:nvSpPr>
        <p:spPr bwMode="auto">
          <a:xfrm>
            <a:off x="3013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6" name="Oval 337"/>
          <p:cNvSpPr>
            <a:spLocks noChangeArrowheads="1"/>
          </p:cNvSpPr>
          <p:nvPr/>
        </p:nvSpPr>
        <p:spPr bwMode="auto">
          <a:xfrm>
            <a:off x="3013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7" name="Oval 338"/>
          <p:cNvSpPr>
            <a:spLocks noChangeArrowheads="1"/>
          </p:cNvSpPr>
          <p:nvPr/>
        </p:nvSpPr>
        <p:spPr bwMode="auto">
          <a:xfrm>
            <a:off x="3013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8" name="Oval 339"/>
          <p:cNvSpPr>
            <a:spLocks noChangeArrowheads="1"/>
          </p:cNvSpPr>
          <p:nvPr/>
        </p:nvSpPr>
        <p:spPr bwMode="auto">
          <a:xfrm>
            <a:off x="3013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9" name="Oval 340"/>
          <p:cNvSpPr>
            <a:spLocks noChangeArrowheads="1"/>
          </p:cNvSpPr>
          <p:nvPr/>
        </p:nvSpPr>
        <p:spPr bwMode="auto">
          <a:xfrm>
            <a:off x="3013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0" name="Oval 341"/>
          <p:cNvSpPr>
            <a:spLocks noChangeArrowheads="1"/>
          </p:cNvSpPr>
          <p:nvPr/>
        </p:nvSpPr>
        <p:spPr bwMode="auto">
          <a:xfrm>
            <a:off x="30130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1" name="Oval 342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2" name="Oval 343"/>
          <p:cNvSpPr>
            <a:spLocks noChangeArrowheads="1"/>
          </p:cNvSpPr>
          <p:nvPr/>
        </p:nvSpPr>
        <p:spPr bwMode="auto">
          <a:xfrm>
            <a:off x="3157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3" name="Oval 344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4" name="Oval 345"/>
          <p:cNvSpPr>
            <a:spLocks noChangeArrowheads="1"/>
          </p:cNvSpPr>
          <p:nvPr/>
        </p:nvSpPr>
        <p:spPr bwMode="auto">
          <a:xfrm>
            <a:off x="3157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5" name="Oval 346"/>
          <p:cNvSpPr>
            <a:spLocks noChangeArrowheads="1"/>
          </p:cNvSpPr>
          <p:nvPr/>
        </p:nvSpPr>
        <p:spPr bwMode="auto">
          <a:xfrm>
            <a:off x="3157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6" name="Oval 347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7" name="Oval 348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8" name="Oval 349"/>
          <p:cNvSpPr>
            <a:spLocks noChangeArrowheads="1"/>
          </p:cNvSpPr>
          <p:nvPr/>
        </p:nvSpPr>
        <p:spPr bwMode="auto">
          <a:xfrm>
            <a:off x="3157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9" name="Oval 350"/>
          <p:cNvSpPr>
            <a:spLocks noChangeArrowheads="1"/>
          </p:cNvSpPr>
          <p:nvPr/>
        </p:nvSpPr>
        <p:spPr bwMode="auto">
          <a:xfrm>
            <a:off x="3157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0" name="Oval 351"/>
          <p:cNvSpPr>
            <a:spLocks noChangeArrowheads="1"/>
          </p:cNvSpPr>
          <p:nvPr/>
        </p:nvSpPr>
        <p:spPr bwMode="auto">
          <a:xfrm>
            <a:off x="3157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1" name="Oval 352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2" name="Oval 353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3" name="Oval 354"/>
          <p:cNvSpPr>
            <a:spLocks noChangeArrowheads="1"/>
          </p:cNvSpPr>
          <p:nvPr/>
        </p:nvSpPr>
        <p:spPr bwMode="auto">
          <a:xfrm>
            <a:off x="3157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4" name="Oval 355"/>
          <p:cNvSpPr>
            <a:spLocks noChangeArrowheads="1"/>
          </p:cNvSpPr>
          <p:nvPr/>
        </p:nvSpPr>
        <p:spPr bwMode="auto">
          <a:xfrm>
            <a:off x="3157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5" name="Oval 356"/>
          <p:cNvSpPr>
            <a:spLocks noChangeArrowheads="1"/>
          </p:cNvSpPr>
          <p:nvPr/>
        </p:nvSpPr>
        <p:spPr bwMode="auto">
          <a:xfrm>
            <a:off x="3157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6" name="Oval 357"/>
          <p:cNvSpPr>
            <a:spLocks noChangeArrowheads="1"/>
          </p:cNvSpPr>
          <p:nvPr/>
        </p:nvSpPr>
        <p:spPr bwMode="auto">
          <a:xfrm>
            <a:off x="3157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7" name="Oval 358"/>
          <p:cNvSpPr>
            <a:spLocks noChangeArrowheads="1"/>
          </p:cNvSpPr>
          <p:nvPr/>
        </p:nvSpPr>
        <p:spPr bwMode="auto">
          <a:xfrm>
            <a:off x="3157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8" name="Oval 359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9" name="Oval 360"/>
          <p:cNvSpPr>
            <a:spLocks noChangeArrowheads="1"/>
          </p:cNvSpPr>
          <p:nvPr/>
        </p:nvSpPr>
        <p:spPr bwMode="auto">
          <a:xfrm>
            <a:off x="3157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0" name="Oval 361"/>
          <p:cNvSpPr>
            <a:spLocks noChangeArrowheads="1"/>
          </p:cNvSpPr>
          <p:nvPr/>
        </p:nvSpPr>
        <p:spPr bwMode="auto">
          <a:xfrm>
            <a:off x="3157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1" name="Oval 362"/>
          <p:cNvSpPr>
            <a:spLocks noChangeArrowheads="1"/>
          </p:cNvSpPr>
          <p:nvPr/>
        </p:nvSpPr>
        <p:spPr bwMode="auto">
          <a:xfrm>
            <a:off x="3157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2" name="Oval 363"/>
          <p:cNvSpPr>
            <a:spLocks noChangeArrowheads="1"/>
          </p:cNvSpPr>
          <p:nvPr/>
        </p:nvSpPr>
        <p:spPr bwMode="auto">
          <a:xfrm>
            <a:off x="3157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3" name="Oval 364"/>
          <p:cNvSpPr>
            <a:spLocks noChangeArrowheads="1"/>
          </p:cNvSpPr>
          <p:nvPr/>
        </p:nvSpPr>
        <p:spPr bwMode="auto">
          <a:xfrm>
            <a:off x="3157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4" name="Oval 365"/>
          <p:cNvSpPr>
            <a:spLocks noChangeArrowheads="1"/>
          </p:cNvSpPr>
          <p:nvPr/>
        </p:nvSpPr>
        <p:spPr bwMode="auto">
          <a:xfrm>
            <a:off x="3157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5" name="Oval 366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6" name="Oval 367"/>
          <p:cNvSpPr>
            <a:spLocks noChangeArrowheads="1"/>
          </p:cNvSpPr>
          <p:nvPr/>
        </p:nvSpPr>
        <p:spPr bwMode="auto">
          <a:xfrm>
            <a:off x="33020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7" name="Oval 368"/>
          <p:cNvSpPr>
            <a:spLocks noChangeArrowheads="1"/>
          </p:cNvSpPr>
          <p:nvPr/>
        </p:nvSpPr>
        <p:spPr bwMode="auto">
          <a:xfrm>
            <a:off x="33020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8" name="Oval 369"/>
          <p:cNvSpPr>
            <a:spLocks noChangeArrowheads="1"/>
          </p:cNvSpPr>
          <p:nvPr/>
        </p:nvSpPr>
        <p:spPr bwMode="auto">
          <a:xfrm>
            <a:off x="33020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9" name="Oval 370"/>
          <p:cNvSpPr>
            <a:spLocks noChangeArrowheads="1"/>
          </p:cNvSpPr>
          <p:nvPr/>
        </p:nvSpPr>
        <p:spPr bwMode="auto">
          <a:xfrm>
            <a:off x="33020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0" name="Oval 371"/>
          <p:cNvSpPr>
            <a:spLocks noChangeArrowheads="1"/>
          </p:cNvSpPr>
          <p:nvPr/>
        </p:nvSpPr>
        <p:spPr bwMode="auto">
          <a:xfrm>
            <a:off x="33020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1" name="Oval 372"/>
          <p:cNvSpPr>
            <a:spLocks noChangeArrowheads="1"/>
          </p:cNvSpPr>
          <p:nvPr/>
        </p:nvSpPr>
        <p:spPr bwMode="auto">
          <a:xfrm>
            <a:off x="33020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2" name="Oval 373"/>
          <p:cNvSpPr>
            <a:spLocks noChangeArrowheads="1"/>
          </p:cNvSpPr>
          <p:nvPr/>
        </p:nvSpPr>
        <p:spPr bwMode="auto">
          <a:xfrm>
            <a:off x="33020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3" name="Oval 374"/>
          <p:cNvSpPr>
            <a:spLocks noChangeArrowheads="1"/>
          </p:cNvSpPr>
          <p:nvPr/>
        </p:nvSpPr>
        <p:spPr bwMode="auto">
          <a:xfrm>
            <a:off x="33020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4" name="Oval 375"/>
          <p:cNvSpPr>
            <a:spLocks noChangeArrowheads="1"/>
          </p:cNvSpPr>
          <p:nvPr/>
        </p:nvSpPr>
        <p:spPr bwMode="auto">
          <a:xfrm>
            <a:off x="33020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5" name="Oval 376"/>
          <p:cNvSpPr>
            <a:spLocks noChangeArrowheads="1"/>
          </p:cNvSpPr>
          <p:nvPr/>
        </p:nvSpPr>
        <p:spPr bwMode="auto">
          <a:xfrm>
            <a:off x="33020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6" name="Oval 377"/>
          <p:cNvSpPr>
            <a:spLocks noChangeArrowheads="1"/>
          </p:cNvSpPr>
          <p:nvPr/>
        </p:nvSpPr>
        <p:spPr bwMode="auto">
          <a:xfrm>
            <a:off x="33020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7" name="Oval 378"/>
          <p:cNvSpPr>
            <a:spLocks noChangeArrowheads="1"/>
          </p:cNvSpPr>
          <p:nvPr/>
        </p:nvSpPr>
        <p:spPr bwMode="auto">
          <a:xfrm>
            <a:off x="33020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8" name="Oval 379"/>
          <p:cNvSpPr>
            <a:spLocks noChangeArrowheads="1"/>
          </p:cNvSpPr>
          <p:nvPr/>
        </p:nvSpPr>
        <p:spPr bwMode="auto">
          <a:xfrm>
            <a:off x="33020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9" name="Oval 380"/>
          <p:cNvSpPr>
            <a:spLocks noChangeArrowheads="1"/>
          </p:cNvSpPr>
          <p:nvPr/>
        </p:nvSpPr>
        <p:spPr bwMode="auto">
          <a:xfrm>
            <a:off x="33020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0" name="Oval 381"/>
          <p:cNvSpPr>
            <a:spLocks noChangeArrowheads="1"/>
          </p:cNvSpPr>
          <p:nvPr/>
        </p:nvSpPr>
        <p:spPr bwMode="auto">
          <a:xfrm>
            <a:off x="33020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1" name="Oval 382"/>
          <p:cNvSpPr>
            <a:spLocks noChangeArrowheads="1"/>
          </p:cNvSpPr>
          <p:nvPr/>
        </p:nvSpPr>
        <p:spPr bwMode="auto">
          <a:xfrm>
            <a:off x="33020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2" name="Oval 383"/>
          <p:cNvSpPr>
            <a:spLocks noChangeArrowheads="1"/>
          </p:cNvSpPr>
          <p:nvPr/>
        </p:nvSpPr>
        <p:spPr bwMode="auto">
          <a:xfrm>
            <a:off x="33020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3" name="Oval 384"/>
          <p:cNvSpPr>
            <a:spLocks noChangeArrowheads="1"/>
          </p:cNvSpPr>
          <p:nvPr/>
        </p:nvSpPr>
        <p:spPr bwMode="auto">
          <a:xfrm>
            <a:off x="33020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4" name="Oval 385"/>
          <p:cNvSpPr>
            <a:spLocks noChangeArrowheads="1"/>
          </p:cNvSpPr>
          <p:nvPr/>
        </p:nvSpPr>
        <p:spPr bwMode="auto">
          <a:xfrm>
            <a:off x="33020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5" name="Oval 386"/>
          <p:cNvSpPr>
            <a:spLocks noChangeArrowheads="1"/>
          </p:cNvSpPr>
          <p:nvPr/>
        </p:nvSpPr>
        <p:spPr bwMode="auto">
          <a:xfrm>
            <a:off x="33020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6" name="Oval 387"/>
          <p:cNvSpPr>
            <a:spLocks noChangeArrowheads="1"/>
          </p:cNvSpPr>
          <p:nvPr/>
        </p:nvSpPr>
        <p:spPr bwMode="auto">
          <a:xfrm>
            <a:off x="33020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7" name="Oval 388"/>
          <p:cNvSpPr>
            <a:spLocks noChangeArrowheads="1"/>
          </p:cNvSpPr>
          <p:nvPr/>
        </p:nvSpPr>
        <p:spPr bwMode="auto">
          <a:xfrm>
            <a:off x="33020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8" name="Oval 389"/>
          <p:cNvSpPr>
            <a:spLocks noChangeArrowheads="1"/>
          </p:cNvSpPr>
          <p:nvPr/>
        </p:nvSpPr>
        <p:spPr bwMode="auto">
          <a:xfrm>
            <a:off x="33020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9" name="Oval 390"/>
          <p:cNvSpPr>
            <a:spLocks noChangeArrowheads="1"/>
          </p:cNvSpPr>
          <p:nvPr/>
        </p:nvSpPr>
        <p:spPr bwMode="auto">
          <a:xfrm>
            <a:off x="2006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0" name="Oval 391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1" name="Oval 393"/>
          <p:cNvSpPr>
            <a:spLocks noChangeArrowheads="1"/>
          </p:cNvSpPr>
          <p:nvPr/>
        </p:nvSpPr>
        <p:spPr bwMode="auto">
          <a:xfrm>
            <a:off x="12858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2" name="Oval 394"/>
          <p:cNvSpPr>
            <a:spLocks noChangeArrowheads="1"/>
          </p:cNvSpPr>
          <p:nvPr/>
        </p:nvSpPr>
        <p:spPr bwMode="auto">
          <a:xfrm>
            <a:off x="33020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3" name="Oval 395"/>
          <p:cNvSpPr>
            <a:spLocks noChangeArrowheads="1"/>
          </p:cNvSpPr>
          <p:nvPr/>
        </p:nvSpPr>
        <p:spPr bwMode="auto">
          <a:xfrm>
            <a:off x="34464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4" name="Oval 396"/>
          <p:cNvSpPr>
            <a:spLocks noChangeArrowheads="1"/>
          </p:cNvSpPr>
          <p:nvPr/>
        </p:nvSpPr>
        <p:spPr bwMode="auto">
          <a:xfrm>
            <a:off x="3589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5" name="Oval 397"/>
          <p:cNvSpPr>
            <a:spLocks noChangeArrowheads="1"/>
          </p:cNvSpPr>
          <p:nvPr/>
        </p:nvSpPr>
        <p:spPr bwMode="auto">
          <a:xfrm>
            <a:off x="37338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6" name="Oval 398"/>
          <p:cNvSpPr>
            <a:spLocks noChangeArrowheads="1"/>
          </p:cNvSpPr>
          <p:nvPr/>
        </p:nvSpPr>
        <p:spPr bwMode="auto">
          <a:xfrm>
            <a:off x="38782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7" name="Oval 399"/>
          <p:cNvSpPr>
            <a:spLocks noChangeArrowheads="1"/>
          </p:cNvSpPr>
          <p:nvPr/>
        </p:nvSpPr>
        <p:spPr bwMode="auto">
          <a:xfrm>
            <a:off x="4021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8" name="Oval 400"/>
          <p:cNvSpPr>
            <a:spLocks noChangeArrowheads="1"/>
          </p:cNvSpPr>
          <p:nvPr/>
        </p:nvSpPr>
        <p:spPr bwMode="auto">
          <a:xfrm>
            <a:off x="4165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9" name="Oval 401"/>
          <p:cNvSpPr>
            <a:spLocks noChangeArrowheads="1"/>
          </p:cNvSpPr>
          <p:nvPr/>
        </p:nvSpPr>
        <p:spPr bwMode="auto">
          <a:xfrm>
            <a:off x="43100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0" name="Oval 402"/>
          <p:cNvSpPr>
            <a:spLocks noChangeArrowheads="1"/>
          </p:cNvSpPr>
          <p:nvPr/>
        </p:nvSpPr>
        <p:spPr bwMode="auto">
          <a:xfrm>
            <a:off x="44545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1" name="Oval 403"/>
          <p:cNvSpPr>
            <a:spLocks noChangeArrowheads="1"/>
          </p:cNvSpPr>
          <p:nvPr/>
        </p:nvSpPr>
        <p:spPr bwMode="auto">
          <a:xfrm>
            <a:off x="45974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2" name="Oval 404"/>
          <p:cNvSpPr>
            <a:spLocks noChangeArrowheads="1"/>
          </p:cNvSpPr>
          <p:nvPr/>
        </p:nvSpPr>
        <p:spPr bwMode="auto">
          <a:xfrm>
            <a:off x="47418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3" name="Oval 410"/>
          <p:cNvSpPr>
            <a:spLocks noChangeArrowheads="1"/>
          </p:cNvSpPr>
          <p:nvPr/>
        </p:nvSpPr>
        <p:spPr bwMode="auto">
          <a:xfrm>
            <a:off x="34464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4" name="Oval 411"/>
          <p:cNvSpPr>
            <a:spLocks noChangeArrowheads="1"/>
          </p:cNvSpPr>
          <p:nvPr/>
        </p:nvSpPr>
        <p:spPr bwMode="auto">
          <a:xfrm>
            <a:off x="35893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5" name="Oval 412"/>
          <p:cNvSpPr>
            <a:spLocks noChangeArrowheads="1"/>
          </p:cNvSpPr>
          <p:nvPr/>
        </p:nvSpPr>
        <p:spPr bwMode="auto">
          <a:xfrm>
            <a:off x="37338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6" name="Oval 413"/>
          <p:cNvSpPr>
            <a:spLocks noChangeArrowheads="1"/>
          </p:cNvSpPr>
          <p:nvPr/>
        </p:nvSpPr>
        <p:spPr bwMode="auto">
          <a:xfrm>
            <a:off x="38782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7" name="Oval 414"/>
          <p:cNvSpPr>
            <a:spLocks noChangeArrowheads="1"/>
          </p:cNvSpPr>
          <p:nvPr/>
        </p:nvSpPr>
        <p:spPr bwMode="auto">
          <a:xfrm>
            <a:off x="40211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8" name="Oval 415"/>
          <p:cNvSpPr>
            <a:spLocks noChangeArrowheads="1"/>
          </p:cNvSpPr>
          <p:nvPr/>
        </p:nvSpPr>
        <p:spPr bwMode="auto">
          <a:xfrm>
            <a:off x="41656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9" name="Oval 416"/>
          <p:cNvSpPr>
            <a:spLocks noChangeArrowheads="1"/>
          </p:cNvSpPr>
          <p:nvPr/>
        </p:nvSpPr>
        <p:spPr bwMode="auto">
          <a:xfrm>
            <a:off x="43100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0" name="Oval 417"/>
          <p:cNvSpPr>
            <a:spLocks noChangeArrowheads="1"/>
          </p:cNvSpPr>
          <p:nvPr/>
        </p:nvSpPr>
        <p:spPr bwMode="auto">
          <a:xfrm>
            <a:off x="44545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1" name="Oval 418"/>
          <p:cNvSpPr>
            <a:spLocks noChangeArrowheads="1"/>
          </p:cNvSpPr>
          <p:nvPr/>
        </p:nvSpPr>
        <p:spPr bwMode="auto">
          <a:xfrm>
            <a:off x="45974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2" name="Oval 419"/>
          <p:cNvSpPr>
            <a:spLocks noChangeArrowheads="1"/>
          </p:cNvSpPr>
          <p:nvPr/>
        </p:nvSpPr>
        <p:spPr bwMode="auto">
          <a:xfrm>
            <a:off x="47418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3" name="Oval 430"/>
          <p:cNvSpPr>
            <a:spLocks noChangeArrowheads="1"/>
          </p:cNvSpPr>
          <p:nvPr/>
        </p:nvSpPr>
        <p:spPr bwMode="auto">
          <a:xfrm>
            <a:off x="34464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4" name="Oval 431"/>
          <p:cNvSpPr>
            <a:spLocks noChangeArrowheads="1"/>
          </p:cNvSpPr>
          <p:nvPr/>
        </p:nvSpPr>
        <p:spPr bwMode="auto">
          <a:xfrm>
            <a:off x="3589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5" name="Oval 432"/>
          <p:cNvSpPr>
            <a:spLocks noChangeArrowheads="1"/>
          </p:cNvSpPr>
          <p:nvPr/>
        </p:nvSpPr>
        <p:spPr bwMode="auto">
          <a:xfrm>
            <a:off x="37338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6" name="Oval 433"/>
          <p:cNvSpPr>
            <a:spLocks noChangeArrowheads="1"/>
          </p:cNvSpPr>
          <p:nvPr/>
        </p:nvSpPr>
        <p:spPr bwMode="auto">
          <a:xfrm>
            <a:off x="38782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7" name="Oval 434"/>
          <p:cNvSpPr>
            <a:spLocks noChangeArrowheads="1"/>
          </p:cNvSpPr>
          <p:nvPr/>
        </p:nvSpPr>
        <p:spPr bwMode="auto">
          <a:xfrm>
            <a:off x="4021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8" name="Oval 435"/>
          <p:cNvSpPr>
            <a:spLocks noChangeArrowheads="1"/>
          </p:cNvSpPr>
          <p:nvPr/>
        </p:nvSpPr>
        <p:spPr bwMode="auto">
          <a:xfrm>
            <a:off x="4165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9" name="Oval 436"/>
          <p:cNvSpPr>
            <a:spLocks noChangeArrowheads="1"/>
          </p:cNvSpPr>
          <p:nvPr/>
        </p:nvSpPr>
        <p:spPr bwMode="auto">
          <a:xfrm>
            <a:off x="43100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0" name="Oval 437"/>
          <p:cNvSpPr>
            <a:spLocks noChangeArrowheads="1"/>
          </p:cNvSpPr>
          <p:nvPr/>
        </p:nvSpPr>
        <p:spPr bwMode="auto">
          <a:xfrm>
            <a:off x="44545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1" name="Oval 438"/>
          <p:cNvSpPr>
            <a:spLocks noChangeArrowheads="1"/>
          </p:cNvSpPr>
          <p:nvPr/>
        </p:nvSpPr>
        <p:spPr bwMode="auto">
          <a:xfrm>
            <a:off x="45974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2" name="Oval 439"/>
          <p:cNvSpPr>
            <a:spLocks noChangeArrowheads="1"/>
          </p:cNvSpPr>
          <p:nvPr/>
        </p:nvSpPr>
        <p:spPr bwMode="auto">
          <a:xfrm>
            <a:off x="47418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3" name="Oval 440"/>
          <p:cNvSpPr>
            <a:spLocks noChangeArrowheads="1"/>
          </p:cNvSpPr>
          <p:nvPr/>
        </p:nvSpPr>
        <p:spPr bwMode="auto">
          <a:xfrm>
            <a:off x="34464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4" name="Oval 441"/>
          <p:cNvSpPr>
            <a:spLocks noChangeArrowheads="1"/>
          </p:cNvSpPr>
          <p:nvPr/>
        </p:nvSpPr>
        <p:spPr bwMode="auto">
          <a:xfrm>
            <a:off x="35893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5" name="Oval 442"/>
          <p:cNvSpPr>
            <a:spLocks noChangeArrowheads="1"/>
          </p:cNvSpPr>
          <p:nvPr/>
        </p:nvSpPr>
        <p:spPr bwMode="auto">
          <a:xfrm>
            <a:off x="37338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6" name="Oval 443"/>
          <p:cNvSpPr>
            <a:spLocks noChangeArrowheads="1"/>
          </p:cNvSpPr>
          <p:nvPr/>
        </p:nvSpPr>
        <p:spPr bwMode="auto">
          <a:xfrm>
            <a:off x="38782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7" name="Oval 444"/>
          <p:cNvSpPr>
            <a:spLocks noChangeArrowheads="1"/>
          </p:cNvSpPr>
          <p:nvPr/>
        </p:nvSpPr>
        <p:spPr bwMode="auto">
          <a:xfrm>
            <a:off x="40211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8" name="Oval 445"/>
          <p:cNvSpPr>
            <a:spLocks noChangeArrowheads="1"/>
          </p:cNvSpPr>
          <p:nvPr/>
        </p:nvSpPr>
        <p:spPr bwMode="auto">
          <a:xfrm>
            <a:off x="41656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9" name="Oval 446"/>
          <p:cNvSpPr>
            <a:spLocks noChangeArrowheads="1"/>
          </p:cNvSpPr>
          <p:nvPr/>
        </p:nvSpPr>
        <p:spPr bwMode="auto">
          <a:xfrm>
            <a:off x="43100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0" name="Oval 447"/>
          <p:cNvSpPr>
            <a:spLocks noChangeArrowheads="1"/>
          </p:cNvSpPr>
          <p:nvPr/>
        </p:nvSpPr>
        <p:spPr bwMode="auto">
          <a:xfrm>
            <a:off x="4454525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1" name="Oval 448"/>
          <p:cNvSpPr>
            <a:spLocks noChangeArrowheads="1"/>
          </p:cNvSpPr>
          <p:nvPr/>
        </p:nvSpPr>
        <p:spPr bwMode="auto">
          <a:xfrm>
            <a:off x="45974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2" name="Oval 449"/>
          <p:cNvSpPr>
            <a:spLocks noChangeArrowheads="1"/>
          </p:cNvSpPr>
          <p:nvPr/>
        </p:nvSpPr>
        <p:spPr bwMode="auto">
          <a:xfrm>
            <a:off x="47418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3" name="Oval 450"/>
          <p:cNvSpPr>
            <a:spLocks noChangeArrowheads="1"/>
          </p:cNvSpPr>
          <p:nvPr/>
        </p:nvSpPr>
        <p:spPr bwMode="auto">
          <a:xfrm>
            <a:off x="34464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4" name="Oval 451"/>
          <p:cNvSpPr>
            <a:spLocks noChangeArrowheads="1"/>
          </p:cNvSpPr>
          <p:nvPr/>
        </p:nvSpPr>
        <p:spPr bwMode="auto">
          <a:xfrm>
            <a:off x="35893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5" name="Oval 452"/>
          <p:cNvSpPr>
            <a:spLocks noChangeArrowheads="1"/>
          </p:cNvSpPr>
          <p:nvPr/>
        </p:nvSpPr>
        <p:spPr bwMode="auto">
          <a:xfrm>
            <a:off x="37338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6" name="Oval 453"/>
          <p:cNvSpPr>
            <a:spLocks noChangeArrowheads="1"/>
          </p:cNvSpPr>
          <p:nvPr/>
        </p:nvSpPr>
        <p:spPr bwMode="auto">
          <a:xfrm>
            <a:off x="38782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7" name="Oval 454"/>
          <p:cNvSpPr>
            <a:spLocks noChangeArrowheads="1"/>
          </p:cNvSpPr>
          <p:nvPr/>
        </p:nvSpPr>
        <p:spPr bwMode="auto">
          <a:xfrm>
            <a:off x="40211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8" name="Oval 455"/>
          <p:cNvSpPr>
            <a:spLocks noChangeArrowheads="1"/>
          </p:cNvSpPr>
          <p:nvPr/>
        </p:nvSpPr>
        <p:spPr bwMode="auto">
          <a:xfrm>
            <a:off x="41656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9" name="Oval 456"/>
          <p:cNvSpPr>
            <a:spLocks noChangeArrowheads="1"/>
          </p:cNvSpPr>
          <p:nvPr/>
        </p:nvSpPr>
        <p:spPr bwMode="auto">
          <a:xfrm>
            <a:off x="43100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0" name="Oval 457"/>
          <p:cNvSpPr>
            <a:spLocks noChangeArrowheads="1"/>
          </p:cNvSpPr>
          <p:nvPr/>
        </p:nvSpPr>
        <p:spPr bwMode="auto">
          <a:xfrm>
            <a:off x="4454525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1" name="Oval 458"/>
          <p:cNvSpPr>
            <a:spLocks noChangeArrowheads="1"/>
          </p:cNvSpPr>
          <p:nvPr/>
        </p:nvSpPr>
        <p:spPr bwMode="auto">
          <a:xfrm>
            <a:off x="45974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2" name="Oval 459"/>
          <p:cNvSpPr>
            <a:spLocks noChangeArrowheads="1"/>
          </p:cNvSpPr>
          <p:nvPr/>
        </p:nvSpPr>
        <p:spPr bwMode="auto">
          <a:xfrm>
            <a:off x="47418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3" name="Oval 460"/>
          <p:cNvSpPr>
            <a:spLocks noChangeArrowheads="1"/>
          </p:cNvSpPr>
          <p:nvPr/>
        </p:nvSpPr>
        <p:spPr bwMode="auto">
          <a:xfrm>
            <a:off x="34464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4" name="Oval 461"/>
          <p:cNvSpPr>
            <a:spLocks noChangeArrowheads="1"/>
          </p:cNvSpPr>
          <p:nvPr/>
        </p:nvSpPr>
        <p:spPr bwMode="auto">
          <a:xfrm>
            <a:off x="3589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5" name="Oval 462"/>
          <p:cNvSpPr>
            <a:spLocks noChangeArrowheads="1"/>
          </p:cNvSpPr>
          <p:nvPr/>
        </p:nvSpPr>
        <p:spPr bwMode="auto">
          <a:xfrm>
            <a:off x="37338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6" name="Oval 463"/>
          <p:cNvSpPr>
            <a:spLocks noChangeArrowheads="1"/>
          </p:cNvSpPr>
          <p:nvPr/>
        </p:nvSpPr>
        <p:spPr bwMode="auto">
          <a:xfrm>
            <a:off x="38782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7" name="Oval 464"/>
          <p:cNvSpPr>
            <a:spLocks noChangeArrowheads="1"/>
          </p:cNvSpPr>
          <p:nvPr/>
        </p:nvSpPr>
        <p:spPr bwMode="auto">
          <a:xfrm>
            <a:off x="4021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8" name="Oval 465"/>
          <p:cNvSpPr>
            <a:spLocks noChangeArrowheads="1"/>
          </p:cNvSpPr>
          <p:nvPr/>
        </p:nvSpPr>
        <p:spPr bwMode="auto">
          <a:xfrm>
            <a:off x="4165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9" name="Oval 466"/>
          <p:cNvSpPr>
            <a:spLocks noChangeArrowheads="1"/>
          </p:cNvSpPr>
          <p:nvPr/>
        </p:nvSpPr>
        <p:spPr bwMode="auto">
          <a:xfrm>
            <a:off x="43100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0" name="Oval 467"/>
          <p:cNvSpPr>
            <a:spLocks noChangeArrowheads="1"/>
          </p:cNvSpPr>
          <p:nvPr/>
        </p:nvSpPr>
        <p:spPr bwMode="auto">
          <a:xfrm>
            <a:off x="44545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1" name="Oval 468"/>
          <p:cNvSpPr>
            <a:spLocks noChangeArrowheads="1"/>
          </p:cNvSpPr>
          <p:nvPr/>
        </p:nvSpPr>
        <p:spPr bwMode="auto">
          <a:xfrm>
            <a:off x="45974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2" name="Oval 469"/>
          <p:cNvSpPr>
            <a:spLocks noChangeArrowheads="1"/>
          </p:cNvSpPr>
          <p:nvPr/>
        </p:nvSpPr>
        <p:spPr bwMode="auto">
          <a:xfrm>
            <a:off x="47418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3" name="Oval 470"/>
          <p:cNvSpPr>
            <a:spLocks noChangeArrowheads="1"/>
          </p:cNvSpPr>
          <p:nvPr/>
        </p:nvSpPr>
        <p:spPr bwMode="auto">
          <a:xfrm>
            <a:off x="34464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4" name="Oval 471"/>
          <p:cNvSpPr>
            <a:spLocks noChangeArrowheads="1"/>
          </p:cNvSpPr>
          <p:nvPr/>
        </p:nvSpPr>
        <p:spPr bwMode="auto">
          <a:xfrm>
            <a:off x="3589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5" name="Oval 472"/>
          <p:cNvSpPr>
            <a:spLocks noChangeArrowheads="1"/>
          </p:cNvSpPr>
          <p:nvPr/>
        </p:nvSpPr>
        <p:spPr bwMode="auto">
          <a:xfrm>
            <a:off x="37338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6" name="Oval 473"/>
          <p:cNvSpPr>
            <a:spLocks noChangeArrowheads="1"/>
          </p:cNvSpPr>
          <p:nvPr/>
        </p:nvSpPr>
        <p:spPr bwMode="auto">
          <a:xfrm>
            <a:off x="38782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7" name="Oval 474"/>
          <p:cNvSpPr>
            <a:spLocks noChangeArrowheads="1"/>
          </p:cNvSpPr>
          <p:nvPr/>
        </p:nvSpPr>
        <p:spPr bwMode="auto">
          <a:xfrm>
            <a:off x="4021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8" name="Oval 475"/>
          <p:cNvSpPr>
            <a:spLocks noChangeArrowheads="1"/>
          </p:cNvSpPr>
          <p:nvPr/>
        </p:nvSpPr>
        <p:spPr bwMode="auto">
          <a:xfrm>
            <a:off x="4165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9" name="Oval 476"/>
          <p:cNvSpPr>
            <a:spLocks noChangeArrowheads="1"/>
          </p:cNvSpPr>
          <p:nvPr/>
        </p:nvSpPr>
        <p:spPr bwMode="auto">
          <a:xfrm>
            <a:off x="43100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0" name="Oval 477"/>
          <p:cNvSpPr>
            <a:spLocks noChangeArrowheads="1"/>
          </p:cNvSpPr>
          <p:nvPr/>
        </p:nvSpPr>
        <p:spPr bwMode="auto">
          <a:xfrm>
            <a:off x="44545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1" name="Oval 478"/>
          <p:cNvSpPr>
            <a:spLocks noChangeArrowheads="1"/>
          </p:cNvSpPr>
          <p:nvPr/>
        </p:nvSpPr>
        <p:spPr bwMode="auto">
          <a:xfrm>
            <a:off x="45974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2" name="Oval 479"/>
          <p:cNvSpPr>
            <a:spLocks noChangeArrowheads="1"/>
          </p:cNvSpPr>
          <p:nvPr/>
        </p:nvSpPr>
        <p:spPr bwMode="auto">
          <a:xfrm>
            <a:off x="47418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3" name="Oval 480"/>
          <p:cNvSpPr>
            <a:spLocks noChangeArrowheads="1"/>
          </p:cNvSpPr>
          <p:nvPr/>
        </p:nvSpPr>
        <p:spPr bwMode="auto">
          <a:xfrm>
            <a:off x="34464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4" name="Oval 481"/>
          <p:cNvSpPr>
            <a:spLocks noChangeArrowheads="1"/>
          </p:cNvSpPr>
          <p:nvPr/>
        </p:nvSpPr>
        <p:spPr bwMode="auto">
          <a:xfrm>
            <a:off x="35893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5" name="Oval 482"/>
          <p:cNvSpPr>
            <a:spLocks noChangeArrowheads="1"/>
          </p:cNvSpPr>
          <p:nvPr/>
        </p:nvSpPr>
        <p:spPr bwMode="auto">
          <a:xfrm>
            <a:off x="37338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6" name="Oval 483"/>
          <p:cNvSpPr>
            <a:spLocks noChangeArrowheads="1"/>
          </p:cNvSpPr>
          <p:nvPr/>
        </p:nvSpPr>
        <p:spPr bwMode="auto">
          <a:xfrm>
            <a:off x="38782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7" name="Oval 484"/>
          <p:cNvSpPr>
            <a:spLocks noChangeArrowheads="1"/>
          </p:cNvSpPr>
          <p:nvPr/>
        </p:nvSpPr>
        <p:spPr bwMode="auto">
          <a:xfrm>
            <a:off x="40211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8" name="Oval 485"/>
          <p:cNvSpPr>
            <a:spLocks noChangeArrowheads="1"/>
          </p:cNvSpPr>
          <p:nvPr/>
        </p:nvSpPr>
        <p:spPr bwMode="auto">
          <a:xfrm>
            <a:off x="41656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9" name="Oval 486"/>
          <p:cNvSpPr>
            <a:spLocks noChangeArrowheads="1"/>
          </p:cNvSpPr>
          <p:nvPr/>
        </p:nvSpPr>
        <p:spPr bwMode="auto">
          <a:xfrm>
            <a:off x="43100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0" name="Oval 487"/>
          <p:cNvSpPr>
            <a:spLocks noChangeArrowheads="1"/>
          </p:cNvSpPr>
          <p:nvPr/>
        </p:nvSpPr>
        <p:spPr bwMode="auto">
          <a:xfrm>
            <a:off x="4454525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1" name="Oval 488"/>
          <p:cNvSpPr>
            <a:spLocks noChangeArrowheads="1"/>
          </p:cNvSpPr>
          <p:nvPr/>
        </p:nvSpPr>
        <p:spPr bwMode="auto">
          <a:xfrm>
            <a:off x="45974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2" name="Oval 489"/>
          <p:cNvSpPr>
            <a:spLocks noChangeArrowheads="1"/>
          </p:cNvSpPr>
          <p:nvPr/>
        </p:nvSpPr>
        <p:spPr bwMode="auto">
          <a:xfrm>
            <a:off x="47418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3" name="Oval 490"/>
          <p:cNvSpPr>
            <a:spLocks noChangeArrowheads="1"/>
          </p:cNvSpPr>
          <p:nvPr/>
        </p:nvSpPr>
        <p:spPr bwMode="auto">
          <a:xfrm>
            <a:off x="34464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4" name="Oval 491"/>
          <p:cNvSpPr>
            <a:spLocks noChangeArrowheads="1"/>
          </p:cNvSpPr>
          <p:nvPr/>
        </p:nvSpPr>
        <p:spPr bwMode="auto">
          <a:xfrm>
            <a:off x="35893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5" name="Oval 492"/>
          <p:cNvSpPr>
            <a:spLocks noChangeArrowheads="1"/>
          </p:cNvSpPr>
          <p:nvPr/>
        </p:nvSpPr>
        <p:spPr bwMode="auto">
          <a:xfrm>
            <a:off x="37338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6" name="Oval 493"/>
          <p:cNvSpPr>
            <a:spLocks noChangeArrowheads="1"/>
          </p:cNvSpPr>
          <p:nvPr/>
        </p:nvSpPr>
        <p:spPr bwMode="auto">
          <a:xfrm>
            <a:off x="38782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7" name="Oval 494"/>
          <p:cNvSpPr>
            <a:spLocks noChangeArrowheads="1"/>
          </p:cNvSpPr>
          <p:nvPr/>
        </p:nvSpPr>
        <p:spPr bwMode="auto">
          <a:xfrm>
            <a:off x="40211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8" name="Oval 495"/>
          <p:cNvSpPr>
            <a:spLocks noChangeArrowheads="1"/>
          </p:cNvSpPr>
          <p:nvPr/>
        </p:nvSpPr>
        <p:spPr bwMode="auto">
          <a:xfrm>
            <a:off x="41656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9" name="Oval 496"/>
          <p:cNvSpPr>
            <a:spLocks noChangeArrowheads="1"/>
          </p:cNvSpPr>
          <p:nvPr/>
        </p:nvSpPr>
        <p:spPr bwMode="auto">
          <a:xfrm>
            <a:off x="43100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0" name="Oval 497"/>
          <p:cNvSpPr>
            <a:spLocks noChangeArrowheads="1"/>
          </p:cNvSpPr>
          <p:nvPr/>
        </p:nvSpPr>
        <p:spPr bwMode="auto">
          <a:xfrm>
            <a:off x="4454525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1" name="Oval 498"/>
          <p:cNvSpPr>
            <a:spLocks noChangeArrowheads="1"/>
          </p:cNvSpPr>
          <p:nvPr/>
        </p:nvSpPr>
        <p:spPr bwMode="auto">
          <a:xfrm>
            <a:off x="45974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2" name="Oval 499"/>
          <p:cNvSpPr>
            <a:spLocks noChangeArrowheads="1"/>
          </p:cNvSpPr>
          <p:nvPr/>
        </p:nvSpPr>
        <p:spPr bwMode="auto">
          <a:xfrm>
            <a:off x="47418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3" name="Oval 500"/>
          <p:cNvSpPr>
            <a:spLocks noChangeArrowheads="1"/>
          </p:cNvSpPr>
          <p:nvPr/>
        </p:nvSpPr>
        <p:spPr bwMode="auto">
          <a:xfrm>
            <a:off x="34464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4" name="Oval 501"/>
          <p:cNvSpPr>
            <a:spLocks noChangeArrowheads="1"/>
          </p:cNvSpPr>
          <p:nvPr/>
        </p:nvSpPr>
        <p:spPr bwMode="auto">
          <a:xfrm>
            <a:off x="35893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5" name="Oval 502"/>
          <p:cNvSpPr>
            <a:spLocks noChangeArrowheads="1"/>
          </p:cNvSpPr>
          <p:nvPr/>
        </p:nvSpPr>
        <p:spPr bwMode="auto">
          <a:xfrm>
            <a:off x="37338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6" name="Oval 503"/>
          <p:cNvSpPr>
            <a:spLocks noChangeArrowheads="1"/>
          </p:cNvSpPr>
          <p:nvPr/>
        </p:nvSpPr>
        <p:spPr bwMode="auto">
          <a:xfrm>
            <a:off x="38782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7" name="Oval 504"/>
          <p:cNvSpPr>
            <a:spLocks noChangeArrowheads="1"/>
          </p:cNvSpPr>
          <p:nvPr/>
        </p:nvSpPr>
        <p:spPr bwMode="auto">
          <a:xfrm>
            <a:off x="40211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8" name="Oval 505"/>
          <p:cNvSpPr>
            <a:spLocks noChangeArrowheads="1"/>
          </p:cNvSpPr>
          <p:nvPr/>
        </p:nvSpPr>
        <p:spPr bwMode="auto">
          <a:xfrm>
            <a:off x="41656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9" name="Oval 506"/>
          <p:cNvSpPr>
            <a:spLocks noChangeArrowheads="1"/>
          </p:cNvSpPr>
          <p:nvPr/>
        </p:nvSpPr>
        <p:spPr bwMode="auto">
          <a:xfrm>
            <a:off x="43100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0" name="Oval 507"/>
          <p:cNvSpPr>
            <a:spLocks noChangeArrowheads="1"/>
          </p:cNvSpPr>
          <p:nvPr/>
        </p:nvSpPr>
        <p:spPr bwMode="auto">
          <a:xfrm>
            <a:off x="4454525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1" name="Oval 508"/>
          <p:cNvSpPr>
            <a:spLocks noChangeArrowheads="1"/>
          </p:cNvSpPr>
          <p:nvPr/>
        </p:nvSpPr>
        <p:spPr bwMode="auto">
          <a:xfrm>
            <a:off x="45974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2" name="Oval 509"/>
          <p:cNvSpPr>
            <a:spLocks noChangeArrowheads="1"/>
          </p:cNvSpPr>
          <p:nvPr/>
        </p:nvSpPr>
        <p:spPr bwMode="auto">
          <a:xfrm>
            <a:off x="47418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3" name="Oval 660"/>
          <p:cNvSpPr>
            <a:spLocks noChangeArrowheads="1"/>
          </p:cNvSpPr>
          <p:nvPr/>
        </p:nvSpPr>
        <p:spPr bwMode="auto">
          <a:xfrm>
            <a:off x="34464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4" name="Oval 661"/>
          <p:cNvSpPr>
            <a:spLocks noChangeArrowheads="1"/>
          </p:cNvSpPr>
          <p:nvPr/>
        </p:nvSpPr>
        <p:spPr bwMode="auto">
          <a:xfrm>
            <a:off x="3589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5" name="Oval 662"/>
          <p:cNvSpPr>
            <a:spLocks noChangeArrowheads="1"/>
          </p:cNvSpPr>
          <p:nvPr/>
        </p:nvSpPr>
        <p:spPr bwMode="auto">
          <a:xfrm>
            <a:off x="37338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6" name="Oval 663"/>
          <p:cNvSpPr>
            <a:spLocks noChangeArrowheads="1"/>
          </p:cNvSpPr>
          <p:nvPr/>
        </p:nvSpPr>
        <p:spPr bwMode="auto">
          <a:xfrm>
            <a:off x="38782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7" name="Oval 664"/>
          <p:cNvSpPr>
            <a:spLocks noChangeArrowheads="1"/>
          </p:cNvSpPr>
          <p:nvPr/>
        </p:nvSpPr>
        <p:spPr bwMode="auto">
          <a:xfrm>
            <a:off x="4021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8" name="Oval 665"/>
          <p:cNvSpPr>
            <a:spLocks noChangeArrowheads="1"/>
          </p:cNvSpPr>
          <p:nvPr/>
        </p:nvSpPr>
        <p:spPr bwMode="auto">
          <a:xfrm>
            <a:off x="4165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9" name="Oval 666"/>
          <p:cNvSpPr>
            <a:spLocks noChangeArrowheads="1"/>
          </p:cNvSpPr>
          <p:nvPr/>
        </p:nvSpPr>
        <p:spPr bwMode="auto">
          <a:xfrm>
            <a:off x="43100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0" name="Oval 667"/>
          <p:cNvSpPr>
            <a:spLocks noChangeArrowheads="1"/>
          </p:cNvSpPr>
          <p:nvPr/>
        </p:nvSpPr>
        <p:spPr bwMode="auto">
          <a:xfrm>
            <a:off x="44545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1" name="Oval 668"/>
          <p:cNvSpPr>
            <a:spLocks noChangeArrowheads="1"/>
          </p:cNvSpPr>
          <p:nvPr/>
        </p:nvSpPr>
        <p:spPr bwMode="auto">
          <a:xfrm>
            <a:off x="45974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2" name="Oval 669"/>
          <p:cNvSpPr>
            <a:spLocks noChangeArrowheads="1"/>
          </p:cNvSpPr>
          <p:nvPr/>
        </p:nvSpPr>
        <p:spPr bwMode="auto">
          <a:xfrm>
            <a:off x="47418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3" name="Oval 670"/>
          <p:cNvSpPr>
            <a:spLocks noChangeArrowheads="1"/>
          </p:cNvSpPr>
          <p:nvPr/>
        </p:nvSpPr>
        <p:spPr bwMode="auto">
          <a:xfrm>
            <a:off x="34464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4" name="Oval 671"/>
          <p:cNvSpPr>
            <a:spLocks noChangeArrowheads="1"/>
          </p:cNvSpPr>
          <p:nvPr/>
        </p:nvSpPr>
        <p:spPr bwMode="auto">
          <a:xfrm>
            <a:off x="3589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5" name="Oval 672"/>
          <p:cNvSpPr>
            <a:spLocks noChangeArrowheads="1"/>
          </p:cNvSpPr>
          <p:nvPr/>
        </p:nvSpPr>
        <p:spPr bwMode="auto">
          <a:xfrm>
            <a:off x="37338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6" name="Oval 673"/>
          <p:cNvSpPr>
            <a:spLocks noChangeArrowheads="1"/>
          </p:cNvSpPr>
          <p:nvPr/>
        </p:nvSpPr>
        <p:spPr bwMode="auto">
          <a:xfrm>
            <a:off x="38782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7" name="Oval 674"/>
          <p:cNvSpPr>
            <a:spLocks noChangeArrowheads="1"/>
          </p:cNvSpPr>
          <p:nvPr/>
        </p:nvSpPr>
        <p:spPr bwMode="auto">
          <a:xfrm>
            <a:off x="4021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8" name="Oval 675"/>
          <p:cNvSpPr>
            <a:spLocks noChangeArrowheads="1"/>
          </p:cNvSpPr>
          <p:nvPr/>
        </p:nvSpPr>
        <p:spPr bwMode="auto">
          <a:xfrm>
            <a:off x="4165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9" name="Oval 676"/>
          <p:cNvSpPr>
            <a:spLocks noChangeArrowheads="1"/>
          </p:cNvSpPr>
          <p:nvPr/>
        </p:nvSpPr>
        <p:spPr bwMode="auto">
          <a:xfrm>
            <a:off x="43100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0" name="Oval 677"/>
          <p:cNvSpPr>
            <a:spLocks noChangeArrowheads="1"/>
          </p:cNvSpPr>
          <p:nvPr/>
        </p:nvSpPr>
        <p:spPr bwMode="auto">
          <a:xfrm>
            <a:off x="44545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1" name="Oval 678"/>
          <p:cNvSpPr>
            <a:spLocks noChangeArrowheads="1"/>
          </p:cNvSpPr>
          <p:nvPr/>
        </p:nvSpPr>
        <p:spPr bwMode="auto">
          <a:xfrm>
            <a:off x="45974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2" name="Oval 679"/>
          <p:cNvSpPr>
            <a:spLocks noChangeArrowheads="1"/>
          </p:cNvSpPr>
          <p:nvPr/>
        </p:nvSpPr>
        <p:spPr bwMode="auto">
          <a:xfrm>
            <a:off x="47418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3" name="Oval 680"/>
          <p:cNvSpPr>
            <a:spLocks noChangeArrowheads="1"/>
          </p:cNvSpPr>
          <p:nvPr/>
        </p:nvSpPr>
        <p:spPr bwMode="auto">
          <a:xfrm>
            <a:off x="34464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4" name="Oval 681"/>
          <p:cNvSpPr>
            <a:spLocks noChangeArrowheads="1"/>
          </p:cNvSpPr>
          <p:nvPr/>
        </p:nvSpPr>
        <p:spPr bwMode="auto">
          <a:xfrm>
            <a:off x="35893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5" name="Oval 682"/>
          <p:cNvSpPr>
            <a:spLocks noChangeArrowheads="1"/>
          </p:cNvSpPr>
          <p:nvPr/>
        </p:nvSpPr>
        <p:spPr bwMode="auto">
          <a:xfrm>
            <a:off x="37338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6" name="Oval 683"/>
          <p:cNvSpPr>
            <a:spLocks noChangeArrowheads="1"/>
          </p:cNvSpPr>
          <p:nvPr/>
        </p:nvSpPr>
        <p:spPr bwMode="auto">
          <a:xfrm>
            <a:off x="38782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7" name="Oval 684"/>
          <p:cNvSpPr>
            <a:spLocks noChangeArrowheads="1"/>
          </p:cNvSpPr>
          <p:nvPr/>
        </p:nvSpPr>
        <p:spPr bwMode="auto">
          <a:xfrm>
            <a:off x="40211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8" name="Oval 685"/>
          <p:cNvSpPr>
            <a:spLocks noChangeArrowheads="1"/>
          </p:cNvSpPr>
          <p:nvPr/>
        </p:nvSpPr>
        <p:spPr bwMode="auto">
          <a:xfrm>
            <a:off x="41656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9" name="Oval 686"/>
          <p:cNvSpPr>
            <a:spLocks noChangeArrowheads="1"/>
          </p:cNvSpPr>
          <p:nvPr/>
        </p:nvSpPr>
        <p:spPr bwMode="auto">
          <a:xfrm>
            <a:off x="43100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0" name="Oval 687"/>
          <p:cNvSpPr>
            <a:spLocks noChangeArrowheads="1"/>
          </p:cNvSpPr>
          <p:nvPr/>
        </p:nvSpPr>
        <p:spPr bwMode="auto">
          <a:xfrm>
            <a:off x="4454525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1" name="Oval 688"/>
          <p:cNvSpPr>
            <a:spLocks noChangeArrowheads="1"/>
          </p:cNvSpPr>
          <p:nvPr/>
        </p:nvSpPr>
        <p:spPr bwMode="auto">
          <a:xfrm>
            <a:off x="45974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2" name="Oval 689"/>
          <p:cNvSpPr>
            <a:spLocks noChangeArrowheads="1"/>
          </p:cNvSpPr>
          <p:nvPr/>
        </p:nvSpPr>
        <p:spPr bwMode="auto">
          <a:xfrm>
            <a:off x="47418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3" name="Oval 690"/>
          <p:cNvSpPr>
            <a:spLocks noChangeArrowheads="1"/>
          </p:cNvSpPr>
          <p:nvPr/>
        </p:nvSpPr>
        <p:spPr bwMode="auto">
          <a:xfrm>
            <a:off x="34464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4" name="Oval 691"/>
          <p:cNvSpPr>
            <a:spLocks noChangeArrowheads="1"/>
          </p:cNvSpPr>
          <p:nvPr/>
        </p:nvSpPr>
        <p:spPr bwMode="auto">
          <a:xfrm>
            <a:off x="35893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5" name="Oval 692"/>
          <p:cNvSpPr>
            <a:spLocks noChangeArrowheads="1"/>
          </p:cNvSpPr>
          <p:nvPr/>
        </p:nvSpPr>
        <p:spPr bwMode="auto">
          <a:xfrm>
            <a:off x="37338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6" name="Oval 693"/>
          <p:cNvSpPr>
            <a:spLocks noChangeArrowheads="1"/>
          </p:cNvSpPr>
          <p:nvPr/>
        </p:nvSpPr>
        <p:spPr bwMode="auto">
          <a:xfrm>
            <a:off x="38782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7" name="Oval 694"/>
          <p:cNvSpPr>
            <a:spLocks noChangeArrowheads="1"/>
          </p:cNvSpPr>
          <p:nvPr/>
        </p:nvSpPr>
        <p:spPr bwMode="auto">
          <a:xfrm>
            <a:off x="40211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8" name="Oval 695"/>
          <p:cNvSpPr>
            <a:spLocks noChangeArrowheads="1"/>
          </p:cNvSpPr>
          <p:nvPr/>
        </p:nvSpPr>
        <p:spPr bwMode="auto">
          <a:xfrm>
            <a:off x="41656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9" name="Oval 696"/>
          <p:cNvSpPr>
            <a:spLocks noChangeArrowheads="1"/>
          </p:cNvSpPr>
          <p:nvPr/>
        </p:nvSpPr>
        <p:spPr bwMode="auto">
          <a:xfrm>
            <a:off x="43100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0" name="Oval 697"/>
          <p:cNvSpPr>
            <a:spLocks noChangeArrowheads="1"/>
          </p:cNvSpPr>
          <p:nvPr/>
        </p:nvSpPr>
        <p:spPr bwMode="auto">
          <a:xfrm>
            <a:off x="4454525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1" name="Oval 698"/>
          <p:cNvSpPr>
            <a:spLocks noChangeArrowheads="1"/>
          </p:cNvSpPr>
          <p:nvPr/>
        </p:nvSpPr>
        <p:spPr bwMode="auto">
          <a:xfrm>
            <a:off x="45974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2" name="Oval 699"/>
          <p:cNvSpPr>
            <a:spLocks noChangeArrowheads="1"/>
          </p:cNvSpPr>
          <p:nvPr/>
        </p:nvSpPr>
        <p:spPr bwMode="auto">
          <a:xfrm>
            <a:off x="47418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3" name="Oval 700"/>
          <p:cNvSpPr>
            <a:spLocks noChangeArrowheads="1"/>
          </p:cNvSpPr>
          <p:nvPr/>
        </p:nvSpPr>
        <p:spPr bwMode="auto">
          <a:xfrm>
            <a:off x="34464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4" name="Oval 701"/>
          <p:cNvSpPr>
            <a:spLocks noChangeArrowheads="1"/>
          </p:cNvSpPr>
          <p:nvPr/>
        </p:nvSpPr>
        <p:spPr bwMode="auto">
          <a:xfrm>
            <a:off x="35893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5" name="Oval 702"/>
          <p:cNvSpPr>
            <a:spLocks noChangeArrowheads="1"/>
          </p:cNvSpPr>
          <p:nvPr/>
        </p:nvSpPr>
        <p:spPr bwMode="auto">
          <a:xfrm>
            <a:off x="37338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6" name="Oval 703"/>
          <p:cNvSpPr>
            <a:spLocks noChangeArrowheads="1"/>
          </p:cNvSpPr>
          <p:nvPr/>
        </p:nvSpPr>
        <p:spPr bwMode="auto">
          <a:xfrm>
            <a:off x="38782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7" name="Oval 704"/>
          <p:cNvSpPr>
            <a:spLocks noChangeArrowheads="1"/>
          </p:cNvSpPr>
          <p:nvPr/>
        </p:nvSpPr>
        <p:spPr bwMode="auto">
          <a:xfrm>
            <a:off x="40211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8" name="Oval 705"/>
          <p:cNvSpPr>
            <a:spLocks noChangeArrowheads="1"/>
          </p:cNvSpPr>
          <p:nvPr/>
        </p:nvSpPr>
        <p:spPr bwMode="auto">
          <a:xfrm>
            <a:off x="41656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9" name="Oval 706"/>
          <p:cNvSpPr>
            <a:spLocks noChangeArrowheads="1"/>
          </p:cNvSpPr>
          <p:nvPr/>
        </p:nvSpPr>
        <p:spPr bwMode="auto">
          <a:xfrm>
            <a:off x="43100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0" name="Oval 707"/>
          <p:cNvSpPr>
            <a:spLocks noChangeArrowheads="1"/>
          </p:cNvSpPr>
          <p:nvPr/>
        </p:nvSpPr>
        <p:spPr bwMode="auto">
          <a:xfrm>
            <a:off x="4454525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1" name="Oval 708"/>
          <p:cNvSpPr>
            <a:spLocks noChangeArrowheads="1"/>
          </p:cNvSpPr>
          <p:nvPr/>
        </p:nvSpPr>
        <p:spPr bwMode="auto">
          <a:xfrm>
            <a:off x="45974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2" name="Oval 709"/>
          <p:cNvSpPr>
            <a:spLocks noChangeArrowheads="1"/>
          </p:cNvSpPr>
          <p:nvPr/>
        </p:nvSpPr>
        <p:spPr bwMode="auto">
          <a:xfrm>
            <a:off x="47418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3" name="Oval 710"/>
          <p:cNvSpPr>
            <a:spLocks noChangeArrowheads="1"/>
          </p:cNvSpPr>
          <p:nvPr/>
        </p:nvSpPr>
        <p:spPr bwMode="auto">
          <a:xfrm>
            <a:off x="34464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4" name="Oval 711"/>
          <p:cNvSpPr>
            <a:spLocks noChangeArrowheads="1"/>
          </p:cNvSpPr>
          <p:nvPr/>
        </p:nvSpPr>
        <p:spPr bwMode="auto">
          <a:xfrm>
            <a:off x="35893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5" name="Oval 712"/>
          <p:cNvSpPr>
            <a:spLocks noChangeArrowheads="1"/>
          </p:cNvSpPr>
          <p:nvPr/>
        </p:nvSpPr>
        <p:spPr bwMode="auto">
          <a:xfrm>
            <a:off x="37338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6" name="Oval 713"/>
          <p:cNvSpPr>
            <a:spLocks noChangeArrowheads="1"/>
          </p:cNvSpPr>
          <p:nvPr/>
        </p:nvSpPr>
        <p:spPr bwMode="auto">
          <a:xfrm>
            <a:off x="38782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7" name="Oval 714"/>
          <p:cNvSpPr>
            <a:spLocks noChangeArrowheads="1"/>
          </p:cNvSpPr>
          <p:nvPr/>
        </p:nvSpPr>
        <p:spPr bwMode="auto">
          <a:xfrm>
            <a:off x="40211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8" name="Oval 715"/>
          <p:cNvSpPr>
            <a:spLocks noChangeArrowheads="1"/>
          </p:cNvSpPr>
          <p:nvPr/>
        </p:nvSpPr>
        <p:spPr bwMode="auto">
          <a:xfrm>
            <a:off x="41656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9" name="Oval 716"/>
          <p:cNvSpPr>
            <a:spLocks noChangeArrowheads="1"/>
          </p:cNvSpPr>
          <p:nvPr/>
        </p:nvSpPr>
        <p:spPr bwMode="auto">
          <a:xfrm>
            <a:off x="43100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0" name="Oval 717"/>
          <p:cNvSpPr>
            <a:spLocks noChangeArrowheads="1"/>
          </p:cNvSpPr>
          <p:nvPr/>
        </p:nvSpPr>
        <p:spPr bwMode="auto">
          <a:xfrm>
            <a:off x="4454525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1" name="Oval 718"/>
          <p:cNvSpPr>
            <a:spLocks noChangeArrowheads="1"/>
          </p:cNvSpPr>
          <p:nvPr/>
        </p:nvSpPr>
        <p:spPr bwMode="auto">
          <a:xfrm>
            <a:off x="45974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2" name="Oval 719"/>
          <p:cNvSpPr>
            <a:spLocks noChangeArrowheads="1"/>
          </p:cNvSpPr>
          <p:nvPr/>
        </p:nvSpPr>
        <p:spPr bwMode="auto">
          <a:xfrm>
            <a:off x="47418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3" name="Oval 720"/>
          <p:cNvSpPr>
            <a:spLocks noChangeArrowheads="1"/>
          </p:cNvSpPr>
          <p:nvPr/>
        </p:nvSpPr>
        <p:spPr bwMode="auto">
          <a:xfrm>
            <a:off x="34464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4" name="Oval 721"/>
          <p:cNvSpPr>
            <a:spLocks noChangeArrowheads="1"/>
          </p:cNvSpPr>
          <p:nvPr/>
        </p:nvSpPr>
        <p:spPr bwMode="auto">
          <a:xfrm>
            <a:off x="35893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5" name="Oval 722"/>
          <p:cNvSpPr>
            <a:spLocks noChangeArrowheads="1"/>
          </p:cNvSpPr>
          <p:nvPr/>
        </p:nvSpPr>
        <p:spPr bwMode="auto">
          <a:xfrm>
            <a:off x="37338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6" name="Oval 723"/>
          <p:cNvSpPr>
            <a:spLocks noChangeArrowheads="1"/>
          </p:cNvSpPr>
          <p:nvPr/>
        </p:nvSpPr>
        <p:spPr bwMode="auto">
          <a:xfrm>
            <a:off x="38782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7" name="Oval 724"/>
          <p:cNvSpPr>
            <a:spLocks noChangeArrowheads="1"/>
          </p:cNvSpPr>
          <p:nvPr/>
        </p:nvSpPr>
        <p:spPr bwMode="auto">
          <a:xfrm>
            <a:off x="40211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8" name="Oval 725"/>
          <p:cNvSpPr>
            <a:spLocks noChangeArrowheads="1"/>
          </p:cNvSpPr>
          <p:nvPr/>
        </p:nvSpPr>
        <p:spPr bwMode="auto">
          <a:xfrm>
            <a:off x="41656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9" name="Oval 726"/>
          <p:cNvSpPr>
            <a:spLocks noChangeArrowheads="1"/>
          </p:cNvSpPr>
          <p:nvPr/>
        </p:nvSpPr>
        <p:spPr bwMode="auto">
          <a:xfrm>
            <a:off x="43100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0" name="Oval 727"/>
          <p:cNvSpPr>
            <a:spLocks noChangeArrowheads="1"/>
          </p:cNvSpPr>
          <p:nvPr/>
        </p:nvSpPr>
        <p:spPr bwMode="auto">
          <a:xfrm>
            <a:off x="4454525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1" name="Oval 728"/>
          <p:cNvSpPr>
            <a:spLocks noChangeArrowheads="1"/>
          </p:cNvSpPr>
          <p:nvPr/>
        </p:nvSpPr>
        <p:spPr bwMode="auto">
          <a:xfrm>
            <a:off x="45974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2" name="Oval 729"/>
          <p:cNvSpPr>
            <a:spLocks noChangeArrowheads="1"/>
          </p:cNvSpPr>
          <p:nvPr/>
        </p:nvSpPr>
        <p:spPr bwMode="auto">
          <a:xfrm>
            <a:off x="47418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3" name="Oval 730"/>
          <p:cNvSpPr>
            <a:spLocks noChangeArrowheads="1"/>
          </p:cNvSpPr>
          <p:nvPr/>
        </p:nvSpPr>
        <p:spPr bwMode="auto">
          <a:xfrm>
            <a:off x="34464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4" name="Oval 731"/>
          <p:cNvSpPr>
            <a:spLocks noChangeArrowheads="1"/>
          </p:cNvSpPr>
          <p:nvPr/>
        </p:nvSpPr>
        <p:spPr bwMode="auto">
          <a:xfrm>
            <a:off x="3589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5" name="Oval 732"/>
          <p:cNvSpPr>
            <a:spLocks noChangeArrowheads="1"/>
          </p:cNvSpPr>
          <p:nvPr/>
        </p:nvSpPr>
        <p:spPr bwMode="auto">
          <a:xfrm>
            <a:off x="37338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6" name="Oval 733"/>
          <p:cNvSpPr>
            <a:spLocks noChangeArrowheads="1"/>
          </p:cNvSpPr>
          <p:nvPr/>
        </p:nvSpPr>
        <p:spPr bwMode="auto">
          <a:xfrm>
            <a:off x="38782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7" name="Oval 734"/>
          <p:cNvSpPr>
            <a:spLocks noChangeArrowheads="1"/>
          </p:cNvSpPr>
          <p:nvPr/>
        </p:nvSpPr>
        <p:spPr bwMode="auto">
          <a:xfrm>
            <a:off x="4021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8" name="Oval 735"/>
          <p:cNvSpPr>
            <a:spLocks noChangeArrowheads="1"/>
          </p:cNvSpPr>
          <p:nvPr/>
        </p:nvSpPr>
        <p:spPr bwMode="auto">
          <a:xfrm>
            <a:off x="4165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9" name="Oval 736"/>
          <p:cNvSpPr>
            <a:spLocks noChangeArrowheads="1"/>
          </p:cNvSpPr>
          <p:nvPr/>
        </p:nvSpPr>
        <p:spPr bwMode="auto">
          <a:xfrm>
            <a:off x="43100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0" name="Oval 737"/>
          <p:cNvSpPr>
            <a:spLocks noChangeArrowheads="1"/>
          </p:cNvSpPr>
          <p:nvPr/>
        </p:nvSpPr>
        <p:spPr bwMode="auto">
          <a:xfrm>
            <a:off x="44545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1" name="Oval 738"/>
          <p:cNvSpPr>
            <a:spLocks noChangeArrowheads="1"/>
          </p:cNvSpPr>
          <p:nvPr/>
        </p:nvSpPr>
        <p:spPr bwMode="auto">
          <a:xfrm>
            <a:off x="45974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2" name="Oval 739"/>
          <p:cNvSpPr>
            <a:spLocks noChangeArrowheads="1"/>
          </p:cNvSpPr>
          <p:nvPr/>
        </p:nvSpPr>
        <p:spPr bwMode="auto">
          <a:xfrm>
            <a:off x="47418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3" name="Oval 740"/>
          <p:cNvSpPr>
            <a:spLocks noChangeArrowheads="1"/>
          </p:cNvSpPr>
          <p:nvPr/>
        </p:nvSpPr>
        <p:spPr bwMode="auto">
          <a:xfrm>
            <a:off x="34464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4" name="Oval 741"/>
          <p:cNvSpPr>
            <a:spLocks noChangeArrowheads="1"/>
          </p:cNvSpPr>
          <p:nvPr/>
        </p:nvSpPr>
        <p:spPr bwMode="auto">
          <a:xfrm>
            <a:off x="35893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5" name="Oval 742"/>
          <p:cNvSpPr>
            <a:spLocks noChangeArrowheads="1"/>
          </p:cNvSpPr>
          <p:nvPr/>
        </p:nvSpPr>
        <p:spPr bwMode="auto">
          <a:xfrm>
            <a:off x="37338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6" name="Oval 743"/>
          <p:cNvSpPr>
            <a:spLocks noChangeArrowheads="1"/>
          </p:cNvSpPr>
          <p:nvPr/>
        </p:nvSpPr>
        <p:spPr bwMode="auto">
          <a:xfrm>
            <a:off x="38782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7" name="Oval 744"/>
          <p:cNvSpPr>
            <a:spLocks noChangeArrowheads="1"/>
          </p:cNvSpPr>
          <p:nvPr/>
        </p:nvSpPr>
        <p:spPr bwMode="auto">
          <a:xfrm>
            <a:off x="40211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8" name="Oval 745"/>
          <p:cNvSpPr>
            <a:spLocks noChangeArrowheads="1"/>
          </p:cNvSpPr>
          <p:nvPr/>
        </p:nvSpPr>
        <p:spPr bwMode="auto">
          <a:xfrm>
            <a:off x="41656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9" name="Oval 746"/>
          <p:cNvSpPr>
            <a:spLocks noChangeArrowheads="1"/>
          </p:cNvSpPr>
          <p:nvPr/>
        </p:nvSpPr>
        <p:spPr bwMode="auto">
          <a:xfrm>
            <a:off x="43100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0" name="Oval 747"/>
          <p:cNvSpPr>
            <a:spLocks noChangeArrowheads="1"/>
          </p:cNvSpPr>
          <p:nvPr/>
        </p:nvSpPr>
        <p:spPr bwMode="auto">
          <a:xfrm>
            <a:off x="4454525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1" name="Oval 748"/>
          <p:cNvSpPr>
            <a:spLocks noChangeArrowheads="1"/>
          </p:cNvSpPr>
          <p:nvPr/>
        </p:nvSpPr>
        <p:spPr bwMode="auto">
          <a:xfrm>
            <a:off x="45974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2" name="Oval 749"/>
          <p:cNvSpPr>
            <a:spLocks noChangeArrowheads="1"/>
          </p:cNvSpPr>
          <p:nvPr/>
        </p:nvSpPr>
        <p:spPr bwMode="auto">
          <a:xfrm>
            <a:off x="47418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3" name="Oval 750"/>
          <p:cNvSpPr>
            <a:spLocks noChangeArrowheads="1"/>
          </p:cNvSpPr>
          <p:nvPr/>
        </p:nvSpPr>
        <p:spPr bwMode="auto">
          <a:xfrm>
            <a:off x="34464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4" name="Oval 751"/>
          <p:cNvSpPr>
            <a:spLocks noChangeArrowheads="1"/>
          </p:cNvSpPr>
          <p:nvPr/>
        </p:nvSpPr>
        <p:spPr bwMode="auto">
          <a:xfrm>
            <a:off x="35893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5" name="Oval 752"/>
          <p:cNvSpPr>
            <a:spLocks noChangeArrowheads="1"/>
          </p:cNvSpPr>
          <p:nvPr/>
        </p:nvSpPr>
        <p:spPr bwMode="auto">
          <a:xfrm>
            <a:off x="37338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6" name="Oval 753"/>
          <p:cNvSpPr>
            <a:spLocks noChangeArrowheads="1"/>
          </p:cNvSpPr>
          <p:nvPr/>
        </p:nvSpPr>
        <p:spPr bwMode="auto">
          <a:xfrm>
            <a:off x="38782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7" name="Oval 754"/>
          <p:cNvSpPr>
            <a:spLocks noChangeArrowheads="1"/>
          </p:cNvSpPr>
          <p:nvPr/>
        </p:nvSpPr>
        <p:spPr bwMode="auto">
          <a:xfrm>
            <a:off x="40211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8" name="Oval 755"/>
          <p:cNvSpPr>
            <a:spLocks noChangeArrowheads="1"/>
          </p:cNvSpPr>
          <p:nvPr/>
        </p:nvSpPr>
        <p:spPr bwMode="auto">
          <a:xfrm>
            <a:off x="41656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9" name="Oval 756"/>
          <p:cNvSpPr>
            <a:spLocks noChangeArrowheads="1"/>
          </p:cNvSpPr>
          <p:nvPr/>
        </p:nvSpPr>
        <p:spPr bwMode="auto">
          <a:xfrm>
            <a:off x="43100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0" name="Oval 757"/>
          <p:cNvSpPr>
            <a:spLocks noChangeArrowheads="1"/>
          </p:cNvSpPr>
          <p:nvPr/>
        </p:nvSpPr>
        <p:spPr bwMode="auto">
          <a:xfrm>
            <a:off x="4454525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1" name="Oval 758"/>
          <p:cNvSpPr>
            <a:spLocks noChangeArrowheads="1"/>
          </p:cNvSpPr>
          <p:nvPr/>
        </p:nvSpPr>
        <p:spPr bwMode="auto">
          <a:xfrm>
            <a:off x="45974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2" name="Oval 759"/>
          <p:cNvSpPr>
            <a:spLocks noChangeArrowheads="1"/>
          </p:cNvSpPr>
          <p:nvPr/>
        </p:nvSpPr>
        <p:spPr bwMode="auto">
          <a:xfrm>
            <a:off x="47418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3" name="Oval 760"/>
          <p:cNvSpPr>
            <a:spLocks noChangeArrowheads="1"/>
          </p:cNvSpPr>
          <p:nvPr/>
        </p:nvSpPr>
        <p:spPr bwMode="auto">
          <a:xfrm>
            <a:off x="34464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4" name="Oval 761"/>
          <p:cNvSpPr>
            <a:spLocks noChangeArrowheads="1"/>
          </p:cNvSpPr>
          <p:nvPr/>
        </p:nvSpPr>
        <p:spPr bwMode="auto">
          <a:xfrm>
            <a:off x="35893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5" name="Oval 762"/>
          <p:cNvSpPr>
            <a:spLocks noChangeArrowheads="1"/>
          </p:cNvSpPr>
          <p:nvPr/>
        </p:nvSpPr>
        <p:spPr bwMode="auto">
          <a:xfrm>
            <a:off x="37338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6" name="Oval 763"/>
          <p:cNvSpPr>
            <a:spLocks noChangeArrowheads="1"/>
          </p:cNvSpPr>
          <p:nvPr/>
        </p:nvSpPr>
        <p:spPr bwMode="auto">
          <a:xfrm>
            <a:off x="38782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7" name="Oval 764"/>
          <p:cNvSpPr>
            <a:spLocks noChangeArrowheads="1"/>
          </p:cNvSpPr>
          <p:nvPr/>
        </p:nvSpPr>
        <p:spPr bwMode="auto">
          <a:xfrm>
            <a:off x="40211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8" name="Oval 765"/>
          <p:cNvSpPr>
            <a:spLocks noChangeArrowheads="1"/>
          </p:cNvSpPr>
          <p:nvPr/>
        </p:nvSpPr>
        <p:spPr bwMode="auto">
          <a:xfrm>
            <a:off x="41656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9" name="Oval 766"/>
          <p:cNvSpPr>
            <a:spLocks noChangeArrowheads="1"/>
          </p:cNvSpPr>
          <p:nvPr/>
        </p:nvSpPr>
        <p:spPr bwMode="auto">
          <a:xfrm>
            <a:off x="43100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0" name="Oval 767"/>
          <p:cNvSpPr>
            <a:spLocks noChangeArrowheads="1"/>
          </p:cNvSpPr>
          <p:nvPr/>
        </p:nvSpPr>
        <p:spPr bwMode="auto">
          <a:xfrm>
            <a:off x="4454525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1" name="Oval 768"/>
          <p:cNvSpPr>
            <a:spLocks noChangeArrowheads="1"/>
          </p:cNvSpPr>
          <p:nvPr/>
        </p:nvSpPr>
        <p:spPr bwMode="auto">
          <a:xfrm>
            <a:off x="45974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2" name="Oval 769"/>
          <p:cNvSpPr>
            <a:spLocks noChangeArrowheads="1"/>
          </p:cNvSpPr>
          <p:nvPr/>
        </p:nvSpPr>
        <p:spPr bwMode="auto">
          <a:xfrm>
            <a:off x="47418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3" name="Oval 770"/>
          <p:cNvSpPr>
            <a:spLocks noChangeArrowheads="1"/>
          </p:cNvSpPr>
          <p:nvPr/>
        </p:nvSpPr>
        <p:spPr bwMode="auto">
          <a:xfrm>
            <a:off x="34464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4" name="Oval 771"/>
          <p:cNvSpPr>
            <a:spLocks noChangeArrowheads="1"/>
          </p:cNvSpPr>
          <p:nvPr/>
        </p:nvSpPr>
        <p:spPr bwMode="auto">
          <a:xfrm>
            <a:off x="35893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5" name="Oval 772"/>
          <p:cNvSpPr>
            <a:spLocks noChangeArrowheads="1"/>
          </p:cNvSpPr>
          <p:nvPr/>
        </p:nvSpPr>
        <p:spPr bwMode="auto">
          <a:xfrm>
            <a:off x="37338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6" name="Oval 773"/>
          <p:cNvSpPr>
            <a:spLocks noChangeArrowheads="1"/>
          </p:cNvSpPr>
          <p:nvPr/>
        </p:nvSpPr>
        <p:spPr bwMode="auto">
          <a:xfrm>
            <a:off x="38782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7" name="Oval 774"/>
          <p:cNvSpPr>
            <a:spLocks noChangeArrowheads="1"/>
          </p:cNvSpPr>
          <p:nvPr/>
        </p:nvSpPr>
        <p:spPr bwMode="auto">
          <a:xfrm>
            <a:off x="40211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8" name="Oval 775"/>
          <p:cNvSpPr>
            <a:spLocks noChangeArrowheads="1"/>
          </p:cNvSpPr>
          <p:nvPr/>
        </p:nvSpPr>
        <p:spPr bwMode="auto">
          <a:xfrm>
            <a:off x="41656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9" name="Oval 776"/>
          <p:cNvSpPr>
            <a:spLocks noChangeArrowheads="1"/>
          </p:cNvSpPr>
          <p:nvPr/>
        </p:nvSpPr>
        <p:spPr bwMode="auto">
          <a:xfrm>
            <a:off x="43100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0" name="Oval 777"/>
          <p:cNvSpPr>
            <a:spLocks noChangeArrowheads="1"/>
          </p:cNvSpPr>
          <p:nvPr/>
        </p:nvSpPr>
        <p:spPr bwMode="auto">
          <a:xfrm>
            <a:off x="4454525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1" name="Oval 778"/>
          <p:cNvSpPr>
            <a:spLocks noChangeArrowheads="1"/>
          </p:cNvSpPr>
          <p:nvPr/>
        </p:nvSpPr>
        <p:spPr bwMode="auto">
          <a:xfrm>
            <a:off x="45974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2" name="Oval 779"/>
          <p:cNvSpPr>
            <a:spLocks noChangeArrowheads="1"/>
          </p:cNvSpPr>
          <p:nvPr/>
        </p:nvSpPr>
        <p:spPr bwMode="auto">
          <a:xfrm>
            <a:off x="47418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3" name="Oval 780"/>
          <p:cNvSpPr>
            <a:spLocks noChangeArrowheads="1"/>
          </p:cNvSpPr>
          <p:nvPr/>
        </p:nvSpPr>
        <p:spPr bwMode="auto">
          <a:xfrm>
            <a:off x="34464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4" name="Oval 781"/>
          <p:cNvSpPr>
            <a:spLocks noChangeArrowheads="1"/>
          </p:cNvSpPr>
          <p:nvPr/>
        </p:nvSpPr>
        <p:spPr bwMode="auto">
          <a:xfrm>
            <a:off x="35893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5" name="Oval 782"/>
          <p:cNvSpPr>
            <a:spLocks noChangeArrowheads="1"/>
          </p:cNvSpPr>
          <p:nvPr/>
        </p:nvSpPr>
        <p:spPr bwMode="auto">
          <a:xfrm>
            <a:off x="37338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6" name="Oval 783"/>
          <p:cNvSpPr>
            <a:spLocks noChangeArrowheads="1"/>
          </p:cNvSpPr>
          <p:nvPr/>
        </p:nvSpPr>
        <p:spPr bwMode="auto">
          <a:xfrm>
            <a:off x="38782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7" name="Oval 784"/>
          <p:cNvSpPr>
            <a:spLocks noChangeArrowheads="1"/>
          </p:cNvSpPr>
          <p:nvPr/>
        </p:nvSpPr>
        <p:spPr bwMode="auto">
          <a:xfrm>
            <a:off x="40211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8" name="Oval 785"/>
          <p:cNvSpPr>
            <a:spLocks noChangeArrowheads="1"/>
          </p:cNvSpPr>
          <p:nvPr/>
        </p:nvSpPr>
        <p:spPr bwMode="auto">
          <a:xfrm>
            <a:off x="41656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9" name="Oval 786"/>
          <p:cNvSpPr>
            <a:spLocks noChangeArrowheads="1"/>
          </p:cNvSpPr>
          <p:nvPr/>
        </p:nvSpPr>
        <p:spPr bwMode="auto">
          <a:xfrm>
            <a:off x="43100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0" name="Oval 787"/>
          <p:cNvSpPr>
            <a:spLocks noChangeArrowheads="1"/>
          </p:cNvSpPr>
          <p:nvPr/>
        </p:nvSpPr>
        <p:spPr bwMode="auto">
          <a:xfrm>
            <a:off x="4454525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1" name="Oval 788"/>
          <p:cNvSpPr>
            <a:spLocks noChangeArrowheads="1"/>
          </p:cNvSpPr>
          <p:nvPr/>
        </p:nvSpPr>
        <p:spPr bwMode="auto">
          <a:xfrm>
            <a:off x="45974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2" name="Oval 789"/>
          <p:cNvSpPr>
            <a:spLocks noChangeArrowheads="1"/>
          </p:cNvSpPr>
          <p:nvPr/>
        </p:nvSpPr>
        <p:spPr bwMode="auto">
          <a:xfrm>
            <a:off x="47418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3" name="Oval 790"/>
          <p:cNvSpPr>
            <a:spLocks noChangeArrowheads="1"/>
          </p:cNvSpPr>
          <p:nvPr/>
        </p:nvSpPr>
        <p:spPr bwMode="auto">
          <a:xfrm>
            <a:off x="34464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4" name="Oval 791"/>
          <p:cNvSpPr>
            <a:spLocks noChangeArrowheads="1"/>
          </p:cNvSpPr>
          <p:nvPr/>
        </p:nvSpPr>
        <p:spPr bwMode="auto">
          <a:xfrm>
            <a:off x="35893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5" name="Oval 792"/>
          <p:cNvSpPr>
            <a:spLocks noChangeArrowheads="1"/>
          </p:cNvSpPr>
          <p:nvPr/>
        </p:nvSpPr>
        <p:spPr bwMode="auto">
          <a:xfrm>
            <a:off x="37338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6" name="Oval 793"/>
          <p:cNvSpPr>
            <a:spLocks noChangeArrowheads="1"/>
          </p:cNvSpPr>
          <p:nvPr/>
        </p:nvSpPr>
        <p:spPr bwMode="auto">
          <a:xfrm>
            <a:off x="38782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7" name="Oval 794"/>
          <p:cNvSpPr>
            <a:spLocks noChangeArrowheads="1"/>
          </p:cNvSpPr>
          <p:nvPr/>
        </p:nvSpPr>
        <p:spPr bwMode="auto">
          <a:xfrm>
            <a:off x="40211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8" name="Oval 795"/>
          <p:cNvSpPr>
            <a:spLocks noChangeArrowheads="1"/>
          </p:cNvSpPr>
          <p:nvPr/>
        </p:nvSpPr>
        <p:spPr bwMode="auto">
          <a:xfrm>
            <a:off x="41656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9" name="Oval 796"/>
          <p:cNvSpPr>
            <a:spLocks noChangeArrowheads="1"/>
          </p:cNvSpPr>
          <p:nvPr/>
        </p:nvSpPr>
        <p:spPr bwMode="auto">
          <a:xfrm>
            <a:off x="43100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0" name="Oval 797"/>
          <p:cNvSpPr>
            <a:spLocks noChangeArrowheads="1"/>
          </p:cNvSpPr>
          <p:nvPr/>
        </p:nvSpPr>
        <p:spPr bwMode="auto">
          <a:xfrm>
            <a:off x="4454525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1" name="Oval 798"/>
          <p:cNvSpPr>
            <a:spLocks noChangeArrowheads="1"/>
          </p:cNvSpPr>
          <p:nvPr/>
        </p:nvSpPr>
        <p:spPr bwMode="auto">
          <a:xfrm>
            <a:off x="45974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2" name="Oval 799"/>
          <p:cNvSpPr>
            <a:spLocks noChangeArrowheads="1"/>
          </p:cNvSpPr>
          <p:nvPr/>
        </p:nvSpPr>
        <p:spPr bwMode="auto">
          <a:xfrm>
            <a:off x="47418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3" name="Oval 800"/>
          <p:cNvSpPr>
            <a:spLocks noChangeArrowheads="1"/>
          </p:cNvSpPr>
          <p:nvPr/>
        </p:nvSpPr>
        <p:spPr bwMode="auto">
          <a:xfrm>
            <a:off x="1285875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4" name="Oval 802"/>
          <p:cNvSpPr>
            <a:spLocks noChangeArrowheads="1"/>
          </p:cNvSpPr>
          <p:nvPr/>
        </p:nvSpPr>
        <p:spPr bwMode="auto">
          <a:xfrm>
            <a:off x="14303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5" name="Oval 803"/>
          <p:cNvSpPr>
            <a:spLocks noChangeArrowheads="1"/>
          </p:cNvSpPr>
          <p:nvPr/>
        </p:nvSpPr>
        <p:spPr bwMode="auto">
          <a:xfrm>
            <a:off x="15732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6" name="Oval 804"/>
          <p:cNvSpPr>
            <a:spLocks noChangeArrowheads="1"/>
          </p:cNvSpPr>
          <p:nvPr/>
        </p:nvSpPr>
        <p:spPr bwMode="auto">
          <a:xfrm>
            <a:off x="17176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7" name="Oval 805"/>
          <p:cNvSpPr>
            <a:spLocks noChangeArrowheads="1"/>
          </p:cNvSpPr>
          <p:nvPr/>
        </p:nvSpPr>
        <p:spPr bwMode="auto">
          <a:xfrm>
            <a:off x="18621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8" name="Oval 806"/>
          <p:cNvSpPr>
            <a:spLocks noChangeArrowheads="1"/>
          </p:cNvSpPr>
          <p:nvPr/>
        </p:nvSpPr>
        <p:spPr bwMode="auto">
          <a:xfrm>
            <a:off x="20066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9" name="Oval 807"/>
          <p:cNvSpPr>
            <a:spLocks noChangeArrowheads="1"/>
          </p:cNvSpPr>
          <p:nvPr/>
        </p:nvSpPr>
        <p:spPr bwMode="auto">
          <a:xfrm>
            <a:off x="21494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0" name="Oval 808"/>
          <p:cNvSpPr>
            <a:spLocks noChangeArrowheads="1"/>
          </p:cNvSpPr>
          <p:nvPr/>
        </p:nvSpPr>
        <p:spPr bwMode="auto">
          <a:xfrm>
            <a:off x="229235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1" name="Oval 809"/>
          <p:cNvSpPr>
            <a:spLocks noChangeArrowheads="1"/>
          </p:cNvSpPr>
          <p:nvPr/>
        </p:nvSpPr>
        <p:spPr bwMode="auto">
          <a:xfrm>
            <a:off x="24368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2" name="Oval 810"/>
          <p:cNvSpPr>
            <a:spLocks noChangeArrowheads="1"/>
          </p:cNvSpPr>
          <p:nvPr/>
        </p:nvSpPr>
        <p:spPr bwMode="auto">
          <a:xfrm>
            <a:off x="25812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3" name="Oval 811"/>
          <p:cNvSpPr>
            <a:spLocks noChangeArrowheads="1"/>
          </p:cNvSpPr>
          <p:nvPr/>
        </p:nvSpPr>
        <p:spPr bwMode="auto">
          <a:xfrm>
            <a:off x="27257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4" name="Oval 812"/>
          <p:cNvSpPr>
            <a:spLocks noChangeArrowheads="1"/>
          </p:cNvSpPr>
          <p:nvPr/>
        </p:nvSpPr>
        <p:spPr bwMode="auto">
          <a:xfrm>
            <a:off x="28702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5" name="Oval 813"/>
          <p:cNvSpPr>
            <a:spLocks noChangeArrowheads="1"/>
          </p:cNvSpPr>
          <p:nvPr/>
        </p:nvSpPr>
        <p:spPr bwMode="auto">
          <a:xfrm>
            <a:off x="30130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6" name="Oval 814"/>
          <p:cNvSpPr>
            <a:spLocks noChangeArrowheads="1"/>
          </p:cNvSpPr>
          <p:nvPr/>
        </p:nvSpPr>
        <p:spPr bwMode="auto">
          <a:xfrm>
            <a:off x="31575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7" name="Oval 815"/>
          <p:cNvSpPr>
            <a:spLocks noChangeArrowheads="1"/>
          </p:cNvSpPr>
          <p:nvPr/>
        </p:nvSpPr>
        <p:spPr bwMode="auto">
          <a:xfrm>
            <a:off x="1285875" y="4899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8" name="Oval 816"/>
          <p:cNvSpPr>
            <a:spLocks noChangeArrowheads="1"/>
          </p:cNvSpPr>
          <p:nvPr/>
        </p:nvSpPr>
        <p:spPr bwMode="auto">
          <a:xfrm>
            <a:off x="34464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9" name="Oval 817"/>
          <p:cNvSpPr>
            <a:spLocks noChangeArrowheads="1"/>
          </p:cNvSpPr>
          <p:nvPr/>
        </p:nvSpPr>
        <p:spPr bwMode="auto">
          <a:xfrm>
            <a:off x="35893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0" name="Oval 818"/>
          <p:cNvSpPr>
            <a:spLocks noChangeArrowheads="1"/>
          </p:cNvSpPr>
          <p:nvPr/>
        </p:nvSpPr>
        <p:spPr bwMode="auto">
          <a:xfrm>
            <a:off x="37338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1" name="Oval 819"/>
          <p:cNvSpPr>
            <a:spLocks noChangeArrowheads="1"/>
          </p:cNvSpPr>
          <p:nvPr/>
        </p:nvSpPr>
        <p:spPr bwMode="auto">
          <a:xfrm>
            <a:off x="38782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2" name="Oval 820"/>
          <p:cNvSpPr>
            <a:spLocks noChangeArrowheads="1"/>
          </p:cNvSpPr>
          <p:nvPr/>
        </p:nvSpPr>
        <p:spPr bwMode="auto">
          <a:xfrm>
            <a:off x="402272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3" name="Oval 821"/>
          <p:cNvSpPr>
            <a:spLocks noChangeArrowheads="1"/>
          </p:cNvSpPr>
          <p:nvPr/>
        </p:nvSpPr>
        <p:spPr bwMode="auto">
          <a:xfrm>
            <a:off x="41656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4" name="Oval 822"/>
          <p:cNvSpPr>
            <a:spLocks noChangeArrowheads="1"/>
          </p:cNvSpPr>
          <p:nvPr/>
        </p:nvSpPr>
        <p:spPr bwMode="auto">
          <a:xfrm>
            <a:off x="430847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5" name="Oval 823"/>
          <p:cNvSpPr>
            <a:spLocks noChangeArrowheads="1"/>
          </p:cNvSpPr>
          <p:nvPr/>
        </p:nvSpPr>
        <p:spPr bwMode="auto">
          <a:xfrm>
            <a:off x="44529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6" name="Oval 824"/>
          <p:cNvSpPr>
            <a:spLocks noChangeArrowheads="1"/>
          </p:cNvSpPr>
          <p:nvPr/>
        </p:nvSpPr>
        <p:spPr bwMode="auto">
          <a:xfrm>
            <a:off x="45974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7" name="Oval 825"/>
          <p:cNvSpPr>
            <a:spLocks noChangeArrowheads="1"/>
          </p:cNvSpPr>
          <p:nvPr/>
        </p:nvSpPr>
        <p:spPr bwMode="auto">
          <a:xfrm>
            <a:off x="47418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8" name="Oval 829"/>
          <p:cNvSpPr>
            <a:spLocks noChangeArrowheads="1"/>
          </p:cNvSpPr>
          <p:nvPr/>
        </p:nvSpPr>
        <p:spPr bwMode="auto">
          <a:xfrm>
            <a:off x="33020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9" name="Oval 830"/>
          <p:cNvSpPr>
            <a:spLocks noChangeArrowheads="1"/>
          </p:cNvSpPr>
          <p:nvPr/>
        </p:nvSpPr>
        <p:spPr bwMode="auto">
          <a:xfrm>
            <a:off x="34464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0" name="Oval 831"/>
          <p:cNvSpPr>
            <a:spLocks noChangeArrowheads="1"/>
          </p:cNvSpPr>
          <p:nvPr/>
        </p:nvSpPr>
        <p:spPr bwMode="auto">
          <a:xfrm>
            <a:off x="3589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1" name="Oval 832"/>
          <p:cNvSpPr>
            <a:spLocks noChangeArrowheads="1"/>
          </p:cNvSpPr>
          <p:nvPr/>
        </p:nvSpPr>
        <p:spPr bwMode="auto">
          <a:xfrm>
            <a:off x="37338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2" name="Oval 833"/>
          <p:cNvSpPr>
            <a:spLocks noChangeArrowheads="1"/>
          </p:cNvSpPr>
          <p:nvPr/>
        </p:nvSpPr>
        <p:spPr bwMode="auto">
          <a:xfrm>
            <a:off x="38782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3" name="Oval 834"/>
          <p:cNvSpPr>
            <a:spLocks noChangeArrowheads="1"/>
          </p:cNvSpPr>
          <p:nvPr/>
        </p:nvSpPr>
        <p:spPr bwMode="auto">
          <a:xfrm>
            <a:off x="40227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4" name="Oval 835"/>
          <p:cNvSpPr>
            <a:spLocks noChangeArrowheads="1"/>
          </p:cNvSpPr>
          <p:nvPr/>
        </p:nvSpPr>
        <p:spPr bwMode="auto">
          <a:xfrm>
            <a:off x="4165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5" name="Oval 836"/>
          <p:cNvSpPr>
            <a:spLocks noChangeArrowheads="1"/>
          </p:cNvSpPr>
          <p:nvPr/>
        </p:nvSpPr>
        <p:spPr bwMode="auto">
          <a:xfrm>
            <a:off x="4308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6" name="Oval 837"/>
          <p:cNvSpPr>
            <a:spLocks noChangeArrowheads="1"/>
          </p:cNvSpPr>
          <p:nvPr/>
        </p:nvSpPr>
        <p:spPr bwMode="auto">
          <a:xfrm>
            <a:off x="44529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7" name="Oval 838"/>
          <p:cNvSpPr>
            <a:spLocks noChangeArrowheads="1"/>
          </p:cNvSpPr>
          <p:nvPr/>
        </p:nvSpPr>
        <p:spPr bwMode="auto">
          <a:xfrm>
            <a:off x="45974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8" name="Oval 839"/>
          <p:cNvSpPr>
            <a:spLocks noChangeArrowheads="1"/>
          </p:cNvSpPr>
          <p:nvPr/>
        </p:nvSpPr>
        <p:spPr bwMode="auto">
          <a:xfrm>
            <a:off x="47418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9" name="Oval 840"/>
          <p:cNvSpPr>
            <a:spLocks noChangeArrowheads="1"/>
          </p:cNvSpPr>
          <p:nvPr/>
        </p:nvSpPr>
        <p:spPr bwMode="auto">
          <a:xfrm>
            <a:off x="3302000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0" name="Oval 841"/>
          <p:cNvSpPr>
            <a:spLocks noChangeArrowheads="1"/>
          </p:cNvSpPr>
          <p:nvPr/>
        </p:nvSpPr>
        <p:spPr bwMode="auto">
          <a:xfrm>
            <a:off x="14303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1" name="Oval 842"/>
          <p:cNvSpPr>
            <a:spLocks noChangeArrowheads="1"/>
          </p:cNvSpPr>
          <p:nvPr/>
        </p:nvSpPr>
        <p:spPr bwMode="auto">
          <a:xfrm>
            <a:off x="15732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2" name="Oval 843"/>
          <p:cNvSpPr>
            <a:spLocks noChangeArrowheads="1"/>
          </p:cNvSpPr>
          <p:nvPr/>
        </p:nvSpPr>
        <p:spPr bwMode="auto">
          <a:xfrm>
            <a:off x="17176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3" name="Oval 844"/>
          <p:cNvSpPr>
            <a:spLocks noChangeArrowheads="1"/>
          </p:cNvSpPr>
          <p:nvPr/>
        </p:nvSpPr>
        <p:spPr bwMode="auto">
          <a:xfrm>
            <a:off x="18621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4" name="Oval 845"/>
          <p:cNvSpPr>
            <a:spLocks noChangeArrowheads="1"/>
          </p:cNvSpPr>
          <p:nvPr/>
        </p:nvSpPr>
        <p:spPr bwMode="auto">
          <a:xfrm>
            <a:off x="20066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5" name="Oval 846"/>
          <p:cNvSpPr>
            <a:spLocks noChangeArrowheads="1"/>
          </p:cNvSpPr>
          <p:nvPr/>
        </p:nvSpPr>
        <p:spPr bwMode="auto">
          <a:xfrm>
            <a:off x="21494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6" name="Oval 847"/>
          <p:cNvSpPr>
            <a:spLocks noChangeArrowheads="1"/>
          </p:cNvSpPr>
          <p:nvPr/>
        </p:nvSpPr>
        <p:spPr bwMode="auto">
          <a:xfrm>
            <a:off x="229235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7" name="Oval 848"/>
          <p:cNvSpPr>
            <a:spLocks noChangeArrowheads="1"/>
          </p:cNvSpPr>
          <p:nvPr/>
        </p:nvSpPr>
        <p:spPr bwMode="auto">
          <a:xfrm>
            <a:off x="24368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8" name="Oval 849"/>
          <p:cNvSpPr>
            <a:spLocks noChangeArrowheads="1"/>
          </p:cNvSpPr>
          <p:nvPr/>
        </p:nvSpPr>
        <p:spPr bwMode="auto">
          <a:xfrm>
            <a:off x="25812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9" name="Oval 850"/>
          <p:cNvSpPr>
            <a:spLocks noChangeArrowheads="1"/>
          </p:cNvSpPr>
          <p:nvPr/>
        </p:nvSpPr>
        <p:spPr bwMode="auto">
          <a:xfrm>
            <a:off x="27257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0" name="Oval 851"/>
          <p:cNvSpPr>
            <a:spLocks noChangeArrowheads="1"/>
          </p:cNvSpPr>
          <p:nvPr/>
        </p:nvSpPr>
        <p:spPr bwMode="auto">
          <a:xfrm>
            <a:off x="28702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1" name="Oval 852"/>
          <p:cNvSpPr>
            <a:spLocks noChangeArrowheads="1"/>
          </p:cNvSpPr>
          <p:nvPr/>
        </p:nvSpPr>
        <p:spPr bwMode="auto">
          <a:xfrm>
            <a:off x="30130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2" name="Oval 853"/>
          <p:cNvSpPr>
            <a:spLocks noChangeArrowheads="1"/>
          </p:cNvSpPr>
          <p:nvPr/>
        </p:nvSpPr>
        <p:spPr bwMode="auto">
          <a:xfrm>
            <a:off x="31575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3" name="Oval 854"/>
          <p:cNvSpPr>
            <a:spLocks noChangeArrowheads="1"/>
          </p:cNvSpPr>
          <p:nvPr/>
        </p:nvSpPr>
        <p:spPr bwMode="auto">
          <a:xfrm>
            <a:off x="1285875" y="5038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4" name="Oval 855"/>
          <p:cNvSpPr>
            <a:spLocks noChangeArrowheads="1"/>
          </p:cNvSpPr>
          <p:nvPr/>
        </p:nvSpPr>
        <p:spPr bwMode="auto">
          <a:xfrm>
            <a:off x="34464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5" name="Oval 856"/>
          <p:cNvSpPr>
            <a:spLocks noChangeArrowheads="1"/>
          </p:cNvSpPr>
          <p:nvPr/>
        </p:nvSpPr>
        <p:spPr bwMode="auto">
          <a:xfrm>
            <a:off x="35893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6" name="Oval 857"/>
          <p:cNvSpPr>
            <a:spLocks noChangeArrowheads="1"/>
          </p:cNvSpPr>
          <p:nvPr/>
        </p:nvSpPr>
        <p:spPr bwMode="auto">
          <a:xfrm>
            <a:off x="37338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7" name="Oval 858"/>
          <p:cNvSpPr>
            <a:spLocks noChangeArrowheads="1"/>
          </p:cNvSpPr>
          <p:nvPr/>
        </p:nvSpPr>
        <p:spPr bwMode="auto">
          <a:xfrm>
            <a:off x="38782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8" name="Oval 859"/>
          <p:cNvSpPr>
            <a:spLocks noChangeArrowheads="1"/>
          </p:cNvSpPr>
          <p:nvPr/>
        </p:nvSpPr>
        <p:spPr bwMode="auto">
          <a:xfrm>
            <a:off x="402272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9" name="Oval 860"/>
          <p:cNvSpPr>
            <a:spLocks noChangeArrowheads="1"/>
          </p:cNvSpPr>
          <p:nvPr/>
        </p:nvSpPr>
        <p:spPr bwMode="auto">
          <a:xfrm>
            <a:off x="41656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0" name="Oval 861"/>
          <p:cNvSpPr>
            <a:spLocks noChangeArrowheads="1"/>
          </p:cNvSpPr>
          <p:nvPr/>
        </p:nvSpPr>
        <p:spPr bwMode="auto">
          <a:xfrm>
            <a:off x="430847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1" name="Oval 862"/>
          <p:cNvSpPr>
            <a:spLocks noChangeArrowheads="1"/>
          </p:cNvSpPr>
          <p:nvPr/>
        </p:nvSpPr>
        <p:spPr bwMode="auto">
          <a:xfrm>
            <a:off x="44529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2" name="Oval 863"/>
          <p:cNvSpPr>
            <a:spLocks noChangeArrowheads="1"/>
          </p:cNvSpPr>
          <p:nvPr/>
        </p:nvSpPr>
        <p:spPr bwMode="auto">
          <a:xfrm>
            <a:off x="45974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3" name="Oval 864"/>
          <p:cNvSpPr>
            <a:spLocks noChangeArrowheads="1"/>
          </p:cNvSpPr>
          <p:nvPr/>
        </p:nvSpPr>
        <p:spPr bwMode="auto">
          <a:xfrm>
            <a:off x="47418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4" name="Oval 865"/>
          <p:cNvSpPr>
            <a:spLocks noChangeArrowheads="1"/>
          </p:cNvSpPr>
          <p:nvPr/>
        </p:nvSpPr>
        <p:spPr bwMode="auto">
          <a:xfrm>
            <a:off x="33020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5" name="Oval 866"/>
          <p:cNvSpPr>
            <a:spLocks noChangeArrowheads="1"/>
          </p:cNvSpPr>
          <p:nvPr/>
        </p:nvSpPr>
        <p:spPr bwMode="auto">
          <a:xfrm>
            <a:off x="14303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6" name="Oval 867"/>
          <p:cNvSpPr>
            <a:spLocks noChangeArrowheads="1"/>
          </p:cNvSpPr>
          <p:nvPr/>
        </p:nvSpPr>
        <p:spPr bwMode="auto">
          <a:xfrm>
            <a:off x="15732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7" name="Oval 868"/>
          <p:cNvSpPr>
            <a:spLocks noChangeArrowheads="1"/>
          </p:cNvSpPr>
          <p:nvPr/>
        </p:nvSpPr>
        <p:spPr bwMode="auto">
          <a:xfrm>
            <a:off x="17176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8" name="Oval 869"/>
          <p:cNvSpPr>
            <a:spLocks noChangeArrowheads="1"/>
          </p:cNvSpPr>
          <p:nvPr/>
        </p:nvSpPr>
        <p:spPr bwMode="auto">
          <a:xfrm>
            <a:off x="18621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9" name="Oval 870"/>
          <p:cNvSpPr>
            <a:spLocks noChangeArrowheads="1"/>
          </p:cNvSpPr>
          <p:nvPr/>
        </p:nvSpPr>
        <p:spPr bwMode="auto">
          <a:xfrm>
            <a:off x="20066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0" name="Oval 871"/>
          <p:cNvSpPr>
            <a:spLocks noChangeArrowheads="1"/>
          </p:cNvSpPr>
          <p:nvPr/>
        </p:nvSpPr>
        <p:spPr bwMode="auto">
          <a:xfrm>
            <a:off x="21494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1" name="Oval 872"/>
          <p:cNvSpPr>
            <a:spLocks noChangeArrowheads="1"/>
          </p:cNvSpPr>
          <p:nvPr/>
        </p:nvSpPr>
        <p:spPr bwMode="auto">
          <a:xfrm>
            <a:off x="229235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2" name="Oval 873"/>
          <p:cNvSpPr>
            <a:spLocks noChangeArrowheads="1"/>
          </p:cNvSpPr>
          <p:nvPr/>
        </p:nvSpPr>
        <p:spPr bwMode="auto">
          <a:xfrm>
            <a:off x="24368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3" name="Oval 874"/>
          <p:cNvSpPr>
            <a:spLocks noChangeArrowheads="1"/>
          </p:cNvSpPr>
          <p:nvPr/>
        </p:nvSpPr>
        <p:spPr bwMode="auto">
          <a:xfrm>
            <a:off x="25812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4" name="Oval 875"/>
          <p:cNvSpPr>
            <a:spLocks noChangeArrowheads="1"/>
          </p:cNvSpPr>
          <p:nvPr/>
        </p:nvSpPr>
        <p:spPr bwMode="auto">
          <a:xfrm>
            <a:off x="27257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5" name="Oval 876"/>
          <p:cNvSpPr>
            <a:spLocks noChangeArrowheads="1"/>
          </p:cNvSpPr>
          <p:nvPr/>
        </p:nvSpPr>
        <p:spPr bwMode="auto">
          <a:xfrm>
            <a:off x="28702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6" name="Oval 877"/>
          <p:cNvSpPr>
            <a:spLocks noChangeArrowheads="1"/>
          </p:cNvSpPr>
          <p:nvPr/>
        </p:nvSpPr>
        <p:spPr bwMode="auto">
          <a:xfrm>
            <a:off x="30130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7" name="Oval 878"/>
          <p:cNvSpPr>
            <a:spLocks noChangeArrowheads="1"/>
          </p:cNvSpPr>
          <p:nvPr/>
        </p:nvSpPr>
        <p:spPr bwMode="auto">
          <a:xfrm>
            <a:off x="31575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8" name="Oval 879"/>
          <p:cNvSpPr>
            <a:spLocks noChangeArrowheads="1"/>
          </p:cNvSpPr>
          <p:nvPr/>
        </p:nvSpPr>
        <p:spPr bwMode="auto">
          <a:xfrm>
            <a:off x="1285875" y="5183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9" name="Oval 880"/>
          <p:cNvSpPr>
            <a:spLocks noChangeArrowheads="1"/>
          </p:cNvSpPr>
          <p:nvPr/>
        </p:nvSpPr>
        <p:spPr bwMode="auto">
          <a:xfrm>
            <a:off x="34464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0" name="Oval 881"/>
          <p:cNvSpPr>
            <a:spLocks noChangeArrowheads="1"/>
          </p:cNvSpPr>
          <p:nvPr/>
        </p:nvSpPr>
        <p:spPr bwMode="auto">
          <a:xfrm>
            <a:off x="35893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1" name="Oval 882"/>
          <p:cNvSpPr>
            <a:spLocks noChangeArrowheads="1"/>
          </p:cNvSpPr>
          <p:nvPr/>
        </p:nvSpPr>
        <p:spPr bwMode="auto">
          <a:xfrm>
            <a:off x="37338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2" name="Oval 883"/>
          <p:cNvSpPr>
            <a:spLocks noChangeArrowheads="1"/>
          </p:cNvSpPr>
          <p:nvPr/>
        </p:nvSpPr>
        <p:spPr bwMode="auto">
          <a:xfrm>
            <a:off x="38782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3" name="Oval 884"/>
          <p:cNvSpPr>
            <a:spLocks noChangeArrowheads="1"/>
          </p:cNvSpPr>
          <p:nvPr/>
        </p:nvSpPr>
        <p:spPr bwMode="auto">
          <a:xfrm>
            <a:off x="402272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4" name="Oval 885"/>
          <p:cNvSpPr>
            <a:spLocks noChangeArrowheads="1"/>
          </p:cNvSpPr>
          <p:nvPr/>
        </p:nvSpPr>
        <p:spPr bwMode="auto">
          <a:xfrm>
            <a:off x="41656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5" name="Oval 886"/>
          <p:cNvSpPr>
            <a:spLocks noChangeArrowheads="1"/>
          </p:cNvSpPr>
          <p:nvPr/>
        </p:nvSpPr>
        <p:spPr bwMode="auto">
          <a:xfrm>
            <a:off x="430847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6" name="Oval 887"/>
          <p:cNvSpPr>
            <a:spLocks noChangeArrowheads="1"/>
          </p:cNvSpPr>
          <p:nvPr/>
        </p:nvSpPr>
        <p:spPr bwMode="auto">
          <a:xfrm>
            <a:off x="44529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7" name="Oval 888"/>
          <p:cNvSpPr>
            <a:spLocks noChangeArrowheads="1"/>
          </p:cNvSpPr>
          <p:nvPr/>
        </p:nvSpPr>
        <p:spPr bwMode="auto">
          <a:xfrm>
            <a:off x="45974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8" name="Oval 889"/>
          <p:cNvSpPr>
            <a:spLocks noChangeArrowheads="1"/>
          </p:cNvSpPr>
          <p:nvPr/>
        </p:nvSpPr>
        <p:spPr bwMode="auto">
          <a:xfrm>
            <a:off x="47418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9" name="Oval 890"/>
          <p:cNvSpPr>
            <a:spLocks noChangeArrowheads="1"/>
          </p:cNvSpPr>
          <p:nvPr/>
        </p:nvSpPr>
        <p:spPr bwMode="auto">
          <a:xfrm>
            <a:off x="33020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0" name="Oval 891"/>
          <p:cNvSpPr>
            <a:spLocks noChangeArrowheads="1"/>
          </p:cNvSpPr>
          <p:nvPr/>
        </p:nvSpPr>
        <p:spPr bwMode="auto">
          <a:xfrm>
            <a:off x="14303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1" name="Oval 892"/>
          <p:cNvSpPr>
            <a:spLocks noChangeArrowheads="1"/>
          </p:cNvSpPr>
          <p:nvPr/>
        </p:nvSpPr>
        <p:spPr bwMode="auto">
          <a:xfrm>
            <a:off x="15732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2" name="Oval 893"/>
          <p:cNvSpPr>
            <a:spLocks noChangeArrowheads="1"/>
          </p:cNvSpPr>
          <p:nvPr/>
        </p:nvSpPr>
        <p:spPr bwMode="auto">
          <a:xfrm>
            <a:off x="17176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3" name="Oval 894"/>
          <p:cNvSpPr>
            <a:spLocks noChangeArrowheads="1"/>
          </p:cNvSpPr>
          <p:nvPr/>
        </p:nvSpPr>
        <p:spPr bwMode="auto">
          <a:xfrm>
            <a:off x="18621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4" name="Oval 895"/>
          <p:cNvSpPr>
            <a:spLocks noChangeArrowheads="1"/>
          </p:cNvSpPr>
          <p:nvPr/>
        </p:nvSpPr>
        <p:spPr bwMode="auto">
          <a:xfrm>
            <a:off x="20066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5" name="Oval 896"/>
          <p:cNvSpPr>
            <a:spLocks noChangeArrowheads="1"/>
          </p:cNvSpPr>
          <p:nvPr/>
        </p:nvSpPr>
        <p:spPr bwMode="auto">
          <a:xfrm>
            <a:off x="21494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6" name="Oval 897"/>
          <p:cNvSpPr>
            <a:spLocks noChangeArrowheads="1"/>
          </p:cNvSpPr>
          <p:nvPr/>
        </p:nvSpPr>
        <p:spPr bwMode="auto">
          <a:xfrm>
            <a:off x="229235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7" name="Oval 898"/>
          <p:cNvSpPr>
            <a:spLocks noChangeArrowheads="1"/>
          </p:cNvSpPr>
          <p:nvPr/>
        </p:nvSpPr>
        <p:spPr bwMode="auto">
          <a:xfrm>
            <a:off x="24368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8" name="Oval 899"/>
          <p:cNvSpPr>
            <a:spLocks noChangeArrowheads="1"/>
          </p:cNvSpPr>
          <p:nvPr/>
        </p:nvSpPr>
        <p:spPr bwMode="auto">
          <a:xfrm>
            <a:off x="25812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9" name="Oval 900"/>
          <p:cNvSpPr>
            <a:spLocks noChangeArrowheads="1"/>
          </p:cNvSpPr>
          <p:nvPr/>
        </p:nvSpPr>
        <p:spPr bwMode="auto">
          <a:xfrm>
            <a:off x="27257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0" name="Oval 901"/>
          <p:cNvSpPr>
            <a:spLocks noChangeArrowheads="1"/>
          </p:cNvSpPr>
          <p:nvPr/>
        </p:nvSpPr>
        <p:spPr bwMode="auto">
          <a:xfrm>
            <a:off x="28702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1" name="Oval 902"/>
          <p:cNvSpPr>
            <a:spLocks noChangeArrowheads="1"/>
          </p:cNvSpPr>
          <p:nvPr/>
        </p:nvSpPr>
        <p:spPr bwMode="auto">
          <a:xfrm>
            <a:off x="30130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2" name="Oval 903"/>
          <p:cNvSpPr>
            <a:spLocks noChangeArrowheads="1"/>
          </p:cNvSpPr>
          <p:nvPr/>
        </p:nvSpPr>
        <p:spPr bwMode="auto">
          <a:xfrm>
            <a:off x="31575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3" name="Oval 904"/>
          <p:cNvSpPr>
            <a:spLocks noChangeArrowheads="1"/>
          </p:cNvSpPr>
          <p:nvPr/>
        </p:nvSpPr>
        <p:spPr bwMode="auto">
          <a:xfrm>
            <a:off x="1285875" y="5327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4" name="Oval 905"/>
          <p:cNvSpPr>
            <a:spLocks noChangeArrowheads="1"/>
          </p:cNvSpPr>
          <p:nvPr/>
        </p:nvSpPr>
        <p:spPr bwMode="auto">
          <a:xfrm>
            <a:off x="34464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5" name="Oval 906"/>
          <p:cNvSpPr>
            <a:spLocks noChangeArrowheads="1"/>
          </p:cNvSpPr>
          <p:nvPr/>
        </p:nvSpPr>
        <p:spPr bwMode="auto">
          <a:xfrm>
            <a:off x="35893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6" name="Oval 907"/>
          <p:cNvSpPr>
            <a:spLocks noChangeArrowheads="1"/>
          </p:cNvSpPr>
          <p:nvPr/>
        </p:nvSpPr>
        <p:spPr bwMode="auto">
          <a:xfrm>
            <a:off x="37338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7" name="Oval 908"/>
          <p:cNvSpPr>
            <a:spLocks noChangeArrowheads="1"/>
          </p:cNvSpPr>
          <p:nvPr/>
        </p:nvSpPr>
        <p:spPr bwMode="auto">
          <a:xfrm>
            <a:off x="38782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8" name="Oval 909"/>
          <p:cNvSpPr>
            <a:spLocks noChangeArrowheads="1"/>
          </p:cNvSpPr>
          <p:nvPr/>
        </p:nvSpPr>
        <p:spPr bwMode="auto">
          <a:xfrm>
            <a:off x="402272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9" name="Oval 910"/>
          <p:cNvSpPr>
            <a:spLocks noChangeArrowheads="1"/>
          </p:cNvSpPr>
          <p:nvPr/>
        </p:nvSpPr>
        <p:spPr bwMode="auto">
          <a:xfrm>
            <a:off x="41656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0" name="Oval 911"/>
          <p:cNvSpPr>
            <a:spLocks noChangeArrowheads="1"/>
          </p:cNvSpPr>
          <p:nvPr/>
        </p:nvSpPr>
        <p:spPr bwMode="auto">
          <a:xfrm>
            <a:off x="430847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1" name="Oval 912"/>
          <p:cNvSpPr>
            <a:spLocks noChangeArrowheads="1"/>
          </p:cNvSpPr>
          <p:nvPr/>
        </p:nvSpPr>
        <p:spPr bwMode="auto">
          <a:xfrm>
            <a:off x="44529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2" name="Oval 913"/>
          <p:cNvSpPr>
            <a:spLocks noChangeArrowheads="1"/>
          </p:cNvSpPr>
          <p:nvPr/>
        </p:nvSpPr>
        <p:spPr bwMode="auto">
          <a:xfrm>
            <a:off x="45974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3" name="Oval 914"/>
          <p:cNvSpPr>
            <a:spLocks noChangeArrowheads="1"/>
          </p:cNvSpPr>
          <p:nvPr/>
        </p:nvSpPr>
        <p:spPr bwMode="auto">
          <a:xfrm>
            <a:off x="47418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4" name="Oval 915"/>
          <p:cNvSpPr>
            <a:spLocks noChangeArrowheads="1"/>
          </p:cNvSpPr>
          <p:nvPr/>
        </p:nvSpPr>
        <p:spPr bwMode="auto">
          <a:xfrm>
            <a:off x="33020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5" name="Oval 916"/>
          <p:cNvSpPr>
            <a:spLocks noChangeArrowheads="1"/>
          </p:cNvSpPr>
          <p:nvPr/>
        </p:nvSpPr>
        <p:spPr bwMode="auto">
          <a:xfrm>
            <a:off x="14303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6" name="Oval 917"/>
          <p:cNvSpPr>
            <a:spLocks noChangeArrowheads="1"/>
          </p:cNvSpPr>
          <p:nvPr/>
        </p:nvSpPr>
        <p:spPr bwMode="auto">
          <a:xfrm>
            <a:off x="15732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7" name="Oval 918"/>
          <p:cNvSpPr>
            <a:spLocks noChangeArrowheads="1"/>
          </p:cNvSpPr>
          <p:nvPr/>
        </p:nvSpPr>
        <p:spPr bwMode="auto">
          <a:xfrm>
            <a:off x="17176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8" name="Oval 919"/>
          <p:cNvSpPr>
            <a:spLocks noChangeArrowheads="1"/>
          </p:cNvSpPr>
          <p:nvPr/>
        </p:nvSpPr>
        <p:spPr bwMode="auto">
          <a:xfrm>
            <a:off x="18621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9" name="Oval 920"/>
          <p:cNvSpPr>
            <a:spLocks noChangeArrowheads="1"/>
          </p:cNvSpPr>
          <p:nvPr/>
        </p:nvSpPr>
        <p:spPr bwMode="auto">
          <a:xfrm>
            <a:off x="20066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0" name="Oval 921"/>
          <p:cNvSpPr>
            <a:spLocks noChangeArrowheads="1"/>
          </p:cNvSpPr>
          <p:nvPr/>
        </p:nvSpPr>
        <p:spPr bwMode="auto">
          <a:xfrm>
            <a:off x="21494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1" name="Oval 922"/>
          <p:cNvSpPr>
            <a:spLocks noChangeArrowheads="1"/>
          </p:cNvSpPr>
          <p:nvPr/>
        </p:nvSpPr>
        <p:spPr bwMode="auto">
          <a:xfrm>
            <a:off x="229235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2" name="Oval 923"/>
          <p:cNvSpPr>
            <a:spLocks noChangeArrowheads="1"/>
          </p:cNvSpPr>
          <p:nvPr/>
        </p:nvSpPr>
        <p:spPr bwMode="auto">
          <a:xfrm>
            <a:off x="24368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3" name="Oval 924"/>
          <p:cNvSpPr>
            <a:spLocks noChangeArrowheads="1"/>
          </p:cNvSpPr>
          <p:nvPr/>
        </p:nvSpPr>
        <p:spPr bwMode="auto">
          <a:xfrm>
            <a:off x="25812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4" name="Oval 925"/>
          <p:cNvSpPr>
            <a:spLocks noChangeArrowheads="1"/>
          </p:cNvSpPr>
          <p:nvPr/>
        </p:nvSpPr>
        <p:spPr bwMode="auto">
          <a:xfrm>
            <a:off x="27257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5" name="Oval 926"/>
          <p:cNvSpPr>
            <a:spLocks noChangeArrowheads="1"/>
          </p:cNvSpPr>
          <p:nvPr/>
        </p:nvSpPr>
        <p:spPr bwMode="auto">
          <a:xfrm>
            <a:off x="28702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6" name="Oval 927"/>
          <p:cNvSpPr>
            <a:spLocks noChangeArrowheads="1"/>
          </p:cNvSpPr>
          <p:nvPr/>
        </p:nvSpPr>
        <p:spPr bwMode="auto">
          <a:xfrm>
            <a:off x="30130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7" name="Oval 928"/>
          <p:cNvSpPr>
            <a:spLocks noChangeArrowheads="1"/>
          </p:cNvSpPr>
          <p:nvPr/>
        </p:nvSpPr>
        <p:spPr bwMode="auto">
          <a:xfrm>
            <a:off x="31575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8" name="Oval 929"/>
          <p:cNvSpPr>
            <a:spLocks noChangeArrowheads="1"/>
          </p:cNvSpPr>
          <p:nvPr/>
        </p:nvSpPr>
        <p:spPr bwMode="auto">
          <a:xfrm>
            <a:off x="1285875" y="5472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9" name="Oval 930"/>
          <p:cNvSpPr>
            <a:spLocks noChangeArrowheads="1"/>
          </p:cNvSpPr>
          <p:nvPr/>
        </p:nvSpPr>
        <p:spPr bwMode="auto">
          <a:xfrm>
            <a:off x="34464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0" name="Oval 931"/>
          <p:cNvSpPr>
            <a:spLocks noChangeArrowheads="1"/>
          </p:cNvSpPr>
          <p:nvPr/>
        </p:nvSpPr>
        <p:spPr bwMode="auto">
          <a:xfrm>
            <a:off x="35893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1" name="Oval 932"/>
          <p:cNvSpPr>
            <a:spLocks noChangeArrowheads="1"/>
          </p:cNvSpPr>
          <p:nvPr/>
        </p:nvSpPr>
        <p:spPr bwMode="auto">
          <a:xfrm>
            <a:off x="37338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2" name="Oval 933"/>
          <p:cNvSpPr>
            <a:spLocks noChangeArrowheads="1"/>
          </p:cNvSpPr>
          <p:nvPr/>
        </p:nvSpPr>
        <p:spPr bwMode="auto">
          <a:xfrm>
            <a:off x="38782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3" name="Oval 934"/>
          <p:cNvSpPr>
            <a:spLocks noChangeArrowheads="1"/>
          </p:cNvSpPr>
          <p:nvPr/>
        </p:nvSpPr>
        <p:spPr bwMode="auto">
          <a:xfrm>
            <a:off x="402272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4" name="Oval 935"/>
          <p:cNvSpPr>
            <a:spLocks noChangeArrowheads="1"/>
          </p:cNvSpPr>
          <p:nvPr/>
        </p:nvSpPr>
        <p:spPr bwMode="auto">
          <a:xfrm>
            <a:off x="41656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5" name="Oval 936"/>
          <p:cNvSpPr>
            <a:spLocks noChangeArrowheads="1"/>
          </p:cNvSpPr>
          <p:nvPr/>
        </p:nvSpPr>
        <p:spPr bwMode="auto">
          <a:xfrm>
            <a:off x="430847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6" name="Oval 937"/>
          <p:cNvSpPr>
            <a:spLocks noChangeArrowheads="1"/>
          </p:cNvSpPr>
          <p:nvPr/>
        </p:nvSpPr>
        <p:spPr bwMode="auto">
          <a:xfrm>
            <a:off x="44529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7" name="Oval 938"/>
          <p:cNvSpPr>
            <a:spLocks noChangeArrowheads="1"/>
          </p:cNvSpPr>
          <p:nvPr/>
        </p:nvSpPr>
        <p:spPr bwMode="auto">
          <a:xfrm>
            <a:off x="45974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8" name="Oval 939"/>
          <p:cNvSpPr>
            <a:spLocks noChangeArrowheads="1"/>
          </p:cNvSpPr>
          <p:nvPr/>
        </p:nvSpPr>
        <p:spPr bwMode="auto">
          <a:xfrm>
            <a:off x="47418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9" name="Oval 940"/>
          <p:cNvSpPr>
            <a:spLocks noChangeArrowheads="1"/>
          </p:cNvSpPr>
          <p:nvPr/>
        </p:nvSpPr>
        <p:spPr bwMode="auto">
          <a:xfrm>
            <a:off x="33020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40" name="Text Box 941"/>
          <p:cNvSpPr txBox="1">
            <a:spLocks noChangeArrowheads="1"/>
          </p:cNvSpPr>
          <p:nvPr/>
        </p:nvSpPr>
        <p:spPr bwMode="auto">
          <a:xfrm>
            <a:off x="971550" y="5402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30</a:t>
            </a:r>
          </a:p>
        </p:txBody>
      </p:sp>
      <p:sp>
        <p:nvSpPr>
          <p:cNvPr id="7941" name="Rectangle 945"/>
          <p:cNvSpPr>
            <a:spLocks noChangeArrowheads="1"/>
          </p:cNvSpPr>
          <p:nvPr/>
        </p:nvSpPr>
        <p:spPr bwMode="auto">
          <a:xfrm>
            <a:off x="971550" y="981075"/>
            <a:ext cx="4032250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42" name="テキスト ボックス 1"/>
          <p:cNvSpPr txBox="1">
            <a:spLocks noChangeArrowheads="1"/>
          </p:cNvSpPr>
          <p:nvPr/>
        </p:nvSpPr>
        <p:spPr bwMode="auto">
          <a:xfrm>
            <a:off x="1054100" y="4905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ICB-93S</a:t>
            </a:r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942"/>
          <p:cNvSpPr>
            <a:spLocks noChangeShapeType="1"/>
          </p:cNvSpPr>
          <p:nvPr/>
        </p:nvSpPr>
        <p:spPr bwMode="auto">
          <a:xfrm>
            <a:off x="900113" y="5516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" name="Line 944"/>
          <p:cNvSpPr>
            <a:spLocks noChangeShapeType="1"/>
          </p:cNvSpPr>
          <p:nvPr/>
        </p:nvSpPr>
        <p:spPr bwMode="auto">
          <a:xfrm flipH="1">
            <a:off x="4356100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" name="Line 943"/>
          <p:cNvSpPr>
            <a:spLocks noChangeShapeType="1"/>
          </p:cNvSpPr>
          <p:nvPr/>
        </p:nvSpPr>
        <p:spPr bwMode="auto">
          <a:xfrm flipH="1">
            <a:off x="36353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" name="Line 267"/>
          <p:cNvSpPr>
            <a:spLocks noChangeShapeType="1"/>
          </p:cNvSpPr>
          <p:nvPr/>
        </p:nvSpPr>
        <p:spPr bwMode="auto">
          <a:xfrm flipH="1">
            <a:off x="21955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8" name="Line 142"/>
          <p:cNvSpPr>
            <a:spLocks noChangeShapeType="1"/>
          </p:cNvSpPr>
          <p:nvPr/>
        </p:nvSpPr>
        <p:spPr bwMode="auto">
          <a:xfrm flipH="1">
            <a:off x="14763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9" name="Line 4"/>
          <p:cNvSpPr>
            <a:spLocks noChangeShapeType="1"/>
          </p:cNvSpPr>
          <p:nvPr/>
        </p:nvSpPr>
        <p:spPr bwMode="auto">
          <a:xfrm>
            <a:off x="900113" y="4797425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0" name="Line 5"/>
          <p:cNvSpPr>
            <a:spLocks noChangeShapeType="1"/>
          </p:cNvSpPr>
          <p:nvPr/>
        </p:nvSpPr>
        <p:spPr bwMode="auto">
          <a:xfrm>
            <a:off x="900113" y="26368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900113" y="3357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900113" y="4076700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 flipV="1">
            <a:off x="900113" y="1916113"/>
            <a:ext cx="3455987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4" name="Line 9"/>
          <p:cNvSpPr>
            <a:spLocks noChangeShapeType="1"/>
          </p:cNvSpPr>
          <p:nvPr/>
        </p:nvSpPr>
        <p:spPr bwMode="auto">
          <a:xfrm>
            <a:off x="900113" y="13414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5" name="Line 10"/>
          <p:cNvSpPr>
            <a:spLocks noChangeShapeType="1"/>
          </p:cNvSpPr>
          <p:nvPr/>
        </p:nvSpPr>
        <p:spPr bwMode="auto">
          <a:xfrm flipH="1">
            <a:off x="2916238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6" name="Text Box 11"/>
          <p:cNvSpPr txBox="1">
            <a:spLocks noChangeArrowheads="1"/>
          </p:cNvSpPr>
          <p:nvPr/>
        </p:nvSpPr>
        <p:spPr bwMode="auto">
          <a:xfrm>
            <a:off x="6127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8207" name="Text Box 12"/>
          <p:cNvSpPr txBox="1">
            <a:spLocks noChangeArrowheads="1"/>
          </p:cNvSpPr>
          <p:nvPr/>
        </p:nvSpPr>
        <p:spPr bwMode="auto">
          <a:xfrm>
            <a:off x="6127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 flipH="1">
            <a:off x="9001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9" name="Oval 14"/>
          <p:cNvSpPr>
            <a:spLocks noChangeArrowheads="1"/>
          </p:cNvSpPr>
          <p:nvPr/>
        </p:nvSpPr>
        <p:spPr bwMode="auto">
          <a:xfrm>
            <a:off x="854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0" name="Oval 15"/>
          <p:cNvSpPr>
            <a:spLocks noChangeArrowheads="1"/>
          </p:cNvSpPr>
          <p:nvPr/>
        </p:nvSpPr>
        <p:spPr bwMode="auto">
          <a:xfrm>
            <a:off x="854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1" name="Oval 16"/>
          <p:cNvSpPr>
            <a:spLocks noChangeArrowheads="1"/>
          </p:cNvSpPr>
          <p:nvPr/>
        </p:nvSpPr>
        <p:spPr bwMode="auto">
          <a:xfrm>
            <a:off x="854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2" name="Oval 17"/>
          <p:cNvSpPr>
            <a:spLocks noChangeArrowheads="1"/>
          </p:cNvSpPr>
          <p:nvPr/>
        </p:nvSpPr>
        <p:spPr bwMode="auto">
          <a:xfrm>
            <a:off x="854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3" name="Oval 18"/>
          <p:cNvSpPr>
            <a:spLocks noChangeArrowheads="1"/>
          </p:cNvSpPr>
          <p:nvPr/>
        </p:nvSpPr>
        <p:spPr bwMode="auto">
          <a:xfrm>
            <a:off x="854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4" name="Oval 19"/>
          <p:cNvSpPr>
            <a:spLocks noChangeArrowheads="1"/>
          </p:cNvSpPr>
          <p:nvPr/>
        </p:nvSpPr>
        <p:spPr bwMode="auto">
          <a:xfrm>
            <a:off x="854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5" name="Oval 20"/>
          <p:cNvSpPr>
            <a:spLocks noChangeArrowheads="1"/>
          </p:cNvSpPr>
          <p:nvPr/>
        </p:nvSpPr>
        <p:spPr bwMode="auto">
          <a:xfrm>
            <a:off x="854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6" name="Oval 21"/>
          <p:cNvSpPr>
            <a:spLocks noChangeArrowheads="1"/>
          </p:cNvSpPr>
          <p:nvPr/>
        </p:nvSpPr>
        <p:spPr bwMode="auto">
          <a:xfrm>
            <a:off x="854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7" name="Oval 22"/>
          <p:cNvSpPr>
            <a:spLocks noChangeArrowheads="1"/>
          </p:cNvSpPr>
          <p:nvPr/>
        </p:nvSpPr>
        <p:spPr bwMode="auto">
          <a:xfrm>
            <a:off x="854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8" name="Oval 23"/>
          <p:cNvSpPr>
            <a:spLocks noChangeArrowheads="1"/>
          </p:cNvSpPr>
          <p:nvPr/>
        </p:nvSpPr>
        <p:spPr bwMode="auto">
          <a:xfrm>
            <a:off x="854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9" name="Oval 24"/>
          <p:cNvSpPr>
            <a:spLocks noChangeArrowheads="1"/>
          </p:cNvSpPr>
          <p:nvPr/>
        </p:nvSpPr>
        <p:spPr bwMode="auto">
          <a:xfrm>
            <a:off x="854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0" name="Oval 25"/>
          <p:cNvSpPr>
            <a:spLocks noChangeArrowheads="1"/>
          </p:cNvSpPr>
          <p:nvPr/>
        </p:nvSpPr>
        <p:spPr bwMode="auto">
          <a:xfrm>
            <a:off x="854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1" name="Oval 26"/>
          <p:cNvSpPr>
            <a:spLocks noChangeArrowheads="1"/>
          </p:cNvSpPr>
          <p:nvPr/>
        </p:nvSpPr>
        <p:spPr bwMode="auto">
          <a:xfrm>
            <a:off x="854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2" name="Oval 27"/>
          <p:cNvSpPr>
            <a:spLocks noChangeArrowheads="1"/>
          </p:cNvSpPr>
          <p:nvPr/>
        </p:nvSpPr>
        <p:spPr bwMode="auto">
          <a:xfrm>
            <a:off x="854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3" name="Oval 28"/>
          <p:cNvSpPr>
            <a:spLocks noChangeArrowheads="1"/>
          </p:cNvSpPr>
          <p:nvPr/>
        </p:nvSpPr>
        <p:spPr bwMode="auto">
          <a:xfrm>
            <a:off x="854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4" name="Oval 29"/>
          <p:cNvSpPr>
            <a:spLocks noChangeArrowheads="1"/>
          </p:cNvSpPr>
          <p:nvPr/>
        </p:nvSpPr>
        <p:spPr bwMode="auto">
          <a:xfrm>
            <a:off x="854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5" name="Oval 30"/>
          <p:cNvSpPr>
            <a:spLocks noChangeArrowheads="1"/>
          </p:cNvSpPr>
          <p:nvPr/>
        </p:nvSpPr>
        <p:spPr bwMode="auto">
          <a:xfrm>
            <a:off x="854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6" name="Oval 31"/>
          <p:cNvSpPr>
            <a:spLocks noChangeArrowheads="1"/>
          </p:cNvSpPr>
          <p:nvPr/>
        </p:nvSpPr>
        <p:spPr bwMode="auto">
          <a:xfrm>
            <a:off x="854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7" name="Oval 32"/>
          <p:cNvSpPr>
            <a:spLocks noChangeArrowheads="1"/>
          </p:cNvSpPr>
          <p:nvPr/>
        </p:nvSpPr>
        <p:spPr bwMode="auto">
          <a:xfrm>
            <a:off x="854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8" name="Text Box 33"/>
          <p:cNvSpPr txBox="1">
            <a:spLocks noChangeArrowheads="1"/>
          </p:cNvSpPr>
          <p:nvPr/>
        </p:nvSpPr>
        <p:spPr bwMode="auto">
          <a:xfrm>
            <a:off x="5397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8229" name="Text Box 34"/>
          <p:cNvSpPr txBox="1">
            <a:spLocks noChangeArrowheads="1"/>
          </p:cNvSpPr>
          <p:nvPr/>
        </p:nvSpPr>
        <p:spPr bwMode="auto">
          <a:xfrm>
            <a:off x="5397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8230" name="Oval 35"/>
          <p:cNvSpPr>
            <a:spLocks noChangeArrowheads="1"/>
          </p:cNvSpPr>
          <p:nvPr/>
        </p:nvSpPr>
        <p:spPr bwMode="auto">
          <a:xfrm>
            <a:off x="854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1" name="Oval 36"/>
          <p:cNvSpPr>
            <a:spLocks noChangeArrowheads="1"/>
          </p:cNvSpPr>
          <p:nvPr/>
        </p:nvSpPr>
        <p:spPr bwMode="auto">
          <a:xfrm>
            <a:off x="854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2" name="Oval 37"/>
          <p:cNvSpPr>
            <a:spLocks noChangeArrowheads="1"/>
          </p:cNvSpPr>
          <p:nvPr/>
        </p:nvSpPr>
        <p:spPr bwMode="auto">
          <a:xfrm>
            <a:off x="854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3" name="Oval 38"/>
          <p:cNvSpPr>
            <a:spLocks noChangeArrowheads="1"/>
          </p:cNvSpPr>
          <p:nvPr/>
        </p:nvSpPr>
        <p:spPr bwMode="auto">
          <a:xfrm>
            <a:off x="854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4" name="Text Box 39"/>
          <p:cNvSpPr txBox="1">
            <a:spLocks noChangeArrowheads="1"/>
          </p:cNvSpPr>
          <p:nvPr/>
        </p:nvSpPr>
        <p:spPr bwMode="auto">
          <a:xfrm>
            <a:off x="5397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8235" name="Text Box 40"/>
          <p:cNvSpPr txBox="1">
            <a:spLocks noChangeArrowheads="1"/>
          </p:cNvSpPr>
          <p:nvPr/>
        </p:nvSpPr>
        <p:spPr bwMode="auto">
          <a:xfrm>
            <a:off x="5397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8236" name="Oval 41"/>
          <p:cNvSpPr>
            <a:spLocks noChangeArrowheads="1"/>
          </p:cNvSpPr>
          <p:nvPr/>
        </p:nvSpPr>
        <p:spPr bwMode="auto">
          <a:xfrm>
            <a:off x="998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7" name="Oval 42"/>
          <p:cNvSpPr>
            <a:spLocks noChangeArrowheads="1"/>
          </p:cNvSpPr>
          <p:nvPr/>
        </p:nvSpPr>
        <p:spPr bwMode="auto">
          <a:xfrm>
            <a:off x="998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8" name="Oval 43"/>
          <p:cNvSpPr>
            <a:spLocks noChangeArrowheads="1"/>
          </p:cNvSpPr>
          <p:nvPr/>
        </p:nvSpPr>
        <p:spPr bwMode="auto">
          <a:xfrm>
            <a:off x="998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9" name="Oval 44"/>
          <p:cNvSpPr>
            <a:spLocks noChangeArrowheads="1"/>
          </p:cNvSpPr>
          <p:nvPr/>
        </p:nvSpPr>
        <p:spPr bwMode="auto">
          <a:xfrm>
            <a:off x="998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0" name="Oval 45"/>
          <p:cNvSpPr>
            <a:spLocks noChangeArrowheads="1"/>
          </p:cNvSpPr>
          <p:nvPr/>
        </p:nvSpPr>
        <p:spPr bwMode="auto">
          <a:xfrm>
            <a:off x="998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1" name="Oval 46"/>
          <p:cNvSpPr>
            <a:spLocks noChangeArrowheads="1"/>
          </p:cNvSpPr>
          <p:nvPr/>
        </p:nvSpPr>
        <p:spPr bwMode="auto">
          <a:xfrm>
            <a:off x="998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2" name="Oval 47"/>
          <p:cNvSpPr>
            <a:spLocks noChangeArrowheads="1"/>
          </p:cNvSpPr>
          <p:nvPr/>
        </p:nvSpPr>
        <p:spPr bwMode="auto">
          <a:xfrm>
            <a:off x="998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3" name="Oval 48"/>
          <p:cNvSpPr>
            <a:spLocks noChangeArrowheads="1"/>
          </p:cNvSpPr>
          <p:nvPr/>
        </p:nvSpPr>
        <p:spPr bwMode="auto">
          <a:xfrm>
            <a:off x="998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4" name="Oval 49"/>
          <p:cNvSpPr>
            <a:spLocks noChangeArrowheads="1"/>
          </p:cNvSpPr>
          <p:nvPr/>
        </p:nvSpPr>
        <p:spPr bwMode="auto">
          <a:xfrm>
            <a:off x="998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5" name="Oval 50"/>
          <p:cNvSpPr>
            <a:spLocks noChangeArrowheads="1"/>
          </p:cNvSpPr>
          <p:nvPr/>
        </p:nvSpPr>
        <p:spPr bwMode="auto">
          <a:xfrm>
            <a:off x="998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6" name="Oval 51"/>
          <p:cNvSpPr>
            <a:spLocks noChangeArrowheads="1"/>
          </p:cNvSpPr>
          <p:nvPr/>
        </p:nvSpPr>
        <p:spPr bwMode="auto">
          <a:xfrm>
            <a:off x="998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7" name="Oval 52"/>
          <p:cNvSpPr>
            <a:spLocks noChangeArrowheads="1"/>
          </p:cNvSpPr>
          <p:nvPr/>
        </p:nvSpPr>
        <p:spPr bwMode="auto">
          <a:xfrm>
            <a:off x="998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8" name="Oval 53"/>
          <p:cNvSpPr>
            <a:spLocks noChangeArrowheads="1"/>
          </p:cNvSpPr>
          <p:nvPr/>
        </p:nvSpPr>
        <p:spPr bwMode="auto">
          <a:xfrm>
            <a:off x="998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9" name="Oval 54"/>
          <p:cNvSpPr>
            <a:spLocks noChangeArrowheads="1"/>
          </p:cNvSpPr>
          <p:nvPr/>
        </p:nvSpPr>
        <p:spPr bwMode="auto">
          <a:xfrm>
            <a:off x="998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0" name="Oval 55"/>
          <p:cNvSpPr>
            <a:spLocks noChangeArrowheads="1"/>
          </p:cNvSpPr>
          <p:nvPr/>
        </p:nvSpPr>
        <p:spPr bwMode="auto">
          <a:xfrm>
            <a:off x="998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1" name="Oval 56"/>
          <p:cNvSpPr>
            <a:spLocks noChangeArrowheads="1"/>
          </p:cNvSpPr>
          <p:nvPr/>
        </p:nvSpPr>
        <p:spPr bwMode="auto">
          <a:xfrm>
            <a:off x="998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2" name="Oval 57"/>
          <p:cNvSpPr>
            <a:spLocks noChangeArrowheads="1"/>
          </p:cNvSpPr>
          <p:nvPr/>
        </p:nvSpPr>
        <p:spPr bwMode="auto">
          <a:xfrm>
            <a:off x="998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3" name="Oval 58"/>
          <p:cNvSpPr>
            <a:spLocks noChangeArrowheads="1"/>
          </p:cNvSpPr>
          <p:nvPr/>
        </p:nvSpPr>
        <p:spPr bwMode="auto">
          <a:xfrm>
            <a:off x="998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4" name="Oval 59"/>
          <p:cNvSpPr>
            <a:spLocks noChangeArrowheads="1"/>
          </p:cNvSpPr>
          <p:nvPr/>
        </p:nvSpPr>
        <p:spPr bwMode="auto">
          <a:xfrm>
            <a:off x="998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5" name="Oval 60"/>
          <p:cNvSpPr>
            <a:spLocks noChangeArrowheads="1"/>
          </p:cNvSpPr>
          <p:nvPr/>
        </p:nvSpPr>
        <p:spPr bwMode="auto">
          <a:xfrm>
            <a:off x="998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6" name="Oval 61"/>
          <p:cNvSpPr>
            <a:spLocks noChangeArrowheads="1"/>
          </p:cNvSpPr>
          <p:nvPr/>
        </p:nvSpPr>
        <p:spPr bwMode="auto">
          <a:xfrm>
            <a:off x="998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7" name="Oval 62"/>
          <p:cNvSpPr>
            <a:spLocks noChangeArrowheads="1"/>
          </p:cNvSpPr>
          <p:nvPr/>
        </p:nvSpPr>
        <p:spPr bwMode="auto">
          <a:xfrm>
            <a:off x="998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8" name="Oval 63"/>
          <p:cNvSpPr>
            <a:spLocks noChangeArrowheads="1"/>
          </p:cNvSpPr>
          <p:nvPr/>
        </p:nvSpPr>
        <p:spPr bwMode="auto">
          <a:xfrm>
            <a:off x="998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9" name="Oval 64"/>
          <p:cNvSpPr>
            <a:spLocks noChangeArrowheads="1"/>
          </p:cNvSpPr>
          <p:nvPr/>
        </p:nvSpPr>
        <p:spPr bwMode="auto">
          <a:xfrm>
            <a:off x="998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0" name="Oval 65"/>
          <p:cNvSpPr>
            <a:spLocks noChangeArrowheads="1"/>
          </p:cNvSpPr>
          <p:nvPr/>
        </p:nvSpPr>
        <p:spPr bwMode="auto">
          <a:xfrm>
            <a:off x="998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1" name="Oval 66"/>
          <p:cNvSpPr>
            <a:spLocks noChangeArrowheads="1"/>
          </p:cNvSpPr>
          <p:nvPr/>
        </p:nvSpPr>
        <p:spPr bwMode="auto">
          <a:xfrm>
            <a:off x="11414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2" name="Oval 67"/>
          <p:cNvSpPr>
            <a:spLocks noChangeArrowheads="1"/>
          </p:cNvSpPr>
          <p:nvPr/>
        </p:nvSpPr>
        <p:spPr bwMode="auto">
          <a:xfrm>
            <a:off x="11414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3" name="Oval 68"/>
          <p:cNvSpPr>
            <a:spLocks noChangeArrowheads="1"/>
          </p:cNvSpPr>
          <p:nvPr/>
        </p:nvSpPr>
        <p:spPr bwMode="auto">
          <a:xfrm>
            <a:off x="11414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4" name="Oval 69"/>
          <p:cNvSpPr>
            <a:spLocks noChangeArrowheads="1"/>
          </p:cNvSpPr>
          <p:nvPr/>
        </p:nvSpPr>
        <p:spPr bwMode="auto">
          <a:xfrm>
            <a:off x="11414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5" name="Oval 70"/>
          <p:cNvSpPr>
            <a:spLocks noChangeArrowheads="1"/>
          </p:cNvSpPr>
          <p:nvPr/>
        </p:nvSpPr>
        <p:spPr bwMode="auto">
          <a:xfrm>
            <a:off x="11414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6" name="Oval 71"/>
          <p:cNvSpPr>
            <a:spLocks noChangeArrowheads="1"/>
          </p:cNvSpPr>
          <p:nvPr/>
        </p:nvSpPr>
        <p:spPr bwMode="auto">
          <a:xfrm>
            <a:off x="11414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7" name="Oval 72"/>
          <p:cNvSpPr>
            <a:spLocks noChangeArrowheads="1"/>
          </p:cNvSpPr>
          <p:nvPr/>
        </p:nvSpPr>
        <p:spPr bwMode="auto">
          <a:xfrm>
            <a:off x="11414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8" name="Oval 73"/>
          <p:cNvSpPr>
            <a:spLocks noChangeArrowheads="1"/>
          </p:cNvSpPr>
          <p:nvPr/>
        </p:nvSpPr>
        <p:spPr bwMode="auto">
          <a:xfrm>
            <a:off x="11414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9" name="Oval 74"/>
          <p:cNvSpPr>
            <a:spLocks noChangeArrowheads="1"/>
          </p:cNvSpPr>
          <p:nvPr/>
        </p:nvSpPr>
        <p:spPr bwMode="auto">
          <a:xfrm>
            <a:off x="11414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0" name="Oval 75"/>
          <p:cNvSpPr>
            <a:spLocks noChangeArrowheads="1"/>
          </p:cNvSpPr>
          <p:nvPr/>
        </p:nvSpPr>
        <p:spPr bwMode="auto">
          <a:xfrm>
            <a:off x="11414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1" name="Oval 76"/>
          <p:cNvSpPr>
            <a:spLocks noChangeArrowheads="1"/>
          </p:cNvSpPr>
          <p:nvPr/>
        </p:nvSpPr>
        <p:spPr bwMode="auto">
          <a:xfrm>
            <a:off x="11414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2" name="Oval 77"/>
          <p:cNvSpPr>
            <a:spLocks noChangeArrowheads="1"/>
          </p:cNvSpPr>
          <p:nvPr/>
        </p:nvSpPr>
        <p:spPr bwMode="auto">
          <a:xfrm>
            <a:off x="11414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3" name="Oval 78"/>
          <p:cNvSpPr>
            <a:spLocks noChangeArrowheads="1"/>
          </p:cNvSpPr>
          <p:nvPr/>
        </p:nvSpPr>
        <p:spPr bwMode="auto">
          <a:xfrm>
            <a:off x="11414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4" name="Oval 79"/>
          <p:cNvSpPr>
            <a:spLocks noChangeArrowheads="1"/>
          </p:cNvSpPr>
          <p:nvPr/>
        </p:nvSpPr>
        <p:spPr bwMode="auto">
          <a:xfrm>
            <a:off x="11414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5" name="Oval 80"/>
          <p:cNvSpPr>
            <a:spLocks noChangeArrowheads="1"/>
          </p:cNvSpPr>
          <p:nvPr/>
        </p:nvSpPr>
        <p:spPr bwMode="auto">
          <a:xfrm>
            <a:off x="11414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6" name="Oval 81"/>
          <p:cNvSpPr>
            <a:spLocks noChangeArrowheads="1"/>
          </p:cNvSpPr>
          <p:nvPr/>
        </p:nvSpPr>
        <p:spPr bwMode="auto">
          <a:xfrm>
            <a:off x="11414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7" name="Oval 82"/>
          <p:cNvSpPr>
            <a:spLocks noChangeArrowheads="1"/>
          </p:cNvSpPr>
          <p:nvPr/>
        </p:nvSpPr>
        <p:spPr bwMode="auto">
          <a:xfrm>
            <a:off x="11414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8" name="Oval 83"/>
          <p:cNvSpPr>
            <a:spLocks noChangeArrowheads="1"/>
          </p:cNvSpPr>
          <p:nvPr/>
        </p:nvSpPr>
        <p:spPr bwMode="auto">
          <a:xfrm>
            <a:off x="11414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9" name="Oval 84"/>
          <p:cNvSpPr>
            <a:spLocks noChangeArrowheads="1"/>
          </p:cNvSpPr>
          <p:nvPr/>
        </p:nvSpPr>
        <p:spPr bwMode="auto">
          <a:xfrm>
            <a:off x="11414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0" name="Oval 85"/>
          <p:cNvSpPr>
            <a:spLocks noChangeArrowheads="1"/>
          </p:cNvSpPr>
          <p:nvPr/>
        </p:nvSpPr>
        <p:spPr bwMode="auto">
          <a:xfrm>
            <a:off x="11414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1" name="Oval 86"/>
          <p:cNvSpPr>
            <a:spLocks noChangeArrowheads="1"/>
          </p:cNvSpPr>
          <p:nvPr/>
        </p:nvSpPr>
        <p:spPr bwMode="auto">
          <a:xfrm>
            <a:off x="11414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2" name="Oval 87"/>
          <p:cNvSpPr>
            <a:spLocks noChangeArrowheads="1"/>
          </p:cNvSpPr>
          <p:nvPr/>
        </p:nvSpPr>
        <p:spPr bwMode="auto">
          <a:xfrm>
            <a:off x="11414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3" name="Oval 88"/>
          <p:cNvSpPr>
            <a:spLocks noChangeArrowheads="1"/>
          </p:cNvSpPr>
          <p:nvPr/>
        </p:nvSpPr>
        <p:spPr bwMode="auto">
          <a:xfrm>
            <a:off x="11414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4" name="Oval 89"/>
          <p:cNvSpPr>
            <a:spLocks noChangeArrowheads="1"/>
          </p:cNvSpPr>
          <p:nvPr/>
        </p:nvSpPr>
        <p:spPr bwMode="auto">
          <a:xfrm>
            <a:off x="11414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5" name="Oval 90"/>
          <p:cNvSpPr>
            <a:spLocks noChangeArrowheads="1"/>
          </p:cNvSpPr>
          <p:nvPr/>
        </p:nvSpPr>
        <p:spPr bwMode="auto">
          <a:xfrm>
            <a:off x="11414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6" name="Oval 91"/>
          <p:cNvSpPr>
            <a:spLocks noChangeArrowheads="1"/>
          </p:cNvSpPr>
          <p:nvPr/>
        </p:nvSpPr>
        <p:spPr bwMode="auto">
          <a:xfrm>
            <a:off x="12858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7" name="Oval 92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8" name="Oval 93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9" name="Oval 94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0" name="Oval 95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1" name="Oval 96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2" name="Oval 97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3" name="Oval 98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4" name="Oval 99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5" name="Oval 100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6" name="Oval 101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7" name="Oval 102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8" name="Oval 103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9" name="Oval 104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0" name="Oval 105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1" name="Oval 106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2" name="Oval 107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3" name="Oval 108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4" name="Oval 109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5" name="Oval 110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6" name="Oval 111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7" name="Oval 112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8" name="Oval 113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9" name="Oval 114"/>
          <p:cNvSpPr>
            <a:spLocks noChangeArrowheads="1"/>
          </p:cNvSpPr>
          <p:nvPr/>
        </p:nvSpPr>
        <p:spPr bwMode="auto">
          <a:xfrm>
            <a:off x="12858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0" name="Oval 115"/>
          <p:cNvSpPr>
            <a:spLocks noChangeArrowheads="1"/>
          </p:cNvSpPr>
          <p:nvPr/>
        </p:nvSpPr>
        <p:spPr bwMode="auto">
          <a:xfrm>
            <a:off x="12858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1" name="Oval 116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2" name="Oval 117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3" name="Oval 118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4" name="Oval 119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5" name="Oval 120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6" name="Oval 121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7" name="Oval 122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8" name="Oval 123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9" name="Oval 124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0" name="Oval 125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1" name="Oval 126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2" name="Oval 127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3" name="Oval 128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4" name="Oval 129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5" name="Oval 130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6" name="Oval 131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7" name="Oval 132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8" name="Oval 133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9" name="Oval 134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0" name="Oval 135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1" name="Oval 136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2" name="Oval 137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3" name="Oval 138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4" name="Oval 139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5" name="Oval 140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6" name="Text Box 141"/>
          <p:cNvSpPr txBox="1">
            <a:spLocks noChangeArrowheads="1"/>
          </p:cNvSpPr>
          <p:nvPr/>
        </p:nvSpPr>
        <p:spPr bwMode="auto">
          <a:xfrm>
            <a:off x="766763" y="1054100"/>
            <a:ext cx="3724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   P  Q  R   S   T  U  V  W  X  Y</a:t>
            </a:r>
          </a:p>
        </p:txBody>
      </p:sp>
      <p:sp>
        <p:nvSpPr>
          <p:cNvPr id="8337" name="Oval 143"/>
          <p:cNvSpPr>
            <a:spLocks noChangeArrowheads="1"/>
          </p:cNvSpPr>
          <p:nvPr/>
        </p:nvSpPr>
        <p:spPr bwMode="auto">
          <a:xfrm>
            <a:off x="15748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8" name="Oval 144"/>
          <p:cNvSpPr>
            <a:spLocks noChangeArrowheads="1"/>
          </p:cNvSpPr>
          <p:nvPr/>
        </p:nvSpPr>
        <p:spPr bwMode="auto">
          <a:xfrm>
            <a:off x="15748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9" name="Oval 145"/>
          <p:cNvSpPr>
            <a:spLocks noChangeArrowheads="1"/>
          </p:cNvSpPr>
          <p:nvPr/>
        </p:nvSpPr>
        <p:spPr bwMode="auto">
          <a:xfrm>
            <a:off x="15748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0" name="Oval 146"/>
          <p:cNvSpPr>
            <a:spLocks noChangeArrowheads="1"/>
          </p:cNvSpPr>
          <p:nvPr/>
        </p:nvSpPr>
        <p:spPr bwMode="auto">
          <a:xfrm>
            <a:off x="15748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1" name="Oval 147"/>
          <p:cNvSpPr>
            <a:spLocks noChangeArrowheads="1"/>
          </p:cNvSpPr>
          <p:nvPr/>
        </p:nvSpPr>
        <p:spPr bwMode="auto">
          <a:xfrm>
            <a:off x="15748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2" name="Oval 148"/>
          <p:cNvSpPr>
            <a:spLocks noChangeArrowheads="1"/>
          </p:cNvSpPr>
          <p:nvPr/>
        </p:nvSpPr>
        <p:spPr bwMode="auto">
          <a:xfrm>
            <a:off x="15748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3" name="Oval 149"/>
          <p:cNvSpPr>
            <a:spLocks noChangeArrowheads="1"/>
          </p:cNvSpPr>
          <p:nvPr/>
        </p:nvSpPr>
        <p:spPr bwMode="auto">
          <a:xfrm>
            <a:off x="15748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4" name="Oval 150"/>
          <p:cNvSpPr>
            <a:spLocks noChangeArrowheads="1"/>
          </p:cNvSpPr>
          <p:nvPr/>
        </p:nvSpPr>
        <p:spPr bwMode="auto">
          <a:xfrm>
            <a:off x="15748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5" name="Oval 151"/>
          <p:cNvSpPr>
            <a:spLocks noChangeArrowheads="1"/>
          </p:cNvSpPr>
          <p:nvPr/>
        </p:nvSpPr>
        <p:spPr bwMode="auto">
          <a:xfrm>
            <a:off x="15748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6" name="Oval 152"/>
          <p:cNvSpPr>
            <a:spLocks noChangeArrowheads="1"/>
          </p:cNvSpPr>
          <p:nvPr/>
        </p:nvSpPr>
        <p:spPr bwMode="auto">
          <a:xfrm>
            <a:off x="15748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7" name="Oval 153"/>
          <p:cNvSpPr>
            <a:spLocks noChangeArrowheads="1"/>
          </p:cNvSpPr>
          <p:nvPr/>
        </p:nvSpPr>
        <p:spPr bwMode="auto">
          <a:xfrm>
            <a:off x="15748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8" name="Oval 154"/>
          <p:cNvSpPr>
            <a:spLocks noChangeArrowheads="1"/>
          </p:cNvSpPr>
          <p:nvPr/>
        </p:nvSpPr>
        <p:spPr bwMode="auto">
          <a:xfrm>
            <a:off x="15748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9" name="Oval 155"/>
          <p:cNvSpPr>
            <a:spLocks noChangeArrowheads="1"/>
          </p:cNvSpPr>
          <p:nvPr/>
        </p:nvSpPr>
        <p:spPr bwMode="auto">
          <a:xfrm>
            <a:off x="15748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0" name="Oval 156"/>
          <p:cNvSpPr>
            <a:spLocks noChangeArrowheads="1"/>
          </p:cNvSpPr>
          <p:nvPr/>
        </p:nvSpPr>
        <p:spPr bwMode="auto">
          <a:xfrm>
            <a:off x="15748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1" name="Oval 157"/>
          <p:cNvSpPr>
            <a:spLocks noChangeArrowheads="1"/>
          </p:cNvSpPr>
          <p:nvPr/>
        </p:nvSpPr>
        <p:spPr bwMode="auto">
          <a:xfrm>
            <a:off x="15748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2" name="Oval 158"/>
          <p:cNvSpPr>
            <a:spLocks noChangeArrowheads="1"/>
          </p:cNvSpPr>
          <p:nvPr/>
        </p:nvSpPr>
        <p:spPr bwMode="auto">
          <a:xfrm>
            <a:off x="15748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3" name="Oval 159"/>
          <p:cNvSpPr>
            <a:spLocks noChangeArrowheads="1"/>
          </p:cNvSpPr>
          <p:nvPr/>
        </p:nvSpPr>
        <p:spPr bwMode="auto">
          <a:xfrm>
            <a:off x="15748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4" name="Oval 160"/>
          <p:cNvSpPr>
            <a:spLocks noChangeArrowheads="1"/>
          </p:cNvSpPr>
          <p:nvPr/>
        </p:nvSpPr>
        <p:spPr bwMode="auto">
          <a:xfrm>
            <a:off x="15748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5" name="Oval 161"/>
          <p:cNvSpPr>
            <a:spLocks noChangeArrowheads="1"/>
          </p:cNvSpPr>
          <p:nvPr/>
        </p:nvSpPr>
        <p:spPr bwMode="auto">
          <a:xfrm>
            <a:off x="15748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6" name="Oval 162"/>
          <p:cNvSpPr>
            <a:spLocks noChangeArrowheads="1"/>
          </p:cNvSpPr>
          <p:nvPr/>
        </p:nvSpPr>
        <p:spPr bwMode="auto">
          <a:xfrm>
            <a:off x="15748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7" name="Oval 163"/>
          <p:cNvSpPr>
            <a:spLocks noChangeArrowheads="1"/>
          </p:cNvSpPr>
          <p:nvPr/>
        </p:nvSpPr>
        <p:spPr bwMode="auto">
          <a:xfrm>
            <a:off x="15748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8" name="Oval 164"/>
          <p:cNvSpPr>
            <a:spLocks noChangeArrowheads="1"/>
          </p:cNvSpPr>
          <p:nvPr/>
        </p:nvSpPr>
        <p:spPr bwMode="auto">
          <a:xfrm>
            <a:off x="15748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9" name="Oval 165"/>
          <p:cNvSpPr>
            <a:spLocks noChangeArrowheads="1"/>
          </p:cNvSpPr>
          <p:nvPr/>
        </p:nvSpPr>
        <p:spPr bwMode="auto">
          <a:xfrm>
            <a:off x="15748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0" name="Oval 166"/>
          <p:cNvSpPr>
            <a:spLocks noChangeArrowheads="1"/>
          </p:cNvSpPr>
          <p:nvPr/>
        </p:nvSpPr>
        <p:spPr bwMode="auto">
          <a:xfrm>
            <a:off x="15748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1" name="Oval 167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2" name="Oval 168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3" name="Oval 169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4" name="Oval 170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5" name="Oval 171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6" name="Oval 172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7" name="Oval 173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8" name="Oval 174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9" name="Oval 175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0" name="Oval 176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1" name="Oval 177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2" name="Oval 178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3" name="Oval 179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4" name="Oval 180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5" name="Oval 181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6" name="Oval 182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7" name="Oval 183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8" name="Oval 184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9" name="Oval 185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0" name="Oval 186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1" name="Oval 187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2" name="Oval 188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3" name="Oval 189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4" name="Oval 190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5" name="Oval 191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6" name="Oval 192"/>
          <p:cNvSpPr>
            <a:spLocks noChangeArrowheads="1"/>
          </p:cNvSpPr>
          <p:nvPr/>
        </p:nvSpPr>
        <p:spPr bwMode="auto">
          <a:xfrm>
            <a:off x="18605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7" name="Oval 193"/>
          <p:cNvSpPr>
            <a:spLocks noChangeArrowheads="1"/>
          </p:cNvSpPr>
          <p:nvPr/>
        </p:nvSpPr>
        <p:spPr bwMode="auto">
          <a:xfrm>
            <a:off x="18605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8" name="Oval 194"/>
          <p:cNvSpPr>
            <a:spLocks noChangeArrowheads="1"/>
          </p:cNvSpPr>
          <p:nvPr/>
        </p:nvSpPr>
        <p:spPr bwMode="auto">
          <a:xfrm>
            <a:off x="18605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9" name="Oval 195"/>
          <p:cNvSpPr>
            <a:spLocks noChangeArrowheads="1"/>
          </p:cNvSpPr>
          <p:nvPr/>
        </p:nvSpPr>
        <p:spPr bwMode="auto">
          <a:xfrm>
            <a:off x="18605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0" name="Oval 196"/>
          <p:cNvSpPr>
            <a:spLocks noChangeArrowheads="1"/>
          </p:cNvSpPr>
          <p:nvPr/>
        </p:nvSpPr>
        <p:spPr bwMode="auto">
          <a:xfrm>
            <a:off x="18605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1" name="Oval 197"/>
          <p:cNvSpPr>
            <a:spLocks noChangeArrowheads="1"/>
          </p:cNvSpPr>
          <p:nvPr/>
        </p:nvSpPr>
        <p:spPr bwMode="auto">
          <a:xfrm>
            <a:off x="18605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2" name="Oval 198"/>
          <p:cNvSpPr>
            <a:spLocks noChangeArrowheads="1"/>
          </p:cNvSpPr>
          <p:nvPr/>
        </p:nvSpPr>
        <p:spPr bwMode="auto">
          <a:xfrm>
            <a:off x="18605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3" name="Oval 199"/>
          <p:cNvSpPr>
            <a:spLocks noChangeArrowheads="1"/>
          </p:cNvSpPr>
          <p:nvPr/>
        </p:nvSpPr>
        <p:spPr bwMode="auto">
          <a:xfrm>
            <a:off x="18605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4" name="Oval 200"/>
          <p:cNvSpPr>
            <a:spLocks noChangeArrowheads="1"/>
          </p:cNvSpPr>
          <p:nvPr/>
        </p:nvSpPr>
        <p:spPr bwMode="auto">
          <a:xfrm>
            <a:off x="18605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5" name="Oval 201"/>
          <p:cNvSpPr>
            <a:spLocks noChangeArrowheads="1"/>
          </p:cNvSpPr>
          <p:nvPr/>
        </p:nvSpPr>
        <p:spPr bwMode="auto">
          <a:xfrm>
            <a:off x="18605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6" name="Oval 202"/>
          <p:cNvSpPr>
            <a:spLocks noChangeArrowheads="1"/>
          </p:cNvSpPr>
          <p:nvPr/>
        </p:nvSpPr>
        <p:spPr bwMode="auto">
          <a:xfrm>
            <a:off x="18605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7" name="Oval 203"/>
          <p:cNvSpPr>
            <a:spLocks noChangeArrowheads="1"/>
          </p:cNvSpPr>
          <p:nvPr/>
        </p:nvSpPr>
        <p:spPr bwMode="auto">
          <a:xfrm>
            <a:off x="18605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8" name="Oval 204"/>
          <p:cNvSpPr>
            <a:spLocks noChangeArrowheads="1"/>
          </p:cNvSpPr>
          <p:nvPr/>
        </p:nvSpPr>
        <p:spPr bwMode="auto">
          <a:xfrm>
            <a:off x="18605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9" name="Oval 205"/>
          <p:cNvSpPr>
            <a:spLocks noChangeArrowheads="1"/>
          </p:cNvSpPr>
          <p:nvPr/>
        </p:nvSpPr>
        <p:spPr bwMode="auto">
          <a:xfrm>
            <a:off x="18605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0" name="Oval 206"/>
          <p:cNvSpPr>
            <a:spLocks noChangeArrowheads="1"/>
          </p:cNvSpPr>
          <p:nvPr/>
        </p:nvSpPr>
        <p:spPr bwMode="auto">
          <a:xfrm>
            <a:off x="18605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1" name="Oval 207"/>
          <p:cNvSpPr>
            <a:spLocks noChangeArrowheads="1"/>
          </p:cNvSpPr>
          <p:nvPr/>
        </p:nvSpPr>
        <p:spPr bwMode="auto">
          <a:xfrm>
            <a:off x="18605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2" name="Oval 208"/>
          <p:cNvSpPr>
            <a:spLocks noChangeArrowheads="1"/>
          </p:cNvSpPr>
          <p:nvPr/>
        </p:nvSpPr>
        <p:spPr bwMode="auto">
          <a:xfrm>
            <a:off x="18605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3" name="Oval 209"/>
          <p:cNvSpPr>
            <a:spLocks noChangeArrowheads="1"/>
          </p:cNvSpPr>
          <p:nvPr/>
        </p:nvSpPr>
        <p:spPr bwMode="auto">
          <a:xfrm>
            <a:off x="18605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4" name="Oval 210"/>
          <p:cNvSpPr>
            <a:spLocks noChangeArrowheads="1"/>
          </p:cNvSpPr>
          <p:nvPr/>
        </p:nvSpPr>
        <p:spPr bwMode="auto">
          <a:xfrm>
            <a:off x="18605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5" name="Oval 211"/>
          <p:cNvSpPr>
            <a:spLocks noChangeArrowheads="1"/>
          </p:cNvSpPr>
          <p:nvPr/>
        </p:nvSpPr>
        <p:spPr bwMode="auto">
          <a:xfrm>
            <a:off x="18605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6" name="Oval 212"/>
          <p:cNvSpPr>
            <a:spLocks noChangeArrowheads="1"/>
          </p:cNvSpPr>
          <p:nvPr/>
        </p:nvSpPr>
        <p:spPr bwMode="auto">
          <a:xfrm>
            <a:off x="18605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7" name="Oval 213"/>
          <p:cNvSpPr>
            <a:spLocks noChangeArrowheads="1"/>
          </p:cNvSpPr>
          <p:nvPr/>
        </p:nvSpPr>
        <p:spPr bwMode="auto">
          <a:xfrm>
            <a:off x="18605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8" name="Oval 214"/>
          <p:cNvSpPr>
            <a:spLocks noChangeArrowheads="1"/>
          </p:cNvSpPr>
          <p:nvPr/>
        </p:nvSpPr>
        <p:spPr bwMode="auto">
          <a:xfrm>
            <a:off x="18605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9" name="Oval 215"/>
          <p:cNvSpPr>
            <a:spLocks noChangeArrowheads="1"/>
          </p:cNvSpPr>
          <p:nvPr/>
        </p:nvSpPr>
        <p:spPr bwMode="auto">
          <a:xfrm>
            <a:off x="18605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0" name="Oval 216"/>
          <p:cNvSpPr>
            <a:spLocks noChangeArrowheads="1"/>
          </p:cNvSpPr>
          <p:nvPr/>
        </p:nvSpPr>
        <p:spPr bwMode="auto">
          <a:xfrm>
            <a:off x="18605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1" name="Oval 217"/>
          <p:cNvSpPr>
            <a:spLocks noChangeArrowheads="1"/>
          </p:cNvSpPr>
          <p:nvPr/>
        </p:nvSpPr>
        <p:spPr bwMode="auto">
          <a:xfrm>
            <a:off x="20050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2" name="Oval 218"/>
          <p:cNvSpPr>
            <a:spLocks noChangeArrowheads="1"/>
          </p:cNvSpPr>
          <p:nvPr/>
        </p:nvSpPr>
        <p:spPr bwMode="auto">
          <a:xfrm>
            <a:off x="20050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3" name="Oval 219"/>
          <p:cNvSpPr>
            <a:spLocks noChangeArrowheads="1"/>
          </p:cNvSpPr>
          <p:nvPr/>
        </p:nvSpPr>
        <p:spPr bwMode="auto">
          <a:xfrm>
            <a:off x="20050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4" name="Oval 220"/>
          <p:cNvSpPr>
            <a:spLocks noChangeArrowheads="1"/>
          </p:cNvSpPr>
          <p:nvPr/>
        </p:nvSpPr>
        <p:spPr bwMode="auto">
          <a:xfrm>
            <a:off x="20050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5" name="Oval 221"/>
          <p:cNvSpPr>
            <a:spLocks noChangeArrowheads="1"/>
          </p:cNvSpPr>
          <p:nvPr/>
        </p:nvSpPr>
        <p:spPr bwMode="auto">
          <a:xfrm>
            <a:off x="20050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6" name="Oval 222"/>
          <p:cNvSpPr>
            <a:spLocks noChangeArrowheads="1"/>
          </p:cNvSpPr>
          <p:nvPr/>
        </p:nvSpPr>
        <p:spPr bwMode="auto">
          <a:xfrm>
            <a:off x="20050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7" name="Oval 223"/>
          <p:cNvSpPr>
            <a:spLocks noChangeArrowheads="1"/>
          </p:cNvSpPr>
          <p:nvPr/>
        </p:nvSpPr>
        <p:spPr bwMode="auto">
          <a:xfrm>
            <a:off x="20050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8" name="Oval 224"/>
          <p:cNvSpPr>
            <a:spLocks noChangeArrowheads="1"/>
          </p:cNvSpPr>
          <p:nvPr/>
        </p:nvSpPr>
        <p:spPr bwMode="auto">
          <a:xfrm>
            <a:off x="20050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9" name="Oval 225"/>
          <p:cNvSpPr>
            <a:spLocks noChangeArrowheads="1"/>
          </p:cNvSpPr>
          <p:nvPr/>
        </p:nvSpPr>
        <p:spPr bwMode="auto">
          <a:xfrm>
            <a:off x="20050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0" name="Oval 226"/>
          <p:cNvSpPr>
            <a:spLocks noChangeArrowheads="1"/>
          </p:cNvSpPr>
          <p:nvPr/>
        </p:nvSpPr>
        <p:spPr bwMode="auto">
          <a:xfrm>
            <a:off x="20050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1" name="Oval 227"/>
          <p:cNvSpPr>
            <a:spLocks noChangeArrowheads="1"/>
          </p:cNvSpPr>
          <p:nvPr/>
        </p:nvSpPr>
        <p:spPr bwMode="auto">
          <a:xfrm>
            <a:off x="20050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2" name="Oval 228"/>
          <p:cNvSpPr>
            <a:spLocks noChangeArrowheads="1"/>
          </p:cNvSpPr>
          <p:nvPr/>
        </p:nvSpPr>
        <p:spPr bwMode="auto">
          <a:xfrm>
            <a:off x="20050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3" name="Oval 229"/>
          <p:cNvSpPr>
            <a:spLocks noChangeArrowheads="1"/>
          </p:cNvSpPr>
          <p:nvPr/>
        </p:nvSpPr>
        <p:spPr bwMode="auto">
          <a:xfrm>
            <a:off x="20050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4" name="Oval 230"/>
          <p:cNvSpPr>
            <a:spLocks noChangeArrowheads="1"/>
          </p:cNvSpPr>
          <p:nvPr/>
        </p:nvSpPr>
        <p:spPr bwMode="auto">
          <a:xfrm>
            <a:off x="20050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5" name="Oval 231"/>
          <p:cNvSpPr>
            <a:spLocks noChangeArrowheads="1"/>
          </p:cNvSpPr>
          <p:nvPr/>
        </p:nvSpPr>
        <p:spPr bwMode="auto">
          <a:xfrm>
            <a:off x="20050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6" name="Oval 232"/>
          <p:cNvSpPr>
            <a:spLocks noChangeArrowheads="1"/>
          </p:cNvSpPr>
          <p:nvPr/>
        </p:nvSpPr>
        <p:spPr bwMode="auto">
          <a:xfrm>
            <a:off x="20050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7" name="Oval 233"/>
          <p:cNvSpPr>
            <a:spLocks noChangeArrowheads="1"/>
          </p:cNvSpPr>
          <p:nvPr/>
        </p:nvSpPr>
        <p:spPr bwMode="auto">
          <a:xfrm>
            <a:off x="20050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8" name="Oval 234"/>
          <p:cNvSpPr>
            <a:spLocks noChangeArrowheads="1"/>
          </p:cNvSpPr>
          <p:nvPr/>
        </p:nvSpPr>
        <p:spPr bwMode="auto">
          <a:xfrm>
            <a:off x="20050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9" name="Oval 235"/>
          <p:cNvSpPr>
            <a:spLocks noChangeArrowheads="1"/>
          </p:cNvSpPr>
          <p:nvPr/>
        </p:nvSpPr>
        <p:spPr bwMode="auto">
          <a:xfrm>
            <a:off x="20050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0" name="Oval 236"/>
          <p:cNvSpPr>
            <a:spLocks noChangeArrowheads="1"/>
          </p:cNvSpPr>
          <p:nvPr/>
        </p:nvSpPr>
        <p:spPr bwMode="auto">
          <a:xfrm>
            <a:off x="20050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1" name="Oval 237"/>
          <p:cNvSpPr>
            <a:spLocks noChangeArrowheads="1"/>
          </p:cNvSpPr>
          <p:nvPr/>
        </p:nvSpPr>
        <p:spPr bwMode="auto">
          <a:xfrm>
            <a:off x="20050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2" name="Oval 238"/>
          <p:cNvSpPr>
            <a:spLocks noChangeArrowheads="1"/>
          </p:cNvSpPr>
          <p:nvPr/>
        </p:nvSpPr>
        <p:spPr bwMode="auto">
          <a:xfrm>
            <a:off x="20050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3" name="Oval 239"/>
          <p:cNvSpPr>
            <a:spLocks noChangeArrowheads="1"/>
          </p:cNvSpPr>
          <p:nvPr/>
        </p:nvSpPr>
        <p:spPr bwMode="auto">
          <a:xfrm>
            <a:off x="20050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4" name="Oval 240"/>
          <p:cNvSpPr>
            <a:spLocks noChangeArrowheads="1"/>
          </p:cNvSpPr>
          <p:nvPr/>
        </p:nvSpPr>
        <p:spPr bwMode="auto">
          <a:xfrm>
            <a:off x="20050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5" name="Oval 241"/>
          <p:cNvSpPr>
            <a:spLocks noChangeArrowheads="1"/>
          </p:cNvSpPr>
          <p:nvPr/>
        </p:nvSpPr>
        <p:spPr bwMode="auto">
          <a:xfrm>
            <a:off x="20050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6" name="Oval 242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7" name="Oval 243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8" name="Oval 244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9" name="Oval 245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0" name="Oval 246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1" name="Oval 247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2" name="Oval 248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3" name="Oval 249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4" name="Oval 250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5" name="Oval 251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6" name="Oval 252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7" name="Oval 253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8" name="Oval 254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9" name="Oval 255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0" name="Oval 256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1" name="Oval 257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2" name="Oval 258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3" name="Oval 259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4" name="Oval 260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5" name="Oval 261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6" name="Oval 262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7" name="Oval 263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8" name="Oval 264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9" name="Oval 265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0" name="Oval 266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1" name="Oval 268"/>
          <p:cNvSpPr>
            <a:spLocks noChangeArrowheads="1"/>
          </p:cNvSpPr>
          <p:nvPr/>
        </p:nvSpPr>
        <p:spPr bwMode="auto">
          <a:xfrm>
            <a:off x="22939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2" name="Oval 269"/>
          <p:cNvSpPr>
            <a:spLocks noChangeArrowheads="1"/>
          </p:cNvSpPr>
          <p:nvPr/>
        </p:nvSpPr>
        <p:spPr bwMode="auto">
          <a:xfrm>
            <a:off x="22939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3" name="Oval 270"/>
          <p:cNvSpPr>
            <a:spLocks noChangeArrowheads="1"/>
          </p:cNvSpPr>
          <p:nvPr/>
        </p:nvSpPr>
        <p:spPr bwMode="auto">
          <a:xfrm>
            <a:off x="22939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4" name="Oval 271"/>
          <p:cNvSpPr>
            <a:spLocks noChangeArrowheads="1"/>
          </p:cNvSpPr>
          <p:nvPr/>
        </p:nvSpPr>
        <p:spPr bwMode="auto">
          <a:xfrm>
            <a:off x="22939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5" name="Oval 272"/>
          <p:cNvSpPr>
            <a:spLocks noChangeArrowheads="1"/>
          </p:cNvSpPr>
          <p:nvPr/>
        </p:nvSpPr>
        <p:spPr bwMode="auto">
          <a:xfrm>
            <a:off x="22939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6" name="Oval 273"/>
          <p:cNvSpPr>
            <a:spLocks noChangeArrowheads="1"/>
          </p:cNvSpPr>
          <p:nvPr/>
        </p:nvSpPr>
        <p:spPr bwMode="auto">
          <a:xfrm>
            <a:off x="22939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7" name="Oval 274"/>
          <p:cNvSpPr>
            <a:spLocks noChangeArrowheads="1"/>
          </p:cNvSpPr>
          <p:nvPr/>
        </p:nvSpPr>
        <p:spPr bwMode="auto">
          <a:xfrm>
            <a:off x="22939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8" name="Oval 275"/>
          <p:cNvSpPr>
            <a:spLocks noChangeArrowheads="1"/>
          </p:cNvSpPr>
          <p:nvPr/>
        </p:nvSpPr>
        <p:spPr bwMode="auto">
          <a:xfrm>
            <a:off x="22939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9" name="Oval 276"/>
          <p:cNvSpPr>
            <a:spLocks noChangeArrowheads="1"/>
          </p:cNvSpPr>
          <p:nvPr/>
        </p:nvSpPr>
        <p:spPr bwMode="auto">
          <a:xfrm>
            <a:off x="22939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0" name="Oval 277"/>
          <p:cNvSpPr>
            <a:spLocks noChangeArrowheads="1"/>
          </p:cNvSpPr>
          <p:nvPr/>
        </p:nvSpPr>
        <p:spPr bwMode="auto">
          <a:xfrm>
            <a:off x="22939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1" name="Oval 278"/>
          <p:cNvSpPr>
            <a:spLocks noChangeArrowheads="1"/>
          </p:cNvSpPr>
          <p:nvPr/>
        </p:nvSpPr>
        <p:spPr bwMode="auto">
          <a:xfrm>
            <a:off x="22939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2" name="Oval 279"/>
          <p:cNvSpPr>
            <a:spLocks noChangeArrowheads="1"/>
          </p:cNvSpPr>
          <p:nvPr/>
        </p:nvSpPr>
        <p:spPr bwMode="auto">
          <a:xfrm>
            <a:off x="22939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3" name="Oval 280"/>
          <p:cNvSpPr>
            <a:spLocks noChangeArrowheads="1"/>
          </p:cNvSpPr>
          <p:nvPr/>
        </p:nvSpPr>
        <p:spPr bwMode="auto">
          <a:xfrm>
            <a:off x="22939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4" name="Oval 281"/>
          <p:cNvSpPr>
            <a:spLocks noChangeArrowheads="1"/>
          </p:cNvSpPr>
          <p:nvPr/>
        </p:nvSpPr>
        <p:spPr bwMode="auto">
          <a:xfrm>
            <a:off x="22939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5" name="Oval 282"/>
          <p:cNvSpPr>
            <a:spLocks noChangeArrowheads="1"/>
          </p:cNvSpPr>
          <p:nvPr/>
        </p:nvSpPr>
        <p:spPr bwMode="auto">
          <a:xfrm>
            <a:off x="22939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6" name="Oval 283"/>
          <p:cNvSpPr>
            <a:spLocks noChangeArrowheads="1"/>
          </p:cNvSpPr>
          <p:nvPr/>
        </p:nvSpPr>
        <p:spPr bwMode="auto">
          <a:xfrm>
            <a:off x="22939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7" name="Oval 284"/>
          <p:cNvSpPr>
            <a:spLocks noChangeArrowheads="1"/>
          </p:cNvSpPr>
          <p:nvPr/>
        </p:nvSpPr>
        <p:spPr bwMode="auto">
          <a:xfrm>
            <a:off x="22939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8" name="Oval 285"/>
          <p:cNvSpPr>
            <a:spLocks noChangeArrowheads="1"/>
          </p:cNvSpPr>
          <p:nvPr/>
        </p:nvSpPr>
        <p:spPr bwMode="auto">
          <a:xfrm>
            <a:off x="22939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9" name="Oval 286"/>
          <p:cNvSpPr>
            <a:spLocks noChangeArrowheads="1"/>
          </p:cNvSpPr>
          <p:nvPr/>
        </p:nvSpPr>
        <p:spPr bwMode="auto">
          <a:xfrm>
            <a:off x="22939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0" name="Oval 287"/>
          <p:cNvSpPr>
            <a:spLocks noChangeArrowheads="1"/>
          </p:cNvSpPr>
          <p:nvPr/>
        </p:nvSpPr>
        <p:spPr bwMode="auto">
          <a:xfrm>
            <a:off x="22939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1" name="Oval 288"/>
          <p:cNvSpPr>
            <a:spLocks noChangeArrowheads="1"/>
          </p:cNvSpPr>
          <p:nvPr/>
        </p:nvSpPr>
        <p:spPr bwMode="auto">
          <a:xfrm>
            <a:off x="22939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2" name="Oval 289"/>
          <p:cNvSpPr>
            <a:spLocks noChangeArrowheads="1"/>
          </p:cNvSpPr>
          <p:nvPr/>
        </p:nvSpPr>
        <p:spPr bwMode="auto">
          <a:xfrm>
            <a:off x="22939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3" name="Oval 290"/>
          <p:cNvSpPr>
            <a:spLocks noChangeArrowheads="1"/>
          </p:cNvSpPr>
          <p:nvPr/>
        </p:nvSpPr>
        <p:spPr bwMode="auto">
          <a:xfrm>
            <a:off x="22939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4" name="Oval 291"/>
          <p:cNvSpPr>
            <a:spLocks noChangeArrowheads="1"/>
          </p:cNvSpPr>
          <p:nvPr/>
        </p:nvSpPr>
        <p:spPr bwMode="auto">
          <a:xfrm>
            <a:off x="22939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5" name="Oval 292"/>
          <p:cNvSpPr>
            <a:spLocks noChangeArrowheads="1"/>
          </p:cNvSpPr>
          <p:nvPr/>
        </p:nvSpPr>
        <p:spPr bwMode="auto">
          <a:xfrm>
            <a:off x="24384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6" name="Oval 293"/>
          <p:cNvSpPr>
            <a:spLocks noChangeArrowheads="1"/>
          </p:cNvSpPr>
          <p:nvPr/>
        </p:nvSpPr>
        <p:spPr bwMode="auto">
          <a:xfrm>
            <a:off x="24384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7" name="Oval 294"/>
          <p:cNvSpPr>
            <a:spLocks noChangeArrowheads="1"/>
          </p:cNvSpPr>
          <p:nvPr/>
        </p:nvSpPr>
        <p:spPr bwMode="auto">
          <a:xfrm>
            <a:off x="24384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8" name="Oval 295"/>
          <p:cNvSpPr>
            <a:spLocks noChangeArrowheads="1"/>
          </p:cNvSpPr>
          <p:nvPr/>
        </p:nvSpPr>
        <p:spPr bwMode="auto">
          <a:xfrm>
            <a:off x="24384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9" name="Oval 296"/>
          <p:cNvSpPr>
            <a:spLocks noChangeArrowheads="1"/>
          </p:cNvSpPr>
          <p:nvPr/>
        </p:nvSpPr>
        <p:spPr bwMode="auto">
          <a:xfrm>
            <a:off x="24384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0" name="Oval 297"/>
          <p:cNvSpPr>
            <a:spLocks noChangeArrowheads="1"/>
          </p:cNvSpPr>
          <p:nvPr/>
        </p:nvSpPr>
        <p:spPr bwMode="auto">
          <a:xfrm>
            <a:off x="24384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1" name="Oval 298"/>
          <p:cNvSpPr>
            <a:spLocks noChangeArrowheads="1"/>
          </p:cNvSpPr>
          <p:nvPr/>
        </p:nvSpPr>
        <p:spPr bwMode="auto">
          <a:xfrm>
            <a:off x="24384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2" name="Oval 299"/>
          <p:cNvSpPr>
            <a:spLocks noChangeArrowheads="1"/>
          </p:cNvSpPr>
          <p:nvPr/>
        </p:nvSpPr>
        <p:spPr bwMode="auto">
          <a:xfrm>
            <a:off x="24384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3" name="Oval 300"/>
          <p:cNvSpPr>
            <a:spLocks noChangeArrowheads="1"/>
          </p:cNvSpPr>
          <p:nvPr/>
        </p:nvSpPr>
        <p:spPr bwMode="auto">
          <a:xfrm>
            <a:off x="24384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4" name="Oval 301"/>
          <p:cNvSpPr>
            <a:spLocks noChangeArrowheads="1"/>
          </p:cNvSpPr>
          <p:nvPr/>
        </p:nvSpPr>
        <p:spPr bwMode="auto">
          <a:xfrm>
            <a:off x="24384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5" name="Oval 302"/>
          <p:cNvSpPr>
            <a:spLocks noChangeArrowheads="1"/>
          </p:cNvSpPr>
          <p:nvPr/>
        </p:nvSpPr>
        <p:spPr bwMode="auto">
          <a:xfrm>
            <a:off x="24384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6" name="Oval 303"/>
          <p:cNvSpPr>
            <a:spLocks noChangeArrowheads="1"/>
          </p:cNvSpPr>
          <p:nvPr/>
        </p:nvSpPr>
        <p:spPr bwMode="auto">
          <a:xfrm>
            <a:off x="24384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7" name="Oval 304"/>
          <p:cNvSpPr>
            <a:spLocks noChangeArrowheads="1"/>
          </p:cNvSpPr>
          <p:nvPr/>
        </p:nvSpPr>
        <p:spPr bwMode="auto">
          <a:xfrm>
            <a:off x="24384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8" name="Oval 305"/>
          <p:cNvSpPr>
            <a:spLocks noChangeArrowheads="1"/>
          </p:cNvSpPr>
          <p:nvPr/>
        </p:nvSpPr>
        <p:spPr bwMode="auto">
          <a:xfrm>
            <a:off x="24384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9" name="Oval 306"/>
          <p:cNvSpPr>
            <a:spLocks noChangeArrowheads="1"/>
          </p:cNvSpPr>
          <p:nvPr/>
        </p:nvSpPr>
        <p:spPr bwMode="auto">
          <a:xfrm>
            <a:off x="24384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0" name="Oval 307"/>
          <p:cNvSpPr>
            <a:spLocks noChangeArrowheads="1"/>
          </p:cNvSpPr>
          <p:nvPr/>
        </p:nvSpPr>
        <p:spPr bwMode="auto">
          <a:xfrm>
            <a:off x="24384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1" name="Oval 308"/>
          <p:cNvSpPr>
            <a:spLocks noChangeArrowheads="1"/>
          </p:cNvSpPr>
          <p:nvPr/>
        </p:nvSpPr>
        <p:spPr bwMode="auto">
          <a:xfrm>
            <a:off x="24384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2" name="Oval 309"/>
          <p:cNvSpPr>
            <a:spLocks noChangeArrowheads="1"/>
          </p:cNvSpPr>
          <p:nvPr/>
        </p:nvSpPr>
        <p:spPr bwMode="auto">
          <a:xfrm>
            <a:off x="24384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3" name="Oval 310"/>
          <p:cNvSpPr>
            <a:spLocks noChangeArrowheads="1"/>
          </p:cNvSpPr>
          <p:nvPr/>
        </p:nvSpPr>
        <p:spPr bwMode="auto">
          <a:xfrm>
            <a:off x="24384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4" name="Oval 311"/>
          <p:cNvSpPr>
            <a:spLocks noChangeArrowheads="1"/>
          </p:cNvSpPr>
          <p:nvPr/>
        </p:nvSpPr>
        <p:spPr bwMode="auto">
          <a:xfrm>
            <a:off x="24384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5" name="Oval 312"/>
          <p:cNvSpPr>
            <a:spLocks noChangeArrowheads="1"/>
          </p:cNvSpPr>
          <p:nvPr/>
        </p:nvSpPr>
        <p:spPr bwMode="auto">
          <a:xfrm>
            <a:off x="24384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6" name="Oval 313"/>
          <p:cNvSpPr>
            <a:spLocks noChangeArrowheads="1"/>
          </p:cNvSpPr>
          <p:nvPr/>
        </p:nvSpPr>
        <p:spPr bwMode="auto">
          <a:xfrm>
            <a:off x="24384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7" name="Oval 314"/>
          <p:cNvSpPr>
            <a:spLocks noChangeArrowheads="1"/>
          </p:cNvSpPr>
          <p:nvPr/>
        </p:nvSpPr>
        <p:spPr bwMode="auto">
          <a:xfrm>
            <a:off x="24384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8" name="Oval 315"/>
          <p:cNvSpPr>
            <a:spLocks noChangeArrowheads="1"/>
          </p:cNvSpPr>
          <p:nvPr/>
        </p:nvSpPr>
        <p:spPr bwMode="auto">
          <a:xfrm>
            <a:off x="24384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9" name="Oval 316"/>
          <p:cNvSpPr>
            <a:spLocks noChangeArrowheads="1"/>
          </p:cNvSpPr>
          <p:nvPr/>
        </p:nvSpPr>
        <p:spPr bwMode="auto">
          <a:xfrm>
            <a:off x="24384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0" name="Oval 317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1" name="Oval 318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2" name="Oval 319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3" name="Oval 320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4" name="Oval 321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5" name="Oval 322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6" name="Oval 323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7" name="Oval 324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8" name="Oval 325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9" name="Oval 326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0" name="Oval 327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1" name="Oval 328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2" name="Oval 329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3" name="Oval 330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4" name="Oval 331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5" name="Oval 332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6" name="Oval 333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7" name="Oval 334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8" name="Oval 335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9" name="Oval 336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0" name="Oval 337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1" name="Oval 338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2" name="Oval 339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3" name="Oval 340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4" name="Oval 341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5" name="Oval 342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6" name="Oval 343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7" name="Oval 344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8" name="Oval 345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9" name="Oval 346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0" name="Oval 347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1" name="Oval 348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2" name="Oval 349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3" name="Oval 350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4" name="Oval 351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5" name="Oval 352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6" name="Oval 353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7" name="Oval 354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8" name="Oval 355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9" name="Oval 356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0" name="Oval 357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1" name="Oval 358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2" name="Oval 359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3" name="Oval 360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4" name="Oval 361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5" name="Oval 362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6" name="Oval 363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7" name="Oval 364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8" name="Oval 365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9" name="Oval 366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0" name="Oval 367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1" name="Oval 368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2" name="Oval 369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3" name="Oval 370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4" name="Oval 371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5" name="Oval 372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6" name="Oval 373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7" name="Oval 374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8" name="Oval 375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9" name="Oval 376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0" name="Oval 377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1" name="Oval 378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2" name="Oval 379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3" name="Oval 380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4" name="Oval 381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5" name="Oval 382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6" name="Oval 383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7" name="Oval 384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8" name="Oval 385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9" name="Oval 386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0" name="Oval 387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1" name="Oval 388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2" name="Oval 389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3" name="Oval 390"/>
          <p:cNvSpPr>
            <a:spLocks noChangeArrowheads="1"/>
          </p:cNvSpPr>
          <p:nvPr/>
        </p:nvSpPr>
        <p:spPr bwMode="auto">
          <a:xfrm>
            <a:off x="15748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4" name="Oval 391"/>
          <p:cNvSpPr>
            <a:spLocks noChangeArrowheads="1"/>
          </p:cNvSpPr>
          <p:nvPr/>
        </p:nvSpPr>
        <p:spPr bwMode="auto">
          <a:xfrm>
            <a:off x="22939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5" name="Oval 393"/>
          <p:cNvSpPr>
            <a:spLocks noChangeArrowheads="1"/>
          </p:cNvSpPr>
          <p:nvPr/>
        </p:nvSpPr>
        <p:spPr bwMode="auto">
          <a:xfrm>
            <a:off x="854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6" name="Oval 394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7" name="Oval 395"/>
          <p:cNvSpPr>
            <a:spLocks noChangeArrowheads="1"/>
          </p:cNvSpPr>
          <p:nvPr/>
        </p:nvSpPr>
        <p:spPr bwMode="auto">
          <a:xfrm>
            <a:off x="30146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8" name="Oval 396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9" name="Oval 397"/>
          <p:cNvSpPr>
            <a:spLocks noChangeArrowheads="1"/>
          </p:cNvSpPr>
          <p:nvPr/>
        </p:nvSpPr>
        <p:spPr bwMode="auto">
          <a:xfrm>
            <a:off x="33020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0" name="Oval 398"/>
          <p:cNvSpPr>
            <a:spLocks noChangeArrowheads="1"/>
          </p:cNvSpPr>
          <p:nvPr/>
        </p:nvSpPr>
        <p:spPr bwMode="auto">
          <a:xfrm>
            <a:off x="34464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1" name="Oval 399"/>
          <p:cNvSpPr>
            <a:spLocks noChangeArrowheads="1"/>
          </p:cNvSpPr>
          <p:nvPr/>
        </p:nvSpPr>
        <p:spPr bwMode="auto">
          <a:xfrm>
            <a:off x="3589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2" name="Oval 400"/>
          <p:cNvSpPr>
            <a:spLocks noChangeArrowheads="1"/>
          </p:cNvSpPr>
          <p:nvPr/>
        </p:nvSpPr>
        <p:spPr bwMode="auto">
          <a:xfrm>
            <a:off x="37338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3" name="Oval 401"/>
          <p:cNvSpPr>
            <a:spLocks noChangeArrowheads="1"/>
          </p:cNvSpPr>
          <p:nvPr/>
        </p:nvSpPr>
        <p:spPr bwMode="auto">
          <a:xfrm>
            <a:off x="38782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4" name="Oval 402"/>
          <p:cNvSpPr>
            <a:spLocks noChangeArrowheads="1"/>
          </p:cNvSpPr>
          <p:nvPr/>
        </p:nvSpPr>
        <p:spPr bwMode="auto">
          <a:xfrm>
            <a:off x="40227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5" name="Oval 403"/>
          <p:cNvSpPr>
            <a:spLocks noChangeArrowheads="1"/>
          </p:cNvSpPr>
          <p:nvPr/>
        </p:nvSpPr>
        <p:spPr bwMode="auto">
          <a:xfrm>
            <a:off x="4165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6" name="Oval 404"/>
          <p:cNvSpPr>
            <a:spLocks noChangeArrowheads="1"/>
          </p:cNvSpPr>
          <p:nvPr/>
        </p:nvSpPr>
        <p:spPr bwMode="auto">
          <a:xfrm>
            <a:off x="43100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7" name="Oval 410"/>
          <p:cNvSpPr>
            <a:spLocks noChangeArrowheads="1"/>
          </p:cNvSpPr>
          <p:nvPr/>
        </p:nvSpPr>
        <p:spPr bwMode="auto">
          <a:xfrm>
            <a:off x="30146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8" name="Oval 411"/>
          <p:cNvSpPr>
            <a:spLocks noChangeArrowheads="1"/>
          </p:cNvSpPr>
          <p:nvPr/>
        </p:nvSpPr>
        <p:spPr bwMode="auto">
          <a:xfrm>
            <a:off x="31575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9" name="Oval 412"/>
          <p:cNvSpPr>
            <a:spLocks noChangeArrowheads="1"/>
          </p:cNvSpPr>
          <p:nvPr/>
        </p:nvSpPr>
        <p:spPr bwMode="auto">
          <a:xfrm>
            <a:off x="33020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0" name="Oval 413"/>
          <p:cNvSpPr>
            <a:spLocks noChangeArrowheads="1"/>
          </p:cNvSpPr>
          <p:nvPr/>
        </p:nvSpPr>
        <p:spPr bwMode="auto">
          <a:xfrm>
            <a:off x="34464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1" name="Oval 414"/>
          <p:cNvSpPr>
            <a:spLocks noChangeArrowheads="1"/>
          </p:cNvSpPr>
          <p:nvPr/>
        </p:nvSpPr>
        <p:spPr bwMode="auto">
          <a:xfrm>
            <a:off x="35893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2" name="Oval 415"/>
          <p:cNvSpPr>
            <a:spLocks noChangeArrowheads="1"/>
          </p:cNvSpPr>
          <p:nvPr/>
        </p:nvSpPr>
        <p:spPr bwMode="auto">
          <a:xfrm>
            <a:off x="37338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3" name="Oval 416"/>
          <p:cNvSpPr>
            <a:spLocks noChangeArrowheads="1"/>
          </p:cNvSpPr>
          <p:nvPr/>
        </p:nvSpPr>
        <p:spPr bwMode="auto">
          <a:xfrm>
            <a:off x="38782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4" name="Oval 417"/>
          <p:cNvSpPr>
            <a:spLocks noChangeArrowheads="1"/>
          </p:cNvSpPr>
          <p:nvPr/>
        </p:nvSpPr>
        <p:spPr bwMode="auto">
          <a:xfrm>
            <a:off x="40227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5" name="Oval 418"/>
          <p:cNvSpPr>
            <a:spLocks noChangeArrowheads="1"/>
          </p:cNvSpPr>
          <p:nvPr/>
        </p:nvSpPr>
        <p:spPr bwMode="auto">
          <a:xfrm>
            <a:off x="41656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6" name="Oval 419"/>
          <p:cNvSpPr>
            <a:spLocks noChangeArrowheads="1"/>
          </p:cNvSpPr>
          <p:nvPr/>
        </p:nvSpPr>
        <p:spPr bwMode="auto">
          <a:xfrm>
            <a:off x="43100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7" name="Oval 430"/>
          <p:cNvSpPr>
            <a:spLocks noChangeArrowheads="1"/>
          </p:cNvSpPr>
          <p:nvPr/>
        </p:nvSpPr>
        <p:spPr bwMode="auto">
          <a:xfrm>
            <a:off x="30146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8" name="Oval 431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9" name="Oval 432"/>
          <p:cNvSpPr>
            <a:spLocks noChangeArrowheads="1"/>
          </p:cNvSpPr>
          <p:nvPr/>
        </p:nvSpPr>
        <p:spPr bwMode="auto">
          <a:xfrm>
            <a:off x="33020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0" name="Oval 433"/>
          <p:cNvSpPr>
            <a:spLocks noChangeArrowheads="1"/>
          </p:cNvSpPr>
          <p:nvPr/>
        </p:nvSpPr>
        <p:spPr bwMode="auto">
          <a:xfrm>
            <a:off x="34464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1" name="Oval 434"/>
          <p:cNvSpPr>
            <a:spLocks noChangeArrowheads="1"/>
          </p:cNvSpPr>
          <p:nvPr/>
        </p:nvSpPr>
        <p:spPr bwMode="auto">
          <a:xfrm>
            <a:off x="3589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2" name="Oval 435"/>
          <p:cNvSpPr>
            <a:spLocks noChangeArrowheads="1"/>
          </p:cNvSpPr>
          <p:nvPr/>
        </p:nvSpPr>
        <p:spPr bwMode="auto">
          <a:xfrm>
            <a:off x="37338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3" name="Oval 436"/>
          <p:cNvSpPr>
            <a:spLocks noChangeArrowheads="1"/>
          </p:cNvSpPr>
          <p:nvPr/>
        </p:nvSpPr>
        <p:spPr bwMode="auto">
          <a:xfrm>
            <a:off x="38782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4" name="Oval 437"/>
          <p:cNvSpPr>
            <a:spLocks noChangeArrowheads="1"/>
          </p:cNvSpPr>
          <p:nvPr/>
        </p:nvSpPr>
        <p:spPr bwMode="auto">
          <a:xfrm>
            <a:off x="40227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5" name="Oval 438"/>
          <p:cNvSpPr>
            <a:spLocks noChangeArrowheads="1"/>
          </p:cNvSpPr>
          <p:nvPr/>
        </p:nvSpPr>
        <p:spPr bwMode="auto">
          <a:xfrm>
            <a:off x="4165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6" name="Oval 439"/>
          <p:cNvSpPr>
            <a:spLocks noChangeArrowheads="1"/>
          </p:cNvSpPr>
          <p:nvPr/>
        </p:nvSpPr>
        <p:spPr bwMode="auto">
          <a:xfrm>
            <a:off x="43100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7" name="Oval 440"/>
          <p:cNvSpPr>
            <a:spLocks noChangeArrowheads="1"/>
          </p:cNvSpPr>
          <p:nvPr/>
        </p:nvSpPr>
        <p:spPr bwMode="auto">
          <a:xfrm>
            <a:off x="30146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8" name="Oval 441"/>
          <p:cNvSpPr>
            <a:spLocks noChangeArrowheads="1"/>
          </p:cNvSpPr>
          <p:nvPr/>
        </p:nvSpPr>
        <p:spPr bwMode="auto">
          <a:xfrm>
            <a:off x="31575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9" name="Oval 442"/>
          <p:cNvSpPr>
            <a:spLocks noChangeArrowheads="1"/>
          </p:cNvSpPr>
          <p:nvPr/>
        </p:nvSpPr>
        <p:spPr bwMode="auto">
          <a:xfrm>
            <a:off x="33020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0" name="Oval 443"/>
          <p:cNvSpPr>
            <a:spLocks noChangeArrowheads="1"/>
          </p:cNvSpPr>
          <p:nvPr/>
        </p:nvSpPr>
        <p:spPr bwMode="auto">
          <a:xfrm>
            <a:off x="34464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1" name="Oval 444"/>
          <p:cNvSpPr>
            <a:spLocks noChangeArrowheads="1"/>
          </p:cNvSpPr>
          <p:nvPr/>
        </p:nvSpPr>
        <p:spPr bwMode="auto">
          <a:xfrm>
            <a:off x="35893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2" name="Oval 445"/>
          <p:cNvSpPr>
            <a:spLocks noChangeArrowheads="1"/>
          </p:cNvSpPr>
          <p:nvPr/>
        </p:nvSpPr>
        <p:spPr bwMode="auto">
          <a:xfrm>
            <a:off x="37338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3" name="Oval 446"/>
          <p:cNvSpPr>
            <a:spLocks noChangeArrowheads="1"/>
          </p:cNvSpPr>
          <p:nvPr/>
        </p:nvSpPr>
        <p:spPr bwMode="auto">
          <a:xfrm>
            <a:off x="38782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4" name="Oval 447"/>
          <p:cNvSpPr>
            <a:spLocks noChangeArrowheads="1"/>
          </p:cNvSpPr>
          <p:nvPr/>
        </p:nvSpPr>
        <p:spPr bwMode="auto">
          <a:xfrm>
            <a:off x="4022725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5" name="Oval 448"/>
          <p:cNvSpPr>
            <a:spLocks noChangeArrowheads="1"/>
          </p:cNvSpPr>
          <p:nvPr/>
        </p:nvSpPr>
        <p:spPr bwMode="auto">
          <a:xfrm>
            <a:off x="41656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6" name="Oval 449"/>
          <p:cNvSpPr>
            <a:spLocks noChangeArrowheads="1"/>
          </p:cNvSpPr>
          <p:nvPr/>
        </p:nvSpPr>
        <p:spPr bwMode="auto">
          <a:xfrm>
            <a:off x="43100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7" name="Oval 450"/>
          <p:cNvSpPr>
            <a:spLocks noChangeArrowheads="1"/>
          </p:cNvSpPr>
          <p:nvPr/>
        </p:nvSpPr>
        <p:spPr bwMode="auto">
          <a:xfrm>
            <a:off x="30146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8" name="Oval 451"/>
          <p:cNvSpPr>
            <a:spLocks noChangeArrowheads="1"/>
          </p:cNvSpPr>
          <p:nvPr/>
        </p:nvSpPr>
        <p:spPr bwMode="auto">
          <a:xfrm>
            <a:off x="31575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9" name="Oval 452"/>
          <p:cNvSpPr>
            <a:spLocks noChangeArrowheads="1"/>
          </p:cNvSpPr>
          <p:nvPr/>
        </p:nvSpPr>
        <p:spPr bwMode="auto">
          <a:xfrm>
            <a:off x="33020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0" name="Oval 453"/>
          <p:cNvSpPr>
            <a:spLocks noChangeArrowheads="1"/>
          </p:cNvSpPr>
          <p:nvPr/>
        </p:nvSpPr>
        <p:spPr bwMode="auto">
          <a:xfrm>
            <a:off x="34464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1" name="Oval 454"/>
          <p:cNvSpPr>
            <a:spLocks noChangeArrowheads="1"/>
          </p:cNvSpPr>
          <p:nvPr/>
        </p:nvSpPr>
        <p:spPr bwMode="auto">
          <a:xfrm>
            <a:off x="35893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2" name="Oval 455"/>
          <p:cNvSpPr>
            <a:spLocks noChangeArrowheads="1"/>
          </p:cNvSpPr>
          <p:nvPr/>
        </p:nvSpPr>
        <p:spPr bwMode="auto">
          <a:xfrm>
            <a:off x="37338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3" name="Oval 456"/>
          <p:cNvSpPr>
            <a:spLocks noChangeArrowheads="1"/>
          </p:cNvSpPr>
          <p:nvPr/>
        </p:nvSpPr>
        <p:spPr bwMode="auto">
          <a:xfrm>
            <a:off x="38782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4" name="Oval 457"/>
          <p:cNvSpPr>
            <a:spLocks noChangeArrowheads="1"/>
          </p:cNvSpPr>
          <p:nvPr/>
        </p:nvSpPr>
        <p:spPr bwMode="auto">
          <a:xfrm>
            <a:off x="4022725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5" name="Oval 458"/>
          <p:cNvSpPr>
            <a:spLocks noChangeArrowheads="1"/>
          </p:cNvSpPr>
          <p:nvPr/>
        </p:nvSpPr>
        <p:spPr bwMode="auto">
          <a:xfrm>
            <a:off x="41656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6" name="Oval 459"/>
          <p:cNvSpPr>
            <a:spLocks noChangeArrowheads="1"/>
          </p:cNvSpPr>
          <p:nvPr/>
        </p:nvSpPr>
        <p:spPr bwMode="auto">
          <a:xfrm>
            <a:off x="43100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7" name="Oval 460"/>
          <p:cNvSpPr>
            <a:spLocks noChangeArrowheads="1"/>
          </p:cNvSpPr>
          <p:nvPr/>
        </p:nvSpPr>
        <p:spPr bwMode="auto">
          <a:xfrm>
            <a:off x="30146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8" name="Oval 461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9" name="Oval 462"/>
          <p:cNvSpPr>
            <a:spLocks noChangeArrowheads="1"/>
          </p:cNvSpPr>
          <p:nvPr/>
        </p:nvSpPr>
        <p:spPr bwMode="auto">
          <a:xfrm>
            <a:off x="33020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0" name="Oval 463"/>
          <p:cNvSpPr>
            <a:spLocks noChangeArrowheads="1"/>
          </p:cNvSpPr>
          <p:nvPr/>
        </p:nvSpPr>
        <p:spPr bwMode="auto">
          <a:xfrm>
            <a:off x="34464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1" name="Oval 464"/>
          <p:cNvSpPr>
            <a:spLocks noChangeArrowheads="1"/>
          </p:cNvSpPr>
          <p:nvPr/>
        </p:nvSpPr>
        <p:spPr bwMode="auto">
          <a:xfrm>
            <a:off x="3589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2" name="Oval 465"/>
          <p:cNvSpPr>
            <a:spLocks noChangeArrowheads="1"/>
          </p:cNvSpPr>
          <p:nvPr/>
        </p:nvSpPr>
        <p:spPr bwMode="auto">
          <a:xfrm>
            <a:off x="37338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3" name="Oval 466"/>
          <p:cNvSpPr>
            <a:spLocks noChangeArrowheads="1"/>
          </p:cNvSpPr>
          <p:nvPr/>
        </p:nvSpPr>
        <p:spPr bwMode="auto">
          <a:xfrm>
            <a:off x="38782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4" name="Oval 467"/>
          <p:cNvSpPr>
            <a:spLocks noChangeArrowheads="1"/>
          </p:cNvSpPr>
          <p:nvPr/>
        </p:nvSpPr>
        <p:spPr bwMode="auto">
          <a:xfrm>
            <a:off x="40227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5" name="Oval 468"/>
          <p:cNvSpPr>
            <a:spLocks noChangeArrowheads="1"/>
          </p:cNvSpPr>
          <p:nvPr/>
        </p:nvSpPr>
        <p:spPr bwMode="auto">
          <a:xfrm>
            <a:off x="4165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6" name="Oval 469"/>
          <p:cNvSpPr>
            <a:spLocks noChangeArrowheads="1"/>
          </p:cNvSpPr>
          <p:nvPr/>
        </p:nvSpPr>
        <p:spPr bwMode="auto">
          <a:xfrm>
            <a:off x="43100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7" name="Oval 470"/>
          <p:cNvSpPr>
            <a:spLocks noChangeArrowheads="1"/>
          </p:cNvSpPr>
          <p:nvPr/>
        </p:nvSpPr>
        <p:spPr bwMode="auto">
          <a:xfrm>
            <a:off x="30146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8" name="Oval 471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9" name="Oval 472"/>
          <p:cNvSpPr>
            <a:spLocks noChangeArrowheads="1"/>
          </p:cNvSpPr>
          <p:nvPr/>
        </p:nvSpPr>
        <p:spPr bwMode="auto">
          <a:xfrm>
            <a:off x="33020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0" name="Oval 473"/>
          <p:cNvSpPr>
            <a:spLocks noChangeArrowheads="1"/>
          </p:cNvSpPr>
          <p:nvPr/>
        </p:nvSpPr>
        <p:spPr bwMode="auto">
          <a:xfrm>
            <a:off x="34464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1" name="Oval 474"/>
          <p:cNvSpPr>
            <a:spLocks noChangeArrowheads="1"/>
          </p:cNvSpPr>
          <p:nvPr/>
        </p:nvSpPr>
        <p:spPr bwMode="auto">
          <a:xfrm>
            <a:off x="3589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2" name="Oval 475"/>
          <p:cNvSpPr>
            <a:spLocks noChangeArrowheads="1"/>
          </p:cNvSpPr>
          <p:nvPr/>
        </p:nvSpPr>
        <p:spPr bwMode="auto">
          <a:xfrm>
            <a:off x="37338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3" name="Oval 476"/>
          <p:cNvSpPr>
            <a:spLocks noChangeArrowheads="1"/>
          </p:cNvSpPr>
          <p:nvPr/>
        </p:nvSpPr>
        <p:spPr bwMode="auto">
          <a:xfrm>
            <a:off x="38782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4" name="Oval 477"/>
          <p:cNvSpPr>
            <a:spLocks noChangeArrowheads="1"/>
          </p:cNvSpPr>
          <p:nvPr/>
        </p:nvSpPr>
        <p:spPr bwMode="auto">
          <a:xfrm>
            <a:off x="40227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5" name="Oval 478"/>
          <p:cNvSpPr>
            <a:spLocks noChangeArrowheads="1"/>
          </p:cNvSpPr>
          <p:nvPr/>
        </p:nvSpPr>
        <p:spPr bwMode="auto">
          <a:xfrm>
            <a:off x="4165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6" name="Oval 479"/>
          <p:cNvSpPr>
            <a:spLocks noChangeArrowheads="1"/>
          </p:cNvSpPr>
          <p:nvPr/>
        </p:nvSpPr>
        <p:spPr bwMode="auto">
          <a:xfrm>
            <a:off x="43100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7" name="Oval 480"/>
          <p:cNvSpPr>
            <a:spLocks noChangeArrowheads="1"/>
          </p:cNvSpPr>
          <p:nvPr/>
        </p:nvSpPr>
        <p:spPr bwMode="auto">
          <a:xfrm>
            <a:off x="30146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8" name="Oval 481"/>
          <p:cNvSpPr>
            <a:spLocks noChangeArrowheads="1"/>
          </p:cNvSpPr>
          <p:nvPr/>
        </p:nvSpPr>
        <p:spPr bwMode="auto">
          <a:xfrm>
            <a:off x="31575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9" name="Oval 482"/>
          <p:cNvSpPr>
            <a:spLocks noChangeArrowheads="1"/>
          </p:cNvSpPr>
          <p:nvPr/>
        </p:nvSpPr>
        <p:spPr bwMode="auto">
          <a:xfrm>
            <a:off x="33020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0" name="Oval 483"/>
          <p:cNvSpPr>
            <a:spLocks noChangeArrowheads="1"/>
          </p:cNvSpPr>
          <p:nvPr/>
        </p:nvSpPr>
        <p:spPr bwMode="auto">
          <a:xfrm>
            <a:off x="34464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1" name="Oval 484"/>
          <p:cNvSpPr>
            <a:spLocks noChangeArrowheads="1"/>
          </p:cNvSpPr>
          <p:nvPr/>
        </p:nvSpPr>
        <p:spPr bwMode="auto">
          <a:xfrm>
            <a:off x="35893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2" name="Oval 485"/>
          <p:cNvSpPr>
            <a:spLocks noChangeArrowheads="1"/>
          </p:cNvSpPr>
          <p:nvPr/>
        </p:nvSpPr>
        <p:spPr bwMode="auto">
          <a:xfrm>
            <a:off x="37338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3" name="Oval 486"/>
          <p:cNvSpPr>
            <a:spLocks noChangeArrowheads="1"/>
          </p:cNvSpPr>
          <p:nvPr/>
        </p:nvSpPr>
        <p:spPr bwMode="auto">
          <a:xfrm>
            <a:off x="38782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4" name="Oval 487"/>
          <p:cNvSpPr>
            <a:spLocks noChangeArrowheads="1"/>
          </p:cNvSpPr>
          <p:nvPr/>
        </p:nvSpPr>
        <p:spPr bwMode="auto">
          <a:xfrm>
            <a:off x="4022725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5" name="Oval 488"/>
          <p:cNvSpPr>
            <a:spLocks noChangeArrowheads="1"/>
          </p:cNvSpPr>
          <p:nvPr/>
        </p:nvSpPr>
        <p:spPr bwMode="auto">
          <a:xfrm>
            <a:off x="41656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6" name="Oval 489"/>
          <p:cNvSpPr>
            <a:spLocks noChangeArrowheads="1"/>
          </p:cNvSpPr>
          <p:nvPr/>
        </p:nvSpPr>
        <p:spPr bwMode="auto">
          <a:xfrm>
            <a:off x="43100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7" name="Oval 490"/>
          <p:cNvSpPr>
            <a:spLocks noChangeArrowheads="1"/>
          </p:cNvSpPr>
          <p:nvPr/>
        </p:nvSpPr>
        <p:spPr bwMode="auto">
          <a:xfrm>
            <a:off x="30146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8" name="Oval 491"/>
          <p:cNvSpPr>
            <a:spLocks noChangeArrowheads="1"/>
          </p:cNvSpPr>
          <p:nvPr/>
        </p:nvSpPr>
        <p:spPr bwMode="auto">
          <a:xfrm>
            <a:off x="31575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9" name="Oval 492"/>
          <p:cNvSpPr>
            <a:spLocks noChangeArrowheads="1"/>
          </p:cNvSpPr>
          <p:nvPr/>
        </p:nvSpPr>
        <p:spPr bwMode="auto">
          <a:xfrm>
            <a:off x="33020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0" name="Oval 493"/>
          <p:cNvSpPr>
            <a:spLocks noChangeArrowheads="1"/>
          </p:cNvSpPr>
          <p:nvPr/>
        </p:nvSpPr>
        <p:spPr bwMode="auto">
          <a:xfrm>
            <a:off x="34464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1" name="Oval 494"/>
          <p:cNvSpPr>
            <a:spLocks noChangeArrowheads="1"/>
          </p:cNvSpPr>
          <p:nvPr/>
        </p:nvSpPr>
        <p:spPr bwMode="auto">
          <a:xfrm>
            <a:off x="35893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2" name="Oval 495"/>
          <p:cNvSpPr>
            <a:spLocks noChangeArrowheads="1"/>
          </p:cNvSpPr>
          <p:nvPr/>
        </p:nvSpPr>
        <p:spPr bwMode="auto">
          <a:xfrm>
            <a:off x="37338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3" name="Oval 496"/>
          <p:cNvSpPr>
            <a:spLocks noChangeArrowheads="1"/>
          </p:cNvSpPr>
          <p:nvPr/>
        </p:nvSpPr>
        <p:spPr bwMode="auto">
          <a:xfrm>
            <a:off x="38782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4" name="Oval 497"/>
          <p:cNvSpPr>
            <a:spLocks noChangeArrowheads="1"/>
          </p:cNvSpPr>
          <p:nvPr/>
        </p:nvSpPr>
        <p:spPr bwMode="auto">
          <a:xfrm>
            <a:off x="4022725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5" name="Oval 498"/>
          <p:cNvSpPr>
            <a:spLocks noChangeArrowheads="1"/>
          </p:cNvSpPr>
          <p:nvPr/>
        </p:nvSpPr>
        <p:spPr bwMode="auto">
          <a:xfrm>
            <a:off x="41656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6" name="Oval 499"/>
          <p:cNvSpPr>
            <a:spLocks noChangeArrowheads="1"/>
          </p:cNvSpPr>
          <p:nvPr/>
        </p:nvSpPr>
        <p:spPr bwMode="auto">
          <a:xfrm>
            <a:off x="43100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7" name="Oval 500"/>
          <p:cNvSpPr>
            <a:spLocks noChangeArrowheads="1"/>
          </p:cNvSpPr>
          <p:nvPr/>
        </p:nvSpPr>
        <p:spPr bwMode="auto">
          <a:xfrm>
            <a:off x="30146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8" name="Oval 501"/>
          <p:cNvSpPr>
            <a:spLocks noChangeArrowheads="1"/>
          </p:cNvSpPr>
          <p:nvPr/>
        </p:nvSpPr>
        <p:spPr bwMode="auto">
          <a:xfrm>
            <a:off x="31575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9" name="Oval 502"/>
          <p:cNvSpPr>
            <a:spLocks noChangeArrowheads="1"/>
          </p:cNvSpPr>
          <p:nvPr/>
        </p:nvSpPr>
        <p:spPr bwMode="auto">
          <a:xfrm>
            <a:off x="33020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0" name="Oval 503"/>
          <p:cNvSpPr>
            <a:spLocks noChangeArrowheads="1"/>
          </p:cNvSpPr>
          <p:nvPr/>
        </p:nvSpPr>
        <p:spPr bwMode="auto">
          <a:xfrm>
            <a:off x="34464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1" name="Oval 504"/>
          <p:cNvSpPr>
            <a:spLocks noChangeArrowheads="1"/>
          </p:cNvSpPr>
          <p:nvPr/>
        </p:nvSpPr>
        <p:spPr bwMode="auto">
          <a:xfrm>
            <a:off x="35893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2" name="Oval 505"/>
          <p:cNvSpPr>
            <a:spLocks noChangeArrowheads="1"/>
          </p:cNvSpPr>
          <p:nvPr/>
        </p:nvSpPr>
        <p:spPr bwMode="auto">
          <a:xfrm>
            <a:off x="37338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3" name="Oval 506"/>
          <p:cNvSpPr>
            <a:spLocks noChangeArrowheads="1"/>
          </p:cNvSpPr>
          <p:nvPr/>
        </p:nvSpPr>
        <p:spPr bwMode="auto">
          <a:xfrm>
            <a:off x="38782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4" name="Oval 507"/>
          <p:cNvSpPr>
            <a:spLocks noChangeArrowheads="1"/>
          </p:cNvSpPr>
          <p:nvPr/>
        </p:nvSpPr>
        <p:spPr bwMode="auto">
          <a:xfrm>
            <a:off x="4022725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5" name="Oval 508"/>
          <p:cNvSpPr>
            <a:spLocks noChangeArrowheads="1"/>
          </p:cNvSpPr>
          <p:nvPr/>
        </p:nvSpPr>
        <p:spPr bwMode="auto">
          <a:xfrm>
            <a:off x="41656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6" name="Oval 509"/>
          <p:cNvSpPr>
            <a:spLocks noChangeArrowheads="1"/>
          </p:cNvSpPr>
          <p:nvPr/>
        </p:nvSpPr>
        <p:spPr bwMode="auto">
          <a:xfrm>
            <a:off x="43100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7" name="Oval 660"/>
          <p:cNvSpPr>
            <a:spLocks noChangeArrowheads="1"/>
          </p:cNvSpPr>
          <p:nvPr/>
        </p:nvSpPr>
        <p:spPr bwMode="auto">
          <a:xfrm>
            <a:off x="30146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8" name="Oval 661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9" name="Oval 662"/>
          <p:cNvSpPr>
            <a:spLocks noChangeArrowheads="1"/>
          </p:cNvSpPr>
          <p:nvPr/>
        </p:nvSpPr>
        <p:spPr bwMode="auto">
          <a:xfrm>
            <a:off x="33020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0" name="Oval 663"/>
          <p:cNvSpPr>
            <a:spLocks noChangeArrowheads="1"/>
          </p:cNvSpPr>
          <p:nvPr/>
        </p:nvSpPr>
        <p:spPr bwMode="auto">
          <a:xfrm>
            <a:off x="34464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1" name="Oval 664"/>
          <p:cNvSpPr>
            <a:spLocks noChangeArrowheads="1"/>
          </p:cNvSpPr>
          <p:nvPr/>
        </p:nvSpPr>
        <p:spPr bwMode="auto">
          <a:xfrm>
            <a:off x="3589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2" name="Oval 665"/>
          <p:cNvSpPr>
            <a:spLocks noChangeArrowheads="1"/>
          </p:cNvSpPr>
          <p:nvPr/>
        </p:nvSpPr>
        <p:spPr bwMode="auto">
          <a:xfrm>
            <a:off x="37338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3" name="Oval 666"/>
          <p:cNvSpPr>
            <a:spLocks noChangeArrowheads="1"/>
          </p:cNvSpPr>
          <p:nvPr/>
        </p:nvSpPr>
        <p:spPr bwMode="auto">
          <a:xfrm>
            <a:off x="38782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4" name="Oval 667"/>
          <p:cNvSpPr>
            <a:spLocks noChangeArrowheads="1"/>
          </p:cNvSpPr>
          <p:nvPr/>
        </p:nvSpPr>
        <p:spPr bwMode="auto">
          <a:xfrm>
            <a:off x="40227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5" name="Oval 668"/>
          <p:cNvSpPr>
            <a:spLocks noChangeArrowheads="1"/>
          </p:cNvSpPr>
          <p:nvPr/>
        </p:nvSpPr>
        <p:spPr bwMode="auto">
          <a:xfrm>
            <a:off x="4165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6" name="Oval 669"/>
          <p:cNvSpPr>
            <a:spLocks noChangeArrowheads="1"/>
          </p:cNvSpPr>
          <p:nvPr/>
        </p:nvSpPr>
        <p:spPr bwMode="auto">
          <a:xfrm>
            <a:off x="43100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7" name="Oval 670"/>
          <p:cNvSpPr>
            <a:spLocks noChangeArrowheads="1"/>
          </p:cNvSpPr>
          <p:nvPr/>
        </p:nvSpPr>
        <p:spPr bwMode="auto">
          <a:xfrm>
            <a:off x="30146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8" name="Oval 671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9" name="Oval 672"/>
          <p:cNvSpPr>
            <a:spLocks noChangeArrowheads="1"/>
          </p:cNvSpPr>
          <p:nvPr/>
        </p:nvSpPr>
        <p:spPr bwMode="auto">
          <a:xfrm>
            <a:off x="33020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0" name="Oval 673"/>
          <p:cNvSpPr>
            <a:spLocks noChangeArrowheads="1"/>
          </p:cNvSpPr>
          <p:nvPr/>
        </p:nvSpPr>
        <p:spPr bwMode="auto">
          <a:xfrm>
            <a:off x="34464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1" name="Oval 674"/>
          <p:cNvSpPr>
            <a:spLocks noChangeArrowheads="1"/>
          </p:cNvSpPr>
          <p:nvPr/>
        </p:nvSpPr>
        <p:spPr bwMode="auto">
          <a:xfrm>
            <a:off x="3589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2" name="Oval 675"/>
          <p:cNvSpPr>
            <a:spLocks noChangeArrowheads="1"/>
          </p:cNvSpPr>
          <p:nvPr/>
        </p:nvSpPr>
        <p:spPr bwMode="auto">
          <a:xfrm>
            <a:off x="37338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3" name="Oval 676"/>
          <p:cNvSpPr>
            <a:spLocks noChangeArrowheads="1"/>
          </p:cNvSpPr>
          <p:nvPr/>
        </p:nvSpPr>
        <p:spPr bwMode="auto">
          <a:xfrm>
            <a:off x="38782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4" name="Oval 677"/>
          <p:cNvSpPr>
            <a:spLocks noChangeArrowheads="1"/>
          </p:cNvSpPr>
          <p:nvPr/>
        </p:nvSpPr>
        <p:spPr bwMode="auto">
          <a:xfrm>
            <a:off x="40227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5" name="Oval 678"/>
          <p:cNvSpPr>
            <a:spLocks noChangeArrowheads="1"/>
          </p:cNvSpPr>
          <p:nvPr/>
        </p:nvSpPr>
        <p:spPr bwMode="auto">
          <a:xfrm>
            <a:off x="4165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6" name="Oval 679"/>
          <p:cNvSpPr>
            <a:spLocks noChangeArrowheads="1"/>
          </p:cNvSpPr>
          <p:nvPr/>
        </p:nvSpPr>
        <p:spPr bwMode="auto">
          <a:xfrm>
            <a:off x="43100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7" name="Oval 680"/>
          <p:cNvSpPr>
            <a:spLocks noChangeArrowheads="1"/>
          </p:cNvSpPr>
          <p:nvPr/>
        </p:nvSpPr>
        <p:spPr bwMode="auto">
          <a:xfrm>
            <a:off x="30146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8" name="Oval 681"/>
          <p:cNvSpPr>
            <a:spLocks noChangeArrowheads="1"/>
          </p:cNvSpPr>
          <p:nvPr/>
        </p:nvSpPr>
        <p:spPr bwMode="auto">
          <a:xfrm>
            <a:off x="31575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9" name="Oval 682"/>
          <p:cNvSpPr>
            <a:spLocks noChangeArrowheads="1"/>
          </p:cNvSpPr>
          <p:nvPr/>
        </p:nvSpPr>
        <p:spPr bwMode="auto">
          <a:xfrm>
            <a:off x="33020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0" name="Oval 683"/>
          <p:cNvSpPr>
            <a:spLocks noChangeArrowheads="1"/>
          </p:cNvSpPr>
          <p:nvPr/>
        </p:nvSpPr>
        <p:spPr bwMode="auto">
          <a:xfrm>
            <a:off x="34464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1" name="Oval 684"/>
          <p:cNvSpPr>
            <a:spLocks noChangeArrowheads="1"/>
          </p:cNvSpPr>
          <p:nvPr/>
        </p:nvSpPr>
        <p:spPr bwMode="auto">
          <a:xfrm>
            <a:off x="35893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2" name="Oval 685"/>
          <p:cNvSpPr>
            <a:spLocks noChangeArrowheads="1"/>
          </p:cNvSpPr>
          <p:nvPr/>
        </p:nvSpPr>
        <p:spPr bwMode="auto">
          <a:xfrm>
            <a:off x="37338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3" name="Oval 686"/>
          <p:cNvSpPr>
            <a:spLocks noChangeArrowheads="1"/>
          </p:cNvSpPr>
          <p:nvPr/>
        </p:nvSpPr>
        <p:spPr bwMode="auto">
          <a:xfrm>
            <a:off x="38782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4" name="Oval 687"/>
          <p:cNvSpPr>
            <a:spLocks noChangeArrowheads="1"/>
          </p:cNvSpPr>
          <p:nvPr/>
        </p:nvSpPr>
        <p:spPr bwMode="auto">
          <a:xfrm>
            <a:off x="4022725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5" name="Oval 688"/>
          <p:cNvSpPr>
            <a:spLocks noChangeArrowheads="1"/>
          </p:cNvSpPr>
          <p:nvPr/>
        </p:nvSpPr>
        <p:spPr bwMode="auto">
          <a:xfrm>
            <a:off x="41656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6" name="Oval 689"/>
          <p:cNvSpPr>
            <a:spLocks noChangeArrowheads="1"/>
          </p:cNvSpPr>
          <p:nvPr/>
        </p:nvSpPr>
        <p:spPr bwMode="auto">
          <a:xfrm>
            <a:off x="43100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7" name="Oval 690"/>
          <p:cNvSpPr>
            <a:spLocks noChangeArrowheads="1"/>
          </p:cNvSpPr>
          <p:nvPr/>
        </p:nvSpPr>
        <p:spPr bwMode="auto">
          <a:xfrm>
            <a:off x="30146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8" name="Oval 691"/>
          <p:cNvSpPr>
            <a:spLocks noChangeArrowheads="1"/>
          </p:cNvSpPr>
          <p:nvPr/>
        </p:nvSpPr>
        <p:spPr bwMode="auto">
          <a:xfrm>
            <a:off x="31575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9" name="Oval 692"/>
          <p:cNvSpPr>
            <a:spLocks noChangeArrowheads="1"/>
          </p:cNvSpPr>
          <p:nvPr/>
        </p:nvSpPr>
        <p:spPr bwMode="auto">
          <a:xfrm>
            <a:off x="33020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0" name="Oval 693"/>
          <p:cNvSpPr>
            <a:spLocks noChangeArrowheads="1"/>
          </p:cNvSpPr>
          <p:nvPr/>
        </p:nvSpPr>
        <p:spPr bwMode="auto">
          <a:xfrm>
            <a:off x="34464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1" name="Oval 694"/>
          <p:cNvSpPr>
            <a:spLocks noChangeArrowheads="1"/>
          </p:cNvSpPr>
          <p:nvPr/>
        </p:nvSpPr>
        <p:spPr bwMode="auto">
          <a:xfrm>
            <a:off x="35893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2" name="Oval 695"/>
          <p:cNvSpPr>
            <a:spLocks noChangeArrowheads="1"/>
          </p:cNvSpPr>
          <p:nvPr/>
        </p:nvSpPr>
        <p:spPr bwMode="auto">
          <a:xfrm>
            <a:off x="37338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3" name="Oval 696"/>
          <p:cNvSpPr>
            <a:spLocks noChangeArrowheads="1"/>
          </p:cNvSpPr>
          <p:nvPr/>
        </p:nvSpPr>
        <p:spPr bwMode="auto">
          <a:xfrm>
            <a:off x="38782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4" name="Oval 697"/>
          <p:cNvSpPr>
            <a:spLocks noChangeArrowheads="1"/>
          </p:cNvSpPr>
          <p:nvPr/>
        </p:nvSpPr>
        <p:spPr bwMode="auto">
          <a:xfrm>
            <a:off x="4022725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5" name="Oval 698"/>
          <p:cNvSpPr>
            <a:spLocks noChangeArrowheads="1"/>
          </p:cNvSpPr>
          <p:nvPr/>
        </p:nvSpPr>
        <p:spPr bwMode="auto">
          <a:xfrm>
            <a:off x="41656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6" name="Oval 699"/>
          <p:cNvSpPr>
            <a:spLocks noChangeArrowheads="1"/>
          </p:cNvSpPr>
          <p:nvPr/>
        </p:nvSpPr>
        <p:spPr bwMode="auto">
          <a:xfrm>
            <a:off x="43100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7" name="Oval 700"/>
          <p:cNvSpPr>
            <a:spLocks noChangeArrowheads="1"/>
          </p:cNvSpPr>
          <p:nvPr/>
        </p:nvSpPr>
        <p:spPr bwMode="auto">
          <a:xfrm>
            <a:off x="30146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8" name="Oval 701"/>
          <p:cNvSpPr>
            <a:spLocks noChangeArrowheads="1"/>
          </p:cNvSpPr>
          <p:nvPr/>
        </p:nvSpPr>
        <p:spPr bwMode="auto">
          <a:xfrm>
            <a:off x="31575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9" name="Oval 702"/>
          <p:cNvSpPr>
            <a:spLocks noChangeArrowheads="1"/>
          </p:cNvSpPr>
          <p:nvPr/>
        </p:nvSpPr>
        <p:spPr bwMode="auto">
          <a:xfrm>
            <a:off x="33020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0" name="Oval 703"/>
          <p:cNvSpPr>
            <a:spLocks noChangeArrowheads="1"/>
          </p:cNvSpPr>
          <p:nvPr/>
        </p:nvSpPr>
        <p:spPr bwMode="auto">
          <a:xfrm>
            <a:off x="34464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1" name="Oval 704"/>
          <p:cNvSpPr>
            <a:spLocks noChangeArrowheads="1"/>
          </p:cNvSpPr>
          <p:nvPr/>
        </p:nvSpPr>
        <p:spPr bwMode="auto">
          <a:xfrm>
            <a:off x="35893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2" name="Oval 705"/>
          <p:cNvSpPr>
            <a:spLocks noChangeArrowheads="1"/>
          </p:cNvSpPr>
          <p:nvPr/>
        </p:nvSpPr>
        <p:spPr bwMode="auto">
          <a:xfrm>
            <a:off x="37338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3" name="Oval 706"/>
          <p:cNvSpPr>
            <a:spLocks noChangeArrowheads="1"/>
          </p:cNvSpPr>
          <p:nvPr/>
        </p:nvSpPr>
        <p:spPr bwMode="auto">
          <a:xfrm>
            <a:off x="38782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4" name="Oval 707"/>
          <p:cNvSpPr>
            <a:spLocks noChangeArrowheads="1"/>
          </p:cNvSpPr>
          <p:nvPr/>
        </p:nvSpPr>
        <p:spPr bwMode="auto">
          <a:xfrm>
            <a:off x="4022725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5" name="Oval 708"/>
          <p:cNvSpPr>
            <a:spLocks noChangeArrowheads="1"/>
          </p:cNvSpPr>
          <p:nvPr/>
        </p:nvSpPr>
        <p:spPr bwMode="auto">
          <a:xfrm>
            <a:off x="41656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6" name="Oval 709"/>
          <p:cNvSpPr>
            <a:spLocks noChangeArrowheads="1"/>
          </p:cNvSpPr>
          <p:nvPr/>
        </p:nvSpPr>
        <p:spPr bwMode="auto">
          <a:xfrm>
            <a:off x="43100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7" name="Oval 710"/>
          <p:cNvSpPr>
            <a:spLocks noChangeArrowheads="1"/>
          </p:cNvSpPr>
          <p:nvPr/>
        </p:nvSpPr>
        <p:spPr bwMode="auto">
          <a:xfrm>
            <a:off x="30146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8" name="Oval 711"/>
          <p:cNvSpPr>
            <a:spLocks noChangeArrowheads="1"/>
          </p:cNvSpPr>
          <p:nvPr/>
        </p:nvSpPr>
        <p:spPr bwMode="auto">
          <a:xfrm>
            <a:off x="31575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9" name="Oval 712"/>
          <p:cNvSpPr>
            <a:spLocks noChangeArrowheads="1"/>
          </p:cNvSpPr>
          <p:nvPr/>
        </p:nvSpPr>
        <p:spPr bwMode="auto">
          <a:xfrm>
            <a:off x="33020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0" name="Oval 713"/>
          <p:cNvSpPr>
            <a:spLocks noChangeArrowheads="1"/>
          </p:cNvSpPr>
          <p:nvPr/>
        </p:nvSpPr>
        <p:spPr bwMode="auto">
          <a:xfrm>
            <a:off x="34464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1" name="Oval 714"/>
          <p:cNvSpPr>
            <a:spLocks noChangeArrowheads="1"/>
          </p:cNvSpPr>
          <p:nvPr/>
        </p:nvSpPr>
        <p:spPr bwMode="auto">
          <a:xfrm>
            <a:off x="35893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2" name="Oval 715"/>
          <p:cNvSpPr>
            <a:spLocks noChangeArrowheads="1"/>
          </p:cNvSpPr>
          <p:nvPr/>
        </p:nvSpPr>
        <p:spPr bwMode="auto">
          <a:xfrm>
            <a:off x="37338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3" name="Oval 716"/>
          <p:cNvSpPr>
            <a:spLocks noChangeArrowheads="1"/>
          </p:cNvSpPr>
          <p:nvPr/>
        </p:nvSpPr>
        <p:spPr bwMode="auto">
          <a:xfrm>
            <a:off x="38782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4" name="Oval 717"/>
          <p:cNvSpPr>
            <a:spLocks noChangeArrowheads="1"/>
          </p:cNvSpPr>
          <p:nvPr/>
        </p:nvSpPr>
        <p:spPr bwMode="auto">
          <a:xfrm>
            <a:off x="4022725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5" name="Oval 718"/>
          <p:cNvSpPr>
            <a:spLocks noChangeArrowheads="1"/>
          </p:cNvSpPr>
          <p:nvPr/>
        </p:nvSpPr>
        <p:spPr bwMode="auto">
          <a:xfrm>
            <a:off x="41656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6" name="Oval 719"/>
          <p:cNvSpPr>
            <a:spLocks noChangeArrowheads="1"/>
          </p:cNvSpPr>
          <p:nvPr/>
        </p:nvSpPr>
        <p:spPr bwMode="auto">
          <a:xfrm>
            <a:off x="43100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7" name="Oval 720"/>
          <p:cNvSpPr>
            <a:spLocks noChangeArrowheads="1"/>
          </p:cNvSpPr>
          <p:nvPr/>
        </p:nvSpPr>
        <p:spPr bwMode="auto">
          <a:xfrm>
            <a:off x="30146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8" name="Oval 721"/>
          <p:cNvSpPr>
            <a:spLocks noChangeArrowheads="1"/>
          </p:cNvSpPr>
          <p:nvPr/>
        </p:nvSpPr>
        <p:spPr bwMode="auto">
          <a:xfrm>
            <a:off x="31575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9" name="Oval 722"/>
          <p:cNvSpPr>
            <a:spLocks noChangeArrowheads="1"/>
          </p:cNvSpPr>
          <p:nvPr/>
        </p:nvSpPr>
        <p:spPr bwMode="auto">
          <a:xfrm>
            <a:off x="33020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0" name="Oval 723"/>
          <p:cNvSpPr>
            <a:spLocks noChangeArrowheads="1"/>
          </p:cNvSpPr>
          <p:nvPr/>
        </p:nvSpPr>
        <p:spPr bwMode="auto">
          <a:xfrm>
            <a:off x="34464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1" name="Oval 724"/>
          <p:cNvSpPr>
            <a:spLocks noChangeArrowheads="1"/>
          </p:cNvSpPr>
          <p:nvPr/>
        </p:nvSpPr>
        <p:spPr bwMode="auto">
          <a:xfrm>
            <a:off x="35893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2" name="Oval 725"/>
          <p:cNvSpPr>
            <a:spLocks noChangeArrowheads="1"/>
          </p:cNvSpPr>
          <p:nvPr/>
        </p:nvSpPr>
        <p:spPr bwMode="auto">
          <a:xfrm>
            <a:off x="37338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3" name="Oval 726"/>
          <p:cNvSpPr>
            <a:spLocks noChangeArrowheads="1"/>
          </p:cNvSpPr>
          <p:nvPr/>
        </p:nvSpPr>
        <p:spPr bwMode="auto">
          <a:xfrm>
            <a:off x="38782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4" name="Oval 727"/>
          <p:cNvSpPr>
            <a:spLocks noChangeArrowheads="1"/>
          </p:cNvSpPr>
          <p:nvPr/>
        </p:nvSpPr>
        <p:spPr bwMode="auto">
          <a:xfrm>
            <a:off x="4022725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5" name="Oval 728"/>
          <p:cNvSpPr>
            <a:spLocks noChangeArrowheads="1"/>
          </p:cNvSpPr>
          <p:nvPr/>
        </p:nvSpPr>
        <p:spPr bwMode="auto">
          <a:xfrm>
            <a:off x="41656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6" name="Oval 729"/>
          <p:cNvSpPr>
            <a:spLocks noChangeArrowheads="1"/>
          </p:cNvSpPr>
          <p:nvPr/>
        </p:nvSpPr>
        <p:spPr bwMode="auto">
          <a:xfrm>
            <a:off x="43100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7" name="Oval 730"/>
          <p:cNvSpPr>
            <a:spLocks noChangeArrowheads="1"/>
          </p:cNvSpPr>
          <p:nvPr/>
        </p:nvSpPr>
        <p:spPr bwMode="auto">
          <a:xfrm>
            <a:off x="30146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8" name="Oval 731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9" name="Oval 732"/>
          <p:cNvSpPr>
            <a:spLocks noChangeArrowheads="1"/>
          </p:cNvSpPr>
          <p:nvPr/>
        </p:nvSpPr>
        <p:spPr bwMode="auto">
          <a:xfrm>
            <a:off x="33020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0" name="Oval 733"/>
          <p:cNvSpPr>
            <a:spLocks noChangeArrowheads="1"/>
          </p:cNvSpPr>
          <p:nvPr/>
        </p:nvSpPr>
        <p:spPr bwMode="auto">
          <a:xfrm>
            <a:off x="34464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1" name="Oval 734"/>
          <p:cNvSpPr>
            <a:spLocks noChangeArrowheads="1"/>
          </p:cNvSpPr>
          <p:nvPr/>
        </p:nvSpPr>
        <p:spPr bwMode="auto">
          <a:xfrm>
            <a:off x="3589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2" name="Oval 735"/>
          <p:cNvSpPr>
            <a:spLocks noChangeArrowheads="1"/>
          </p:cNvSpPr>
          <p:nvPr/>
        </p:nvSpPr>
        <p:spPr bwMode="auto">
          <a:xfrm>
            <a:off x="37338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3" name="Oval 736"/>
          <p:cNvSpPr>
            <a:spLocks noChangeArrowheads="1"/>
          </p:cNvSpPr>
          <p:nvPr/>
        </p:nvSpPr>
        <p:spPr bwMode="auto">
          <a:xfrm>
            <a:off x="38782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4" name="Oval 737"/>
          <p:cNvSpPr>
            <a:spLocks noChangeArrowheads="1"/>
          </p:cNvSpPr>
          <p:nvPr/>
        </p:nvSpPr>
        <p:spPr bwMode="auto">
          <a:xfrm>
            <a:off x="40227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5" name="Oval 738"/>
          <p:cNvSpPr>
            <a:spLocks noChangeArrowheads="1"/>
          </p:cNvSpPr>
          <p:nvPr/>
        </p:nvSpPr>
        <p:spPr bwMode="auto">
          <a:xfrm>
            <a:off x="4165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6" name="Oval 739"/>
          <p:cNvSpPr>
            <a:spLocks noChangeArrowheads="1"/>
          </p:cNvSpPr>
          <p:nvPr/>
        </p:nvSpPr>
        <p:spPr bwMode="auto">
          <a:xfrm>
            <a:off x="43100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7" name="Oval 740"/>
          <p:cNvSpPr>
            <a:spLocks noChangeArrowheads="1"/>
          </p:cNvSpPr>
          <p:nvPr/>
        </p:nvSpPr>
        <p:spPr bwMode="auto">
          <a:xfrm>
            <a:off x="30146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8" name="Oval 741"/>
          <p:cNvSpPr>
            <a:spLocks noChangeArrowheads="1"/>
          </p:cNvSpPr>
          <p:nvPr/>
        </p:nvSpPr>
        <p:spPr bwMode="auto">
          <a:xfrm>
            <a:off x="31575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9" name="Oval 742"/>
          <p:cNvSpPr>
            <a:spLocks noChangeArrowheads="1"/>
          </p:cNvSpPr>
          <p:nvPr/>
        </p:nvSpPr>
        <p:spPr bwMode="auto">
          <a:xfrm>
            <a:off x="33020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0" name="Oval 743"/>
          <p:cNvSpPr>
            <a:spLocks noChangeArrowheads="1"/>
          </p:cNvSpPr>
          <p:nvPr/>
        </p:nvSpPr>
        <p:spPr bwMode="auto">
          <a:xfrm>
            <a:off x="34464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1" name="Oval 744"/>
          <p:cNvSpPr>
            <a:spLocks noChangeArrowheads="1"/>
          </p:cNvSpPr>
          <p:nvPr/>
        </p:nvSpPr>
        <p:spPr bwMode="auto">
          <a:xfrm>
            <a:off x="35893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2" name="Oval 745"/>
          <p:cNvSpPr>
            <a:spLocks noChangeArrowheads="1"/>
          </p:cNvSpPr>
          <p:nvPr/>
        </p:nvSpPr>
        <p:spPr bwMode="auto">
          <a:xfrm>
            <a:off x="37338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3" name="Oval 746"/>
          <p:cNvSpPr>
            <a:spLocks noChangeArrowheads="1"/>
          </p:cNvSpPr>
          <p:nvPr/>
        </p:nvSpPr>
        <p:spPr bwMode="auto">
          <a:xfrm>
            <a:off x="38782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4" name="Oval 747"/>
          <p:cNvSpPr>
            <a:spLocks noChangeArrowheads="1"/>
          </p:cNvSpPr>
          <p:nvPr/>
        </p:nvSpPr>
        <p:spPr bwMode="auto">
          <a:xfrm>
            <a:off x="4022725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5" name="Oval 748"/>
          <p:cNvSpPr>
            <a:spLocks noChangeArrowheads="1"/>
          </p:cNvSpPr>
          <p:nvPr/>
        </p:nvSpPr>
        <p:spPr bwMode="auto">
          <a:xfrm>
            <a:off x="41656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6" name="Oval 749"/>
          <p:cNvSpPr>
            <a:spLocks noChangeArrowheads="1"/>
          </p:cNvSpPr>
          <p:nvPr/>
        </p:nvSpPr>
        <p:spPr bwMode="auto">
          <a:xfrm>
            <a:off x="43100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7" name="Oval 750"/>
          <p:cNvSpPr>
            <a:spLocks noChangeArrowheads="1"/>
          </p:cNvSpPr>
          <p:nvPr/>
        </p:nvSpPr>
        <p:spPr bwMode="auto">
          <a:xfrm>
            <a:off x="30146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8" name="Oval 751"/>
          <p:cNvSpPr>
            <a:spLocks noChangeArrowheads="1"/>
          </p:cNvSpPr>
          <p:nvPr/>
        </p:nvSpPr>
        <p:spPr bwMode="auto">
          <a:xfrm>
            <a:off x="31575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9" name="Oval 752"/>
          <p:cNvSpPr>
            <a:spLocks noChangeArrowheads="1"/>
          </p:cNvSpPr>
          <p:nvPr/>
        </p:nvSpPr>
        <p:spPr bwMode="auto">
          <a:xfrm>
            <a:off x="33020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0" name="Oval 753"/>
          <p:cNvSpPr>
            <a:spLocks noChangeArrowheads="1"/>
          </p:cNvSpPr>
          <p:nvPr/>
        </p:nvSpPr>
        <p:spPr bwMode="auto">
          <a:xfrm>
            <a:off x="34464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1" name="Oval 754"/>
          <p:cNvSpPr>
            <a:spLocks noChangeArrowheads="1"/>
          </p:cNvSpPr>
          <p:nvPr/>
        </p:nvSpPr>
        <p:spPr bwMode="auto">
          <a:xfrm>
            <a:off x="35893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2" name="Oval 755"/>
          <p:cNvSpPr>
            <a:spLocks noChangeArrowheads="1"/>
          </p:cNvSpPr>
          <p:nvPr/>
        </p:nvSpPr>
        <p:spPr bwMode="auto">
          <a:xfrm>
            <a:off x="37338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3" name="Oval 756"/>
          <p:cNvSpPr>
            <a:spLocks noChangeArrowheads="1"/>
          </p:cNvSpPr>
          <p:nvPr/>
        </p:nvSpPr>
        <p:spPr bwMode="auto">
          <a:xfrm>
            <a:off x="38782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4" name="Oval 757"/>
          <p:cNvSpPr>
            <a:spLocks noChangeArrowheads="1"/>
          </p:cNvSpPr>
          <p:nvPr/>
        </p:nvSpPr>
        <p:spPr bwMode="auto">
          <a:xfrm>
            <a:off x="4022725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5" name="Oval 758"/>
          <p:cNvSpPr>
            <a:spLocks noChangeArrowheads="1"/>
          </p:cNvSpPr>
          <p:nvPr/>
        </p:nvSpPr>
        <p:spPr bwMode="auto">
          <a:xfrm>
            <a:off x="41656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6" name="Oval 759"/>
          <p:cNvSpPr>
            <a:spLocks noChangeArrowheads="1"/>
          </p:cNvSpPr>
          <p:nvPr/>
        </p:nvSpPr>
        <p:spPr bwMode="auto">
          <a:xfrm>
            <a:off x="43100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7" name="Oval 760"/>
          <p:cNvSpPr>
            <a:spLocks noChangeArrowheads="1"/>
          </p:cNvSpPr>
          <p:nvPr/>
        </p:nvSpPr>
        <p:spPr bwMode="auto">
          <a:xfrm>
            <a:off x="30146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8" name="Oval 761"/>
          <p:cNvSpPr>
            <a:spLocks noChangeArrowheads="1"/>
          </p:cNvSpPr>
          <p:nvPr/>
        </p:nvSpPr>
        <p:spPr bwMode="auto">
          <a:xfrm>
            <a:off x="31575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9" name="Oval 762"/>
          <p:cNvSpPr>
            <a:spLocks noChangeArrowheads="1"/>
          </p:cNvSpPr>
          <p:nvPr/>
        </p:nvSpPr>
        <p:spPr bwMode="auto">
          <a:xfrm>
            <a:off x="33020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0" name="Oval 763"/>
          <p:cNvSpPr>
            <a:spLocks noChangeArrowheads="1"/>
          </p:cNvSpPr>
          <p:nvPr/>
        </p:nvSpPr>
        <p:spPr bwMode="auto">
          <a:xfrm>
            <a:off x="34464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1" name="Oval 764"/>
          <p:cNvSpPr>
            <a:spLocks noChangeArrowheads="1"/>
          </p:cNvSpPr>
          <p:nvPr/>
        </p:nvSpPr>
        <p:spPr bwMode="auto">
          <a:xfrm>
            <a:off x="35893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2" name="Oval 765"/>
          <p:cNvSpPr>
            <a:spLocks noChangeArrowheads="1"/>
          </p:cNvSpPr>
          <p:nvPr/>
        </p:nvSpPr>
        <p:spPr bwMode="auto">
          <a:xfrm>
            <a:off x="37338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3" name="Oval 766"/>
          <p:cNvSpPr>
            <a:spLocks noChangeArrowheads="1"/>
          </p:cNvSpPr>
          <p:nvPr/>
        </p:nvSpPr>
        <p:spPr bwMode="auto">
          <a:xfrm>
            <a:off x="38782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4" name="Oval 767"/>
          <p:cNvSpPr>
            <a:spLocks noChangeArrowheads="1"/>
          </p:cNvSpPr>
          <p:nvPr/>
        </p:nvSpPr>
        <p:spPr bwMode="auto">
          <a:xfrm>
            <a:off x="4022725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5" name="Oval 768"/>
          <p:cNvSpPr>
            <a:spLocks noChangeArrowheads="1"/>
          </p:cNvSpPr>
          <p:nvPr/>
        </p:nvSpPr>
        <p:spPr bwMode="auto">
          <a:xfrm>
            <a:off x="41656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6" name="Oval 769"/>
          <p:cNvSpPr>
            <a:spLocks noChangeArrowheads="1"/>
          </p:cNvSpPr>
          <p:nvPr/>
        </p:nvSpPr>
        <p:spPr bwMode="auto">
          <a:xfrm>
            <a:off x="43100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7" name="Oval 770"/>
          <p:cNvSpPr>
            <a:spLocks noChangeArrowheads="1"/>
          </p:cNvSpPr>
          <p:nvPr/>
        </p:nvSpPr>
        <p:spPr bwMode="auto">
          <a:xfrm>
            <a:off x="30146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8" name="Oval 771"/>
          <p:cNvSpPr>
            <a:spLocks noChangeArrowheads="1"/>
          </p:cNvSpPr>
          <p:nvPr/>
        </p:nvSpPr>
        <p:spPr bwMode="auto">
          <a:xfrm>
            <a:off x="31575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9" name="Oval 772"/>
          <p:cNvSpPr>
            <a:spLocks noChangeArrowheads="1"/>
          </p:cNvSpPr>
          <p:nvPr/>
        </p:nvSpPr>
        <p:spPr bwMode="auto">
          <a:xfrm>
            <a:off x="33020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0" name="Oval 773"/>
          <p:cNvSpPr>
            <a:spLocks noChangeArrowheads="1"/>
          </p:cNvSpPr>
          <p:nvPr/>
        </p:nvSpPr>
        <p:spPr bwMode="auto">
          <a:xfrm>
            <a:off x="34464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1" name="Oval 774"/>
          <p:cNvSpPr>
            <a:spLocks noChangeArrowheads="1"/>
          </p:cNvSpPr>
          <p:nvPr/>
        </p:nvSpPr>
        <p:spPr bwMode="auto">
          <a:xfrm>
            <a:off x="35893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2" name="Oval 775"/>
          <p:cNvSpPr>
            <a:spLocks noChangeArrowheads="1"/>
          </p:cNvSpPr>
          <p:nvPr/>
        </p:nvSpPr>
        <p:spPr bwMode="auto">
          <a:xfrm>
            <a:off x="37338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3" name="Oval 776"/>
          <p:cNvSpPr>
            <a:spLocks noChangeArrowheads="1"/>
          </p:cNvSpPr>
          <p:nvPr/>
        </p:nvSpPr>
        <p:spPr bwMode="auto">
          <a:xfrm>
            <a:off x="38782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4" name="Oval 777"/>
          <p:cNvSpPr>
            <a:spLocks noChangeArrowheads="1"/>
          </p:cNvSpPr>
          <p:nvPr/>
        </p:nvSpPr>
        <p:spPr bwMode="auto">
          <a:xfrm>
            <a:off x="4022725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5" name="Oval 778"/>
          <p:cNvSpPr>
            <a:spLocks noChangeArrowheads="1"/>
          </p:cNvSpPr>
          <p:nvPr/>
        </p:nvSpPr>
        <p:spPr bwMode="auto">
          <a:xfrm>
            <a:off x="41656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6" name="Oval 779"/>
          <p:cNvSpPr>
            <a:spLocks noChangeArrowheads="1"/>
          </p:cNvSpPr>
          <p:nvPr/>
        </p:nvSpPr>
        <p:spPr bwMode="auto">
          <a:xfrm>
            <a:off x="43100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7" name="Oval 780"/>
          <p:cNvSpPr>
            <a:spLocks noChangeArrowheads="1"/>
          </p:cNvSpPr>
          <p:nvPr/>
        </p:nvSpPr>
        <p:spPr bwMode="auto">
          <a:xfrm>
            <a:off x="30146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8" name="Oval 781"/>
          <p:cNvSpPr>
            <a:spLocks noChangeArrowheads="1"/>
          </p:cNvSpPr>
          <p:nvPr/>
        </p:nvSpPr>
        <p:spPr bwMode="auto">
          <a:xfrm>
            <a:off x="31575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9" name="Oval 782"/>
          <p:cNvSpPr>
            <a:spLocks noChangeArrowheads="1"/>
          </p:cNvSpPr>
          <p:nvPr/>
        </p:nvSpPr>
        <p:spPr bwMode="auto">
          <a:xfrm>
            <a:off x="33020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0" name="Oval 783"/>
          <p:cNvSpPr>
            <a:spLocks noChangeArrowheads="1"/>
          </p:cNvSpPr>
          <p:nvPr/>
        </p:nvSpPr>
        <p:spPr bwMode="auto">
          <a:xfrm>
            <a:off x="34464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1" name="Oval 784"/>
          <p:cNvSpPr>
            <a:spLocks noChangeArrowheads="1"/>
          </p:cNvSpPr>
          <p:nvPr/>
        </p:nvSpPr>
        <p:spPr bwMode="auto">
          <a:xfrm>
            <a:off x="35893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2" name="Oval 785"/>
          <p:cNvSpPr>
            <a:spLocks noChangeArrowheads="1"/>
          </p:cNvSpPr>
          <p:nvPr/>
        </p:nvSpPr>
        <p:spPr bwMode="auto">
          <a:xfrm>
            <a:off x="37338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3" name="Oval 786"/>
          <p:cNvSpPr>
            <a:spLocks noChangeArrowheads="1"/>
          </p:cNvSpPr>
          <p:nvPr/>
        </p:nvSpPr>
        <p:spPr bwMode="auto">
          <a:xfrm>
            <a:off x="38782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4" name="Oval 787"/>
          <p:cNvSpPr>
            <a:spLocks noChangeArrowheads="1"/>
          </p:cNvSpPr>
          <p:nvPr/>
        </p:nvSpPr>
        <p:spPr bwMode="auto">
          <a:xfrm>
            <a:off x="4022725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5" name="Oval 788"/>
          <p:cNvSpPr>
            <a:spLocks noChangeArrowheads="1"/>
          </p:cNvSpPr>
          <p:nvPr/>
        </p:nvSpPr>
        <p:spPr bwMode="auto">
          <a:xfrm>
            <a:off x="41656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6" name="Oval 789"/>
          <p:cNvSpPr>
            <a:spLocks noChangeArrowheads="1"/>
          </p:cNvSpPr>
          <p:nvPr/>
        </p:nvSpPr>
        <p:spPr bwMode="auto">
          <a:xfrm>
            <a:off x="43100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7" name="Oval 790"/>
          <p:cNvSpPr>
            <a:spLocks noChangeArrowheads="1"/>
          </p:cNvSpPr>
          <p:nvPr/>
        </p:nvSpPr>
        <p:spPr bwMode="auto">
          <a:xfrm>
            <a:off x="30146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8" name="Oval 791"/>
          <p:cNvSpPr>
            <a:spLocks noChangeArrowheads="1"/>
          </p:cNvSpPr>
          <p:nvPr/>
        </p:nvSpPr>
        <p:spPr bwMode="auto">
          <a:xfrm>
            <a:off x="31575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9" name="Oval 792"/>
          <p:cNvSpPr>
            <a:spLocks noChangeArrowheads="1"/>
          </p:cNvSpPr>
          <p:nvPr/>
        </p:nvSpPr>
        <p:spPr bwMode="auto">
          <a:xfrm>
            <a:off x="33020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0" name="Oval 793"/>
          <p:cNvSpPr>
            <a:spLocks noChangeArrowheads="1"/>
          </p:cNvSpPr>
          <p:nvPr/>
        </p:nvSpPr>
        <p:spPr bwMode="auto">
          <a:xfrm>
            <a:off x="34464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1" name="Oval 794"/>
          <p:cNvSpPr>
            <a:spLocks noChangeArrowheads="1"/>
          </p:cNvSpPr>
          <p:nvPr/>
        </p:nvSpPr>
        <p:spPr bwMode="auto">
          <a:xfrm>
            <a:off x="35893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2" name="Oval 795"/>
          <p:cNvSpPr>
            <a:spLocks noChangeArrowheads="1"/>
          </p:cNvSpPr>
          <p:nvPr/>
        </p:nvSpPr>
        <p:spPr bwMode="auto">
          <a:xfrm>
            <a:off x="37338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3" name="Oval 796"/>
          <p:cNvSpPr>
            <a:spLocks noChangeArrowheads="1"/>
          </p:cNvSpPr>
          <p:nvPr/>
        </p:nvSpPr>
        <p:spPr bwMode="auto">
          <a:xfrm>
            <a:off x="38782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4" name="Oval 797"/>
          <p:cNvSpPr>
            <a:spLocks noChangeArrowheads="1"/>
          </p:cNvSpPr>
          <p:nvPr/>
        </p:nvSpPr>
        <p:spPr bwMode="auto">
          <a:xfrm>
            <a:off x="4022725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5" name="Oval 798"/>
          <p:cNvSpPr>
            <a:spLocks noChangeArrowheads="1"/>
          </p:cNvSpPr>
          <p:nvPr/>
        </p:nvSpPr>
        <p:spPr bwMode="auto">
          <a:xfrm>
            <a:off x="41656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6" name="Oval 799"/>
          <p:cNvSpPr>
            <a:spLocks noChangeArrowheads="1"/>
          </p:cNvSpPr>
          <p:nvPr/>
        </p:nvSpPr>
        <p:spPr bwMode="auto">
          <a:xfrm>
            <a:off x="43100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7" name="Oval 800"/>
          <p:cNvSpPr>
            <a:spLocks noChangeArrowheads="1"/>
          </p:cNvSpPr>
          <p:nvPr/>
        </p:nvSpPr>
        <p:spPr bwMode="auto">
          <a:xfrm>
            <a:off x="854075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8" name="Oval 802"/>
          <p:cNvSpPr>
            <a:spLocks noChangeArrowheads="1"/>
          </p:cNvSpPr>
          <p:nvPr/>
        </p:nvSpPr>
        <p:spPr bwMode="auto">
          <a:xfrm>
            <a:off x="9985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9" name="Oval 803"/>
          <p:cNvSpPr>
            <a:spLocks noChangeArrowheads="1"/>
          </p:cNvSpPr>
          <p:nvPr/>
        </p:nvSpPr>
        <p:spPr bwMode="auto">
          <a:xfrm>
            <a:off x="11414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0" name="Oval 804"/>
          <p:cNvSpPr>
            <a:spLocks noChangeArrowheads="1"/>
          </p:cNvSpPr>
          <p:nvPr/>
        </p:nvSpPr>
        <p:spPr bwMode="auto">
          <a:xfrm>
            <a:off x="12858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1" name="Oval 805"/>
          <p:cNvSpPr>
            <a:spLocks noChangeArrowheads="1"/>
          </p:cNvSpPr>
          <p:nvPr/>
        </p:nvSpPr>
        <p:spPr bwMode="auto">
          <a:xfrm>
            <a:off x="14303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2" name="Oval 806"/>
          <p:cNvSpPr>
            <a:spLocks noChangeArrowheads="1"/>
          </p:cNvSpPr>
          <p:nvPr/>
        </p:nvSpPr>
        <p:spPr bwMode="auto">
          <a:xfrm>
            <a:off x="15748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3" name="Oval 807"/>
          <p:cNvSpPr>
            <a:spLocks noChangeArrowheads="1"/>
          </p:cNvSpPr>
          <p:nvPr/>
        </p:nvSpPr>
        <p:spPr bwMode="auto">
          <a:xfrm>
            <a:off x="17176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4" name="Oval 808"/>
          <p:cNvSpPr>
            <a:spLocks noChangeArrowheads="1"/>
          </p:cNvSpPr>
          <p:nvPr/>
        </p:nvSpPr>
        <p:spPr bwMode="auto">
          <a:xfrm>
            <a:off x="186055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5" name="Oval 809"/>
          <p:cNvSpPr>
            <a:spLocks noChangeArrowheads="1"/>
          </p:cNvSpPr>
          <p:nvPr/>
        </p:nvSpPr>
        <p:spPr bwMode="auto">
          <a:xfrm>
            <a:off x="20050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6" name="Oval 810"/>
          <p:cNvSpPr>
            <a:spLocks noChangeArrowheads="1"/>
          </p:cNvSpPr>
          <p:nvPr/>
        </p:nvSpPr>
        <p:spPr bwMode="auto">
          <a:xfrm>
            <a:off x="21494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7" name="Oval 811"/>
          <p:cNvSpPr>
            <a:spLocks noChangeArrowheads="1"/>
          </p:cNvSpPr>
          <p:nvPr/>
        </p:nvSpPr>
        <p:spPr bwMode="auto">
          <a:xfrm>
            <a:off x="22939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8" name="Oval 812"/>
          <p:cNvSpPr>
            <a:spLocks noChangeArrowheads="1"/>
          </p:cNvSpPr>
          <p:nvPr/>
        </p:nvSpPr>
        <p:spPr bwMode="auto">
          <a:xfrm>
            <a:off x="24384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9" name="Oval 813"/>
          <p:cNvSpPr>
            <a:spLocks noChangeArrowheads="1"/>
          </p:cNvSpPr>
          <p:nvPr/>
        </p:nvSpPr>
        <p:spPr bwMode="auto">
          <a:xfrm>
            <a:off x="25812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0" name="Oval 814"/>
          <p:cNvSpPr>
            <a:spLocks noChangeArrowheads="1"/>
          </p:cNvSpPr>
          <p:nvPr/>
        </p:nvSpPr>
        <p:spPr bwMode="auto">
          <a:xfrm>
            <a:off x="27257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1" name="Oval 815"/>
          <p:cNvSpPr>
            <a:spLocks noChangeArrowheads="1"/>
          </p:cNvSpPr>
          <p:nvPr/>
        </p:nvSpPr>
        <p:spPr bwMode="auto">
          <a:xfrm>
            <a:off x="854075" y="4899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2" name="Oval 816"/>
          <p:cNvSpPr>
            <a:spLocks noChangeArrowheads="1"/>
          </p:cNvSpPr>
          <p:nvPr/>
        </p:nvSpPr>
        <p:spPr bwMode="auto">
          <a:xfrm>
            <a:off x="30146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3" name="Oval 817"/>
          <p:cNvSpPr>
            <a:spLocks noChangeArrowheads="1"/>
          </p:cNvSpPr>
          <p:nvPr/>
        </p:nvSpPr>
        <p:spPr bwMode="auto">
          <a:xfrm>
            <a:off x="31575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4" name="Oval 818"/>
          <p:cNvSpPr>
            <a:spLocks noChangeArrowheads="1"/>
          </p:cNvSpPr>
          <p:nvPr/>
        </p:nvSpPr>
        <p:spPr bwMode="auto">
          <a:xfrm>
            <a:off x="33020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5" name="Oval 819"/>
          <p:cNvSpPr>
            <a:spLocks noChangeArrowheads="1"/>
          </p:cNvSpPr>
          <p:nvPr/>
        </p:nvSpPr>
        <p:spPr bwMode="auto">
          <a:xfrm>
            <a:off x="34464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6" name="Oval 820"/>
          <p:cNvSpPr>
            <a:spLocks noChangeArrowheads="1"/>
          </p:cNvSpPr>
          <p:nvPr/>
        </p:nvSpPr>
        <p:spPr bwMode="auto">
          <a:xfrm>
            <a:off x="359092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7" name="Oval 821"/>
          <p:cNvSpPr>
            <a:spLocks noChangeArrowheads="1"/>
          </p:cNvSpPr>
          <p:nvPr/>
        </p:nvSpPr>
        <p:spPr bwMode="auto">
          <a:xfrm>
            <a:off x="37338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8" name="Oval 822"/>
          <p:cNvSpPr>
            <a:spLocks noChangeArrowheads="1"/>
          </p:cNvSpPr>
          <p:nvPr/>
        </p:nvSpPr>
        <p:spPr bwMode="auto">
          <a:xfrm>
            <a:off x="387667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9" name="Oval 823"/>
          <p:cNvSpPr>
            <a:spLocks noChangeArrowheads="1"/>
          </p:cNvSpPr>
          <p:nvPr/>
        </p:nvSpPr>
        <p:spPr bwMode="auto">
          <a:xfrm>
            <a:off x="40211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0" name="Oval 824"/>
          <p:cNvSpPr>
            <a:spLocks noChangeArrowheads="1"/>
          </p:cNvSpPr>
          <p:nvPr/>
        </p:nvSpPr>
        <p:spPr bwMode="auto">
          <a:xfrm>
            <a:off x="41656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1" name="Oval 825"/>
          <p:cNvSpPr>
            <a:spLocks noChangeArrowheads="1"/>
          </p:cNvSpPr>
          <p:nvPr/>
        </p:nvSpPr>
        <p:spPr bwMode="auto">
          <a:xfrm>
            <a:off x="43100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2" name="Oval 829"/>
          <p:cNvSpPr>
            <a:spLocks noChangeArrowheads="1"/>
          </p:cNvSpPr>
          <p:nvPr/>
        </p:nvSpPr>
        <p:spPr bwMode="auto">
          <a:xfrm>
            <a:off x="28702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3" name="Oval 830"/>
          <p:cNvSpPr>
            <a:spLocks noChangeArrowheads="1"/>
          </p:cNvSpPr>
          <p:nvPr/>
        </p:nvSpPr>
        <p:spPr bwMode="auto">
          <a:xfrm>
            <a:off x="30146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4" name="Oval 831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5" name="Oval 832"/>
          <p:cNvSpPr>
            <a:spLocks noChangeArrowheads="1"/>
          </p:cNvSpPr>
          <p:nvPr/>
        </p:nvSpPr>
        <p:spPr bwMode="auto">
          <a:xfrm>
            <a:off x="33020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6" name="Oval 833"/>
          <p:cNvSpPr>
            <a:spLocks noChangeArrowheads="1"/>
          </p:cNvSpPr>
          <p:nvPr/>
        </p:nvSpPr>
        <p:spPr bwMode="auto">
          <a:xfrm>
            <a:off x="34464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7" name="Oval 834"/>
          <p:cNvSpPr>
            <a:spLocks noChangeArrowheads="1"/>
          </p:cNvSpPr>
          <p:nvPr/>
        </p:nvSpPr>
        <p:spPr bwMode="auto">
          <a:xfrm>
            <a:off x="35909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8" name="Oval 835"/>
          <p:cNvSpPr>
            <a:spLocks noChangeArrowheads="1"/>
          </p:cNvSpPr>
          <p:nvPr/>
        </p:nvSpPr>
        <p:spPr bwMode="auto">
          <a:xfrm>
            <a:off x="37338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9" name="Oval 836"/>
          <p:cNvSpPr>
            <a:spLocks noChangeArrowheads="1"/>
          </p:cNvSpPr>
          <p:nvPr/>
        </p:nvSpPr>
        <p:spPr bwMode="auto">
          <a:xfrm>
            <a:off x="3876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0" name="Oval 837"/>
          <p:cNvSpPr>
            <a:spLocks noChangeArrowheads="1"/>
          </p:cNvSpPr>
          <p:nvPr/>
        </p:nvSpPr>
        <p:spPr bwMode="auto">
          <a:xfrm>
            <a:off x="4021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1" name="Oval 838"/>
          <p:cNvSpPr>
            <a:spLocks noChangeArrowheads="1"/>
          </p:cNvSpPr>
          <p:nvPr/>
        </p:nvSpPr>
        <p:spPr bwMode="auto">
          <a:xfrm>
            <a:off x="4165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2" name="Oval 839"/>
          <p:cNvSpPr>
            <a:spLocks noChangeArrowheads="1"/>
          </p:cNvSpPr>
          <p:nvPr/>
        </p:nvSpPr>
        <p:spPr bwMode="auto">
          <a:xfrm>
            <a:off x="43100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3" name="Oval 840"/>
          <p:cNvSpPr>
            <a:spLocks noChangeArrowheads="1"/>
          </p:cNvSpPr>
          <p:nvPr/>
        </p:nvSpPr>
        <p:spPr bwMode="auto">
          <a:xfrm>
            <a:off x="2870200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4" name="Oval 841"/>
          <p:cNvSpPr>
            <a:spLocks noChangeArrowheads="1"/>
          </p:cNvSpPr>
          <p:nvPr/>
        </p:nvSpPr>
        <p:spPr bwMode="auto">
          <a:xfrm>
            <a:off x="9985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5" name="Oval 842"/>
          <p:cNvSpPr>
            <a:spLocks noChangeArrowheads="1"/>
          </p:cNvSpPr>
          <p:nvPr/>
        </p:nvSpPr>
        <p:spPr bwMode="auto">
          <a:xfrm>
            <a:off x="11414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6" name="Oval 843"/>
          <p:cNvSpPr>
            <a:spLocks noChangeArrowheads="1"/>
          </p:cNvSpPr>
          <p:nvPr/>
        </p:nvSpPr>
        <p:spPr bwMode="auto">
          <a:xfrm>
            <a:off x="12858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7" name="Oval 844"/>
          <p:cNvSpPr>
            <a:spLocks noChangeArrowheads="1"/>
          </p:cNvSpPr>
          <p:nvPr/>
        </p:nvSpPr>
        <p:spPr bwMode="auto">
          <a:xfrm>
            <a:off x="14303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8" name="Oval 845"/>
          <p:cNvSpPr>
            <a:spLocks noChangeArrowheads="1"/>
          </p:cNvSpPr>
          <p:nvPr/>
        </p:nvSpPr>
        <p:spPr bwMode="auto">
          <a:xfrm>
            <a:off x="15748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9" name="Oval 846"/>
          <p:cNvSpPr>
            <a:spLocks noChangeArrowheads="1"/>
          </p:cNvSpPr>
          <p:nvPr/>
        </p:nvSpPr>
        <p:spPr bwMode="auto">
          <a:xfrm>
            <a:off x="17176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0" name="Oval 847"/>
          <p:cNvSpPr>
            <a:spLocks noChangeArrowheads="1"/>
          </p:cNvSpPr>
          <p:nvPr/>
        </p:nvSpPr>
        <p:spPr bwMode="auto">
          <a:xfrm>
            <a:off x="186055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1" name="Oval 848"/>
          <p:cNvSpPr>
            <a:spLocks noChangeArrowheads="1"/>
          </p:cNvSpPr>
          <p:nvPr/>
        </p:nvSpPr>
        <p:spPr bwMode="auto">
          <a:xfrm>
            <a:off x="20050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2" name="Oval 849"/>
          <p:cNvSpPr>
            <a:spLocks noChangeArrowheads="1"/>
          </p:cNvSpPr>
          <p:nvPr/>
        </p:nvSpPr>
        <p:spPr bwMode="auto">
          <a:xfrm>
            <a:off x="21494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3" name="Oval 850"/>
          <p:cNvSpPr>
            <a:spLocks noChangeArrowheads="1"/>
          </p:cNvSpPr>
          <p:nvPr/>
        </p:nvSpPr>
        <p:spPr bwMode="auto">
          <a:xfrm>
            <a:off x="22939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4" name="Oval 851"/>
          <p:cNvSpPr>
            <a:spLocks noChangeArrowheads="1"/>
          </p:cNvSpPr>
          <p:nvPr/>
        </p:nvSpPr>
        <p:spPr bwMode="auto">
          <a:xfrm>
            <a:off x="24384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5" name="Oval 852"/>
          <p:cNvSpPr>
            <a:spLocks noChangeArrowheads="1"/>
          </p:cNvSpPr>
          <p:nvPr/>
        </p:nvSpPr>
        <p:spPr bwMode="auto">
          <a:xfrm>
            <a:off x="25812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6" name="Oval 853"/>
          <p:cNvSpPr>
            <a:spLocks noChangeArrowheads="1"/>
          </p:cNvSpPr>
          <p:nvPr/>
        </p:nvSpPr>
        <p:spPr bwMode="auto">
          <a:xfrm>
            <a:off x="27257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7" name="Oval 854"/>
          <p:cNvSpPr>
            <a:spLocks noChangeArrowheads="1"/>
          </p:cNvSpPr>
          <p:nvPr/>
        </p:nvSpPr>
        <p:spPr bwMode="auto">
          <a:xfrm>
            <a:off x="854075" y="5038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8" name="Oval 855"/>
          <p:cNvSpPr>
            <a:spLocks noChangeArrowheads="1"/>
          </p:cNvSpPr>
          <p:nvPr/>
        </p:nvSpPr>
        <p:spPr bwMode="auto">
          <a:xfrm>
            <a:off x="30146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9" name="Oval 856"/>
          <p:cNvSpPr>
            <a:spLocks noChangeArrowheads="1"/>
          </p:cNvSpPr>
          <p:nvPr/>
        </p:nvSpPr>
        <p:spPr bwMode="auto">
          <a:xfrm>
            <a:off x="31575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0" name="Oval 857"/>
          <p:cNvSpPr>
            <a:spLocks noChangeArrowheads="1"/>
          </p:cNvSpPr>
          <p:nvPr/>
        </p:nvSpPr>
        <p:spPr bwMode="auto">
          <a:xfrm>
            <a:off x="33020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1" name="Oval 858"/>
          <p:cNvSpPr>
            <a:spLocks noChangeArrowheads="1"/>
          </p:cNvSpPr>
          <p:nvPr/>
        </p:nvSpPr>
        <p:spPr bwMode="auto">
          <a:xfrm>
            <a:off x="34464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2" name="Oval 859"/>
          <p:cNvSpPr>
            <a:spLocks noChangeArrowheads="1"/>
          </p:cNvSpPr>
          <p:nvPr/>
        </p:nvSpPr>
        <p:spPr bwMode="auto">
          <a:xfrm>
            <a:off x="359092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3" name="Oval 860"/>
          <p:cNvSpPr>
            <a:spLocks noChangeArrowheads="1"/>
          </p:cNvSpPr>
          <p:nvPr/>
        </p:nvSpPr>
        <p:spPr bwMode="auto">
          <a:xfrm>
            <a:off x="37338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4" name="Oval 861"/>
          <p:cNvSpPr>
            <a:spLocks noChangeArrowheads="1"/>
          </p:cNvSpPr>
          <p:nvPr/>
        </p:nvSpPr>
        <p:spPr bwMode="auto">
          <a:xfrm>
            <a:off x="387667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5" name="Oval 862"/>
          <p:cNvSpPr>
            <a:spLocks noChangeArrowheads="1"/>
          </p:cNvSpPr>
          <p:nvPr/>
        </p:nvSpPr>
        <p:spPr bwMode="auto">
          <a:xfrm>
            <a:off x="40211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6" name="Oval 863"/>
          <p:cNvSpPr>
            <a:spLocks noChangeArrowheads="1"/>
          </p:cNvSpPr>
          <p:nvPr/>
        </p:nvSpPr>
        <p:spPr bwMode="auto">
          <a:xfrm>
            <a:off x="41656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7" name="Oval 864"/>
          <p:cNvSpPr>
            <a:spLocks noChangeArrowheads="1"/>
          </p:cNvSpPr>
          <p:nvPr/>
        </p:nvSpPr>
        <p:spPr bwMode="auto">
          <a:xfrm>
            <a:off x="43100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8" name="Oval 865"/>
          <p:cNvSpPr>
            <a:spLocks noChangeArrowheads="1"/>
          </p:cNvSpPr>
          <p:nvPr/>
        </p:nvSpPr>
        <p:spPr bwMode="auto">
          <a:xfrm>
            <a:off x="28702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9" name="Oval 866"/>
          <p:cNvSpPr>
            <a:spLocks noChangeArrowheads="1"/>
          </p:cNvSpPr>
          <p:nvPr/>
        </p:nvSpPr>
        <p:spPr bwMode="auto">
          <a:xfrm>
            <a:off x="9985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0" name="Oval 867"/>
          <p:cNvSpPr>
            <a:spLocks noChangeArrowheads="1"/>
          </p:cNvSpPr>
          <p:nvPr/>
        </p:nvSpPr>
        <p:spPr bwMode="auto">
          <a:xfrm>
            <a:off x="11414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1" name="Oval 868"/>
          <p:cNvSpPr>
            <a:spLocks noChangeArrowheads="1"/>
          </p:cNvSpPr>
          <p:nvPr/>
        </p:nvSpPr>
        <p:spPr bwMode="auto">
          <a:xfrm>
            <a:off x="12858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2" name="Oval 869"/>
          <p:cNvSpPr>
            <a:spLocks noChangeArrowheads="1"/>
          </p:cNvSpPr>
          <p:nvPr/>
        </p:nvSpPr>
        <p:spPr bwMode="auto">
          <a:xfrm>
            <a:off x="14303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3" name="Oval 870"/>
          <p:cNvSpPr>
            <a:spLocks noChangeArrowheads="1"/>
          </p:cNvSpPr>
          <p:nvPr/>
        </p:nvSpPr>
        <p:spPr bwMode="auto">
          <a:xfrm>
            <a:off x="15748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4" name="Oval 871"/>
          <p:cNvSpPr>
            <a:spLocks noChangeArrowheads="1"/>
          </p:cNvSpPr>
          <p:nvPr/>
        </p:nvSpPr>
        <p:spPr bwMode="auto">
          <a:xfrm>
            <a:off x="17176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5" name="Oval 872"/>
          <p:cNvSpPr>
            <a:spLocks noChangeArrowheads="1"/>
          </p:cNvSpPr>
          <p:nvPr/>
        </p:nvSpPr>
        <p:spPr bwMode="auto">
          <a:xfrm>
            <a:off x="186055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6" name="Oval 873"/>
          <p:cNvSpPr>
            <a:spLocks noChangeArrowheads="1"/>
          </p:cNvSpPr>
          <p:nvPr/>
        </p:nvSpPr>
        <p:spPr bwMode="auto">
          <a:xfrm>
            <a:off x="20050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7" name="Oval 874"/>
          <p:cNvSpPr>
            <a:spLocks noChangeArrowheads="1"/>
          </p:cNvSpPr>
          <p:nvPr/>
        </p:nvSpPr>
        <p:spPr bwMode="auto">
          <a:xfrm>
            <a:off x="21494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8" name="Oval 875"/>
          <p:cNvSpPr>
            <a:spLocks noChangeArrowheads="1"/>
          </p:cNvSpPr>
          <p:nvPr/>
        </p:nvSpPr>
        <p:spPr bwMode="auto">
          <a:xfrm>
            <a:off x="22939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9" name="Oval 876"/>
          <p:cNvSpPr>
            <a:spLocks noChangeArrowheads="1"/>
          </p:cNvSpPr>
          <p:nvPr/>
        </p:nvSpPr>
        <p:spPr bwMode="auto">
          <a:xfrm>
            <a:off x="24384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0" name="Oval 877"/>
          <p:cNvSpPr>
            <a:spLocks noChangeArrowheads="1"/>
          </p:cNvSpPr>
          <p:nvPr/>
        </p:nvSpPr>
        <p:spPr bwMode="auto">
          <a:xfrm>
            <a:off x="25812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1" name="Oval 878"/>
          <p:cNvSpPr>
            <a:spLocks noChangeArrowheads="1"/>
          </p:cNvSpPr>
          <p:nvPr/>
        </p:nvSpPr>
        <p:spPr bwMode="auto">
          <a:xfrm>
            <a:off x="27257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2" name="Oval 879"/>
          <p:cNvSpPr>
            <a:spLocks noChangeArrowheads="1"/>
          </p:cNvSpPr>
          <p:nvPr/>
        </p:nvSpPr>
        <p:spPr bwMode="auto">
          <a:xfrm>
            <a:off x="854075" y="5183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3" name="Oval 880"/>
          <p:cNvSpPr>
            <a:spLocks noChangeArrowheads="1"/>
          </p:cNvSpPr>
          <p:nvPr/>
        </p:nvSpPr>
        <p:spPr bwMode="auto">
          <a:xfrm>
            <a:off x="30146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4" name="Oval 881"/>
          <p:cNvSpPr>
            <a:spLocks noChangeArrowheads="1"/>
          </p:cNvSpPr>
          <p:nvPr/>
        </p:nvSpPr>
        <p:spPr bwMode="auto">
          <a:xfrm>
            <a:off x="31575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5" name="Oval 882"/>
          <p:cNvSpPr>
            <a:spLocks noChangeArrowheads="1"/>
          </p:cNvSpPr>
          <p:nvPr/>
        </p:nvSpPr>
        <p:spPr bwMode="auto">
          <a:xfrm>
            <a:off x="33020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6" name="Oval 883"/>
          <p:cNvSpPr>
            <a:spLocks noChangeArrowheads="1"/>
          </p:cNvSpPr>
          <p:nvPr/>
        </p:nvSpPr>
        <p:spPr bwMode="auto">
          <a:xfrm>
            <a:off x="34464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7" name="Oval 884"/>
          <p:cNvSpPr>
            <a:spLocks noChangeArrowheads="1"/>
          </p:cNvSpPr>
          <p:nvPr/>
        </p:nvSpPr>
        <p:spPr bwMode="auto">
          <a:xfrm>
            <a:off x="359092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8" name="Oval 885"/>
          <p:cNvSpPr>
            <a:spLocks noChangeArrowheads="1"/>
          </p:cNvSpPr>
          <p:nvPr/>
        </p:nvSpPr>
        <p:spPr bwMode="auto">
          <a:xfrm>
            <a:off x="37338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9" name="Oval 886"/>
          <p:cNvSpPr>
            <a:spLocks noChangeArrowheads="1"/>
          </p:cNvSpPr>
          <p:nvPr/>
        </p:nvSpPr>
        <p:spPr bwMode="auto">
          <a:xfrm>
            <a:off x="387667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0" name="Oval 887"/>
          <p:cNvSpPr>
            <a:spLocks noChangeArrowheads="1"/>
          </p:cNvSpPr>
          <p:nvPr/>
        </p:nvSpPr>
        <p:spPr bwMode="auto">
          <a:xfrm>
            <a:off x="40211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1" name="Oval 888"/>
          <p:cNvSpPr>
            <a:spLocks noChangeArrowheads="1"/>
          </p:cNvSpPr>
          <p:nvPr/>
        </p:nvSpPr>
        <p:spPr bwMode="auto">
          <a:xfrm>
            <a:off x="41656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2" name="Oval 889"/>
          <p:cNvSpPr>
            <a:spLocks noChangeArrowheads="1"/>
          </p:cNvSpPr>
          <p:nvPr/>
        </p:nvSpPr>
        <p:spPr bwMode="auto">
          <a:xfrm>
            <a:off x="43100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3" name="Oval 890"/>
          <p:cNvSpPr>
            <a:spLocks noChangeArrowheads="1"/>
          </p:cNvSpPr>
          <p:nvPr/>
        </p:nvSpPr>
        <p:spPr bwMode="auto">
          <a:xfrm>
            <a:off x="28702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4" name="Oval 891"/>
          <p:cNvSpPr>
            <a:spLocks noChangeArrowheads="1"/>
          </p:cNvSpPr>
          <p:nvPr/>
        </p:nvSpPr>
        <p:spPr bwMode="auto">
          <a:xfrm>
            <a:off x="9985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5" name="Oval 892"/>
          <p:cNvSpPr>
            <a:spLocks noChangeArrowheads="1"/>
          </p:cNvSpPr>
          <p:nvPr/>
        </p:nvSpPr>
        <p:spPr bwMode="auto">
          <a:xfrm>
            <a:off x="11414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6" name="Oval 893"/>
          <p:cNvSpPr>
            <a:spLocks noChangeArrowheads="1"/>
          </p:cNvSpPr>
          <p:nvPr/>
        </p:nvSpPr>
        <p:spPr bwMode="auto">
          <a:xfrm>
            <a:off x="12858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7" name="Oval 894"/>
          <p:cNvSpPr>
            <a:spLocks noChangeArrowheads="1"/>
          </p:cNvSpPr>
          <p:nvPr/>
        </p:nvSpPr>
        <p:spPr bwMode="auto">
          <a:xfrm>
            <a:off x="14303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8" name="Oval 895"/>
          <p:cNvSpPr>
            <a:spLocks noChangeArrowheads="1"/>
          </p:cNvSpPr>
          <p:nvPr/>
        </p:nvSpPr>
        <p:spPr bwMode="auto">
          <a:xfrm>
            <a:off x="15748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9" name="Oval 896"/>
          <p:cNvSpPr>
            <a:spLocks noChangeArrowheads="1"/>
          </p:cNvSpPr>
          <p:nvPr/>
        </p:nvSpPr>
        <p:spPr bwMode="auto">
          <a:xfrm>
            <a:off x="17176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0" name="Oval 897"/>
          <p:cNvSpPr>
            <a:spLocks noChangeArrowheads="1"/>
          </p:cNvSpPr>
          <p:nvPr/>
        </p:nvSpPr>
        <p:spPr bwMode="auto">
          <a:xfrm>
            <a:off x="186055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1" name="Oval 898"/>
          <p:cNvSpPr>
            <a:spLocks noChangeArrowheads="1"/>
          </p:cNvSpPr>
          <p:nvPr/>
        </p:nvSpPr>
        <p:spPr bwMode="auto">
          <a:xfrm>
            <a:off x="20050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2" name="Oval 899"/>
          <p:cNvSpPr>
            <a:spLocks noChangeArrowheads="1"/>
          </p:cNvSpPr>
          <p:nvPr/>
        </p:nvSpPr>
        <p:spPr bwMode="auto">
          <a:xfrm>
            <a:off x="21494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3" name="Oval 900"/>
          <p:cNvSpPr>
            <a:spLocks noChangeArrowheads="1"/>
          </p:cNvSpPr>
          <p:nvPr/>
        </p:nvSpPr>
        <p:spPr bwMode="auto">
          <a:xfrm>
            <a:off x="22939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4" name="Oval 901"/>
          <p:cNvSpPr>
            <a:spLocks noChangeArrowheads="1"/>
          </p:cNvSpPr>
          <p:nvPr/>
        </p:nvSpPr>
        <p:spPr bwMode="auto">
          <a:xfrm>
            <a:off x="24384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5" name="Oval 902"/>
          <p:cNvSpPr>
            <a:spLocks noChangeArrowheads="1"/>
          </p:cNvSpPr>
          <p:nvPr/>
        </p:nvSpPr>
        <p:spPr bwMode="auto">
          <a:xfrm>
            <a:off x="25812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6" name="Oval 903"/>
          <p:cNvSpPr>
            <a:spLocks noChangeArrowheads="1"/>
          </p:cNvSpPr>
          <p:nvPr/>
        </p:nvSpPr>
        <p:spPr bwMode="auto">
          <a:xfrm>
            <a:off x="27257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7" name="Oval 904"/>
          <p:cNvSpPr>
            <a:spLocks noChangeArrowheads="1"/>
          </p:cNvSpPr>
          <p:nvPr/>
        </p:nvSpPr>
        <p:spPr bwMode="auto">
          <a:xfrm>
            <a:off x="854075" y="5327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8" name="Oval 905"/>
          <p:cNvSpPr>
            <a:spLocks noChangeArrowheads="1"/>
          </p:cNvSpPr>
          <p:nvPr/>
        </p:nvSpPr>
        <p:spPr bwMode="auto">
          <a:xfrm>
            <a:off x="30146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9" name="Oval 906"/>
          <p:cNvSpPr>
            <a:spLocks noChangeArrowheads="1"/>
          </p:cNvSpPr>
          <p:nvPr/>
        </p:nvSpPr>
        <p:spPr bwMode="auto">
          <a:xfrm>
            <a:off x="31575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0" name="Oval 907"/>
          <p:cNvSpPr>
            <a:spLocks noChangeArrowheads="1"/>
          </p:cNvSpPr>
          <p:nvPr/>
        </p:nvSpPr>
        <p:spPr bwMode="auto">
          <a:xfrm>
            <a:off x="33020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1" name="Oval 908"/>
          <p:cNvSpPr>
            <a:spLocks noChangeArrowheads="1"/>
          </p:cNvSpPr>
          <p:nvPr/>
        </p:nvSpPr>
        <p:spPr bwMode="auto">
          <a:xfrm>
            <a:off x="34464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2" name="Oval 909"/>
          <p:cNvSpPr>
            <a:spLocks noChangeArrowheads="1"/>
          </p:cNvSpPr>
          <p:nvPr/>
        </p:nvSpPr>
        <p:spPr bwMode="auto">
          <a:xfrm>
            <a:off x="359092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3" name="Oval 910"/>
          <p:cNvSpPr>
            <a:spLocks noChangeArrowheads="1"/>
          </p:cNvSpPr>
          <p:nvPr/>
        </p:nvSpPr>
        <p:spPr bwMode="auto">
          <a:xfrm>
            <a:off x="37338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4" name="Oval 911"/>
          <p:cNvSpPr>
            <a:spLocks noChangeArrowheads="1"/>
          </p:cNvSpPr>
          <p:nvPr/>
        </p:nvSpPr>
        <p:spPr bwMode="auto">
          <a:xfrm>
            <a:off x="387667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5" name="Oval 912"/>
          <p:cNvSpPr>
            <a:spLocks noChangeArrowheads="1"/>
          </p:cNvSpPr>
          <p:nvPr/>
        </p:nvSpPr>
        <p:spPr bwMode="auto">
          <a:xfrm>
            <a:off x="40211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6" name="Oval 913"/>
          <p:cNvSpPr>
            <a:spLocks noChangeArrowheads="1"/>
          </p:cNvSpPr>
          <p:nvPr/>
        </p:nvSpPr>
        <p:spPr bwMode="auto">
          <a:xfrm>
            <a:off x="41656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7" name="Oval 914"/>
          <p:cNvSpPr>
            <a:spLocks noChangeArrowheads="1"/>
          </p:cNvSpPr>
          <p:nvPr/>
        </p:nvSpPr>
        <p:spPr bwMode="auto">
          <a:xfrm>
            <a:off x="43100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8" name="Oval 915"/>
          <p:cNvSpPr>
            <a:spLocks noChangeArrowheads="1"/>
          </p:cNvSpPr>
          <p:nvPr/>
        </p:nvSpPr>
        <p:spPr bwMode="auto">
          <a:xfrm>
            <a:off x="28702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9" name="Oval 916"/>
          <p:cNvSpPr>
            <a:spLocks noChangeArrowheads="1"/>
          </p:cNvSpPr>
          <p:nvPr/>
        </p:nvSpPr>
        <p:spPr bwMode="auto">
          <a:xfrm>
            <a:off x="9985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0" name="Oval 917"/>
          <p:cNvSpPr>
            <a:spLocks noChangeArrowheads="1"/>
          </p:cNvSpPr>
          <p:nvPr/>
        </p:nvSpPr>
        <p:spPr bwMode="auto">
          <a:xfrm>
            <a:off x="11414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1" name="Oval 918"/>
          <p:cNvSpPr>
            <a:spLocks noChangeArrowheads="1"/>
          </p:cNvSpPr>
          <p:nvPr/>
        </p:nvSpPr>
        <p:spPr bwMode="auto">
          <a:xfrm>
            <a:off x="12858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2" name="Oval 919"/>
          <p:cNvSpPr>
            <a:spLocks noChangeArrowheads="1"/>
          </p:cNvSpPr>
          <p:nvPr/>
        </p:nvSpPr>
        <p:spPr bwMode="auto">
          <a:xfrm>
            <a:off x="14303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3" name="Oval 920"/>
          <p:cNvSpPr>
            <a:spLocks noChangeArrowheads="1"/>
          </p:cNvSpPr>
          <p:nvPr/>
        </p:nvSpPr>
        <p:spPr bwMode="auto">
          <a:xfrm>
            <a:off x="15748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4" name="Oval 921"/>
          <p:cNvSpPr>
            <a:spLocks noChangeArrowheads="1"/>
          </p:cNvSpPr>
          <p:nvPr/>
        </p:nvSpPr>
        <p:spPr bwMode="auto">
          <a:xfrm>
            <a:off x="17176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5" name="Oval 922"/>
          <p:cNvSpPr>
            <a:spLocks noChangeArrowheads="1"/>
          </p:cNvSpPr>
          <p:nvPr/>
        </p:nvSpPr>
        <p:spPr bwMode="auto">
          <a:xfrm>
            <a:off x="186055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6" name="Oval 923"/>
          <p:cNvSpPr>
            <a:spLocks noChangeArrowheads="1"/>
          </p:cNvSpPr>
          <p:nvPr/>
        </p:nvSpPr>
        <p:spPr bwMode="auto">
          <a:xfrm>
            <a:off x="20050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7" name="Oval 924"/>
          <p:cNvSpPr>
            <a:spLocks noChangeArrowheads="1"/>
          </p:cNvSpPr>
          <p:nvPr/>
        </p:nvSpPr>
        <p:spPr bwMode="auto">
          <a:xfrm>
            <a:off x="21494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8" name="Oval 925"/>
          <p:cNvSpPr>
            <a:spLocks noChangeArrowheads="1"/>
          </p:cNvSpPr>
          <p:nvPr/>
        </p:nvSpPr>
        <p:spPr bwMode="auto">
          <a:xfrm>
            <a:off x="22939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9" name="Oval 926"/>
          <p:cNvSpPr>
            <a:spLocks noChangeArrowheads="1"/>
          </p:cNvSpPr>
          <p:nvPr/>
        </p:nvSpPr>
        <p:spPr bwMode="auto">
          <a:xfrm>
            <a:off x="24384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0" name="Oval 927"/>
          <p:cNvSpPr>
            <a:spLocks noChangeArrowheads="1"/>
          </p:cNvSpPr>
          <p:nvPr/>
        </p:nvSpPr>
        <p:spPr bwMode="auto">
          <a:xfrm>
            <a:off x="25812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1" name="Oval 928"/>
          <p:cNvSpPr>
            <a:spLocks noChangeArrowheads="1"/>
          </p:cNvSpPr>
          <p:nvPr/>
        </p:nvSpPr>
        <p:spPr bwMode="auto">
          <a:xfrm>
            <a:off x="27257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2" name="Oval 929"/>
          <p:cNvSpPr>
            <a:spLocks noChangeArrowheads="1"/>
          </p:cNvSpPr>
          <p:nvPr/>
        </p:nvSpPr>
        <p:spPr bwMode="auto">
          <a:xfrm>
            <a:off x="854075" y="5472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3" name="Oval 930"/>
          <p:cNvSpPr>
            <a:spLocks noChangeArrowheads="1"/>
          </p:cNvSpPr>
          <p:nvPr/>
        </p:nvSpPr>
        <p:spPr bwMode="auto">
          <a:xfrm>
            <a:off x="30146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4" name="Oval 931"/>
          <p:cNvSpPr>
            <a:spLocks noChangeArrowheads="1"/>
          </p:cNvSpPr>
          <p:nvPr/>
        </p:nvSpPr>
        <p:spPr bwMode="auto">
          <a:xfrm>
            <a:off x="31575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5" name="Oval 932"/>
          <p:cNvSpPr>
            <a:spLocks noChangeArrowheads="1"/>
          </p:cNvSpPr>
          <p:nvPr/>
        </p:nvSpPr>
        <p:spPr bwMode="auto">
          <a:xfrm>
            <a:off x="33020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6" name="Oval 933"/>
          <p:cNvSpPr>
            <a:spLocks noChangeArrowheads="1"/>
          </p:cNvSpPr>
          <p:nvPr/>
        </p:nvSpPr>
        <p:spPr bwMode="auto">
          <a:xfrm>
            <a:off x="34464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7" name="Oval 934"/>
          <p:cNvSpPr>
            <a:spLocks noChangeArrowheads="1"/>
          </p:cNvSpPr>
          <p:nvPr/>
        </p:nvSpPr>
        <p:spPr bwMode="auto">
          <a:xfrm>
            <a:off x="359092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8" name="Oval 935"/>
          <p:cNvSpPr>
            <a:spLocks noChangeArrowheads="1"/>
          </p:cNvSpPr>
          <p:nvPr/>
        </p:nvSpPr>
        <p:spPr bwMode="auto">
          <a:xfrm>
            <a:off x="37338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9" name="Oval 936"/>
          <p:cNvSpPr>
            <a:spLocks noChangeArrowheads="1"/>
          </p:cNvSpPr>
          <p:nvPr/>
        </p:nvSpPr>
        <p:spPr bwMode="auto">
          <a:xfrm>
            <a:off x="387667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0" name="Oval 937"/>
          <p:cNvSpPr>
            <a:spLocks noChangeArrowheads="1"/>
          </p:cNvSpPr>
          <p:nvPr/>
        </p:nvSpPr>
        <p:spPr bwMode="auto">
          <a:xfrm>
            <a:off x="40211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1" name="Oval 938"/>
          <p:cNvSpPr>
            <a:spLocks noChangeArrowheads="1"/>
          </p:cNvSpPr>
          <p:nvPr/>
        </p:nvSpPr>
        <p:spPr bwMode="auto">
          <a:xfrm>
            <a:off x="41656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2" name="Oval 939"/>
          <p:cNvSpPr>
            <a:spLocks noChangeArrowheads="1"/>
          </p:cNvSpPr>
          <p:nvPr/>
        </p:nvSpPr>
        <p:spPr bwMode="auto">
          <a:xfrm>
            <a:off x="43100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3" name="Oval 940"/>
          <p:cNvSpPr>
            <a:spLocks noChangeArrowheads="1"/>
          </p:cNvSpPr>
          <p:nvPr/>
        </p:nvSpPr>
        <p:spPr bwMode="auto">
          <a:xfrm>
            <a:off x="28702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4" name="Text Box 941"/>
          <p:cNvSpPr txBox="1">
            <a:spLocks noChangeArrowheads="1"/>
          </p:cNvSpPr>
          <p:nvPr/>
        </p:nvSpPr>
        <p:spPr bwMode="auto">
          <a:xfrm>
            <a:off x="539750" y="5402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30</a:t>
            </a:r>
          </a:p>
        </p:txBody>
      </p:sp>
      <p:sp>
        <p:nvSpPr>
          <p:cNvPr id="8965" name="Rectangle 945"/>
          <p:cNvSpPr>
            <a:spLocks noChangeArrowheads="1"/>
          </p:cNvSpPr>
          <p:nvPr/>
        </p:nvSpPr>
        <p:spPr bwMode="auto">
          <a:xfrm>
            <a:off x="539750" y="981075"/>
            <a:ext cx="7920038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6" name="Line 942"/>
          <p:cNvSpPr>
            <a:spLocks noChangeShapeType="1"/>
          </p:cNvSpPr>
          <p:nvPr/>
        </p:nvSpPr>
        <p:spPr bwMode="auto">
          <a:xfrm>
            <a:off x="4787900" y="5514975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67" name="Line 944"/>
          <p:cNvSpPr>
            <a:spLocks noChangeShapeType="1"/>
          </p:cNvSpPr>
          <p:nvPr/>
        </p:nvSpPr>
        <p:spPr bwMode="auto">
          <a:xfrm flipH="1">
            <a:off x="8243888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68" name="Line 943"/>
          <p:cNvSpPr>
            <a:spLocks noChangeShapeType="1"/>
          </p:cNvSpPr>
          <p:nvPr/>
        </p:nvSpPr>
        <p:spPr bwMode="auto">
          <a:xfrm flipH="1">
            <a:off x="7523163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69" name="Line 267"/>
          <p:cNvSpPr>
            <a:spLocks noChangeShapeType="1"/>
          </p:cNvSpPr>
          <p:nvPr/>
        </p:nvSpPr>
        <p:spPr bwMode="auto">
          <a:xfrm flipH="1">
            <a:off x="6083300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0" name="Line 142"/>
          <p:cNvSpPr>
            <a:spLocks noChangeShapeType="1"/>
          </p:cNvSpPr>
          <p:nvPr/>
        </p:nvSpPr>
        <p:spPr bwMode="auto">
          <a:xfrm flipH="1">
            <a:off x="5364163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1" name="Line 4"/>
          <p:cNvSpPr>
            <a:spLocks noChangeShapeType="1"/>
          </p:cNvSpPr>
          <p:nvPr/>
        </p:nvSpPr>
        <p:spPr bwMode="auto">
          <a:xfrm>
            <a:off x="4787900" y="479583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2" name="Line 5"/>
          <p:cNvSpPr>
            <a:spLocks noChangeShapeType="1"/>
          </p:cNvSpPr>
          <p:nvPr/>
        </p:nvSpPr>
        <p:spPr bwMode="auto">
          <a:xfrm>
            <a:off x="4787900" y="2635250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3" name="Line 6"/>
          <p:cNvSpPr>
            <a:spLocks noChangeShapeType="1"/>
          </p:cNvSpPr>
          <p:nvPr/>
        </p:nvSpPr>
        <p:spPr bwMode="auto">
          <a:xfrm>
            <a:off x="4787900" y="3355975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4" name="Line 7"/>
          <p:cNvSpPr>
            <a:spLocks noChangeShapeType="1"/>
          </p:cNvSpPr>
          <p:nvPr/>
        </p:nvSpPr>
        <p:spPr bwMode="auto">
          <a:xfrm>
            <a:off x="4787900" y="4075113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5" name="Line 8"/>
          <p:cNvSpPr>
            <a:spLocks noChangeShapeType="1"/>
          </p:cNvSpPr>
          <p:nvPr/>
        </p:nvSpPr>
        <p:spPr bwMode="auto">
          <a:xfrm flipV="1">
            <a:off x="4787900" y="1914525"/>
            <a:ext cx="3455988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6" name="Line 9"/>
          <p:cNvSpPr>
            <a:spLocks noChangeShapeType="1"/>
          </p:cNvSpPr>
          <p:nvPr/>
        </p:nvSpPr>
        <p:spPr bwMode="auto">
          <a:xfrm>
            <a:off x="4787900" y="1339850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7" name="Line 10"/>
          <p:cNvSpPr>
            <a:spLocks noChangeShapeType="1"/>
          </p:cNvSpPr>
          <p:nvPr/>
        </p:nvSpPr>
        <p:spPr bwMode="auto">
          <a:xfrm flipH="1">
            <a:off x="6804025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8" name="Text Box 11"/>
          <p:cNvSpPr txBox="1">
            <a:spLocks noChangeArrowheads="1"/>
          </p:cNvSpPr>
          <p:nvPr/>
        </p:nvSpPr>
        <p:spPr bwMode="auto">
          <a:xfrm>
            <a:off x="4500563" y="123348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8979" name="Text Box 12"/>
          <p:cNvSpPr txBox="1">
            <a:spLocks noChangeArrowheads="1"/>
          </p:cNvSpPr>
          <p:nvPr/>
        </p:nvSpPr>
        <p:spPr bwMode="auto">
          <a:xfrm>
            <a:off x="4500563" y="180975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8980" name="Line 13"/>
          <p:cNvSpPr>
            <a:spLocks noChangeShapeType="1"/>
          </p:cNvSpPr>
          <p:nvPr/>
        </p:nvSpPr>
        <p:spPr bwMode="auto">
          <a:xfrm flipH="1">
            <a:off x="4787900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81" name="Oval 14"/>
          <p:cNvSpPr>
            <a:spLocks noChangeArrowheads="1"/>
          </p:cNvSpPr>
          <p:nvPr/>
        </p:nvSpPr>
        <p:spPr bwMode="auto">
          <a:xfrm>
            <a:off x="47418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2" name="Oval 15"/>
          <p:cNvSpPr>
            <a:spLocks noChangeArrowheads="1"/>
          </p:cNvSpPr>
          <p:nvPr/>
        </p:nvSpPr>
        <p:spPr bwMode="auto">
          <a:xfrm>
            <a:off x="47418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3" name="Oval 16"/>
          <p:cNvSpPr>
            <a:spLocks noChangeArrowheads="1"/>
          </p:cNvSpPr>
          <p:nvPr/>
        </p:nvSpPr>
        <p:spPr bwMode="auto">
          <a:xfrm>
            <a:off x="47418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4" name="Oval 17"/>
          <p:cNvSpPr>
            <a:spLocks noChangeArrowheads="1"/>
          </p:cNvSpPr>
          <p:nvPr/>
        </p:nvSpPr>
        <p:spPr bwMode="auto">
          <a:xfrm>
            <a:off x="47418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5" name="Oval 18"/>
          <p:cNvSpPr>
            <a:spLocks noChangeArrowheads="1"/>
          </p:cNvSpPr>
          <p:nvPr/>
        </p:nvSpPr>
        <p:spPr bwMode="auto">
          <a:xfrm>
            <a:off x="47418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6" name="Oval 19"/>
          <p:cNvSpPr>
            <a:spLocks noChangeArrowheads="1"/>
          </p:cNvSpPr>
          <p:nvPr/>
        </p:nvSpPr>
        <p:spPr bwMode="auto">
          <a:xfrm>
            <a:off x="47418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7" name="Oval 20"/>
          <p:cNvSpPr>
            <a:spLocks noChangeArrowheads="1"/>
          </p:cNvSpPr>
          <p:nvPr/>
        </p:nvSpPr>
        <p:spPr bwMode="auto">
          <a:xfrm>
            <a:off x="47418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8" name="Oval 21"/>
          <p:cNvSpPr>
            <a:spLocks noChangeArrowheads="1"/>
          </p:cNvSpPr>
          <p:nvPr/>
        </p:nvSpPr>
        <p:spPr bwMode="auto">
          <a:xfrm>
            <a:off x="47418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9" name="Oval 22"/>
          <p:cNvSpPr>
            <a:spLocks noChangeArrowheads="1"/>
          </p:cNvSpPr>
          <p:nvPr/>
        </p:nvSpPr>
        <p:spPr bwMode="auto">
          <a:xfrm>
            <a:off x="47418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0" name="Oval 23"/>
          <p:cNvSpPr>
            <a:spLocks noChangeArrowheads="1"/>
          </p:cNvSpPr>
          <p:nvPr/>
        </p:nvSpPr>
        <p:spPr bwMode="auto">
          <a:xfrm>
            <a:off x="47418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1" name="Oval 24"/>
          <p:cNvSpPr>
            <a:spLocks noChangeArrowheads="1"/>
          </p:cNvSpPr>
          <p:nvPr/>
        </p:nvSpPr>
        <p:spPr bwMode="auto">
          <a:xfrm>
            <a:off x="47418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2" name="Oval 25"/>
          <p:cNvSpPr>
            <a:spLocks noChangeArrowheads="1"/>
          </p:cNvSpPr>
          <p:nvPr/>
        </p:nvSpPr>
        <p:spPr bwMode="auto">
          <a:xfrm>
            <a:off x="47418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3" name="Oval 26"/>
          <p:cNvSpPr>
            <a:spLocks noChangeArrowheads="1"/>
          </p:cNvSpPr>
          <p:nvPr/>
        </p:nvSpPr>
        <p:spPr bwMode="auto">
          <a:xfrm>
            <a:off x="47418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4" name="Oval 27"/>
          <p:cNvSpPr>
            <a:spLocks noChangeArrowheads="1"/>
          </p:cNvSpPr>
          <p:nvPr/>
        </p:nvSpPr>
        <p:spPr bwMode="auto">
          <a:xfrm>
            <a:off x="47418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5" name="Oval 28"/>
          <p:cNvSpPr>
            <a:spLocks noChangeArrowheads="1"/>
          </p:cNvSpPr>
          <p:nvPr/>
        </p:nvSpPr>
        <p:spPr bwMode="auto">
          <a:xfrm>
            <a:off x="47418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6" name="Oval 29"/>
          <p:cNvSpPr>
            <a:spLocks noChangeArrowheads="1"/>
          </p:cNvSpPr>
          <p:nvPr/>
        </p:nvSpPr>
        <p:spPr bwMode="auto">
          <a:xfrm>
            <a:off x="47418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7" name="Oval 30"/>
          <p:cNvSpPr>
            <a:spLocks noChangeArrowheads="1"/>
          </p:cNvSpPr>
          <p:nvPr/>
        </p:nvSpPr>
        <p:spPr bwMode="auto">
          <a:xfrm>
            <a:off x="47418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8" name="Oval 31"/>
          <p:cNvSpPr>
            <a:spLocks noChangeArrowheads="1"/>
          </p:cNvSpPr>
          <p:nvPr/>
        </p:nvSpPr>
        <p:spPr bwMode="auto">
          <a:xfrm>
            <a:off x="47418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9" name="Oval 32"/>
          <p:cNvSpPr>
            <a:spLocks noChangeArrowheads="1"/>
          </p:cNvSpPr>
          <p:nvPr/>
        </p:nvSpPr>
        <p:spPr bwMode="auto">
          <a:xfrm>
            <a:off x="47418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0" name="Text Box 33"/>
          <p:cNvSpPr txBox="1">
            <a:spLocks noChangeArrowheads="1"/>
          </p:cNvSpPr>
          <p:nvPr/>
        </p:nvSpPr>
        <p:spPr bwMode="auto">
          <a:xfrm>
            <a:off x="4427538" y="252253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9001" name="Text Box 34"/>
          <p:cNvSpPr txBox="1">
            <a:spLocks noChangeArrowheads="1"/>
          </p:cNvSpPr>
          <p:nvPr/>
        </p:nvSpPr>
        <p:spPr bwMode="auto">
          <a:xfrm>
            <a:off x="4427538" y="324961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9002" name="Oval 35"/>
          <p:cNvSpPr>
            <a:spLocks noChangeArrowheads="1"/>
          </p:cNvSpPr>
          <p:nvPr/>
        </p:nvSpPr>
        <p:spPr bwMode="auto">
          <a:xfrm>
            <a:off x="47418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3" name="Oval 36"/>
          <p:cNvSpPr>
            <a:spLocks noChangeArrowheads="1"/>
          </p:cNvSpPr>
          <p:nvPr/>
        </p:nvSpPr>
        <p:spPr bwMode="auto">
          <a:xfrm>
            <a:off x="47418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4" name="Oval 37"/>
          <p:cNvSpPr>
            <a:spLocks noChangeArrowheads="1"/>
          </p:cNvSpPr>
          <p:nvPr/>
        </p:nvSpPr>
        <p:spPr bwMode="auto">
          <a:xfrm>
            <a:off x="47418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5" name="Oval 38"/>
          <p:cNvSpPr>
            <a:spLocks noChangeArrowheads="1"/>
          </p:cNvSpPr>
          <p:nvPr/>
        </p:nvSpPr>
        <p:spPr bwMode="auto">
          <a:xfrm>
            <a:off x="47418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6" name="Text Box 39"/>
          <p:cNvSpPr txBox="1">
            <a:spLocks noChangeArrowheads="1"/>
          </p:cNvSpPr>
          <p:nvPr/>
        </p:nvSpPr>
        <p:spPr bwMode="auto">
          <a:xfrm>
            <a:off x="4427538" y="397033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9007" name="Text Box 40"/>
          <p:cNvSpPr txBox="1">
            <a:spLocks noChangeArrowheads="1"/>
          </p:cNvSpPr>
          <p:nvPr/>
        </p:nvSpPr>
        <p:spPr bwMode="auto">
          <a:xfrm>
            <a:off x="4427538" y="468947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9008" name="Oval 41"/>
          <p:cNvSpPr>
            <a:spLocks noChangeArrowheads="1"/>
          </p:cNvSpPr>
          <p:nvPr/>
        </p:nvSpPr>
        <p:spPr bwMode="auto">
          <a:xfrm>
            <a:off x="48863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9" name="Oval 42"/>
          <p:cNvSpPr>
            <a:spLocks noChangeArrowheads="1"/>
          </p:cNvSpPr>
          <p:nvPr/>
        </p:nvSpPr>
        <p:spPr bwMode="auto">
          <a:xfrm>
            <a:off x="48863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0" name="Oval 43"/>
          <p:cNvSpPr>
            <a:spLocks noChangeArrowheads="1"/>
          </p:cNvSpPr>
          <p:nvPr/>
        </p:nvSpPr>
        <p:spPr bwMode="auto">
          <a:xfrm>
            <a:off x="48863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1" name="Oval 44"/>
          <p:cNvSpPr>
            <a:spLocks noChangeArrowheads="1"/>
          </p:cNvSpPr>
          <p:nvPr/>
        </p:nvSpPr>
        <p:spPr bwMode="auto">
          <a:xfrm>
            <a:off x="48863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2" name="Oval 45"/>
          <p:cNvSpPr>
            <a:spLocks noChangeArrowheads="1"/>
          </p:cNvSpPr>
          <p:nvPr/>
        </p:nvSpPr>
        <p:spPr bwMode="auto">
          <a:xfrm>
            <a:off x="48863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3" name="Oval 46"/>
          <p:cNvSpPr>
            <a:spLocks noChangeArrowheads="1"/>
          </p:cNvSpPr>
          <p:nvPr/>
        </p:nvSpPr>
        <p:spPr bwMode="auto">
          <a:xfrm>
            <a:off x="48863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4" name="Oval 47"/>
          <p:cNvSpPr>
            <a:spLocks noChangeArrowheads="1"/>
          </p:cNvSpPr>
          <p:nvPr/>
        </p:nvSpPr>
        <p:spPr bwMode="auto">
          <a:xfrm>
            <a:off x="48863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5" name="Oval 48"/>
          <p:cNvSpPr>
            <a:spLocks noChangeArrowheads="1"/>
          </p:cNvSpPr>
          <p:nvPr/>
        </p:nvSpPr>
        <p:spPr bwMode="auto">
          <a:xfrm>
            <a:off x="48863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6" name="Oval 49"/>
          <p:cNvSpPr>
            <a:spLocks noChangeArrowheads="1"/>
          </p:cNvSpPr>
          <p:nvPr/>
        </p:nvSpPr>
        <p:spPr bwMode="auto">
          <a:xfrm>
            <a:off x="48863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7" name="Oval 50"/>
          <p:cNvSpPr>
            <a:spLocks noChangeArrowheads="1"/>
          </p:cNvSpPr>
          <p:nvPr/>
        </p:nvSpPr>
        <p:spPr bwMode="auto">
          <a:xfrm>
            <a:off x="48863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8" name="Oval 51"/>
          <p:cNvSpPr>
            <a:spLocks noChangeArrowheads="1"/>
          </p:cNvSpPr>
          <p:nvPr/>
        </p:nvSpPr>
        <p:spPr bwMode="auto">
          <a:xfrm>
            <a:off x="48863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9" name="Oval 52"/>
          <p:cNvSpPr>
            <a:spLocks noChangeArrowheads="1"/>
          </p:cNvSpPr>
          <p:nvPr/>
        </p:nvSpPr>
        <p:spPr bwMode="auto">
          <a:xfrm>
            <a:off x="48863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0" name="Oval 53"/>
          <p:cNvSpPr>
            <a:spLocks noChangeArrowheads="1"/>
          </p:cNvSpPr>
          <p:nvPr/>
        </p:nvSpPr>
        <p:spPr bwMode="auto">
          <a:xfrm>
            <a:off x="48863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1" name="Oval 54"/>
          <p:cNvSpPr>
            <a:spLocks noChangeArrowheads="1"/>
          </p:cNvSpPr>
          <p:nvPr/>
        </p:nvSpPr>
        <p:spPr bwMode="auto">
          <a:xfrm>
            <a:off x="48863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2" name="Oval 55"/>
          <p:cNvSpPr>
            <a:spLocks noChangeArrowheads="1"/>
          </p:cNvSpPr>
          <p:nvPr/>
        </p:nvSpPr>
        <p:spPr bwMode="auto">
          <a:xfrm>
            <a:off x="48863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3" name="Oval 56"/>
          <p:cNvSpPr>
            <a:spLocks noChangeArrowheads="1"/>
          </p:cNvSpPr>
          <p:nvPr/>
        </p:nvSpPr>
        <p:spPr bwMode="auto">
          <a:xfrm>
            <a:off x="48863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4" name="Oval 57"/>
          <p:cNvSpPr>
            <a:spLocks noChangeArrowheads="1"/>
          </p:cNvSpPr>
          <p:nvPr/>
        </p:nvSpPr>
        <p:spPr bwMode="auto">
          <a:xfrm>
            <a:off x="48863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5" name="Oval 58"/>
          <p:cNvSpPr>
            <a:spLocks noChangeArrowheads="1"/>
          </p:cNvSpPr>
          <p:nvPr/>
        </p:nvSpPr>
        <p:spPr bwMode="auto">
          <a:xfrm>
            <a:off x="48863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6" name="Oval 59"/>
          <p:cNvSpPr>
            <a:spLocks noChangeArrowheads="1"/>
          </p:cNvSpPr>
          <p:nvPr/>
        </p:nvSpPr>
        <p:spPr bwMode="auto">
          <a:xfrm>
            <a:off x="48863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7" name="Oval 60"/>
          <p:cNvSpPr>
            <a:spLocks noChangeArrowheads="1"/>
          </p:cNvSpPr>
          <p:nvPr/>
        </p:nvSpPr>
        <p:spPr bwMode="auto">
          <a:xfrm>
            <a:off x="48863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8" name="Oval 61"/>
          <p:cNvSpPr>
            <a:spLocks noChangeArrowheads="1"/>
          </p:cNvSpPr>
          <p:nvPr/>
        </p:nvSpPr>
        <p:spPr bwMode="auto">
          <a:xfrm>
            <a:off x="48863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9" name="Oval 62"/>
          <p:cNvSpPr>
            <a:spLocks noChangeArrowheads="1"/>
          </p:cNvSpPr>
          <p:nvPr/>
        </p:nvSpPr>
        <p:spPr bwMode="auto">
          <a:xfrm>
            <a:off x="48863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0" name="Oval 63"/>
          <p:cNvSpPr>
            <a:spLocks noChangeArrowheads="1"/>
          </p:cNvSpPr>
          <p:nvPr/>
        </p:nvSpPr>
        <p:spPr bwMode="auto">
          <a:xfrm>
            <a:off x="48863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1" name="Oval 64"/>
          <p:cNvSpPr>
            <a:spLocks noChangeArrowheads="1"/>
          </p:cNvSpPr>
          <p:nvPr/>
        </p:nvSpPr>
        <p:spPr bwMode="auto">
          <a:xfrm>
            <a:off x="48863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2" name="Oval 65"/>
          <p:cNvSpPr>
            <a:spLocks noChangeArrowheads="1"/>
          </p:cNvSpPr>
          <p:nvPr/>
        </p:nvSpPr>
        <p:spPr bwMode="auto">
          <a:xfrm>
            <a:off x="48863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3" name="Oval 66"/>
          <p:cNvSpPr>
            <a:spLocks noChangeArrowheads="1"/>
          </p:cNvSpPr>
          <p:nvPr/>
        </p:nvSpPr>
        <p:spPr bwMode="auto">
          <a:xfrm>
            <a:off x="502920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4" name="Oval 67"/>
          <p:cNvSpPr>
            <a:spLocks noChangeArrowheads="1"/>
          </p:cNvSpPr>
          <p:nvPr/>
        </p:nvSpPr>
        <p:spPr bwMode="auto">
          <a:xfrm>
            <a:off x="50292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5" name="Oval 68"/>
          <p:cNvSpPr>
            <a:spLocks noChangeArrowheads="1"/>
          </p:cNvSpPr>
          <p:nvPr/>
        </p:nvSpPr>
        <p:spPr bwMode="auto">
          <a:xfrm>
            <a:off x="502920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6" name="Oval 69"/>
          <p:cNvSpPr>
            <a:spLocks noChangeArrowheads="1"/>
          </p:cNvSpPr>
          <p:nvPr/>
        </p:nvSpPr>
        <p:spPr bwMode="auto">
          <a:xfrm>
            <a:off x="502920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7" name="Oval 70"/>
          <p:cNvSpPr>
            <a:spLocks noChangeArrowheads="1"/>
          </p:cNvSpPr>
          <p:nvPr/>
        </p:nvSpPr>
        <p:spPr bwMode="auto">
          <a:xfrm>
            <a:off x="502920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8" name="Oval 71"/>
          <p:cNvSpPr>
            <a:spLocks noChangeArrowheads="1"/>
          </p:cNvSpPr>
          <p:nvPr/>
        </p:nvSpPr>
        <p:spPr bwMode="auto">
          <a:xfrm>
            <a:off x="502920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9" name="Oval 72"/>
          <p:cNvSpPr>
            <a:spLocks noChangeArrowheads="1"/>
          </p:cNvSpPr>
          <p:nvPr/>
        </p:nvSpPr>
        <p:spPr bwMode="auto">
          <a:xfrm>
            <a:off x="502920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0" name="Oval 73"/>
          <p:cNvSpPr>
            <a:spLocks noChangeArrowheads="1"/>
          </p:cNvSpPr>
          <p:nvPr/>
        </p:nvSpPr>
        <p:spPr bwMode="auto">
          <a:xfrm>
            <a:off x="502920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1" name="Oval 74"/>
          <p:cNvSpPr>
            <a:spLocks noChangeArrowheads="1"/>
          </p:cNvSpPr>
          <p:nvPr/>
        </p:nvSpPr>
        <p:spPr bwMode="auto">
          <a:xfrm>
            <a:off x="502920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2" name="Oval 75"/>
          <p:cNvSpPr>
            <a:spLocks noChangeArrowheads="1"/>
          </p:cNvSpPr>
          <p:nvPr/>
        </p:nvSpPr>
        <p:spPr bwMode="auto">
          <a:xfrm>
            <a:off x="502920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3" name="Oval 76"/>
          <p:cNvSpPr>
            <a:spLocks noChangeArrowheads="1"/>
          </p:cNvSpPr>
          <p:nvPr/>
        </p:nvSpPr>
        <p:spPr bwMode="auto">
          <a:xfrm>
            <a:off x="502920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4" name="Oval 77"/>
          <p:cNvSpPr>
            <a:spLocks noChangeArrowheads="1"/>
          </p:cNvSpPr>
          <p:nvPr/>
        </p:nvSpPr>
        <p:spPr bwMode="auto">
          <a:xfrm>
            <a:off x="502920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5" name="Oval 78"/>
          <p:cNvSpPr>
            <a:spLocks noChangeArrowheads="1"/>
          </p:cNvSpPr>
          <p:nvPr/>
        </p:nvSpPr>
        <p:spPr bwMode="auto">
          <a:xfrm>
            <a:off x="502920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6" name="Oval 79"/>
          <p:cNvSpPr>
            <a:spLocks noChangeArrowheads="1"/>
          </p:cNvSpPr>
          <p:nvPr/>
        </p:nvSpPr>
        <p:spPr bwMode="auto">
          <a:xfrm>
            <a:off x="502920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7" name="Oval 80"/>
          <p:cNvSpPr>
            <a:spLocks noChangeArrowheads="1"/>
          </p:cNvSpPr>
          <p:nvPr/>
        </p:nvSpPr>
        <p:spPr bwMode="auto">
          <a:xfrm>
            <a:off x="502920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8" name="Oval 81"/>
          <p:cNvSpPr>
            <a:spLocks noChangeArrowheads="1"/>
          </p:cNvSpPr>
          <p:nvPr/>
        </p:nvSpPr>
        <p:spPr bwMode="auto">
          <a:xfrm>
            <a:off x="502920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9" name="Oval 82"/>
          <p:cNvSpPr>
            <a:spLocks noChangeArrowheads="1"/>
          </p:cNvSpPr>
          <p:nvPr/>
        </p:nvSpPr>
        <p:spPr bwMode="auto">
          <a:xfrm>
            <a:off x="502920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0" name="Oval 83"/>
          <p:cNvSpPr>
            <a:spLocks noChangeArrowheads="1"/>
          </p:cNvSpPr>
          <p:nvPr/>
        </p:nvSpPr>
        <p:spPr bwMode="auto">
          <a:xfrm>
            <a:off x="502920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1" name="Oval 84"/>
          <p:cNvSpPr>
            <a:spLocks noChangeArrowheads="1"/>
          </p:cNvSpPr>
          <p:nvPr/>
        </p:nvSpPr>
        <p:spPr bwMode="auto">
          <a:xfrm>
            <a:off x="502920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2" name="Oval 85"/>
          <p:cNvSpPr>
            <a:spLocks noChangeArrowheads="1"/>
          </p:cNvSpPr>
          <p:nvPr/>
        </p:nvSpPr>
        <p:spPr bwMode="auto">
          <a:xfrm>
            <a:off x="502920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3" name="Oval 86"/>
          <p:cNvSpPr>
            <a:spLocks noChangeArrowheads="1"/>
          </p:cNvSpPr>
          <p:nvPr/>
        </p:nvSpPr>
        <p:spPr bwMode="auto">
          <a:xfrm>
            <a:off x="502920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4" name="Oval 87"/>
          <p:cNvSpPr>
            <a:spLocks noChangeArrowheads="1"/>
          </p:cNvSpPr>
          <p:nvPr/>
        </p:nvSpPr>
        <p:spPr bwMode="auto">
          <a:xfrm>
            <a:off x="502920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5" name="Oval 88"/>
          <p:cNvSpPr>
            <a:spLocks noChangeArrowheads="1"/>
          </p:cNvSpPr>
          <p:nvPr/>
        </p:nvSpPr>
        <p:spPr bwMode="auto">
          <a:xfrm>
            <a:off x="502920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6" name="Oval 89"/>
          <p:cNvSpPr>
            <a:spLocks noChangeArrowheads="1"/>
          </p:cNvSpPr>
          <p:nvPr/>
        </p:nvSpPr>
        <p:spPr bwMode="auto">
          <a:xfrm>
            <a:off x="502920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7" name="Oval 90"/>
          <p:cNvSpPr>
            <a:spLocks noChangeArrowheads="1"/>
          </p:cNvSpPr>
          <p:nvPr/>
        </p:nvSpPr>
        <p:spPr bwMode="auto">
          <a:xfrm>
            <a:off x="502920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8" name="Oval 91"/>
          <p:cNvSpPr>
            <a:spLocks noChangeArrowheads="1"/>
          </p:cNvSpPr>
          <p:nvPr/>
        </p:nvSpPr>
        <p:spPr bwMode="auto">
          <a:xfrm>
            <a:off x="51736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9" name="Oval 92"/>
          <p:cNvSpPr>
            <a:spLocks noChangeArrowheads="1"/>
          </p:cNvSpPr>
          <p:nvPr/>
        </p:nvSpPr>
        <p:spPr bwMode="auto">
          <a:xfrm>
            <a:off x="51736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0" name="Oval 93"/>
          <p:cNvSpPr>
            <a:spLocks noChangeArrowheads="1"/>
          </p:cNvSpPr>
          <p:nvPr/>
        </p:nvSpPr>
        <p:spPr bwMode="auto">
          <a:xfrm>
            <a:off x="51736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1" name="Oval 94"/>
          <p:cNvSpPr>
            <a:spLocks noChangeArrowheads="1"/>
          </p:cNvSpPr>
          <p:nvPr/>
        </p:nvSpPr>
        <p:spPr bwMode="auto">
          <a:xfrm>
            <a:off x="51736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2" name="Oval 95"/>
          <p:cNvSpPr>
            <a:spLocks noChangeArrowheads="1"/>
          </p:cNvSpPr>
          <p:nvPr/>
        </p:nvSpPr>
        <p:spPr bwMode="auto">
          <a:xfrm>
            <a:off x="51736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3" name="Oval 96"/>
          <p:cNvSpPr>
            <a:spLocks noChangeArrowheads="1"/>
          </p:cNvSpPr>
          <p:nvPr/>
        </p:nvSpPr>
        <p:spPr bwMode="auto">
          <a:xfrm>
            <a:off x="51736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4" name="Oval 97"/>
          <p:cNvSpPr>
            <a:spLocks noChangeArrowheads="1"/>
          </p:cNvSpPr>
          <p:nvPr/>
        </p:nvSpPr>
        <p:spPr bwMode="auto">
          <a:xfrm>
            <a:off x="51736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5" name="Oval 98"/>
          <p:cNvSpPr>
            <a:spLocks noChangeArrowheads="1"/>
          </p:cNvSpPr>
          <p:nvPr/>
        </p:nvSpPr>
        <p:spPr bwMode="auto">
          <a:xfrm>
            <a:off x="51736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6" name="Oval 99"/>
          <p:cNvSpPr>
            <a:spLocks noChangeArrowheads="1"/>
          </p:cNvSpPr>
          <p:nvPr/>
        </p:nvSpPr>
        <p:spPr bwMode="auto">
          <a:xfrm>
            <a:off x="51736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7" name="Oval 100"/>
          <p:cNvSpPr>
            <a:spLocks noChangeArrowheads="1"/>
          </p:cNvSpPr>
          <p:nvPr/>
        </p:nvSpPr>
        <p:spPr bwMode="auto">
          <a:xfrm>
            <a:off x="51736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8" name="Oval 101"/>
          <p:cNvSpPr>
            <a:spLocks noChangeArrowheads="1"/>
          </p:cNvSpPr>
          <p:nvPr/>
        </p:nvSpPr>
        <p:spPr bwMode="auto">
          <a:xfrm>
            <a:off x="51736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9" name="Oval 102"/>
          <p:cNvSpPr>
            <a:spLocks noChangeArrowheads="1"/>
          </p:cNvSpPr>
          <p:nvPr/>
        </p:nvSpPr>
        <p:spPr bwMode="auto">
          <a:xfrm>
            <a:off x="51736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0" name="Oval 103"/>
          <p:cNvSpPr>
            <a:spLocks noChangeArrowheads="1"/>
          </p:cNvSpPr>
          <p:nvPr/>
        </p:nvSpPr>
        <p:spPr bwMode="auto">
          <a:xfrm>
            <a:off x="51736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1" name="Oval 104"/>
          <p:cNvSpPr>
            <a:spLocks noChangeArrowheads="1"/>
          </p:cNvSpPr>
          <p:nvPr/>
        </p:nvSpPr>
        <p:spPr bwMode="auto">
          <a:xfrm>
            <a:off x="51736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2" name="Oval 105"/>
          <p:cNvSpPr>
            <a:spLocks noChangeArrowheads="1"/>
          </p:cNvSpPr>
          <p:nvPr/>
        </p:nvSpPr>
        <p:spPr bwMode="auto">
          <a:xfrm>
            <a:off x="51736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3" name="Oval 106"/>
          <p:cNvSpPr>
            <a:spLocks noChangeArrowheads="1"/>
          </p:cNvSpPr>
          <p:nvPr/>
        </p:nvSpPr>
        <p:spPr bwMode="auto">
          <a:xfrm>
            <a:off x="51736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4" name="Oval 107"/>
          <p:cNvSpPr>
            <a:spLocks noChangeArrowheads="1"/>
          </p:cNvSpPr>
          <p:nvPr/>
        </p:nvSpPr>
        <p:spPr bwMode="auto">
          <a:xfrm>
            <a:off x="51736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5" name="Oval 108"/>
          <p:cNvSpPr>
            <a:spLocks noChangeArrowheads="1"/>
          </p:cNvSpPr>
          <p:nvPr/>
        </p:nvSpPr>
        <p:spPr bwMode="auto">
          <a:xfrm>
            <a:off x="51736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6" name="Oval 109"/>
          <p:cNvSpPr>
            <a:spLocks noChangeArrowheads="1"/>
          </p:cNvSpPr>
          <p:nvPr/>
        </p:nvSpPr>
        <p:spPr bwMode="auto">
          <a:xfrm>
            <a:off x="51736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7" name="Oval 110"/>
          <p:cNvSpPr>
            <a:spLocks noChangeArrowheads="1"/>
          </p:cNvSpPr>
          <p:nvPr/>
        </p:nvSpPr>
        <p:spPr bwMode="auto">
          <a:xfrm>
            <a:off x="51736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8" name="Oval 111"/>
          <p:cNvSpPr>
            <a:spLocks noChangeArrowheads="1"/>
          </p:cNvSpPr>
          <p:nvPr/>
        </p:nvSpPr>
        <p:spPr bwMode="auto">
          <a:xfrm>
            <a:off x="51736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9" name="Oval 112"/>
          <p:cNvSpPr>
            <a:spLocks noChangeArrowheads="1"/>
          </p:cNvSpPr>
          <p:nvPr/>
        </p:nvSpPr>
        <p:spPr bwMode="auto">
          <a:xfrm>
            <a:off x="51736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0" name="Oval 113"/>
          <p:cNvSpPr>
            <a:spLocks noChangeArrowheads="1"/>
          </p:cNvSpPr>
          <p:nvPr/>
        </p:nvSpPr>
        <p:spPr bwMode="auto">
          <a:xfrm>
            <a:off x="51736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1" name="Oval 114"/>
          <p:cNvSpPr>
            <a:spLocks noChangeArrowheads="1"/>
          </p:cNvSpPr>
          <p:nvPr/>
        </p:nvSpPr>
        <p:spPr bwMode="auto">
          <a:xfrm>
            <a:off x="51736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2" name="Oval 115"/>
          <p:cNvSpPr>
            <a:spLocks noChangeArrowheads="1"/>
          </p:cNvSpPr>
          <p:nvPr/>
        </p:nvSpPr>
        <p:spPr bwMode="auto">
          <a:xfrm>
            <a:off x="51736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3" name="Oval 116"/>
          <p:cNvSpPr>
            <a:spLocks noChangeArrowheads="1"/>
          </p:cNvSpPr>
          <p:nvPr/>
        </p:nvSpPr>
        <p:spPr bwMode="auto">
          <a:xfrm>
            <a:off x="53181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4" name="Oval 117"/>
          <p:cNvSpPr>
            <a:spLocks noChangeArrowheads="1"/>
          </p:cNvSpPr>
          <p:nvPr/>
        </p:nvSpPr>
        <p:spPr bwMode="auto">
          <a:xfrm>
            <a:off x="53181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5" name="Oval 118"/>
          <p:cNvSpPr>
            <a:spLocks noChangeArrowheads="1"/>
          </p:cNvSpPr>
          <p:nvPr/>
        </p:nvSpPr>
        <p:spPr bwMode="auto">
          <a:xfrm>
            <a:off x="53181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6" name="Oval 119"/>
          <p:cNvSpPr>
            <a:spLocks noChangeArrowheads="1"/>
          </p:cNvSpPr>
          <p:nvPr/>
        </p:nvSpPr>
        <p:spPr bwMode="auto">
          <a:xfrm>
            <a:off x="53181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7" name="Oval 120"/>
          <p:cNvSpPr>
            <a:spLocks noChangeArrowheads="1"/>
          </p:cNvSpPr>
          <p:nvPr/>
        </p:nvSpPr>
        <p:spPr bwMode="auto">
          <a:xfrm>
            <a:off x="53181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8" name="Oval 121"/>
          <p:cNvSpPr>
            <a:spLocks noChangeArrowheads="1"/>
          </p:cNvSpPr>
          <p:nvPr/>
        </p:nvSpPr>
        <p:spPr bwMode="auto">
          <a:xfrm>
            <a:off x="53181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9" name="Oval 122"/>
          <p:cNvSpPr>
            <a:spLocks noChangeArrowheads="1"/>
          </p:cNvSpPr>
          <p:nvPr/>
        </p:nvSpPr>
        <p:spPr bwMode="auto">
          <a:xfrm>
            <a:off x="53181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0" name="Oval 123"/>
          <p:cNvSpPr>
            <a:spLocks noChangeArrowheads="1"/>
          </p:cNvSpPr>
          <p:nvPr/>
        </p:nvSpPr>
        <p:spPr bwMode="auto">
          <a:xfrm>
            <a:off x="53181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1" name="Oval 124"/>
          <p:cNvSpPr>
            <a:spLocks noChangeArrowheads="1"/>
          </p:cNvSpPr>
          <p:nvPr/>
        </p:nvSpPr>
        <p:spPr bwMode="auto">
          <a:xfrm>
            <a:off x="53181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2" name="Oval 125"/>
          <p:cNvSpPr>
            <a:spLocks noChangeArrowheads="1"/>
          </p:cNvSpPr>
          <p:nvPr/>
        </p:nvSpPr>
        <p:spPr bwMode="auto">
          <a:xfrm>
            <a:off x="53181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3" name="Oval 126"/>
          <p:cNvSpPr>
            <a:spLocks noChangeArrowheads="1"/>
          </p:cNvSpPr>
          <p:nvPr/>
        </p:nvSpPr>
        <p:spPr bwMode="auto">
          <a:xfrm>
            <a:off x="53181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4" name="Oval 127"/>
          <p:cNvSpPr>
            <a:spLocks noChangeArrowheads="1"/>
          </p:cNvSpPr>
          <p:nvPr/>
        </p:nvSpPr>
        <p:spPr bwMode="auto">
          <a:xfrm>
            <a:off x="53181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5" name="Oval 128"/>
          <p:cNvSpPr>
            <a:spLocks noChangeArrowheads="1"/>
          </p:cNvSpPr>
          <p:nvPr/>
        </p:nvSpPr>
        <p:spPr bwMode="auto">
          <a:xfrm>
            <a:off x="53181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6" name="Oval 129"/>
          <p:cNvSpPr>
            <a:spLocks noChangeArrowheads="1"/>
          </p:cNvSpPr>
          <p:nvPr/>
        </p:nvSpPr>
        <p:spPr bwMode="auto">
          <a:xfrm>
            <a:off x="53181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7" name="Oval 130"/>
          <p:cNvSpPr>
            <a:spLocks noChangeArrowheads="1"/>
          </p:cNvSpPr>
          <p:nvPr/>
        </p:nvSpPr>
        <p:spPr bwMode="auto">
          <a:xfrm>
            <a:off x="53181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8" name="Oval 131"/>
          <p:cNvSpPr>
            <a:spLocks noChangeArrowheads="1"/>
          </p:cNvSpPr>
          <p:nvPr/>
        </p:nvSpPr>
        <p:spPr bwMode="auto">
          <a:xfrm>
            <a:off x="53181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9" name="Oval 132"/>
          <p:cNvSpPr>
            <a:spLocks noChangeArrowheads="1"/>
          </p:cNvSpPr>
          <p:nvPr/>
        </p:nvSpPr>
        <p:spPr bwMode="auto">
          <a:xfrm>
            <a:off x="53181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0" name="Oval 133"/>
          <p:cNvSpPr>
            <a:spLocks noChangeArrowheads="1"/>
          </p:cNvSpPr>
          <p:nvPr/>
        </p:nvSpPr>
        <p:spPr bwMode="auto">
          <a:xfrm>
            <a:off x="53181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1" name="Oval 134"/>
          <p:cNvSpPr>
            <a:spLocks noChangeArrowheads="1"/>
          </p:cNvSpPr>
          <p:nvPr/>
        </p:nvSpPr>
        <p:spPr bwMode="auto">
          <a:xfrm>
            <a:off x="53181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2" name="Oval 135"/>
          <p:cNvSpPr>
            <a:spLocks noChangeArrowheads="1"/>
          </p:cNvSpPr>
          <p:nvPr/>
        </p:nvSpPr>
        <p:spPr bwMode="auto">
          <a:xfrm>
            <a:off x="53181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3" name="Oval 136"/>
          <p:cNvSpPr>
            <a:spLocks noChangeArrowheads="1"/>
          </p:cNvSpPr>
          <p:nvPr/>
        </p:nvSpPr>
        <p:spPr bwMode="auto">
          <a:xfrm>
            <a:off x="53181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4" name="Oval 137"/>
          <p:cNvSpPr>
            <a:spLocks noChangeArrowheads="1"/>
          </p:cNvSpPr>
          <p:nvPr/>
        </p:nvSpPr>
        <p:spPr bwMode="auto">
          <a:xfrm>
            <a:off x="53181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5" name="Oval 138"/>
          <p:cNvSpPr>
            <a:spLocks noChangeArrowheads="1"/>
          </p:cNvSpPr>
          <p:nvPr/>
        </p:nvSpPr>
        <p:spPr bwMode="auto">
          <a:xfrm>
            <a:off x="53181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6" name="Oval 139"/>
          <p:cNvSpPr>
            <a:spLocks noChangeArrowheads="1"/>
          </p:cNvSpPr>
          <p:nvPr/>
        </p:nvSpPr>
        <p:spPr bwMode="auto">
          <a:xfrm>
            <a:off x="53181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7" name="Oval 140"/>
          <p:cNvSpPr>
            <a:spLocks noChangeArrowheads="1"/>
          </p:cNvSpPr>
          <p:nvPr/>
        </p:nvSpPr>
        <p:spPr bwMode="auto">
          <a:xfrm>
            <a:off x="53181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8" name="Text Box 141"/>
          <p:cNvSpPr txBox="1">
            <a:spLocks noChangeArrowheads="1"/>
          </p:cNvSpPr>
          <p:nvPr/>
        </p:nvSpPr>
        <p:spPr bwMode="auto">
          <a:xfrm>
            <a:off x="4654550" y="1052513"/>
            <a:ext cx="3724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   P  Q  R   S   T  U  V  W  X  Y</a:t>
            </a:r>
          </a:p>
        </p:txBody>
      </p:sp>
      <p:sp>
        <p:nvSpPr>
          <p:cNvPr id="9109" name="Oval 143"/>
          <p:cNvSpPr>
            <a:spLocks noChangeArrowheads="1"/>
          </p:cNvSpPr>
          <p:nvPr/>
        </p:nvSpPr>
        <p:spPr bwMode="auto">
          <a:xfrm>
            <a:off x="54625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0" name="Oval 144"/>
          <p:cNvSpPr>
            <a:spLocks noChangeArrowheads="1"/>
          </p:cNvSpPr>
          <p:nvPr/>
        </p:nvSpPr>
        <p:spPr bwMode="auto">
          <a:xfrm>
            <a:off x="54625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1" name="Oval 145"/>
          <p:cNvSpPr>
            <a:spLocks noChangeArrowheads="1"/>
          </p:cNvSpPr>
          <p:nvPr/>
        </p:nvSpPr>
        <p:spPr bwMode="auto">
          <a:xfrm>
            <a:off x="54625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2" name="Oval 146"/>
          <p:cNvSpPr>
            <a:spLocks noChangeArrowheads="1"/>
          </p:cNvSpPr>
          <p:nvPr/>
        </p:nvSpPr>
        <p:spPr bwMode="auto">
          <a:xfrm>
            <a:off x="54625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3" name="Oval 147"/>
          <p:cNvSpPr>
            <a:spLocks noChangeArrowheads="1"/>
          </p:cNvSpPr>
          <p:nvPr/>
        </p:nvSpPr>
        <p:spPr bwMode="auto">
          <a:xfrm>
            <a:off x="54625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4" name="Oval 148"/>
          <p:cNvSpPr>
            <a:spLocks noChangeArrowheads="1"/>
          </p:cNvSpPr>
          <p:nvPr/>
        </p:nvSpPr>
        <p:spPr bwMode="auto">
          <a:xfrm>
            <a:off x="54625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5" name="Oval 149"/>
          <p:cNvSpPr>
            <a:spLocks noChangeArrowheads="1"/>
          </p:cNvSpPr>
          <p:nvPr/>
        </p:nvSpPr>
        <p:spPr bwMode="auto">
          <a:xfrm>
            <a:off x="54625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6" name="Oval 150"/>
          <p:cNvSpPr>
            <a:spLocks noChangeArrowheads="1"/>
          </p:cNvSpPr>
          <p:nvPr/>
        </p:nvSpPr>
        <p:spPr bwMode="auto">
          <a:xfrm>
            <a:off x="54625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7" name="Oval 151"/>
          <p:cNvSpPr>
            <a:spLocks noChangeArrowheads="1"/>
          </p:cNvSpPr>
          <p:nvPr/>
        </p:nvSpPr>
        <p:spPr bwMode="auto">
          <a:xfrm>
            <a:off x="54625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8" name="Oval 152"/>
          <p:cNvSpPr>
            <a:spLocks noChangeArrowheads="1"/>
          </p:cNvSpPr>
          <p:nvPr/>
        </p:nvSpPr>
        <p:spPr bwMode="auto">
          <a:xfrm>
            <a:off x="54625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9" name="Oval 153"/>
          <p:cNvSpPr>
            <a:spLocks noChangeArrowheads="1"/>
          </p:cNvSpPr>
          <p:nvPr/>
        </p:nvSpPr>
        <p:spPr bwMode="auto">
          <a:xfrm>
            <a:off x="54625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0" name="Oval 154"/>
          <p:cNvSpPr>
            <a:spLocks noChangeArrowheads="1"/>
          </p:cNvSpPr>
          <p:nvPr/>
        </p:nvSpPr>
        <p:spPr bwMode="auto">
          <a:xfrm>
            <a:off x="54625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1" name="Oval 155"/>
          <p:cNvSpPr>
            <a:spLocks noChangeArrowheads="1"/>
          </p:cNvSpPr>
          <p:nvPr/>
        </p:nvSpPr>
        <p:spPr bwMode="auto">
          <a:xfrm>
            <a:off x="54625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2" name="Oval 156"/>
          <p:cNvSpPr>
            <a:spLocks noChangeArrowheads="1"/>
          </p:cNvSpPr>
          <p:nvPr/>
        </p:nvSpPr>
        <p:spPr bwMode="auto">
          <a:xfrm>
            <a:off x="54625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3" name="Oval 157"/>
          <p:cNvSpPr>
            <a:spLocks noChangeArrowheads="1"/>
          </p:cNvSpPr>
          <p:nvPr/>
        </p:nvSpPr>
        <p:spPr bwMode="auto">
          <a:xfrm>
            <a:off x="54625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4" name="Oval 158"/>
          <p:cNvSpPr>
            <a:spLocks noChangeArrowheads="1"/>
          </p:cNvSpPr>
          <p:nvPr/>
        </p:nvSpPr>
        <p:spPr bwMode="auto">
          <a:xfrm>
            <a:off x="54625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5" name="Oval 159"/>
          <p:cNvSpPr>
            <a:spLocks noChangeArrowheads="1"/>
          </p:cNvSpPr>
          <p:nvPr/>
        </p:nvSpPr>
        <p:spPr bwMode="auto">
          <a:xfrm>
            <a:off x="54625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6" name="Oval 160"/>
          <p:cNvSpPr>
            <a:spLocks noChangeArrowheads="1"/>
          </p:cNvSpPr>
          <p:nvPr/>
        </p:nvSpPr>
        <p:spPr bwMode="auto">
          <a:xfrm>
            <a:off x="54625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7" name="Oval 161"/>
          <p:cNvSpPr>
            <a:spLocks noChangeArrowheads="1"/>
          </p:cNvSpPr>
          <p:nvPr/>
        </p:nvSpPr>
        <p:spPr bwMode="auto">
          <a:xfrm>
            <a:off x="54625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8" name="Oval 162"/>
          <p:cNvSpPr>
            <a:spLocks noChangeArrowheads="1"/>
          </p:cNvSpPr>
          <p:nvPr/>
        </p:nvSpPr>
        <p:spPr bwMode="auto">
          <a:xfrm>
            <a:off x="54625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9" name="Oval 163"/>
          <p:cNvSpPr>
            <a:spLocks noChangeArrowheads="1"/>
          </p:cNvSpPr>
          <p:nvPr/>
        </p:nvSpPr>
        <p:spPr bwMode="auto">
          <a:xfrm>
            <a:off x="54625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0" name="Oval 164"/>
          <p:cNvSpPr>
            <a:spLocks noChangeArrowheads="1"/>
          </p:cNvSpPr>
          <p:nvPr/>
        </p:nvSpPr>
        <p:spPr bwMode="auto">
          <a:xfrm>
            <a:off x="54625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1" name="Oval 165"/>
          <p:cNvSpPr>
            <a:spLocks noChangeArrowheads="1"/>
          </p:cNvSpPr>
          <p:nvPr/>
        </p:nvSpPr>
        <p:spPr bwMode="auto">
          <a:xfrm>
            <a:off x="54625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2" name="Oval 166"/>
          <p:cNvSpPr>
            <a:spLocks noChangeArrowheads="1"/>
          </p:cNvSpPr>
          <p:nvPr/>
        </p:nvSpPr>
        <p:spPr bwMode="auto">
          <a:xfrm>
            <a:off x="54625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3" name="Oval 167"/>
          <p:cNvSpPr>
            <a:spLocks noChangeArrowheads="1"/>
          </p:cNvSpPr>
          <p:nvPr/>
        </p:nvSpPr>
        <p:spPr bwMode="auto">
          <a:xfrm>
            <a:off x="56054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4" name="Oval 168"/>
          <p:cNvSpPr>
            <a:spLocks noChangeArrowheads="1"/>
          </p:cNvSpPr>
          <p:nvPr/>
        </p:nvSpPr>
        <p:spPr bwMode="auto">
          <a:xfrm>
            <a:off x="56054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5" name="Oval 169"/>
          <p:cNvSpPr>
            <a:spLocks noChangeArrowheads="1"/>
          </p:cNvSpPr>
          <p:nvPr/>
        </p:nvSpPr>
        <p:spPr bwMode="auto">
          <a:xfrm>
            <a:off x="56054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6" name="Oval 170"/>
          <p:cNvSpPr>
            <a:spLocks noChangeArrowheads="1"/>
          </p:cNvSpPr>
          <p:nvPr/>
        </p:nvSpPr>
        <p:spPr bwMode="auto">
          <a:xfrm>
            <a:off x="56054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7" name="Oval 171"/>
          <p:cNvSpPr>
            <a:spLocks noChangeArrowheads="1"/>
          </p:cNvSpPr>
          <p:nvPr/>
        </p:nvSpPr>
        <p:spPr bwMode="auto">
          <a:xfrm>
            <a:off x="56054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8" name="Oval 172"/>
          <p:cNvSpPr>
            <a:spLocks noChangeArrowheads="1"/>
          </p:cNvSpPr>
          <p:nvPr/>
        </p:nvSpPr>
        <p:spPr bwMode="auto">
          <a:xfrm>
            <a:off x="56054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9" name="Oval 173"/>
          <p:cNvSpPr>
            <a:spLocks noChangeArrowheads="1"/>
          </p:cNvSpPr>
          <p:nvPr/>
        </p:nvSpPr>
        <p:spPr bwMode="auto">
          <a:xfrm>
            <a:off x="56054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0" name="Oval 174"/>
          <p:cNvSpPr>
            <a:spLocks noChangeArrowheads="1"/>
          </p:cNvSpPr>
          <p:nvPr/>
        </p:nvSpPr>
        <p:spPr bwMode="auto">
          <a:xfrm>
            <a:off x="56054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1" name="Oval 175"/>
          <p:cNvSpPr>
            <a:spLocks noChangeArrowheads="1"/>
          </p:cNvSpPr>
          <p:nvPr/>
        </p:nvSpPr>
        <p:spPr bwMode="auto">
          <a:xfrm>
            <a:off x="56054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2" name="Oval 176"/>
          <p:cNvSpPr>
            <a:spLocks noChangeArrowheads="1"/>
          </p:cNvSpPr>
          <p:nvPr/>
        </p:nvSpPr>
        <p:spPr bwMode="auto">
          <a:xfrm>
            <a:off x="56054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3" name="Oval 177"/>
          <p:cNvSpPr>
            <a:spLocks noChangeArrowheads="1"/>
          </p:cNvSpPr>
          <p:nvPr/>
        </p:nvSpPr>
        <p:spPr bwMode="auto">
          <a:xfrm>
            <a:off x="56054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4" name="Oval 178"/>
          <p:cNvSpPr>
            <a:spLocks noChangeArrowheads="1"/>
          </p:cNvSpPr>
          <p:nvPr/>
        </p:nvSpPr>
        <p:spPr bwMode="auto">
          <a:xfrm>
            <a:off x="56054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5" name="Oval 179"/>
          <p:cNvSpPr>
            <a:spLocks noChangeArrowheads="1"/>
          </p:cNvSpPr>
          <p:nvPr/>
        </p:nvSpPr>
        <p:spPr bwMode="auto">
          <a:xfrm>
            <a:off x="56054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6" name="Oval 180"/>
          <p:cNvSpPr>
            <a:spLocks noChangeArrowheads="1"/>
          </p:cNvSpPr>
          <p:nvPr/>
        </p:nvSpPr>
        <p:spPr bwMode="auto">
          <a:xfrm>
            <a:off x="56054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7" name="Oval 181"/>
          <p:cNvSpPr>
            <a:spLocks noChangeArrowheads="1"/>
          </p:cNvSpPr>
          <p:nvPr/>
        </p:nvSpPr>
        <p:spPr bwMode="auto">
          <a:xfrm>
            <a:off x="56054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8" name="Oval 182"/>
          <p:cNvSpPr>
            <a:spLocks noChangeArrowheads="1"/>
          </p:cNvSpPr>
          <p:nvPr/>
        </p:nvSpPr>
        <p:spPr bwMode="auto">
          <a:xfrm>
            <a:off x="56054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9" name="Oval 183"/>
          <p:cNvSpPr>
            <a:spLocks noChangeArrowheads="1"/>
          </p:cNvSpPr>
          <p:nvPr/>
        </p:nvSpPr>
        <p:spPr bwMode="auto">
          <a:xfrm>
            <a:off x="56054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0" name="Oval 184"/>
          <p:cNvSpPr>
            <a:spLocks noChangeArrowheads="1"/>
          </p:cNvSpPr>
          <p:nvPr/>
        </p:nvSpPr>
        <p:spPr bwMode="auto">
          <a:xfrm>
            <a:off x="56054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1" name="Oval 185"/>
          <p:cNvSpPr>
            <a:spLocks noChangeArrowheads="1"/>
          </p:cNvSpPr>
          <p:nvPr/>
        </p:nvSpPr>
        <p:spPr bwMode="auto">
          <a:xfrm>
            <a:off x="56054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2" name="Oval 186"/>
          <p:cNvSpPr>
            <a:spLocks noChangeArrowheads="1"/>
          </p:cNvSpPr>
          <p:nvPr/>
        </p:nvSpPr>
        <p:spPr bwMode="auto">
          <a:xfrm>
            <a:off x="56054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3" name="Oval 187"/>
          <p:cNvSpPr>
            <a:spLocks noChangeArrowheads="1"/>
          </p:cNvSpPr>
          <p:nvPr/>
        </p:nvSpPr>
        <p:spPr bwMode="auto">
          <a:xfrm>
            <a:off x="56054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4" name="Oval 188"/>
          <p:cNvSpPr>
            <a:spLocks noChangeArrowheads="1"/>
          </p:cNvSpPr>
          <p:nvPr/>
        </p:nvSpPr>
        <p:spPr bwMode="auto">
          <a:xfrm>
            <a:off x="56054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5" name="Oval 189"/>
          <p:cNvSpPr>
            <a:spLocks noChangeArrowheads="1"/>
          </p:cNvSpPr>
          <p:nvPr/>
        </p:nvSpPr>
        <p:spPr bwMode="auto">
          <a:xfrm>
            <a:off x="56054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6" name="Oval 190"/>
          <p:cNvSpPr>
            <a:spLocks noChangeArrowheads="1"/>
          </p:cNvSpPr>
          <p:nvPr/>
        </p:nvSpPr>
        <p:spPr bwMode="auto">
          <a:xfrm>
            <a:off x="56054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7" name="Oval 191"/>
          <p:cNvSpPr>
            <a:spLocks noChangeArrowheads="1"/>
          </p:cNvSpPr>
          <p:nvPr/>
        </p:nvSpPr>
        <p:spPr bwMode="auto">
          <a:xfrm>
            <a:off x="56054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8" name="Oval 192"/>
          <p:cNvSpPr>
            <a:spLocks noChangeArrowheads="1"/>
          </p:cNvSpPr>
          <p:nvPr/>
        </p:nvSpPr>
        <p:spPr bwMode="auto">
          <a:xfrm>
            <a:off x="574833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9" name="Oval 193"/>
          <p:cNvSpPr>
            <a:spLocks noChangeArrowheads="1"/>
          </p:cNvSpPr>
          <p:nvPr/>
        </p:nvSpPr>
        <p:spPr bwMode="auto">
          <a:xfrm>
            <a:off x="57483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0" name="Oval 194"/>
          <p:cNvSpPr>
            <a:spLocks noChangeArrowheads="1"/>
          </p:cNvSpPr>
          <p:nvPr/>
        </p:nvSpPr>
        <p:spPr bwMode="auto">
          <a:xfrm>
            <a:off x="574833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1" name="Oval 195"/>
          <p:cNvSpPr>
            <a:spLocks noChangeArrowheads="1"/>
          </p:cNvSpPr>
          <p:nvPr/>
        </p:nvSpPr>
        <p:spPr bwMode="auto">
          <a:xfrm>
            <a:off x="574833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2" name="Oval 196"/>
          <p:cNvSpPr>
            <a:spLocks noChangeArrowheads="1"/>
          </p:cNvSpPr>
          <p:nvPr/>
        </p:nvSpPr>
        <p:spPr bwMode="auto">
          <a:xfrm>
            <a:off x="574833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3" name="Oval 197"/>
          <p:cNvSpPr>
            <a:spLocks noChangeArrowheads="1"/>
          </p:cNvSpPr>
          <p:nvPr/>
        </p:nvSpPr>
        <p:spPr bwMode="auto">
          <a:xfrm>
            <a:off x="574833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4" name="Oval 198"/>
          <p:cNvSpPr>
            <a:spLocks noChangeArrowheads="1"/>
          </p:cNvSpPr>
          <p:nvPr/>
        </p:nvSpPr>
        <p:spPr bwMode="auto">
          <a:xfrm>
            <a:off x="574833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5" name="Oval 199"/>
          <p:cNvSpPr>
            <a:spLocks noChangeArrowheads="1"/>
          </p:cNvSpPr>
          <p:nvPr/>
        </p:nvSpPr>
        <p:spPr bwMode="auto">
          <a:xfrm>
            <a:off x="574833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6" name="Oval 200"/>
          <p:cNvSpPr>
            <a:spLocks noChangeArrowheads="1"/>
          </p:cNvSpPr>
          <p:nvPr/>
        </p:nvSpPr>
        <p:spPr bwMode="auto">
          <a:xfrm>
            <a:off x="574833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7" name="Oval 201"/>
          <p:cNvSpPr>
            <a:spLocks noChangeArrowheads="1"/>
          </p:cNvSpPr>
          <p:nvPr/>
        </p:nvSpPr>
        <p:spPr bwMode="auto">
          <a:xfrm>
            <a:off x="574833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8" name="Oval 202"/>
          <p:cNvSpPr>
            <a:spLocks noChangeArrowheads="1"/>
          </p:cNvSpPr>
          <p:nvPr/>
        </p:nvSpPr>
        <p:spPr bwMode="auto">
          <a:xfrm>
            <a:off x="574833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9" name="Oval 203"/>
          <p:cNvSpPr>
            <a:spLocks noChangeArrowheads="1"/>
          </p:cNvSpPr>
          <p:nvPr/>
        </p:nvSpPr>
        <p:spPr bwMode="auto">
          <a:xfrm>
            <a:off x="574833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0" name="Oval 204"/>
          <p:cNvSpPr>
            <a:spLocks noChangeArrowheads="1"/>
          </p:cNvSpPr>
          <p:nvPr/>
        </p:nvSpPr>
        <p:spPr bwMode="auto">
          <a:xfrm>
            <a:off x="574833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1" name="Oval 205"/>
          <p:cNvSpPr>
            <a:spLocks noChangeArrowheads="1"/>
          </p:cNvSpPr>
          <p:nvPr/>
        </p:nvSpPr>
        <p:spPr bwMode="auto">
          <a:xfrm>
            <a:off x="574833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2" name="Oval 206"/>
          <p:cNvSpPr>
            <a:spLocks noChangeArrowheads="1"/>
          </p:cNvSpPr>
          <p:nvPr/>
        </p:nvSpPr>
        <p:spPr bwMode="auto">
          <a:xfrm>
            <a:off x="574833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3" name="Oval 207"/>
          <p:cNvSpPr>
            <a:spLocks noChangeArrowheads="1"/>
          </p:cNvSpPr>
          <p:nvPr/>
        </p:nvSpPr>
        <p:spPr bwMode="auto">
          <a:xfrm>
            <a:off x="574833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4" name="Oval 208"/>
          <p:cNvSpPr>
            <a:spLocks noChangeArrowheads="1"/>
          </p:cNvSpPr>
          <p:nvPr/>
        </p:nvSpPr>
        <p:spPr bwMode="auto">
          <a:xfrm>
            <a:off x="574833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5" name="Oval 209"/>
          <p:cNvSpPr>
            <a:spLocks noChangeArrowheads="1"/>
          </p:cNvSpPr>
          <p:nvPr/>
        </p:nvSpPr>
        <p:spPr bwMode="auto">
          <a:xfrm>
            <a:off x="574833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6" name="Oval 210"/>
          <p:cNvSpPr>
            <a:spLocks noChangeArrowheads="1"/>
          </p:cNvSpPr>
          <p:nvPr/>
        </p:nvSpPr>
        <p:spPr bwMode="auto">
          <a:xfrm>
            <a:off x="574833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7" name="Oval 211"/>
          <p:cNvSpPr>
            <a:spLocks noChangeArrowheads="1"/>
          </p:cNvSpPr>
          <p:nvPr/>
        </p:nvSpPr>
        <p:spPr bwMode="auto">
          <a:xfrm>
            <a:off x="574833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8" name="Oval 212"/>
          <p:cNvSpPr>
            <a:spLocks noChangeArrowheads="1"/>
          </p:cNvSpPr>
          <p:nvPr/>
        </p:nvSpPr>
        <p:spPr bwMode="auto">
          <a:xfrm>
            <a:off x="574833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9" name="Oval 213"/>
          <p:cNvSpPr>
            <a:spLocks noChangeArrowheads="1"/>
          </p:cNvSpPr>
          <p:nvPr/>
        </p:nvSpPr>
        <p:spPr bwMode="auto">
          <a:xfrm>
            <a:off x="574833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0" name="Oval 214"/>
          <p:cNvSpPr>
            <a:spLocks noChangeArrowheads="1"/>
          </p:cNvSpPr>
          <p:nvPr/>
        </p:nvSpPr>
        <p:spPr bwMode="auto">
          <a:xfrm>
            <a:off x="574833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1" name="Oval 215"/>
          <p:cNvSpPr>
            <a:spLocks noChangeArrowheads="1"/>
          </p:cNvSpPr>
          <p:nvPr/>
        </p:nvSpPr>
        <p:spPr bwMode="auto">
          <a:xfrm>
            <a:off x="574833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2" name="Oval 216"/>
          <p:cNvSpPr>
            <a:spLocks noChangeArrowheads="1"/>
          </p:cNvSpPr>
          <p:nvPr/>
        </p:nvSpPr>
        <p:spPr bwMode="auto">
          <a:xfrm>
            <a:off x="574833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3" name="Oval 217"/>
          <p:cNvSpPr>
            <a:spLocks noChangeArrowheads="1"/>
          </p:cNvSpPr>
          <p:nvPr/>
        </p:nvSpPr>
        <p:spPr bwMode="auto">
          <a:xfrm>
            <a:off x="589280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4" name="Oval 218"/>
          <p:cNvSpPr>
            <a:spLocks noChangeArrowheads="1"/>
          </p:cNvSpPr>
          <p:nvPr/>
        </p:nvSpPr>
        <p:spPr bwMode="auto">
          <a:xfrm>
            <a:off x="58928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5" name="Oval 219"/>
          <p:cNvSpPr>
            <a:spLocks noChangeArrowheads="1"/>
          </p:cNvSpPr>
          <p:nvPr/>
        </p:nvSpPr>
        <p:spPr bwMode="auto">
          <a:xfrm>
            <a:off x="589280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6" name="Oval 220"/>
          <p:cNvSpPr>
            <a:spLocks noChangeArrowheads="1"/>
          </p:cNvSpPr>
          <p:nvPr/>
        </p:nvSpPr>
        <p:spPr bwMode="auto">
          <a:xfrm>
            <a:off x="589280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7" name="Oval 221"/>
          <p:cNvSpPr>
            <a:spLocks noChangeArrowheads="1"/>
          </p:cNvSpPr>
          <p:nvPr/>
        </p:nvSpPr>
        <p:spPr bwMode="auto">
          <a:xfrm>
            <a:off x="589280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8" name="Oval 222"/>
          <p:cNvSpPr>
            <a:spLocks noChangeArrowheads="1"/>
          </p:cNvSpPr>
          <p:nvPr/>
        </p:nvSpPr>
        <p:spPr bwMode="auto">
          <a:xfrm>
            <a:off x="589280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9" name="Oval 223"/>
          <p:cNvSpPr>
            <a:spLocks noChangeArrowheads="1"/>
          </p:cNvSpPr>
          <p:nvPr/>
        </p:nvSpPr>
        <p:spPr bwMode="auto">
          <a:xfrm>
            <a:off x="589280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0" name="Oval 224"/>
          <p:cNvSpPr>
            <a:spLocks noChangeArrowheads="1"/>
          </p:cNvSpPr>
          <p:nvPr/>
        </p:nvSpPr>
        <p:spPr bwMode="auto">
          <a:xfrm>
            <a:off x="589280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1" name="Oval 225"/>
          <p:cNvSpPr>
            <a:spLocks noChangeArrowheads="1"/>
          </p:cNvSpPr>
          <p:nvPr/>
        </p:nvSpPr>
        <p:spPr bwMode="auto">
          <a:xfrm>
            <a:off x="589280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2" name="Oval 226"/>
          <p:cNvSpPr>
            <a:spLocks noChangeArrowheads="1"/>
          </p:cNvSpPr>
          <p:nvPr/>
        </p:nvSpPr>
        <p:spPr bwMode="auto">
          <a:xfrm>
            <a:off x="589280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3" name="Oval 227"/>
          <p:cNvSpPr>
            <a:spLocks noChangeArrowheads="1"/>
          </p:cNvSpPr>
          <p:nvPr/>
        </p:nvSpPr>
        <p:spPr bwMode="auto">
          <a:xfrm>
            <a:off x="589280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4" name="Oval 228"/>
          <p:cNvSpPr>
            <a:spLocks noChangeArrowheads="1"/>
          </p:cNvSpPr>
          <p:nvPr/>
        </p:nvSpPr>
        <p:spPr bwMode="auto">
          <a:xfrm>
            <a:off x="589280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5" name="Oval 229"/>
          <p:cNvSpPr>
            <a:spLocks noChangeArrowheads="1"/>
          </p:cNvSpPr>
          <p:nvPr/>
        </p:nvSpPr>
        <p:spPr bwMode="auto">
          <a:xfrm>
            <a:off x="589280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6" name="Oval 230"/>
          <p:cNvSpPr>
            <a:spLocks noChangeArrowheads="1"/>
          </p:cNvSpPr>
          <p:nvPr/>
        </p:nvSpPr>
        <p:spPr bwMode="auto">
          <a:xfrm>
            <a:off x="589280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7" name="Oval 231"/>
          <p:cNvSpPr>
            <a:spLocks noChangeArrowheads="1"/>
          </p:cNvSpPr>
          <p:nvPr/>
        </p:nvSpPr>
        <p:spPr bwMode="auto">
          <a:xfrm>
            <a:off x="589280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8" name="Oval 232"/>
          <p:cNvSpPr>
            <a:spLocks noChangeArrowheads="1"/>
          </p:cNvSpPr>
          <p:nvPr/>
        </p:nvSpPr>
        <p:spPr bwMode="auto">
          <a:xfrm>
            <a:off x="589280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9" name="Oval 233"/>
          <p:cNvSpPr>
            <a:spLocks noChangeArrowheads="1"/>
          </p:cNvSpPr>
          <p:nvPr/>
        </p:nvSpPr>
        <p:spPr bwMode="auto">
          <a:xfrm>
            <a:off x="589280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0" name="Oval 234"/>
          <p:cNvSpPr>
            <a:spLocks noChangeArrowheads="1"/>
          </p:cNvSpPr>
          <p:nvPr/>
        </p:nvSpPr>
        <p:spPr bwMode="auto">
          <a:xfrm>
            <a:off x="589280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1" name="Oval 235"/>
          <p:cNvSpPr>
            <a:spLocks noChangeArrowheads="1"/>
          </p:cNvSpPr>
          <p:nvPr/>
        </p:nvSpPr>
        <p:spPr bwMode="auto">
          <a:xfrm>
            <a:off x="589280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2" name="Oval 236"/>
          <p:cNvSpPr>
            <a:spLocks noChangeArrowheads="1"/>
          </p:cNvSpPr>
          <p:nvPr/>
        </p:nvSpPr>
        <p:spPr bwMode="auto">
          <a:xfrm>
            <a:off x="589280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3" name="Oval 237"/>
          <p:cNvSpPr>
            <a:spLocks noChangeArrowheads="1"/>
          </p:cNvSpPr>
          <p:nvPr/>
        </p:nvSpPr>
        <p:spPr bwMode="auto">
          <a:xfrm>
            <a:off x="589280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4" name="Oval 238"/>
          <p:cNvSpPr>
            <a:spLocks noChangeArrowheads="1"/>
          </p:cNvSpPr>
          <p:nvPr/>
        </p:nvSpPr>
        <p:spPr bwMode="auto">
          <a:xfrm>
            <a:off x="589280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5" name="Oval 239"/>
          <p:cNvSpPr>
            <a:spLocks noChangeArrowheads="1"/>
          </p:cNvSpPr>
          <p:nvPr/>
        </p:nvSpPr>
        <p:spPr bwMode="auto">
          <a:xfrm>
            <a:off x="589280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6" name="Oval 240"/>
          <p:cNvSpPr>
            <a:spLocks noChangeArrowheads="1"/>
          </p:cNvSpPr>
          <p:nvPr/>
        </p:nvSpPr>
        <p:spPr bwMode="auto">
          <a:xfrm>
            <a:off x="589280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7" name="Oval 241"/>
          <p:cNvSpPr>
            <a:spLocks noChangeArrowheads="1"/>
          </p:cNvSpPr>
          <p:nvPr/>
        </p:nvSpPr>
        <p:spPr bwMode="auto">
          <a:xfrm>
            <a:off x="589280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8" name="Oval 242"/>
          <p:cNvSpPr>
            <a:spLocks noChangeArrowheads="1"/>
          </p:cNvSpPr>
          <p:nvPr/>
        </p:nvSpPr>
        <p:spPr bwMode="auto">
          <a:xfrm>
            <a:off x="60372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9" name="Oval 243"/>
          <p:cNvSpPr>
            <a:spLocks noChangeArrowheads="1"/>
          </p:cNvSpPr>
          <p:nvPr/>
        </p:nvSpPr>
        <p:spPr bwMode="auto">
          <a:xfrm>
            <a:off x="60372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0" name="Oval 244"/>
          <p:cNvSpPr>
            <a:spLocks noChangeArrowheads="1"/>
          </p:cNvSpPr>
          <p:nvPr/>
        </p:nvSpPr>
        <p:spPr bwMode="auto">
          <a:xfrm>
            <a:off x="60372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1" name="Oval 245"/>
          <p:cNvSpPr>
            <a:spLocks noChangeArrowheads="1"/>
          </p:cNvSpPr>
          <p:nvPr/>
        </p:nvSpPr>
        <p:spPr bwMode="auto">
          <a:xfrm>
            <a:off x="60372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2" name="Oval 246"/>
          <p:cNvSpPr>
            <a:spLocks noChangeArrowheads="1"/>
          </p:cNvSpPr>
          <p:nvPr/>
        </p:nvSpPr>
        <p:spPr bwMode="auto">
          <a:xfrm>
            <a:off x="60372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3" name="Oval 247"/>
          <p:cNvSpPr>
            <a:spLocks noChangeArrowheads="1"/>
          </p:cNvSpPr>
          <p:nvPr/>
        </p:nvSpPr>
        <p:spPr bwMode="auto">
          <a:xfrm>
            <a:off x="60372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4" name="Oval 248"/>
          <p:cNvSpPr>
            <a:spLocks noChangeArrowheads="1"/>
          </p:cNvSpPr>
          <p:nvPr/>
        </p:nvSpPr>
        <p:spPr bwMode="auto">
          <a:xfrm>
            <a:off x="60372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5" name="Oval 249"/>
          <p:cNvSpPr>
            <a:spLocks noChangeArrowheads="1"/>
          </p:cNvSpPr>
          <p:nvPr/>
        </p:nvSpPr>
        <p:spPr bwMode="auto">
          <a:xfrm>
            <a:off x="60372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6" name="Oval 250"/>
          <p:cNvSpPr>
            <a:spLocks noChangeArrowheads="1"/>
          </p:cNvSpPr>
          <p:nvPr/>
        </p:nvSpPr>
        <p:spPr bwMode="auto">
          <a:xfrm>
            <a:off x="60372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7" name="Oval 251"/>
          <p:cNvSpPr>
            <a:spLocks noChangeArrowheads="1"/>
          </p:cNvSpPr>
          <p:nvPr/>
        </p:nvSpPr>
        <p:spPr bwMode="auto">
          <a:xfrm>
            <a:off x="60372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8" name="Oval 252"/>
          <p:cNvSpPr>
            <a:spLocks noChangeArrowheads="1"/>
          </p:cNvSpPr>
          <p:nvPr/>
        </p:nvSpPr>
        <p:spPr bwMode="auto">
          <a:xfrm>
            <a:off x="60372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9" name="Oval 253"/>
          <p:cNvSpPr>
            <a:spLocks noChangeArrowheads="1"/>
          </p:cNvSpPr>
          <p:nvPr/>
        </p:nvSpPr>
        <p:spPr bwMode="auto">
          <a:xfrm>
            <a:off x="60372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0" name="Oval 254"/>
          <p:cNvSpPr>
            <a:spLocks noChangeArrowheads="1"/>
          </p:cNvSpPr>
          <p:nvPr/>
        </p:nvSpPr>
        <p:spPr bwMode="auto">
          <a:xfrm>
            <a:off x="60372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1" name="Oval 255"/>
          <p:cNvSpPr>
            <a:spLocks noChangeArrowheads="1"/>
          </p:cNvSpPr>
          <p:nvPr/>
        </p:nvSpPr>
        <p:spPr bwMode="auto">
          <a:xfrm>
            <a:off x="60372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2" name="Oval 256"/>
          <p:cNvSpPr>
            <a:spLocks noChangeArrowheads="1"/>
          </p:cNvSpPr>
          <p:nvPr/>
        </p:nvSpPr>
        <p:spPr bwMode="auto">
          <a:xfrm>
            <a:off x="60372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3" name="Oval 257"/>
          <p:cNvSpPr>
            <a:spLocks noChangeArrowheads="1"/>
          </p:cNvSpPr>
          <p:nvPr/>
        </p:nvSpPr>
        <p:spPr bwMode="auto">
          <a:xfrm>
            <a:off x="60372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4" name="Oval 258"/>
          <p:cNvSpPr>
            <a:spLocks noChangeArrowheads="1"/>
          </p:cNvSpPr>
          <p:nvPr/>
        </p:nvSpPr>
        <p:spPr bwMode="auto">
          <a:xfrm>
            <a:off x="60372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5" name="Oval 259"/>
          <p:cNvSpPr>
            <a:spLocks noChangeArrowheads="1"/>
          </p:cNvSpPr>
          <p:nvPr/>
        </p:nvSpPr>
        <p:spPr bwMode="auto">
          <a:xfrm>
            <a:off x="60372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6" name="Oval 260"/>
          <p:cNvSpPr>
            <a:spLocks noChangeArrowheads="1"/>
          </p:cNvSpPr>
          <p:nvPr/>
        </p:nvSpPr>
        <p:spPr bwMode="auto">
          <a:xfrm>
            <a:off x="60372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7" name="Oval 261"/>
          <p:cNvSpPr>
            <a:spLocks noChangeArrowheads="1"/>
          </p:cNvSpPr>
          <p:nvPr/>
        </p:nvSpPr>
        <p:spPr bwMode="auto">
          <a:xfrm>
            <a:off x="60372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8" name="Oval 262"/>
          <p:cNvSpPr>
            <a:spLocks noChangeArrowheads="1"/>
          </p:cNvSpPr>
          <p:nvPr/>
        </p:nvSpPr>
        <p:spPr bwMode="auto">
          <a:xfrm>
            <a:off x="60372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9" name="Oval 263"/>
          <p:cNvSpPr>
            <a:spLocks noChangeArrowheads="1"/>
          </p:cNvSpPr>
          <p:nvPr/>
        </p:nvSpPr>
        <p:spPr bwMode="auto">
          <a:xfrm>
            <a:off x="60372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0" name="Oval 264"/>
          <p:cNvSpPr>
            <a:spLocks noChangeArrowheads="1"/>
          </p:cNvSpPr>
          <p:nvPr/>
        </p:nvSpPr>
        <p:spPr bwMode="auto">
          <a:xfrm>
            <a:off x="60372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1" name="Oval 265"/>
          <p:cNvSpPr>
            <a:spLocks noChangeArrowheads="1"/>
          </p:cNvSpPr>
          <p:nvPr/>
        </p:nvSpPr>
        <p:spPr bwMode="auto">
          <a:xfrm>
            <a:off x="60372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2" name="Oval 266"/>
          <p:cNvSpPr>
            <a:spLocks noChangeArrowheads="1"/>
          </p:cNvSpPr>
          <p:nvPr/>
        </p:nvSpPr>
        <p:spPr bwMode="auto">
          <a:xfrm>
            <a:off x="60372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3" name="Oval 268"/>
          <p:cNvSpPr>
            <a:spLocks noChangeArrowheads="1"/>
          </p:cNvSpPr>
          <p:nvPr/>
        </p:nvSpPr>
        <p:spPr bwMode="auto">
          <a:xfrm>
            <a:off x="61817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4" name="Oval 269"/>
          <p:cNvSpPr>
            <a:spLocks noChangeArrowheads="1"/>
          </p:cNvSpPr>
          <p:nvPr/>
        </p:nvSpPr>
        <p:spPr bwMode="auto">
          <a:xfrm>
            <a:off x="61817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5" name="Oval 270"/>
          <p:cNvSpPr>
            <a:spLocks noChangeArrowheads="1"/>
          </p:cNvSpPr>
          <p:nvPr/>
        </p:nvSpPr>
        <p:spPr bwMode="auto">
          <a:xfrm>
            <a:off x="61817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6" name="Oval 271"/>
          <p:cNvSpPr>
            <a:spLocks noChangeArrowheads="1"/>
          </p:cNvSpPr>
          <p:nvPr/>
        </p:nvSpPr>
        <p:spPr bwMode="auto">
          <a:xfrm>
            <a:off x="61817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7" name="Oval 272"/>
          <p:cNvSpPr>
            <a:spLocks noChangeArrowheads="1"/>
          </p:cNvSpPr>
          <p:nvPr/>
        </p:nvSpPr>
        <p:spPr bwMode="auto">
          <a:xfrm>
            <a:off x="61817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8" name="Oval 273"/>
          <p:cNvSpPr>
            <a:spLocks noChangeArrowheads="1"/>
          </p:cNvSpPr>
          <p:nvPr/>
        </p:nvSpPr>
        <p:spPr bwMode="auto">
          <a:xfrm>
            <a:off x="61817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9" name="Oval 274"/>
          <p:cNvSpPr>
            <a:spLocks noChangeArrowheads="1"/>
          </p:cNvSpPr>
          <p:nvPr/>
        </p:nvSpPr>
        <p:spPr bwMode="auto">
          <a:xfrm>
            <a:off x="61817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0" name="Oval 275"/>
          <p:cNvSpPr>
            <a:spLocks noChangeArrowheads="1"/>
          </p:cNvSpPr>
          <p:nvPr/>
        </p:nvSpPr>
        <p:spPr bwMode="auto">
          <a:xfrm>
            <a:off x="61817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1" name="Oval 276"/>
          <p:cNvSpPr>
            <a:spLocks noChangeArrowheads="1"/>
          </p:cNvSpPr>
          <p:nvPr/>
        </p:nvSpPr>
        <p:spPr bwMode="auto">
          <a:xfrm>
            <a:off x="61817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2" name="Oval 277"/>
          <p:cNvSpPr>
            <a:spLocks noChangeArrowheads="1"/>
          </p:cNvSpPr>
          <p:nvPr/>
        </p:nvSpPr>
        <p:spPr bwMode="auto">
          <a:xfrm>
            <a:off x="61817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3" name="Oval 278"/>
          <p:cNvSpPr>
            <a:spLocks noChangeArrowheads="1"/>
          </p:cNvSpPr>
          <p:nvPr/>
        </p:nvSpPr>
        <p:spPr bwMode="auto">
          <a:xfrm>
            <a:off x="61817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4" name="Oval 279"/>
          <p:cNvSpPr>
            <a:spLocks noChangeArrowheads="1"/>
          </p:cNvSpPr>
          <p:nvPr/>
        </p:nvSpPr>
        <p:spPr bwMode="auto">
          <a:xfrm>
            <a:off x="61817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5" name="Oval 280"/>
          <p:cNvSpPr>
            <a:spLocks noChangeArrowheads="1"/>
          </p:cNvSpPr>
          <p:nvPr/>
        </p:nvSpPr>
        <p:spPr bwMode="auto">
          <a:xfrm>
            <a:off x="61817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6" name="Oval 281"/>
          <p:cNvSpPr>
            <a:spLocks noChangeArrowheads="1"/>
          </p:cNvSpPr>
          <p:nvPr/>
        </p:nvSpPr>
        <p:spPr bwMode="auto">
          <a:xfrm>
            <a:off x="61817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7" name="Oval 282"/>
          <p:cNvSpPr>
            <a:spLocks noChangeArrowheads="1"/>
          </p:cNvSpPr>
          <p:nvPr/>
        </p:nvSpPr>
        <p:spPr bwMode="auto">
          <a:xfrm>
            <a:off x="61817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8" name="Oval 283"/>
          <p:cNvSpPr>
            <a:spLocks noChangeArrowheads="1"/>
          </p:cNvSpPr>
          <p:nvPr/>
        </p:nvSpPr>
        <p:spPr bwMode="auto">
          <a:xfrm>
            <a:off x="61817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9" name="Oval 284"/>
          <p:cNvSpPr>
            <a:spLocks noChangeArrowheads="1"/>
          </p:cNvSpPr>
          <p:nvPr/>
        </p:nvSpPr>
        <p:spPr bwMode="auto">
          <a:xfrm>
            <a:off x="61817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0" name="Oval 285"/>
          <p:cNvSpPr>
            <a:spLocks noChangeArrowheads="1"/>
          </p:cNvSpPr>
          <p:nvPr/>
        </p:nvSpPr>
        <p:spPr bwMode="auto">
          <a:xfrm>
            <a:off x="61817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1" name="Oval 286"/>
          <p:cNvSpPr>
            <a:spLocks noChangeArrowheads="1"/>
          </p:cNvSpPr>
          <p:nvPr/>
        </p:nvSpPr>
        <p:spPr bwMode="auto">
          <a:xfrm>
            <a:off x="61817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2" name="Oval 287"/>
          <p:cNvSpPr>
            <a:spLocks noChangeArrowheads="1"/>
          </p:cNvSpPr>
          <p:nvPr/>
        </p:nvSpPr>
        <p:spPr bwMode="auto">
          <a:xfrm>
            <a:off x="61817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3" name="Oval 288"/>
          <p:cNvSpPr>
            <a:spLocks noChangeArrowheads="1"/>
          </p:cNvSpPr>
          <p:nvPr/>
        </p:nvSpPr>
        <p:spPr bwMode="auto">
          <a:xfrm>
            <a:off x="61817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4" name="Oval 289"/>
          <p:cNvSpPr>
            <a:spLocks noChangeArrowheads="1"/>
          </p:cNvSpPr>
          <p:nvPr/>
        </p:nvSpPr>
        <p:spPr bwMode="auto">
          <a:xfrm>
            <a:off x="61817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5" name="Oval 290"/>
          <p:cNvSpPr>
            <a:spLocks noChangeArrowheads="1"/>
          </p:cNvSpPr>
          <p:nvPr/>
        </p:nvSpPr>
        <p:spPr bwMode="auto">
          <a:xfrm>
            <a:off x="61817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6" name="Oval 291"/>
          <p:cNvSpPr>
            <a:spLocks noChangeArrowheads="1"/>
          </p:cNvSpPr>
          <p:nvPr/>
        </p:nvSpPr>
        <p:spPr bwMode="auto">
          <a:xfrm>
            <a:off x="61817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7" name="Oval 292"/>
          <p:cNvSpPr>
            <a:spLocks noChangeArrowheads="1"/>
          </p:cNvSpPr>
          <p:nvPr/>
        </p:nvSpPr>
        <p:spPr bwMode="auto">
          <a:xfrm>
            <a:off x="63261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8" name="Oval 293"/>
          <p:cNvSpPr>
            <a:spLocks noChangeArrowheads="1"/>
          </p:cNvSpPr>
          <p:nvPr/>
        </p:nvSpPr>
        <p:spPr bwMode="auto">
          <a:xfrm>
            <a:off x="63261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9" name="Oval 294"/>
          <p:cNvSpPr>
            <a:spLocks noChangeArrowheads="1"/>
          </p:cNvSpPr>
          <p:nvPr/>
        </p:nvSpPr>
        <p:spPr bwMode="auto">
          <a:xfrm>
            <a:off x="63261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0" name="Oval 295"/>
          <p:cNvSpPr>
            <a:spLocks noChangeArrowheads="1"/>
          </p:cNvSpPr>
          <p:nvPr/>
        </p:nvSpPr>
        <p:spPr bwMode="auto">
          <a:xfrm>
            <a:off x="63261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1" name="Oval 296"/>
          <p:cNvSpPr>
            <a:spLocks noChangeArrowheads="1"/>
          </p:cNvSpPr>
          <p:nvPr/>
        </p:nvSpPr>
        <p:spPr bwMode="auto">
          <a:xfrm>
            <a:off x="63261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2" name="Oval 297"/>
          <p:cNvSpPr>
            <a:spLocks noChangeArrowheads="1"/>
          </p:cNvSpPr>
          <p:nvPr/>
        </p:nvSpPr>
        <p:spPr bwMode="auto">
          <a:xfrm>
            <a:off x="63261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3" name="Oval 298"/>
          <p:cNvSpPr>
            <a:spLocks noChangeArrowheads="1"/>
          </p:cNvSpPr>
          <p:nvPr/>
        </p:nvSpPr>
        <p:spPr bwMode="auto">
          <a:xfrm>
            <a:off x="63261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4" name="Oval 299"/>
          <p:cNvSpPr>
            <a:spLocks noChangeArrowheads="1"/>
          </p:cNvSpPr>
          <p:nvPr/>
        </p:nvSpPr>
        <p:spPr bwMode="auto">
          <a:xfrm>
            <a:off x="63261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5" name="Oval 300"/>
          <p:cNvSpPr>
            <a:spLocks noChangeArrowheads="1"/>
          </p:cNvSpPr>
          <p:nvPr/>
        </p:nvSpPr>
        <p:spPr bwMode="auto">
          <a:xfrm>
            <a:off x="63261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6" name="Oval 301"/>
          <p:cNvSpPr>
            <a:spLocks noChangeArrowheads="1"/>
          </p:cNvSpPr>
          <p:nvPr/>
        </p:nvSpPr>
        <p:spPr bwMode="auto">
          <a:xfrm>
            <a:off x="63261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7" name="Oval 302"/>
          <p:cNvSpPr>
            <a:spLocks noChangeArrowheads="1"/>
          </p:cNvSpPr>
          <p:nvPr/>
        </p:nvSpPr>
        <p:spPr bwMode="auto">
          <a:xfrm>
            <a:off x="63261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8" name="Oval 303"/>
          <p:cNvSpPr>
            <a:spLocks noChangeArrowheads="1"/>
          </p:cNvSpPr>
          <p:nvPr/>
        </p:nvSpPr>
        <p:spPr bwMode="auto">
          <a:xfrm>
            <a:off x="63261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9" name="Oval 304"/>
          <p:cNvSpPr>
            <a:spLocks noChangeArrowheads="1"/>
          </p:cNvSpPr>
          <p:nvPr/>
        </p:nvSpPr>
        <p:spPr bwMode="auto">
          <a:xfrm>
            <a:off x="63261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0" name="Oval 305"/>
          <p:cNvSpPr>
            <a:spLocks noChangeArrowheads="1"/>
          </p:cNvSpPr>
          <p:nvPr/>
        </p:nvSpPr>
        <p:spPr bwMode="auto">
          <a:xfrm>
            <a:off x="63261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1" name="Oval 306"/>
          <p:cNvSpPr>
            <a:spLocks noChangeArrowheads="1"/>
          </p:cNvSpPr>
          <p:nvPr/>
        </p:nvSpPr>
        <p:spPr bwMode="auto">
          <a:xfrm>
            <a:off x="63261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2" name="Oval 307"/>
          <p:cNvSpPr>
            <a:spLocks noChangeArrowheads="1"/>
          </p:cNvSpPr>
          <p:nvPr/>
        </p:nvSpPr>
        <p:spPr bwMode="auto">
          <a:xfrm>
            <a:off x="63261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3" name="Oval 308"/>
          <p:cNvSpPr>
            <a:spLocks noChangeArrowheads="1"/>
          </p:cNvSpPr>
          <p:nvPr/>
        </p:nvSpPr>
        <p:spPr bwMode="auto">
          <a:xfrm>
            <a:off x="63261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4" name="Oval 309"/>
          <p:cNvSpPr>
            <a:spLocks noChangeArrowheads="1"/>
          </p:cNvSpPr>
          <p:nvPr/>
        </p:nvSpPr>
        <p:spPr bwMode="auto">
          <a:xfrm>
            <a:off x="63261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5" name="Oval 310"/>
          <p:cNvSpPr>
            <a:spLocks noChangeArrowheads="1"/>
          </p:cNvSpPr>
          <p:nvPr/>
        </p:nvSpPr>
        <p:spPr bwMode="auto">
          <a:xfrm>
            <a:off x="63261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6" name="Oval 311"/>
          <p:cNvSpPr>
            <a:spLocks noChangeArrowheads="1"/>
          </p:cNvSpPr>
          <p:nvPr/>
        </p:nvSpPr>
        <p:spPr bwMode="auto">
          <a:xfrm>
            <a:off x="63261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7" name="Oval 312"/>
          <p:cNvSpPr>
            <a:spLocks noChangeArrowheads="1"/>
          </p:cNvSpPr>
          <p:nvPr/>
        </p:nvSpPr>
        <p:spPr bwMode="auto">
          <a:xfrm>
            <a:off x="63261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8" name="Oval 313"/>
          <p:cNvSpPr>
            <a:spLocks noChangeArrowheads="1"/>
          </p:cNvSpPr>
          <p:nvPr/>
        </p:nvSpPr>
        <p:spPr bwMode="auto">
          <a:xfrm>
            <a:off x="63261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9" name="Oval 314"/>
          <p:cNvSpPr>
            <a:spLocks noChangeArrowheads="1"/>
          </p:cNvSpPr>
          <p:nvPr/>
        </p:nvSpPr>
        <p:spPr bwMode="auto">
          <a:xfrm>
            <a:off x="63261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0" name="Oval 315"/>
          <p:cNvSpPr>
            <a:spLocks noChangeArrowheads="1"/>
          </p:cNvSpPr>
          <p:nvPr/>
        </p:nvSpPr>
        <p:spPr bwMode="auto">
          <a:xfrm>
            <a:off x="63261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1" name="Oval 316"/>
          <p:cNvSpPr>
            <a:spLocks noChangeArrowheads="1"/>
          </p:cNvSpPr>
          <p:nvPr/>
        </p:nvSpPr>
        <p:spPr bwMode="auto">
          <a:xfrm>
            <a:off x="63261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2" name="Oval 317"/>
          <p:cNvSpPr>
            <a:spLocks noChangeArrowheads="1"/>
          </p:cNvSpPr>
          <p:nvPr/>
        </p:nvSpPr>
        <p:spPr bwMode="auto">
          <a:xfrm>
            <a:off x="64690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3" name="Oval 318"/>
          <p:cNvSpPr>
            <a:spLocks noChangeArrowheads="1"/>
          </p:cNvSpPr>
          <p:nvPr/>
        </p:nvSpPr>
        <p:spPr bwMode="auto">
          <a:xfrm>
            <a:off x="64690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4" name="Oval 319"/>
          <p:cNvSpPr>
            <a:spLocks noChangeArrowheads="1"/>
          </p:cNvSpPr>
          <p:nvPr/>
        </p:nvSpPr>
        <p:spPr bwMode="auto">
          <a:xfrm>
            <a:off x="64690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5" name="Oval 320"/>
          <p:cNvSpPr>
            <a:spLocks noChangeArrowheads="1"/>
          </p:cNvSpPr>
          <p:nvPr/>
        </p:nvSpPr>
        <p:spPr bwMode="auto">
          <a:xfrm>
            <a:off x="64690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6" name="Oval 321"/>
          <p:cNvSpPr>
            <a:spLocks noChangeArrowheads="1"/>
          </p:cNvSpPr>
          <p:nvPr/>
        </p:nvSpPr>
        <p:spPr bwMode="auto">
          <a:xfrm>
            <a:off x="64690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7" name="Oval 322"/>
          <p:cNvSpPr>
            <a:spLocks noChangeArrowheads="1"/>
          </p:cNvSpPr>
          <p:nvPr/>
        </p:nvSpPr>
        <p:spPr bwMode="auto">
          <a:xfrm>
            <a:off x="64690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8" name="Oval 323"/>
          <p:cNvSpPr>
            <a:spLocks noChangeArrowheads="1"/>
          </p:cNvSpPr>
          <p:nvPr/>
        </p:nvSpPr>
        <p:spPr bwMode="auto">
          <a:xfrm>
            <a:off x="64690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9" name="Oval 324"/>
          <p:cNvSpPr>
            <a:spLocks noChangeArrowheads="1"/>
          </p:cNvSpPr>
          <p:nvPr/>
        </p:nvSpPr>
        <p:spPr bwMode="auto">
          <a:xfrm>
            <a:off x="64690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0" name="Oval 325"/>
          <p:cNvSpPr>
            <a:spLocks noChangeArrowheads="1"/>
          </p:cNvSpPr>
          <p:nvPr/>
        </p:nvSpPr>
        <p:spPr bwMode="auto">
          <a:xfrm>
            <a:off x="64690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1" name="Oval 326"/>
          <p:cNvSpPr>
            <a:spLocks noChangeArrowheads="1"/>
          </p:cNvSpPr>
          <p:nvPr/>
        </p:nvSpPr>
        <p:spPr bwMode="auto">
          <a:xfrm>
            <a:off x="64690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2" name="Oval 327"/>
          <p:cNvSpPr>
            <a:spLocks noChangeArrowheads="1"/>
          </p:cNvSpPr>
          <p:nvPr/>
        </p:nvSpPr>
        <p:spPr bwMode="auto">
          <a:xfrm>
            <a:off x="64690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3" name="Oval 328"/>
          <p:cNvSpPr>
            <a:spLocks noChangeArrowheads="1"/>
          </p:cNvSpPr>
          <p:nvPr/>
        </p:nvSpPr>
        <p:spPr bwMode="auto">
          <a:xfrm>
            <a:off x="64690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4" name="Oval 329"/>
          <p:cNvSpPr>
            <a:spLocks noChangeArrowheads="1"/>
          </p:cNvSpPr>
          <p:nvPr/>
        </p:nvSpPr>
        <p:spPr bwMode="auto">
          <a:xfrm>
            <a:off x="64690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5" name="Oval 330"/>
          <p:cNvSpPr>
            <a:spLocks noChangeArrowheads="1"/>
          </p:cNvSpPr>
          <p:nvPr/>
        </p:nvSpPr>
        <p:spPr bwMode="auto">
          <a:xfrm>
            <a:off x="64690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6" name="Oval 331"/>
          <p:cNvSpPr>
            <a:spLocks noChangeArrowheads="1"/>
          </p:cNvSpPr>
          <p:nvPr/>
        </p:nvSpPr>
        <p:spPr bwMode="auto">
          <a:xfrm>
            <a:off x="64690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7" name="Oval 332"/>
          <p:cNvSpPr>
            <a:spLocks noChangeArrowheads="1"/>
          </p:cNvSpPr>
          <p:nvPr/>
        </p:nvSpPr>
        <p:spPr bwMode="auto">
          <a:xfrm>
            <a:off x="64690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8" name="Oval 333"/>
          <p:cNvSpPr>
            <a:spLocks noChangeArrowheads="1"/>
          </p:cNvSpPr>
          <p:nvPr/>
        </p:nvSpPr>
        <p:spPr bwMode="auto">
          <a:xfrm>
            <a:off x="64690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9" name="Oval 334"/>
          <p:cNvSpPr>
            <a:spLocks noChangeArrowheads="1"/>
          </p:cNvSpPr>
          <p:nvPr/>
        </p:nvSpPr>
        <p:spPr bwMode="auto">
          <a:xfrm>
            <a:off x="64690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0" name="Oval 335"/>
          <p:cNvSpPr>
            <a:spLocks noChangeArrowheads="1"/>
          </p:cNvSpPr>
          <p:nvPr/>
        </p:nvSpPr>
        <p:spPr bwMode="auto">
          <a:xfrm>
            <a:off x="64690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1" name="Oval 336"/>
          <p:cNvSpPr>
            <a:spLocks noChangeArrowheads="1"/>
          </p:cNvSpPr>
          <p:nvPr/>
        </p:nvSpPr>
        <p:spPr bwMode="auto">
          <a:xfrm>
            <a:off x="64690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2" name="Oval 337"/>
          <p:cNvSpPr>
            <a:spLocks noChangeArrowheads="1"/>
          </p:cNvSpPr>
          <p:nvPr/>
        </p:nvSpPr>
        <p:spPr bwMode="auto">
          <a:xfrm>
            <a:off x="64690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3" name="Oval 338"/>
          <p:cNvSpPr>
            <a:spLocks noChangeArrowheads="1"/>
          </p:cNvSpPr>
          <p:nvPr/>
        </p:nvSpPr>
        <p:spPr bwMode="auto">
          <a:xfrm>
            <a:off x="64690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4" name="Oval 339"/>
          <p:cNvSpPr>
            <a:spLocks noChangeArrowheads="1"/>
          </p:cNvSpPr>
          <p:nvPr/>
        </p:nvSpPr>
        <p:spPr bwMode="auto">
          <a:xfrm>
            <a:off x="64690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5" name="Oval 340"/>
          <p:cNvSpPr>
            <a:spLocks noChangeArrowheads="1"/>
          </p:cNvSpPr>
          <p:nvPr/>
        </p:nvSpPr>
        <p:spPr bwMode="auto">
          <a:xfrm>
            <a:off x="64690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6" name="Oval 341"/>
          <p:cNvSpPr>
            <a:spLocks noChangeArrowheads="1"/>
          </p:cNvSpPr>
          <p:nvPr/>
        </p:nvSpPr>
        <p:spPr bwMode="auto">
          <a:xfrm>
            <a:off x="64690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7" name="Oval 342"/>
          <p:cNvSpPr>
            <a:spLocks noChangeArrowheads="1"/>
          </p:cNvSpPr>
          <p:nvPr/>
        </p:nvSpPr>
        <p:spPr bwMode="auto">
          <a:xfrm>
            <a:off x="66135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8" name="Oval 343"/>
          <p:cNvSpPr>
            <a:spLocks noChangeArrowheads="1"/>
          </p:cNvSpPr>
          <p:nvPr/>
        </p:nvSpPr>
        <p:spPr bwMode="auto">
          <a:xfrm>
            <a:off x="66135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9" name="Oval 344"/>
          <p:cNvSpPr>
            <a:spLocks noChangeArrowheads="1"/>
          </p:cNvSpPr>
          <p:nvPr/>
        </p:nvSpPr>
        <p:spPr bwMode="auto">
          <a:xfrm>
            <a:off x="66135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0" name="Oval 345"/>
          <p:cNvSpPr>
            <a:spLocks noChangeArrowheads="1"/>
          </p:cNvSpPr>
          <p:nvPr/>
        </p:nvSpPr>
        <p:spPr bwMode="auto">
          <a:xfrm>
            <a:off x="66135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1" name="Oval 346"/>
          <p:cNvSpPr>
            <a:spLocks noChangeArrowheads="1"/>
          </p:cNvSpPr>
          <p:nvPr/>
        </p:nvSpPr>
        <p:spPr bwMode="auto">
          <a:xfrm>
            <a:off x="66135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2" name="Oval 347"/>
          <p:cNvSpPr>
            <a:spLocks noChangeArrowheads="1"/>
          </p:cNvSpPr>
          <p:nvPr/>
        </p:nvSpPr>
        <p:spPr bwMode="auto">
          <a:xfrm>
            <a:off x="66135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3" name="Oval 348"/>
          <p:cNvSpPr>
            <a:spLocks noChangeArrowheads="1"/>
          </p:cNvSpPr>
          <p:nvPr/>
        </p:nvSpPr>
        <p:spPr bwMode="auto">
          <a:xfrm>
            <a:off x="66135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4" name="Oval 349"/>
          <p:cNvSpPr>
            <a:spLocks noChangeArrowheads="1"/>
          </p:cNvSpPr>
          <p:nvPr/>
        </p:nvSpPr>
        <p:spPr bwMode="auto">
          <a:xfrm>
            <a:off x="66135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5" name="Oval 350"/>
          <p:cNvSpPr>
            <a:spLocks noChangeArrowheads="1"/>
          </p:cNvSpPr>
          <p:nvPr/>
        </p:nvSpPr>
        <p:spPr bwMode="auto">
          <a:xfrm>
            <a:off x="66135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6" name="Oval 351"/>
          <p:cNvSpPr>
            <a:spLocks noChangeArrowheads="1"/>
          </p:cNvSpPr>
          <p:nvPr/>
        </p:nvSpPr>
        <p:spPr bwMode="auto">
          <a:xfrm>
            <a:off x="66135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7" name="Oval 352"/>
          <p:cNvSpPr>
            <a:spLocks noChangeArrowheads="1"/>
          </p:cNvSpPr>
          <p:nvPr/>
        </p:nvSpPr>
        <p:spPr bwMode="auto">
          <a:xfrm>
            <a:off x="66135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8" name="Oval 353"/>
          <p:cNvSpPr>
            <a:spLocks noChangeArrowheads="1"/>
          </p:cNvSpPr>
          <p:nvPr/>
        </p:nvSpPr>
        <p:spPr bwMode="auto">
          <a:xfrm>
            <a:off x="66135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9" name="Oval 354"/>
          <p:cNvSpPr>
            <a:spLocks noChangeArrowheads="1"/>
          </p:cNvSpPr>
          <p:nvPr/>
        </p:nvSpPr>
        <p:spPr bwMode="auto">
          <a:xfrm>
            <a:off x="66135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0" name="Oval 355"/>
          <p:cNvSpPr>
            <a:spLocks noChangeArrowheads="1"/>
          </p:cNvSpPr>
          <p:nvPr/>
        </p:nvSpPr>
        <p:spPr bwMode="auto">
          <a:xfrm>
            <a:off x="66135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1" name="Oval 356"/>
          <p:cNvSpPr>
            <a:spLocks noChangeArrowheads="1"/>
          </p:cNvSpPr>
          <p:nvPr/>
        </p:nvSpPr>
        <p:spPr bwMode="auto">
          <a:xfrm>
            <a:off x="66135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2" name="Oval 357"/>
          <p:cNvSpPr>
            <a:spLocks noChangeArrowheads="1"/>
          </p:cNvSpPr>
          <p:nvPr/>
        </p:nvSpPr>
        <p:spPr bwMode="auto">
          <a:xfrm>
            <a:off x="66135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3" name="Oval 358"/>
          <p:cNvSpPr>
            <a:spLocks noChangeArrowheads="1"/>
          </p:cNvSpPr>
          <p:nvPr/>
        </p:nvSpPr>
        <p:spPr bwMode="auto">
          <a:xfrm>
            <a:off x="66135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4" name="Oval 359"/>
          <p:cNvSpPr>
            <a:spLocks noChangeArrowheads="1"/>
          </p:cNvSpPr>
          <p:nvPr/>
        </p:nvSpPr>
        <p:spPr bwMode="auto">
          <a:xfrm>
            <a:off x="66135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5" name="Oval 360"/>
          <p:cNvSpPr>
            <a:spLocks noChangeArrowheads="1"/>
          </p:cNvSpPr>
          <p:nvPr/>
        </p:nvSpPr>
        <p:spPr bwMode="auto">
          <a:xfrm>
            <a:off x="66135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6" name="Oval 361"/>
          <p:cNvSpPr>
            <a:spLocks noChangeArrowheads="1"/>
          </p:cNvSpPr>
          <p:nvPr/>
        </p:nvSpPr>
        <p:spPr bwMode="auto">
          <a:xfrm>
            <a:off x="66135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7" name="Oval 362"/>
          <p:cNvSpPr>
            <a:spLocks noChangeArrowheads="1"/>
          </p:cNvSpPr>
          <p:nvPr/>
        </p:nvSpPr>
        <p:spPr bwMode="auto">
          <a:xfrm>
            <a:off x="66135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8" name="Oval 363"/>
          <p:cNvSpPr>
            <a:spLocks noChangeArrowheads="1"/>
          </p:cNvSpPr>
          <p:nvPr/>
        </p:nvSpPr>
        <p:spPr bwMode="auto">
          <a:xfrm>
            <a:off x="66135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9" name="Oval 364"/>
          <p:cNvSpPr>
            <a:spLocks noChangeArrowheads="1"/>
          </p:cNvSpPr>
          <p:nvPr/>
        </p:nvSpPr>
        <p:spPr bwMode="auto">
          <a:xfrm>
            <a:off x="66135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0" name="Oval 365"/>
          <p:cNvSpPr>
            <a:spLocks noChangeArrowheads="1"/>
          </p:cNvSpPr>
          <p:nvPr/>
        </p:nvSpPr>
        <p:spPr bwMode="auto">
          <a:xfrm>
            <a:off x="66135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1" name="Oval 366"/>
          <p:cNvSpPr>
            <a:spLocks noChangeArrowheads="1"/>
          </p:cNvSpPr>
          <p:nvPr/>
        </p:nvSpPr>
        <p:spPr bwMode="auto">
          <a:xfrm>
            <a:off x="66135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2" name="Oval 367"/>
          <p:cNvSpPr>
            <a:spLocks noChangeArrowheads="1"/>
          </p:cNvSpPr>
          <p:nvPr/>
        </p:nvSpPr>
        <p:spPr bwMode="auto">
          <a:xfrm>
            <a:off x="67579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3" name="Oval 368"/>
          <p:cNvSpPr>
            <a:spLocks noChangeArrowheads="1"/>
          </p:cNvSpPr>
          <p:nvPr/>
        </p:nvSpPr>
        <p:spPr bwMode="auto">
          <a:xfrm>
            <a:off x="67579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4" name="Oval 369"/>
          <p:cNvSpPr>
            <a:spLocks noChangeArrowheads="1"/>
          </p:cNvSpPr>
          <p:nvPr/>
        </p:nvSpPr>
        <p:spPr bwMode="auto">
          <a:xfrm>
            <a:off x="67579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5" name="Oval 370"/>
          <p:cNvSpPr>
            <a:spLocks noChangeArrowheads="1"/>
          </p:cNvSpPr>
          <p:nvPr/>
        </p:nvSpPr>
        <p:spPr bwMode="auto">
          <a:xfrm>
            <a:off x="67579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6" name="Oval 371"/>
          <p:cNvSpPr>
            <a:spLocks noChangeArrowheads="1"/>
          </p:cNvSpPr>
          <p:nvPr/>
        </p:nvSpPr>
        <p:spPr bwMode="auto">
          <a:xfrm>
            <a:off x="67579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7" name="Oval 372"/>
          <p:cNvSpPr>
            <a:spLocks noChangeArrowheads="1"/>
          </p:cNvSpPr>
          <p:nvPr/>
        </p:nvSpPr>
        <p:spPr bwMode="auto">
          <a:xfrm>
            <a:off x="67579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8" name="Oval 373"/>
          <p:cNvSpPr>
            <a:spLocks noChangeArrowheads="1"/>
          </p:cNvSpPr>
          <p:nvPr/>
        </p:nvSpPr>
        <p:spPr bwMode="auto">
          <a:xfrm>
            <a:off x="67579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9" name="Oval 374"/>
          <p:cNvSpPr>
            <a:spLocks noChangeArrowheads="1"/>
          </p:cNvSpPr>
          <p:nvPr/>
        </p:nvSpPr>
        <p:spPr bwMode="auto">
          <a:xfrm>
            <a:off x="67579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0" name="Oval 375"/>
          <p:cNvSpPr>
            <a:spLocks noChangeArrowheads="1"/>
          </p:cNvSpPr>
          <p:nvPr/>
        </p:nvSpPr>
        <p:spPr bwMode="auto">
          <a:xfrm>
            <a:off x="67579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1" name="Oval 376"/>
          <p:cNvSpPr>
            <a:spLocks noChangeArrowheads="1"/>
          </p:cNvSpPr>
          <p:nvPr/>
        </p:nvSpPr>
        <p:spPr bwMode="auto">
          <a:xfrm>
            <a:off x="67579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2" name="Oval 377"/>
          <p:cNvSpPr>
            <a:spLocks noChangeArrowheads="1"/>
          </p:cNvSpPr>
          <p:nvPr/>
        </p:nvSpPr>
        <p:spPr bwMode="auto">
          <a:xfrm>
            <a:off x="67579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3" name="Oval 378"/>
          <p:cNvSpPr>
            <a:spLocks noChangeArrowheads="1"/>
          </p:cNvSpPr>
          <p:nvPr/>
        </p:nvSpPr>
        <p:spPr bwMode="auto">
          <a:xfrm>
            <a:off x="67579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4" name="Oval 379"/>
          <p:cNvSpPr>
            <a:spLocks noChangeArrowheads="1"/>
          </p:cNvSpPr>
          <p:nvPr/>
        </p:nvSpPr>
        <p:spPr bwMode="auto">
          <a:xfrm>
            <a:off x="67579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5" name="Oval 380"/>
          <p:cNvSpPr>
            <a:spLocks noChangeArrowheads="1"/>
          </p:cNvSpPr>
          <p:nvPr/>
        </p:nvSpPr>
        <p:spPr bwMode="auto">
          <a:xfrm>
            <a:off x="67579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6" name="Oval 381"/>
          <p:cNvSpPr>
            <a:spLocks noChangeArrowheads="1"/>
          </p:cNvSpPr>
          <p:nvPr/>
        </p:nvSpPr>
        <p:spPr bwMode="auto">
          <a:xfrm>
            <a:off x="67579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7" name="Oval 382"/>
          <p:cNvSpPr>
            <a:spLocks noChangeArrowheads="1"/>
          </p:cNvSpPr>
          <p:nvPr/>
        </p:nvSpPr>
        <p:spPr bwMode="auto">
          <a:xfrm>
            <a:off x="67579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8" name="Oval 383"/>
          <p:cNvSpPr>
            <a:spLocks noChangeArrowheads="1"/>
          </p:cNvSpPr>
          <p:nvPr/>
        </p:nvSpPr>
        <p:spPr bwMode="auto">
          <a:xfrm>
            <a:off x="67579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9" name="Oval 384"/>
          <p:cNvSpPr>
            <a:spLocks noChangeArrowheads="1"/>
          </p:cNvSpPr>
          <p:nvPr/>
        </p:nvSpPr>
        <p:spPr bwMode="auto">
          <a:xfrm>
            <a:off x="67579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0" name="Oval 385"/>
          <p:cNvSpPr>
            <a:spLocks noChangeArrowheads="1"/>
          </p:cNvSpPr>
          <p:nvPr/>
        </p:nvSpPr>
        <p:spPr bwMode="auto">
          <a:xfrm>
            <a:off x="67579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1" name="Oval 386"/>
          <p:cNvSpPr>
            <a:spLocks noChangeArrowheads="1"/>
          </p:cNvSpPr>
          <p:nvPr/>
        </p:nvSpPr>
        <p:spPr bwMode="auto">
          <a:xfrm>
            <a:off x="67579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2" name="Oval 387"/>
          <p:cNvSpPr>
            <a:spLocks noChangeArrowheads="1"/>
          </p:cNvSpPr>
          <p:nvPr/>
        </p:nvSpPr>
        <p:spPr bwMode="auto">
          <a:xfrm>
            <a:off x="67579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3" name="Oval 388"/>
          <p:cNvSpPr>
            <a:spLocks noChangeArrowheads="1"/>
          </p:cNvSpPr>
          <p:nvPr/>
        </p:nvSpPr>
        <p:spPr bwMode="auto">
          <a:xfrm>
            <a:off x="67579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4" name="Oval 389"/>
          <p:cNvSpPr>
            <a:spLocks noChangeArrowheads="1"/>
          </p:cNvSpPr>
          <p:nvPr/>
        </p:nvSpPr>
        <p:spPr bwMode="auto">
          <a:xfrm>
            <a:off x="67579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5" name="Oval 390"/>
          <p:cNvSpPr>
            <a:spLocks noChangeArrowheads="1"/>
          </p:cNvSpPr>
          <p:nvPr/>
        </p:nvSpPr>
        <p:spPr bwMode="auto">
          <a:xfrm>
            <a:off x="54625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6" name="Oval 391"/>
          <p:cNvSpPr>
            <a:spLocks noChangeArrowheads="1"/>
          </p:cNvSpPr>
          <p:nvPr/>
        </p:nvSpPr>
        <p:spPr bwMode="auto">
          <a:xfrm>
            <a:off x="61817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7" name="Oval 393"/>
          <p:cNvSpPr>
            <a:spLocks noChangeArrowheads="1"/>
          </p:cNvSpPr>
          <p:nvPr/>
        </p:nvSpPr>
        <p:spPr bwMode="auto">
          <a:xfrm>
            <a:off x="47418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8" name="Oval 394"/>
          <p:cNvSpPr>
            <a:spLocks noChangeArrowheads="1"/>
          </p:cNvSpPr>
          <p:nvPr/>
        </p:nvSpPr>
        <p:spPr bwMode="auto">
          <a:xfrm>
            <a:off x="67579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9" name="Oval 395"/>
          <p:cNvSpPr>
            <a:spLocks noChangeArrowheads="1"/>
          </p:cNvSpPr>
          <p:nvPr/>
        </p:nvSpPr>
        <p:spPr bwMode="auto">
          <a:xfrm>
            <a:off x="69024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0" name="Oval 396"/>
          <p:cNvSpPr>
            <a:spLocks noChangeArrowheads="1"/>
          </p:cNvSpPr>
          <p:nvPr/>
        </p:nvSpPr>
        <p:spPr bwMode="auto">
          <a:xfrm>
            <a:off x="70453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1" name="Oval 397"/>
          <p:cNvSpPr>
            <a:spLocks noChangeArrowheads="1"/>
          </p:cNvSpPr>
          <p:nvPr/>
        </p:nvSpPr>
        <p:spPr bwMode="auto">
          <a:xfrm>
            <a:off x="71897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2" name="Oval 398"/>
          <p:cNvSpPr>
            <a:spLocks noChangeArrowheads="1"/>
          </p:cNvSpPr>
          <p:nvPr/>
        </p:nvSpPr>
        <p:spPr bwMode="auto">
          <a:xfrm>
            <a:off x="73342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3" name="Oval 399"/>
          <p:cNvSpPr>
            <a:spLocks noChangeArrowheads="1"/>
          </p:cNvSpPr>
          <p:nvPr/>
        </p:nvSpPr>
        <p:spPr bwMode="auto">
          <a:xfrm>
            <a:off x="74771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4" name="Oval 400"/>
          <p:cNvSpPr>
            <a:spLocks noChangeArrowheads="1"/>
          </p:cNvSpPr>
          <p:nvPr/>
        </p:nvSpPr>
        <p:spPr bwMode="auto">
          <a:xfrm>
            <a:off x="76215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5" name="Oval 401"/>
          <p:cNvSpPr>
            <a:spLocks noChangeArrowheads="1"/>
          </p:cNvSpPr>
          <p:nvPr/>
        </p:nvSpPr>
        <p:spPr bwMode="auto">
          <a:xfrm>
            <a:off x="77660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6" name="Oval 402"/>
          <p:cNvSpPr>
            <a:spLocks noChangeArrowheads="1"/>
          </p:cNvSpPr>
          <p:nvPr/>
        </p:nvSpPr>
        <p:spPr bwMode="auto">
          <a:xfrm>
            <a:off x="791051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7" name="Oval 403"/>
          <p:cNvSpPr>
            <a:spLocks noChangeArrowheads="1"/>
          </p:cNvSpPr>
          <p:nvPr/>
        </p:nvSpPr>
        <p:spPr bwMode="auto">
          <a:xfrm>
            <a:off x="80533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8" name="Oval 404"/>
          <p:cNvSpPr>
            <a:spLocks noChangeArrowheads="1"/>
          </p:cNvSpPr>
          <p:nvPr/>
        </p:nvSpPr>
        <p:spPr bwMode="auto">
          <a:xfrm>
            <a:off x="81978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9" name="Oval 410"/>
          <p:cNvSpPr>
            <a:spLocks noChangeArrowheads="1"/>
          </p:cNvSpPr>
          <p:nvPr/>
        </p:nvSpPr>
        <p:spPr bwMode="auto">
          <a:xfrm>
            <a:off x="6902450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0" name="Oval 411"/>
          <p:cNvSpPr>
            <a:spLocks noChangeArrowheads="1"/>
          </p:cNvSpPr>
          <p:nvPr/>
        </p:nvSpPr>
        <p:spPr bwMode="auto">
          <a:xfrm>
            <a:off x="7045325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1" name="Oval 412"/>
          <p:cNvSpPr>
            <a:spLocks noChangeArrowheads="1"/>
          </p:cNvSpPr>
          <p:nvPr/>
        </p:nvSpPr>
        <p:spPr bwMode="auto">
          <a:xfrm>
            <a:off x="7189788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2" name="Oval 413"/>
          <p:cNvSpPr>
            <a:spLocks noChangeArrowheads="1"/>
          </p:cNvSpPr>
          <p:nvPr/>
        </p:nvSpPr>
        <p:spPr bwMode="auto">
          <a:xfrm>
            <a:off x="7334250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3" name="Oval 414"/>
          <p:cNvSpPr>
            <a:spLocks noChangeArrowheads="1"/>
          </p:cNvSpPr>
          <p:nvPr/>
        </p:nvSpPr>
        <p:spPr bwMode="auto">
          <a:xfrm>
            <a:off x="7477125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4" name="Oval 415"/>
          <p:cNvSpPr>
            <a:spLocks noChangeArrowheads="1"/>
          </p:cNvSpPr>
          <p:nvPr/>
        </p:nvSpPr>
        <p:spPr bwMode="auto">
          <a:xfrm>
            <a:off x="7621588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5" name="Oval 416"/>
          <p:cNvSpPr>
            <a:spLocks noChangeArrowheads="1"/>
          </p:cNvSpPr>
          <p:nvPr/>
        </p:nvSpPr>
        <p:spPr bwMode="auto">
          <a:xfrm>
            <a:off x="7766050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6" name="Oval 417"/>
          <p:cNvSpPr>
            <a:spLocks noChangeArrowheads="1"/>
          </p:cNvSpPr>
          <p:nvPr/>
        </p:nvSpPr>
        <p:spPr bwMode="auto">
          <a:xfrm>
            <a:off x="7910513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7" name="Oval 418"/>
          <p:cNvSpPr>
            <a:spLocks noChangeArrowheads="1"/>
          </p:cNvSpPr>
          <p:nvPr/>
        </p:nvSpPr>
        <p:spPr bwMode="auto">
          <a:xfrm>
            <a:off x="8053388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8" name="Oval 419"/>
          <p:cNvSpPr>
            <a:spLocks noChangeArrowheads="1"/>
          </p:cNvSpPr>
          <p:nvPr/>
        </p:nvSpPr>
        <p:spPr bwMode="auto">
          <a:xfrm>
            <a:off x="8197850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9" name="Oval 430"/>
          <p:cNvSpPr>
            <a:spLocks noChangeArrowheads="1"/>
          </p:cNvSpPr>
          <p:nvPr/>
        </p:nvSpPr>
        <p:spPr bwMode="auto">
          <a:xfrm>
            <a:off x="69024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0" name="Oval 431"/>
          <p:cNvSpPr>
            <a:spLocks noChangeArrowheads="1"/>
          </p:cNvSpPr>
          <p:nvPr/>
        </p:nvSpPr>
        <p:spPr bwMode="auto">
          <a:xfrm>
            <a:off x="70453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1" name="Oval 432"/>
          <p:cNvSpPr>
            <a:spLocks noChangeArrowheads="1"/>
          </p:cNvSpPr>
          <p:nvPr/>
        </p:nvSpPr>
        <p:spPr bwMode="auto">
          <a:xfrm>
            <a:off x="71897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2" name="Oval 433"/>
          <p:cNvSpPr>
            <a:spLocks noChangeArrowheads="1"/>
          </p:cNvSpPr>
          <p:nvPr/>
        </p:nvSpPr>
        <p:spPr bwMode="auto">
          <a:xfrm>
            <a:off x="73342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3" name="Oval 434"/>
          <p:cNvSpPr>
            <a:spLocks noChangeArrowheads="1"/>
          </p:cNvSpPr>
          <p:nvPr/>
        </p:nvSpPr>
        <p:spPr bwMode="auto">
          <a:xfrm>
            <a:off x="74771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4" name="Oval 435"/>
          <p:cNvSpPr>
            <a:spLocks noChangeArrowheads="1"/>
          </p:cNvSpPr>
          <p:nvPr/>
        </p:nvSpPr>
        <p:spPr bwMode="auto">
          <a:xfrm>
            <a:off x="76215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5" name="Oval 436"/>
          <p:cNvSpPr>
            <a:spLocks noChangeArrowheads="1"/>
          </p:cNvSpPr>
          <p:nvPr/>
        </p:nvSpPr>
        <p:spPr bwMode="auto">
          <a:xfrm>
            <a:off x="77660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6" name="Oval 437"/>
          <p:cNvSpPr>
            <a:spLocks noChangeArrowheads="1"/>
          </p:cNvSpPr>
          <p:nvPr/>
        </p:nvSpPr>
        <p:spPr bwMode="auto">
          <a:xfrm>
            <a:off x="791051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7" name="Oval 438"/>
          <p:cNvSpPr>
            <a:spLocks noChangeArrowheads="1"/>
          </p:cNvSpPr>
          <p:nvPr/>
        </p:nvSpPr>
        <p:spPr bwMode="auto">
          <a:xfrm>
            <a:off x="80533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8" name="Oval 439"/>
          <p:cNvSpPr>
            <a:spLocks noChangeArrowheads="1"/>
          </p:cNvSpPr>
          <p:nvPr/>
        </p:nvSpPr>
        <p:spPr bwMode="auto">
          <a:xfrm>
            <a:off x="81978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9" name="Oval 440"/>
          <p:cNvSpPr>
            <a:spLocks noChangeArrowheads="1"/>
          </p:cNvSpPr>
          <p:nvPr/>
        </p:nvSpPr>
        <p:spPr bwMode="auto">
          <a:xfrm>
            <a:off x="69024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0" name="Oval 441"/>
          <p:cNvSpPr>
            <a:spLocks noChangeArrowheads="1"/>
          </p:cNvSpPr>
          <p:nvPr/>
        </p:nvSpPr>
        <p:spPr bwMode="auto">
          <a:xfrm>
            <a:off x="70453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1" name="Oval 442"/>
          <p:cNvSpPr>
            <a:spLocks noChangeArrowheads="1"/>
          </p:cNvSpPr>
          <p:nvPr/>
        </p:nvSpPr>
        <p:spPr bwMode="auto">
          <a:xfrm>
            <a:off x="71897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2" name="Oval 443"/>
          <p:cNvSpPr>
            <a:spLocks noChangeArrowheads="1"/>
          </p:cNvSpPr>
          <p:nvPr/>
        </p:nvSpPr>
        <p:spPr bwMode="auto">
          <a:xfrm>
            <a:off x="73342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3" name="Oval 444"/>
          <p:cNvSpPr>
            <a:spLocks noChangeArrowheads="1"/>
          </p:cNvSpPr>
          <p:nvPr/>
        </p:nvSpPr>
        <p:spPr bwMode="auto">
          <a:xfrm>
            <a:off x="74771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4" name="Oval 445"/>
          <p:cNvSpPr>
            <a:spLocks noChangeArrowheads="1"/>
          </p:cNvSpPr>
          <p:nvPr/>
        </p:nvSpPr>
        <p:spPr bwMode="auto">
          <a:xfrm>
            <a:off x="76215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5" name="Oval 446"/>
          <p:cNvSpPr>
            <a:spLocks noChangeArrowheads="1"/>
          </p:cNvSpPr>
          <p:nvPr/>
        </p:nvSpPr>
        <p:spPr bwMode="auto">
          <a:xfrm>
            <a:off x="77660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6" name="Oval 447"/>
          <p:cNvSpPr>
            <a:spLocks noChangeArrowheads="1"/>
          </p:cNvSpPr>
          <p:nvPr/>
        </p:nvSpPr>
        <p:spPr bwMode="auto">
          <a:xfrm>
            <a:off x="79105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7" name="Oval 448"/>
          <p:cNvSpPr>
            <a:spLocks noChangeArrowheads="1"/>
          </p:cNvSpPr>
          <p:nvPr/>
        </p:nvSpPr>
        <p:spPr bwMode="auto">
          <a:xfrm>
            <a:off x="80533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8" name="Oval 449"/>
          <p:cNvSpPr>
            <a:spLocks noChangeArrowheads="1"/>
          </p:cNvSpPr>
          <p:nvPr/>
        </p:nvSpPr>
        <p:spPr bwMode="auto">
          <a:xfrm>
            <a:off x="81978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9" name="Oval 450"/>
          <p:cNvSpPr>
            <a:spLocks noChangeArrowheads="1"/>
          </p:cNvSpPr>
          <p:nvPr/>
        </p:nvSpPr>
        <p:spPr bwMode="auto">
          <a:xfrm>
            <a:off x="6902450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0" name="Oval 451"/>
          <p:cNvSpPr>
            <a:spLocks noChangeArrowheads="1"/>
          </p:cNvSpPr>
          <p:nvPr/>
        </p:nvSpPr>
        <p:spPr bwMode="auto">
          <a:xfrm>
            <a:off x="7045325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1" name="Oval 452"/>
          <p:cNvSpPr>
            <a:spLocks noChangeArrowheads="1"/>
          </p:cNvSpPr>
          <p:nvPr/>
        </p:nvSpPr>
        <p:spPr bwMode="auto">
          <a:xfrm>
            <a:off x="7189788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2" name="Oval 453"/>
          <p:cNvSpPr>
            <a:spLocks noChangeArrowheads="1"/>
          </p:cNvSpPr>
          <p:nvPr/>
        </p:nvSpPr>
        <p:spPr bwMode="auto">
          <a:xfrm>
            <a:off x="7334250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3" name="Oval 454"/>
          <p:cNvSpPr>
            <a:spLocks noChangeArrowheads="1"/>
          </p:cNvSpPr>
          <p:nvPr/>
        </p:nvSpPr>
        <p:spPr bwMode="auto">
          <a:xfrm>
            <a:off x="7477125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4" name="Oval 455"/>
          <p:cNvSpPr>
            <a:spLocks noChangeArrowheads="1"/>
          </p:cNvSpPr>
          <p:nvPr/>
        </p:nvSpPr>
        <p:spPr bwMode="auto">
          <a:xfrm>
            <a:off x="7621588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5" name="Oval 456"/>
          <p:cNvSpPr>
            <a:spLocks noChangeArrowheads="1"/>
          </p:cNvSpPr>
          <p:nvPr/>
        </p:nvSpPr>
        <p:spPr bwMode="auto">
          <a:xfrm>
            <a:off x="7766050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6" name="Oval 457"/>
          <p:cNvSpPr>
            <a:spLocks noChangeArrowheads="1"/>
          </p:cNvSpPr>
          <p:nvPr/>
        </p:nvSpPr>
        <p:spPr bwMode="auto">
          <a:xfrm>
            <a:off x="7910513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7" name="Oval 458"/>
          <p:cNvSpPr>
            <a:spLocks noChangeArrowheads="1"/>
          </p:cNvSpPr>
          <p:nvPr/>
        </p:nvSpPr>
        <p:spPr bwMode="auto">
          <a:xfrm>
            <a:off x="8053388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8" name="Oval 459"/>
          <p:cNvSpPr>
            <a:spLocks noChangeArrowheads="1"/>
          </p:cNvSpPr>
          <p:nvPr/>
        </p:nvSpPr>
        <p:spPr bwMode="auto">
          <a:xfrm>
            <a:off x="8197850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9" name="Oval 460"/>
          <p:cNvSpPr>
            <a:spLocks noChangeArrowheads="1"/>
          </p:cNvSpPr>
          <p:nvPr/>
        </p:nvSpPr>
        <p:spPr bwMode="auto">
          <a:xfrm>
            <a:off x="69024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0" name="Oval 461"/>
          <p:cNvSpPr>
            <a:spLocks noChangeArrowheads="1"/>
          </p:cNvSpPr>
          <p:nvPr/>
        </p:nvSpPr>
        <p:spPr bwMode="auto">
          <a:xfrm>
            <a:off x="70453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1" name="Oval 462"/>
          <p:cNvSpPr>
            <a:spLocks noChangeArrowheads="1"/>
          </p:cNvSpPr>
          <p:nvPr/>
        </p:nvSpPr>
        <p:spPr bwMode="auto">
          <a:xfrm>
            <a:off x="71897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2" name="Oval 463"/>
          <p:cNvSpPr>
            <a:spLocks noChangeArrowheads="1"/>
          </p:cNvSpPr>
          <p:nvPr/>
        </p:nvSpPr>
        <p:spPr bwMode="auto">
          <a:xfrm>
            <a:off x="73342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3" name="Oval 464"/>
          <p:cNvSpPr>
            <a:spLocks noChangeArrowheads="1"/>
          </p:cNvSpPr>
          <p:nvPr/>
        </p:nvSpPr>
        <p:spPr bwMode="auto">
          <a:xfrm>
            <a:off x="74771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4" name="Oval 465"/>
          <p:cNvSpPr>
            <a:spLocks noChangeArrowheads="1"/>
          </p:cNvSpPr>
          <p:nvPr/>
        </p:nvSpPr>
        <p:spPr bwMode="auto">
          <a:xfrm>
            <a:off x="76215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5" name="Oval 466"/>
          <p:cNvSpPr>
            <a:spLocks noChangeArrowheads="1"/>
          </p:cNvSpPr>
          <p:nvPr/>
        </p:nvSpPr>
        <p:spPr bwMode="auto">
          <a:xfrm>
            <a:off x="77660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6" name="Oval 467"/>
          <p:cNvSpPr>
            <a:spLocks noChangeArrowheads="1"/>
          </p:cNvSpPr>
          <p:nvPr/>
        </p:nvSpPr>
        <p:spPr bwMode="auto">
          <a:xfrm>
            <a:off x="791051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7" name="Oval 468"/>
          <p:cNvSpPr>
            <a:spLocks noChangeArrowheads="1"/>
          </p:cNvSpPr>
          <p:nvPr/>
        </p:nvSpPr>
        <p:spPr bwMode="auto">
          <a:xfrm>
            <a:off x="80533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8" name="Oval 469"/>
          <p:cNvSpPr>
            <a:spLocks noChangeArrowheads="1"/>
          </p:cNvSpPr>
          <p:nvPr/>
        </p:nvSpPr>
        <p:spPr bwMode="auto">
          <a:xfrm>
            <a:off x="81978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9" name="Oval 470"/>
          <p:cNvSpPr>
            <a:spLocks noChangeArrowheads="1"/>
          </p:cNvSpPr>
          <p:nvPr/>
        </p:nvSpPr>
        <p:spPr bwMode="auto">
          <a:xfrm>
            <a:off x="69024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0" name="Oval 471"/>
          <p:cNvSpPr>
            <a:spLocks noChangeArrowheads="1"/>
          </p:cNvSpPr>
          <p:nvPr/>
        </p:nvSpPr>
        <p:spPr bwMode="auto">
          <a:xfrm>
            <a:off x="70453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1" name="Oval 472"/>
          <p:cNvSpPr>
            <a:spLocks noChangeArrowheads="1"/>
          </p:cNvSpPr>
          <p:nvPr/>
        </p:nvSpPr>
        <p:spPr bwMode="auto">
          <a:xfrm>
            <a:off x="71897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2" name="Oval 473"/>
          <p:cNvSpPr>
            <a:spLocks noChangeArrowheads="1"/>
          </p:cNvSpPr>
          <p:nvPr/>
        </p:nvSpPr>
        <p:spPr bwMode="auto">
          <a:xfrm>
            <a:off x="73342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3" name="Oval 474"/>
          <p:cNvSpPr>
            <a:spLocks noChangeArrowheads="1"/>
          </p:cNvSpPr>
          <p:nvPr/>
        </p:nvSpPr>
        <p:spPr bwMode="auto">
          <a:xfrm>
            <a:off x="74771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4" name="Oval 475"/>
          <p:cNvSpPr>
            <a:spLocks noChangeArrowheads="1"/>
          </p:cNvSpPr>
          <p:nvPr/>
        </p:nvSpPr>
        <p:spPr bwMode="auto">
          <a:xfrm>
            <a:off x="76215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5" name="Oval 476"/>
          <p:cNvSpPr>
            <a:spLocks noChangeArrowheads="1"/>
          </p:cNvSpPr>
          <p:nvPr/>
        </p:nvSpPr>
        <p:spPr bwMode="auto">
          <a:xfrm>
            <a:off x="77660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6" name="Oval 477"/>
          <p:cNvSpPr>
            <a:spLocks noChangeArrowheads="1"/>
          </p:cNvSpPr>
          <p:nvPr/>
        </p:nvSpPr>
        <p:spPr bwMode="auto">
          <a:xfrm>
            <a:off x="791051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7" name="Oval 478"/>
          <p:cNvSpPr>
            <a:spLocks noChangeArrowheads="1"/>
          </p:cNvSpPr>
          <p:nvPr/>
        </p:nvSpPr>
        <p:spPr bwMode="auto">
          <a:xfrm>
            <a:off x="80533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8" name="Oval 479"/>
          <p:cNvSpPr>
            <a:spLocks noChangeArrowheads="1"/>
          </p:cNvSpPr>
          <p:nvPr/>
        </p:nvSpPr>
        <p:spPr bwMode="auto">
          <a:xfrm>
            <a:off x="81978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9" name="Oval 480"/>
          <p:cNvSpPr>
            <a:spLocks noChangeArrowheads="1"/>
          </p:cNvSpPr>
          <p:nvPr/>
        </p:nvSpPr>
        <p:spPr bwMode="auto">
          <a:xfrm>
            <a:off x="69024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0" name="Oval 481"/>
          <p:cNvSpPr>
            <a:spLocks noChangeArrowheads="1"/>
          </p:cNvSpPr>
          <p:nvPr/>
        </p:nvSpPr>
        <p:spPr bwMode="auto">
          <a:xfrm>
            <a:off x="70453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1" name="Oval 482"/>
          <p:cNvSpPr>
            <a:spLocks noChangeArrowheads="1"/>
          </p:cNvSpPr>
          <p:nvPr/>
        </p:nvSpPr>
        <p:spPr bwMode="auto">
          <a:xfrm>
            <a:off x="71897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2" name="Oval 483"/>
          <p:cNvSpPr>
            <a:spLocks noChangeArrowheads="1"/>
          </p:cNvSpPr>
          <p:nvPr/>
        </p:nvSpPr>
        <p:spPr bwMode="auto">
          <a:xfrm>
            <a:off x="73342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3" name="Oval 484"/>
          <p:cNvSpPr>
            <a:spLocks noChangeArrowheads="1"/>
          </p:cNvSpPr>
          <p:nvPr/>
        </p:nvSpPr>
        <p:spPr bwMode="auto">
          <a:xfrm>
            <a:off x="74771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4" name="Oval 485"/>
          <p:cNvSpPr>
            <a:spLocks noChangeArrowheads="1"/>
          </p:cNvSpPr>
          <p:nvPr/>
        </p:nvSpPr>
        <p:spPr bwMode="auto">
          <a:xfrm>
            <a:off x="76215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5" name="Oval 486"/>
          <p:cNvSpPr>
            <a:spLocks noChangeArrowheads="1"/>
          </p:cNvSpPr>
          <p:nvPr/>
        </p:nvSpPr>
        <p:spPr bwMode="auto">
          <a:xfrm>
            <a:off x="77660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6" name="Oval 487"/>
          <p:cNvSpPr>
            <a:spLocks noChangeArrowheads="1"/>
          </p:cNvSpPr>
          <p:nvPr/>
        </p:nvSpPr>
        <p:spPr bwMode="auto">
          <a:xfrm>
            <a:off x="79105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7" name="Oval 488"/>
          <p:cNvSpPr>
            <a:spLocks noChangeArrowheads="1"/>
          </p:cNvSpPr>
          <p:nvPr/>
        </p:nvSpPr>
        <p:spPr bwMode="auto">
          <a:xfrm>
            <a:off x="80533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8" name="Oval 489"/>
          <p:cNvSpPr>
            <a:spLocks noChangeArrowheads="1"/>
          </p:cNvSpPr>
          <p:nvPr/>
        </p:nvSpPr>
        <p:spPr bwMode="auto">
          <a:xfrm>
            <a:off x="81978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9" name="Oval 490"/>
          <p:cNvSpPr>
            <a:spLocks noChangeArrowheads="1"/>
          </p:cNvSpPr>
          <p:nvPr/>
        </p:nvSpPr>
        <p:spPr bwMode="auto">
          <a:xfrm>
            <a:off x="6902450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0" name="Oval 491"/>
          <p:cNvSpPr>
            <a:spLocks noChangeArrowheads="1"/>
          </p:cNvSpPr>
          <p:nvPr/>
        </p:nvSpPr>
        <p:spPr bwMode="auto">
          <a:xfrm>
            <a:off x="7045325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1" name="Oval 492"/>
          <p:cNvSpPr>
            <a:spLocks noChangeArrowheads="1"/>
          </p:cNvSpPr>
          <p:nvPr/>
        </p:nvSpPr>
        <p:spPr bwMode="auto">
          <a:xfrm>
            <a:off x="7189788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2" name="Oval 493"/>
          <p:cNvSpPr>
            <a:spLocks noChangeArrowheads="1"/>
          </p:cNvSpPr>
          <p:nvPr/>
        </p:nvSpPr>
        <p:spPr bwMode="auto">
          <a:xfrm>
            <a:off x="7334250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3" name="Oval 494"/>
          <p:cNvSpPr>
            <a:spLocks noChangeArrowheads="1"/>
          </p:cNvSpPr>
          <p:nvPr/>
        </p:nvSpPr>
        <p:spPr bwMode="auto">
          <a:xfrm>
            <a:off x="7477125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4" name="Oval 495"/>
          <p:cNvSpPr>
            <a:spLocks noChangeArrowheads="1"/>
          </p:cNvSpPr>
          <p:nvPr/>
        </p:nvSpPr>
        <p:spPr bwMode="auto">
          <a:xfrm>
            <a:off x="7621588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5" name="Oval 496"/>
          <p:cNvSpPr>
            <a:spLocks noChangeArrowheads="1"/>
          </p:cNvSpPr>
          <p:nvPr/>
        </p:nvSpPr>
        <p:spPr bwMode="auto">
          <a:xfrm>
            <a:off x="7766050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6" name="Oval 497"/>
          <p:cNvSpPr>
            <a:spLocks noChangeArrowheads="1"/>
          </p:cNvSpPr>
          <p:nvPr/>
        </p:nvSpPr>
        <p:spPr bwMode="auto">
          <a:xfrm>
            <a:off x="7910513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7" name="Oval 498"/>
          <p:cNvSpPr>
            <a:spLocks noChangeArrowheads="1"/>
          </p:cNvSpPr>
          <p:nvPr/>
        </p:nvSpPr>
        <p:spPr bwMode="auto">
          <a:xfrm>
            <a:off x="8053388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8" name="Oval 499"/>
          <p:cNvSpPr>
            <a:spLocks noChangeArrowheads="1"/>
          </p:cNvSpPr>
          <p:nvPr/>
        </p:nvSpPr>
        <p:spPr bwMode="auto">
          <a:xfrm>
            <a:off x="8197850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9" name="Oval 500"/>
          <p:cNvSpPr>
            <a:spLocks noChangeArrowheads="1"/>
          </p:cNvSpPr>
          <p:nvPr/>
        </p:nvSpPr>
        <p:spPr bwMode="auto">
          <a:xfrm>
            <a:off x="6902450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0" name="Oval 501"/>
          <p:cNvSpPr>
            <a:spLocks noChangeArrowheads="1"/>
          </p:cNvSpPr>
          <p:nvPr/>
        </p:nvSpPr>
        <p:spPr bwMode="auto">
          <a:xfrm>
            <a:off x="7045325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1" name="Oval 502"/>
          <p:cNvSpPr>
            <a:spLocks noChangeArrowheads="1"/>
          </p:cNvSpPr>
          <p:nvPr/>
        </p:nvSpPr>
        <p:spPr bwMode="auto">
          <a:xfrm>
            <a:off x="7189788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2" name="Oval 503"/>
          <p:cNvSpPr>
            <a:spLocks noChangeArrowheads="1"/>
          </p:cNvSpPr>
          <p:nvPr/>
        </p:nvSpPr>
        <p:spPr bwMode="auto">
          <a:xfrm>
            <a:off x="7334250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3" name="Oval 504"/>
          <p:cNvSpPr>
            <a:spLocks noChangeArrowheads="1"/>
          </p:cNvSpPr>
          <p:nvPr/>
        </p:nvSpPr>
        <p:spPr bwMode="auto">
          <a:xfrm>
            <a:off x="7477125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4" name="Oval 505"/>
          <p:cNvSpPr>
            <a:spLocks noChangeArrowheads="1"/>
          </p:cNvSpPr>
          <p:nvPr/>
        </p:nvSpPr>
        <p:spPr bwMode="auto">
          <a:xfrm>
            <a:off x="7621588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5" name="Oval 506"/>
          <p:cNvSpPr>
            <a:spLocks noChangeArrowheads="1"/>
          </p:cNvSpPr>
          <p:nvPr/>
        </p:nvSpPr>
        <p:spPr bwMode="auto">
          <a:xfrm>
            <a:off x="7766050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6" name="Oval 507"/>
          <p:cNvSpPr>
            <a:spLocks noChangeArrowheads="1"/>
          </p:cNvSpPr>
          <p:nvPr/>
        </p:nvSpPr>
        <p:spPr bwMode="auto">
          <a:xfrm>
            <a:off x="7910513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7" name="Oval 508"/>
          <p:cNvSpPr>
            <a:spLocks noChangeArrowheads="1"/>
          </p:cNvSpPr>
          <p:nvPr/>
        </p:nvSpPr>
        <p:spPr bwMode="auto">
          <a:xfrm>
            <a:off x="8053388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8" name="Oval 509"/>
          <p:cNvSpPr>
            <a:spLocks noChangeArrowheads="1"/>
          </p:cNvSpPr>
          <p:nvPr/>
        </p:nvSpPr>
        <p:spPr bwMode="auto">
          <a:xfrm>
            <a:off x="8197850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9" name="Oval 660"/>
          <p:cNvSpPr>
            <a:spLocks noChangeArrowheads="1"/>
          </p:cNvSpPr>
          <p:nvPr/>
        </p:nvSpPr>
        <p:spPr bwMode="auto">
          <a:xfrm>
            <a:off x="69024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0" name="Oval 661"/>
          <p:cNvSpPr>
            <a:spLocks noChangeArrowheads="1"/>
          </p:cNvSpPr>
          <p:nvPr/>
        </p:nvSpPr>
        <p:spPr bwMode="auto">
          <a:xfrm>
            <a:off x="70453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1" name="Oval 662"/>
          <p:cNvSpPr>
            <a:spLocks noChangeArrowheads="1"/>
          </p:cNvSpPr>
          <p:nvPr/>
        </p:nvSpPr>
        <p:spPr bwMode="auto">
          <a:xfrm>
            <a:off x="71897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2" name="Oval 663"/>
          <p:cNvSpPr>
            <a:spLocks noChangeArrowheads="1"/>
          </p:cNvSpPr>
          <p:nvPr/>
        </p:nvSpPr>
        <p:spPr bwMode="auto">
          <a:xfrm>
            <a:off x="73342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3" name="Oval 664"/>
          <p:cNvSpPr>
            <a:spLocks noChangeArrowheads="1"/>
          </p:cNvSpPr>
          <p:nvPr/>
        </p:nvSpPr>
        <p:spPr bwMode="auto">
          <a:xfrm>
            <a:off x="74771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4" name="Oval 665"/>
          <p:cNvSpPr>
            <a:spLocks noChangeArrowheads="1"/>
          </p:cNvSpPr>
          <p:nvPr/>
        </p:nvSpPr>
        <p:spPr bwMode="auto">
          <a:xfrm>
            <a:off x="76215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5" name="Oval 666"/>
          <p:cNvSpPr>
            <a:spLocks noChangeArrowheads="1"/>
          </p:cNvSpPr>
          <p:nvPr/>
        </p:nvSpPr>
        <p:spPr bwMode="auto">
          <a:xfrm>
            <a:off x="77660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6" name="Oval 667"/>
          <p:cNvSpPr>
            <a:spLocks noChangeArrowheads="1"/>
          </p:cNvSpPr>
          <p:nvPr/>
        </p:nvSpPr>
        <p:spPr bwMode="auto">
          <a:xfrm>
            <a:off x="791051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7" name="Oval 668"/>
          <p:cNvSpPr>
            <a:spLocks noChangeArrowheads="1"/>
          </p:cNvSpPr>
          <p:nvPr/>
        </p:nvSpPr>
        <p:spPr bwMode="auto">
          <a:xfrm>
            <a:off x="80533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8" name="Oval 669"/>
          <p:cNvSpPr>
            <a:spLocks noChangeArrowheads="1"/>
          </p:cNvSpPr>
          <p:nvPr/>
        </p:nvSpPr>
        <p:spPr bwMode="auto">
          <a:xfrm>
            <a:off x="81978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9" name="Oval 670"/>
          <p:cNvSpPr>
            <a:spLocks noChangeArrowheads="1"/>
          </p:cNvSpPr>
          <p:nvPr/>
        </p:nvSpPr>
        <p:spPr bwMode="auto">
          <a:xfrm>
            <a:off x="69024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0" name="Oval 671"/>
          <p:cNvSpPr>
            <a:spLocks noChangeArrowheads="1"/>
          </p:cNvSpPr>
          <p:nvPr/>
        </p:nvSpPr>
        <p:spPr bwMode="auto">
          <a:xfrm>
            <a:off x="70453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1" name="Oval 672"/>
          <p:cNvSpPr>
            <a:spLocks noChangeArrowheads="1"/>
          </p:cNvSpPr>
          <p:nvPr/>
        </p:nvSpPr>
        <p:spPr bwMode="auto">
          <a:xfrm>
            <a:off x="71897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2" name="Oval 673"/>
          <p:cNvSpPr>
            <a:spLocks noChangeArrowheads="1"/>
          </p:cNvSpPr>
          <p:nvPr/>
        </p:nvSpPr>
        <p:spPr bwMode="auto">
          <a:xfrm>
            <a:off x="73342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3" name="Oval 674"/>
          <p:cNvSpPr>
            <a:spLocks noChangeArrowheads="1"/>
          </p:cNvSpPr>
          <p:nvPr/>
        </p:nvSpPr>
        <p:spPr bwMode="auto">
          <a:xfrm>
            <a:off x="74771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4" name="Oval 675"/>
          <p:cNvSpPr>
            <a:spLocks noChangeArrowheads="1"/>
          </p:cNvSpPr>
          <p:nvPr/>
        </p:nvSpPr>
        <p:spPr bwMode="auto">
          <a:xfrm>
            <a:off x="76215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5" name="Oval 676"/>
          <p:cNvSpPr>
            <a:spLocks noChangeArrowheads="1"/>
          </p:cNvSpPr>
          <p:nvPr/>
        </p:nvSpPr>
        <p:spPr bwMode="auto">
          <a:xfrm>
            <a:off x="77660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6" name="Oval 677"/>
          <p:cNvSpPr>
            <a:spLocks noChangeArrowheads="1"/>
          </p:cNvSpPr>
          <p:nvPr/>
        </p:nvSpPr>
        <p:spPr bwMode="auto">
          <a:xfrm>
            <a:off x="791051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7" name="Oval 678"/>
          <p:cNvSpPr>
            <a:spLocks noChangeArrowheads="1"/>
          </p:cNvSpPr>
          <p:nvPr/>
        </p:nvSpPr>
        <p:spPr bwMode="auto">
          <a:xfrm>
            <a:off x="80533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8" name="Oval 679"/>
          <p:cNvSpPr>
            <a:spLocks noChangeArrowheads="1"/>
          </p:cNvSpPr>
          <p:nvPr/>
        </p:nvSpPr>
        <p:spPr bwMode="auto">
          <a:xfrm>
            <a:off x="81978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9" name="Oval 680"/>
          <p:cNvSpPr>
            <a:spLocks noChangeArrowheads="1"/>
          </p:cNvSpPr>
          <p:nvPr/>
        </p:nvSpPr>
        <p:spPr bwMode="auto">
          <a:xfrm>
            <a:off x="69024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0" name="Oval 681"/>
          <p:cNvSpPr>
            <a:spLocks noChangeArrowheads="1"/>
          </p:cNvSpPr>
          <p:nvPr/>
        </p:nvSpPr>
        <p:spPr bwMode="auto">
          <a:xfrm>
            <a:off x="70453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1" name="Oval 682"/>
          <p:cNvSpPr>
            <a:spLocks noChangeArrowheads="1"/>
          </p:cNvSpPr>
          <p:nvPr/>
        </p:nvSpPr>
        <p:spPr bwMode="auto">
          <a:xfrm>
            <a:off x="71897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2" name="Oval 683"/>
          <p:cNvSpPr>
            <a:spLocks noChangeArrowheads="1"/>
          </p:cNvSpPr>
          <p:nvPr/>
        </p:nvSpPr>
        <p:spPr bwMode="auto">
          <a:xfrm>
            <a:off x="73342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3" name="Oval 684"/>
          <p:cNvSpPr>
            <a:spLocks noChangeArrowheads="1"/>
          </p:cNvSpPr>
          <p:nvPr/>
        </p:nvSpPr>
        <p:spPr bwMode="auto">
          <a:xfrm>
            <a:off x="74771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4" name="Oval 685"/>
          <p:cNvSpPr>
            <a:spLocks noChangeArrowheads="1"/>
          </p:cNvSpPr>
          <p:nvPr/>
        </p:nvSpPr>
        <p:spPr bwMode="auto">
          <a:xfrm>
            <a:off x="76215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5" name="Oval 686"/>
          <p:cNvSpPr>
            <a:spLocks noChangeArrowheads="1"/>
          </p:cNvSpPr>
          <p:nvPr/>
        </p:nvSpPr>
        <p:spPr bwMode="auto">
          <a:xfrm>
            <a:off x="77660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6" name="Oval 687"/>
          <p:cNvSpPr>
            <a:spLocks noChangeArrowheads="1"/>
          </p:cNvSpPr>
          <p:nvPr/>
        </p:nvSpPr>
        <p:spPr bwMode="auto">
          <a:xfrm>
            <a:off x="79105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7" name="Oval 688"/>
          <p:cNvSpPr>
            <a:spLocks noChangeArrowheads="1"/>
          </p:cNvSpPr>
          <p:nvPr/>
        </p:nvSpPr>
        <p:spPr bwMode="auto">
          <a:xfrm>
            <a:off x="80533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8" name="Oval 689"/>
          <p:cNvSpPr>
            <a:spLocks noChangeArrowheads="1"/>
          </p:cNvSpPr>
          <p:nvPr/>
        </p:nvSpPr>
        <p:spPr bwMode="auto">
          <a:xfrm>
            <a:off x="81978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9" name="Oval 690"/>
          <p:cNvSpPr>
            <a:spLocks noChangeArrowheads="1"/>
          </p:cNvSpPr>
          <p:nvPr/>
        </p:nvSpPr>
        <p:spPr bwMode="auto">
          <a:xfrm>
            <a:off x="6902450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0" name="Oval 691"/>
          <p:cNvSpPr>
            <a:spLocks noChangeArrowheads="1"/>
          </p:cNvSpPr>
          <p:nvPr/>
        </p:nvSpPr>
        <p:spPr bwMode="auto">
          <a:xfrm>
            <a:off x="7045325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1" name="Oval 692"/>
          <p:cNvSpPr>
            <a:spLocks noChangeArrowheads="1"/>
          </p:cNvSpPr>
          <p:nvPr/>
        </p:nvSpPr>
        <p:spPr bwMode="auto">
          <a:xfrm>
            <a:off x="7189788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2" name="Oval 693"/>
          <p:cNvSpPr>
            <a:spLocks noChangeArrowheads="1"/>
          </p:cNvSpPr>
          <p:nvPr/>
        </p:nvSpPr>
        <p:spPr bwMode="auto">
          <a:xfrm>
            <a:off x="7334250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3" name="Oval 694"/>
          <p:cNvSpPr>
            <a:spLocks noChangeArrowheads="1"/>
          </p:cNvSpPr>
          <p:nvPr/>
        </p:nvSpPr>
        <p:spPr bwMode="auto">
          <a:xfrm>
            <a:off x="7477125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4" name="Oval 695"/>
          <p:cNvSpPr>
            <a:spLocks noChangeArrowheads="1"/>
          </p:cNvSpPr>
          <p:nvPr/>
        </p:nvSpPr>
        <p:spPr bwMode="auto">
          <a:xfrm>
            <a:off x="7621588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5" name="Oval 696"/>
          <p:cNvSpPr>
            <a:spLocks noChangeArrowheads="1"/>
          </p:cNvSpPr>
          <p:nvPr/>
        </p:nvSpPr>
        <p:spPr bwMode="auto">
          <a:xfrm>
            <a:off x="7766050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6" name="Oval 697"/>
          <p:cNvSpPr>
            <a:spLocks noChangeArrowheads="1"/>
          </p:cNvSpPr>
          <p:nvPr/>
        </p:nvSpPr>
        <p:spPr bwMode="auto">
          <a:xfrm>
            <a:off x="7910513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7" name="Oval 698"/>
          <p:cNvSpPr>
            <a:spLocks noChangeArrowheads="1"/>
          </p:cNvSpPr>
          <p:nvPr/>
        </p:nvSpPr>
        <p:spPr bwMode="auto">
          <a:xfrm>
            <a:off x="8053388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8" name="Oval 699"/>
          <p:cNvSpPr>
            <a:spLocks noChangeArrowheads="1"/>
          </p:cNvSpPr>
          <p:nvPr/>
        </p:nvSpPr>
        <p:spPr bwMode="auto">
          <a:xfrm>
            <a:off x="8197850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9" name="Oval 700"/>
          <p:cNvSpPr>
            <a:spLocks noChangeArrowheads="1"/>
          </p:cNvSpPr>
          <p:nvPr/>
        </p:nvSpPr>
        <p:spPr bwMode="auto">
          <a:xfrm>
            <a:off x="6902450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0" name="Oval 701"/>
          <p:cNvSpPr>
            <a:spLocks noChangeArrowheads="1"/>
          </p:cNvSpPr>
          <p:nvPr/>
        </p:nvSpPr>
        <p:spPr bwMode="auto">
          <a:xfrm>
            <a:off x="7045325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1" name="Oval 702"/>
          <p:cNvSpPr>
            <a:spLocks noChangeArrowheads="1"/>
          </p:cNvSpPr>
          <p:nvPr/>
        </p:nvSpPr>
        <p:spPr bwMode="auto">
          <a:xfrm>
            <a:off x="7189788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2" name="Oval 703"/>
          <p:cNvSpPr>
            <a:spLocks noChangeArrowheads="1"/>
          </p:cNvSpPr>
          <p:nvPr/>
        </p:nvSpPr>
        <p:spPr bwMode="auto">
          <a:xfrm>
            <a:off x="7334250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3" name="Oval 704"/>
          <p:cNvSpPr>
            <a:spLocks noChangeArrowheads="1"/>
          </p:cNvSpPr>
          <p:nvPr/>
        </p:nvSpPr>
        <p:spPr bwMode="auto">
          <a:xfrm>
            <a:off x="7477125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4" name="Oval 705"/>
          <p:cNvSpPr>
            <a:spLocks noChangeArrowheads="1"/>
          </p:cNvSpPr>
          <p:nvPr/>
        </p:nvSpPr>
        <p:spPr bwMode="auto">
          <a:xfrm>
            <a:off x="7621588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5" name="Oval 706"/>
          <p:cNvSpPr>
            <a:spLocks noChangeArrowheads="1"/>
          </p:cNvSpPr>
          <p:nvPr/>
        </p:nvSpPr>
        <p:spPr bwMode="auto">
          <a:xfrm>
            <a:off x="7766050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6" name="Oval 707"/>
          <p:cNvSpPr>
            <a:spLocks noChangeArrowheads="1"/>
          </p:cNvSpPr>
          <p:nvPr/>
        </p:nvSpPr>
        <p:spPr bwMode="auto">
          <a:xfrm>
            <a:off x="7910513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7" name="Oval 708"/>
          <p:cNvSpPr>
            <a:spLocks noChangeArrowheads="1"/>
          </p:cNvSpPr>
          <p:nvPr/>
        </p:nvSpPr>
        <p:spPr bwMode="auto">
          <a:xfrm>
            <a:off x="8053388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8" name="Oval 709"/>
          <p:cNvSpPr>
            <a:spLocks noChangeArrowheads="1"/>
          </p:cNvSpPr>
          <p:nvPr/>
        </p:nvSpPr>
        <p:spPr bwMode="auto">
          <a:xfrm>
            <a:off x="8197850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9" name="Oval 710"/>
          <p:cNvSpPr>
            <a:spLocks noChangeArrowheads="1"/>
          </p:cNvSpPr>
          <p:nvPr/>
        </p:nvSpPr>
        <p:spPr bwMode="auto">
          <a:xfrm>
            <a:off x="69024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0" name="Oval 711"/>
          <p:cNvSpPr>
            <a:spLocks noChangeArrowheads="1"/>
          </p:cNvSpPr>
          <p:nvPr/>
        </p:nvSpPr>
        <p:spPr bwMode="auto">
          <a:xfrm>
            <a:off x="70453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1" name="Oval 712"/>
          <p:cNvSpPr>
            <a:spLocks noChangeArrowheads="1"/>
          </p:cNvSpPr>
          <p:nvPr/>
        </p:nvSpPr>
        <p:spPr bwMode="auto">
          <a:xfrm>
            <a:off x="71897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2" name="Oval 713"/>
          <p:cNvSpPr>
            <a:spLocks noChangeArrowheads="1"/>
          </p:cNvSpPr>
          <p:nvPr/>
        </p:nvSpPr>
        <p:spPr bwMode="auto">
          <a:xfrm>
            <a:off x="73342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3" name="Oval 714"/>
          <p:cNvSpPr>
            <a:spLocks noChangeArrowheads="1"/>
          </p:cNvSpPr>
          <p:nvPr/>
        </p:nvSpPr>
        <p:spPr bwMode="auto">
          <a:xfrm>
            <a:off x="74771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4" name="Oval 715"/>
          <p:cNvSpPr>
            <a:spLocks noChangeArrowheads="1"/>
          </p:cNvSpPr>
          <p:nvPr/>
        </p:nvSpPr>
        <p:spPr bwMode="auto">
          <a:xfrm>
            <a:off x="76215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5" name="Oval 716"/>
          <p:cNvSpPr>
            <a:spLocks noChangeArrowheads="1"/>
          </p:cNvSpPr>
          <p:nvPr/>
        </p:nvSpPr>
        <p:spPr bwMode="auto">
          <a:xfrm>
            <a:off x="77660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6" name="Oval 717"/>
          <p:cNvSpPr>
            <a:spLocks noChangeArrowheads="1"/>
          </p:cNvSpPr>
          <p:nvPr/>
        </p:nvSpPr>
        <p:spPr bwMode="auto">
          <a:xfrm>
            <a:off x="79105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7" name="Oval 718"/>
          <p:cNvSpPr>
            <a:spLocks noChangeArrowheads="1"/>
          </p:cNvSpPr>
          <p:nvPr/>
        </p:nvSpPr>
        <p:spPr bwMode="auto">
          <a:xfrm>
            <a:off x="80533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8" name="Oval 719"/>
          <p:cNvSpPr>
            <a:spLocks noChangeArrowheads="1"/>
          </p:cNvSpPr>
          <p:nvPr/>
        </p:nvSpPr>
        <p:spPr bwMode="auto">
          <a:xfrm>
            <a:off x="81978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9" name="Oval 720"/>
          <p:cNvSpPr>
            <a:spLocks noChangeArrowheads="1"/>
          </p:cNvSpPr>
          <p:nvPr/>
        </p:nvSpPr>
        <p:spPr bwMode="auto">
          <a:xfrm>
            <a:off x="69024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0" name="Oval 721"/>
          <p:cNvSpPr>
            <a:spLocks noChangeArrowheads="1"/>
          </p:cNvSpPr>
          <p:nvPr/>
        </p:nvSpPr>
        <p:spPr bwMode="auto">
          <a:xfrm>
            <a:off x="70453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1" name="Oval 722"/>
          <p:cNvSpPr>
            <a:spLocks noChangeArrowheads="1"/>
          </p:cNvSpPr>
          <p:nvPr/>
        </p:nvSpPr>
        <p:spPr bwMode="auto">
          <a:xfrm>
            <a:off x="71897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2" name="Oval 723"/>
          <p:cNvSpPr>
            <a:spLocks noChangeArrowheads="1"/>
          </p:cNvSpPr>
          <p:nvPr/>
        </p:nvSpPr>
        <p:spPr bwMode="auto">
          <a:xfrm>
            <a:off x="73342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3" name="Oval 724"/>
          <p:cNvSpPr>
            <a:spLocks noChangeArrowheads="1"/>
          </p:cNvSpPr>
          <p:nvPr/>
        </p:nvSpPr>
        <p:spPr bwMode="auto">
          <a:xfrm>
            <a:off x="74771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4" name="Oval 725"/>
          <p:cNvSpPr>
            <a:spLocks noChangeArrowheads="1"/>
          </p:cNvSpPr>
          <p:nvPr/>
        </p:nvSpPr>
        <p:spPr bwMode="auto">
          <a:xfrm>
            <a:off x="76215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5" name="Oval 726"/>
          <p:cNvSpPr>
            <a:spLocks noChangeArrowheads="1"/>
          </p:cNvSpPr>
          <p:nvPr/>
        </p:nvSpPr>
        <p:spPr bwMode="auto">
          <a:xfrm>
            <a:off x="77660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6" name="Oval 727"/>
          <p:cNvSpPr>
            <a:spLocks noChangeArrowheads="1"/>
          </p:cNvSpPr>
          <p:nvPr/>
        </p:nvSpPr>
        <p:spPr bwMode="auto">
          <a:xfrm>
            <a:off x="79105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7" name="Oval 728"/>
          <p:cNvSpPr>
            <a:spLocks noChangeArrowheads="1"/>
          </p:cNvSpPr>
          <p:nvPr/>
        </p:nvSpPr>
        <p:spPr bwMode="auto">
          <a:xfrm>
            <a:off x="80533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8" name="Oval 729"/>
          <p:cNvSpPr>
            <a:spLocks noChangeArrowheads="1"/>
          </p:cNvSpPr>
          <p:nvPr/>
        </p:nvSpPr>
        <p:spPr bwMode="auto">
          <a:xfrm>
            <a:off x="81978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9" name="Oval 730"/>
          <p:cNvSpPr>
            <a:spLocks noChangeArrowheads="1"/>
          </p:cNvSpPr>
          <p:nvPr/>
        </p:nvSpPr>
        <p:spPr bwMode="auto">
          <a:xfrm>
            <a:off x="69024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0" name="Oval 731"/>
          <p:cNvSpPr>
            <a:spLocks noChangeArrowheads="1"/>
          </p:cNvSpPr>
          <p:nvPr/>
        </p:nvSpPr>
        <p:spPr bwMode="auto">
          <a:xfrm>
            <a:off x="70453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1" name="Oval 732"/>
          <p:cNvSpPr>
            <a:spLocks noChangeArrowheads="1"/>
          </p:cNvSpPr>
          <p:nvPr/>
        </p:nvSpPr>
        <p:spPr bwMode="auto">
          <a:xfrm>
            <a:off x="71897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2" name="Oval 733"/>
          <p:cNvSpPr>
            <a:spLocks noChangeArrowheads="1"/>
          </p:cNvSpPr>
          <p:nvPr/>
        </p:nvSpPr>
        <p:spPr bwMode="auto">
          <a:xfrm>
            <a:off x="73342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3" name="Oval 734"/>
          <p:cNvSpPr>
            <a:spLocks noChangeArrowheads="1"/>
          </p:cNvSpPr>
          <p:nvPr/>
        </p:nvSpPr>
        <p:spPr bwMode="auto">
          <a:xfrm>
            <a:off x="74771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4" name="Oval 735"/>
          <p:cNvSpPr>
            <a:spLocks noChangeArrowheads="1"/>
          </p:cNvSpPr>
          <p:nvPr/>
        </p:nvSpPr>
        <p:spPr bwMode="auto">
          <a:xfrm>
            <a:off x="76215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5" name="Oval 736"/>
          <p:cNvSpPr>
            <a:spLocks noChangeArrowheads="1"/>
          </p:cNvSpPr>
          <p:nvPr/>
        </p:nvSpPr>
        <p:spPr bwMode="auto">
          <a:xfrm>
            <a:off x="77660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6" name="Oval 737"/>
          <p:cNvSpPr>
            <a:spLocks noChangeArrowheads="1"/>
          </p:cNvSpPr>
          <p:nvPr/>
        </p:nvSpPr>
        <p:spPr bwMode="auto">
          <a:xfrm>
            <a:off x="791051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7" name="Oval 738"/>
          <p:cNvSpPr>
            <a:spLocks noChangeArrowheads="1"/>
          </p:cNvSpPr>
          <p:nvPr/>
        </p:nvSpPr>
        <p:spPr bwMode="auto">
          <a:xfrm>
            <a:off x="80533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8" name="Oval 739"/>
          <p:cNvSpPr>
            <a:spLocks noChangeArrowheads="1"/>
          </p:cNvSpPr>
          <p:nvPr/>
        </p:nvSpPr>
        <p:spPr bwMode="auto">
          <a:xfrm>
            <a:off x="81978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9" name="Oval 740"/>
          <p:cNvSpPr>
            <a:spLocks noChangeArrowheads="1"/>
          </p:cNvSpPr>
          <p:nvPr/>
        </p:nvSpPr>
        <p:spPr bwMode="auto">
          <a:xfrm>
            <a:off x="69024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0" name="Oval 741"/>
          <p:cNvSpPr>
            <a:spLocks noChangeArrowheads="1"/>
          </p:cNvSpPr>
          <p:nvPr/>
        </p:nvSpPr>
        <p:spPr bwMode="auto">
          <a:xfrm>
            <a:off x="70453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1" name="Oval 742"/>
          <p:cNvSpPr>
            <a:spLocks noChangeArrowheads="1"/>
          </p:cNvSpPr>
          <p:nvPr/>
        </p:nvSpPr>
        <p:spPr bwMode="auto">
          <a:xfrm>
            <a:off x="71897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2" name="Oval 743"/>
          <p:cNvSpPr>
            <a:spLocks noChangeArrowheads="1"/>
          </p:cNvSpPr>
          <p:nvPr/>
        </p:nvSpPr>
        <p:spPr bwMode="auto">
          <a:xfrm>
            <a:off x="73342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3" name="Oval 744"/>
          <p:cNvSpPr>
            <a:spLocks noChangeArrowheads="1"/>
          </p:cNvSpPr>
          <p:nvPr/>
        </p:nvSpPr>
        <p:spPr bwMode="auto">
          <a:xfrm>
            <a:off x="74771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4" name="Oval 745"/>
          <p:cNvSpPr>
            <a:spLocks noChangeArrowheads="1"/>
          </p:cNvSpPr>
          <p:nvPr/>
        </p:nvSpPr>
        <p:spPr bwMode="auto">
          <a:xfrm>
            <a:off x="76215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5" name="Oval 746"/>
          <p:cNvSpPr>
            <a:spLocks noChangeArrowheads="1"/>
          </p:cNvSpPr>
          <p:nvPr/>
        </p:nvSpPr>
        <p:spPr bwMode="auto">
          <a:xfrm>
            <a:off x="77660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6" name="Oval 747"/>
          <p:cNvSpPr>
            <a:spLocks noChangeArrowheads="1"/>
          </p:cNvSpPr>
          <p:nvPr/>
        </p:nvSpPr>
        <p:spPr bwMode="auto">
          <a:xfrm>
            <a:off x="79105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7" name="Oval 748"/>
          <p:cNvSpPr>
            <a:spLocks noChangeArrowheads="1"/>
          </p:cNvSpPr>
          <p:nvPr/>
        </p:nvSpPr>
        <p:spPr bwMode="auto">
          <a:xfrm>
            <a:off x="80533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8" name="Oval 749"/>
          <p:cNvSpPr>
            <a:spLocks noChangeArrowheads="1"/>
          </p:cNvSpPr>
          <p:nvPr/>
        </p:nvSpPr>
        <p:spPr bwMode="auto">
          <a:xfrm>
            <a:off x="81978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9" name="Oval 750"/>
          <p:cNvSpPr>
            <a:spLocks noChangeArrowheads="1"/>
          </p:cNvSpPr>
          <p:nvPr/>
        </p:nvSpPr>
        <p:spPr bwMode="auto">
          <a:xfrm>
            <a:off x="6902450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0" name="Oval 751"/>
          <p:cNvSpPr>
            <a:spLocks noChangeArrowheads="1"/>
          </p:cNvSpPr>
          <p:nvPr/>
        </p:nvSpPr>
        <p:spPr bwMode="auto">
          <a:xfrm>
            <a:off x="7045325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1" name="Oval 752"/>
          <p:cNvSpPr>
            <a:spLocks noChangeArrowheads="1"/>
          </p:cNvSpPr>
          <p:nvPr/>
        </p:nvSpPr>
        <p:spPr bwMode="auto">
          <a:xfrm>
            <a:off x="7189788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2" name="Oval 753"/>
          <p:cNvSpPr>
            <a:spLocks noChangeArrowheads="1"/>
          </p:cNvSpPr>
          <p:nvPr/>
        </p:nvSpPr>
        <p:spPr bwMode="auto">
          <a:xfrm>
            <a:off x="7334250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3" name="Oval 754"/>
          <p:cNvSpPr>
            <a:spLocks noChangeArrowheads="1"/>
          </p:cNvSpPr>
          <p:nvPr/>
        </p:nvSpPr>
        <p:spPr bwMode="auto">
          <a:xfrm>
            <a:off x="7477125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4" name="Oval 755"/>
          <p:cNvSpPr>
            <a:spLocks noChangeArrowheads="1"/>
          </p:cNvSpPr>
          <p:nvPr/>
        </p:nvSpPr>
        <p:spPr bwMode="auto">
          <a:xfrm>
            <a:off x="7621588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5" name="Oval 756"/>
          <p:cNvSpPr>
            <a:spLocks noChangeArrowheads="1"/>
          </p:cNvSpPr>
          <p:nvPr/>
        </p:nvSpPr>
        <p:spPr bwMode="auto">
          <a:xfrm>
            <a:off x="7766050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6" name="Oval 757"/>
          <p:cNvSpPr>
            <a:spLocks noChangeArrowheads="1"/>
          </p:cNvSpPr>
          <p:nvPr/>
        </p:nvSpPr>
        <p:spPr bwMode="auto">
          <a:xfrm>
            <a:off x="7910513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7" name="Oval 758"/>
          <p:cNvSpPr>
            <a:spLocks noChangeArrowheads="1"/>
          </p:cNvSpPr>
          <p:nvPr/>
        </p:nvSpPr>
        <p:spPr bwMode="auto">
          <a:xfrm>
            <a:off x="8053388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8" name="Oval 759"/>
          <p:cNvSpPr>
            <a:spLocks noChangeArrowheads="1"/>
          </p:cNvSpPr>
          <p:nvPr/>
        </p:nvSpPr>
        <p:spPr bwMode="auto">
          <a:xfrm>
            <a:off x="8197850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9" name="Oval 760"/>
          <p:cNvSpPr>
            <a:spLocks noChangeArrowheads="1"/>
          </p:cNvSpPr>
          <p:nvPr/>
        </p:nvSpPr>
        <p:spPr bwMode="auto">
          <a:xfrm>
            <a:off x="69024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0" name="Oval 761"/>
          <p:cNvSpPr>
            <a:spLocks noChangeArrowheads="1"/>
          </p:cNvSpPr>
          <p:nvPr/>
        </p:nvSpPr>
        <p:spPr bwMode="auto">
          <a:xfrm>
            <a:off x="70453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1" name="Oval 762"/>
          <p:cNvSpPr>
            <a:spLocks noChangeArrowheads="1"/>
          </p:cNvSpPr>
          <p:nvPr/>
        </p:nvSpPr>
        <p:spPr bwMode="auto">
          <a:xfrm>
            <a:off x="71897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2" name="Oval 763"/>
          <p:cNvSpPr>
            <a:spLocks noChangeArrowheads="1"/>
          </p:cNvSpPr>
          <p:nvPr/>
        </p:nvSpPr>
        <p:spPr bwMode="auto">
          <a:xfrm>
            <a:off x="73342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3" name="Oval 764"/>
          <p:cNvSpPr>
            <a:spLocks noChangeArrowheads="1"/>
          </p:cNvSpPr>
          <p:nvPr/>
        </p:nvSpPr>
        <p:spPr bwMode="auto">
          <a:xfrm>
            <a:off x="74771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4" name="Oval 765"/>
          <p:cNvSpPr>
            <a:spLocks noChangeArrowheads="1"/>
          </p:cNvSpPr>
          <p:nvPr/>
        </p:nvSpPr>
        <p:spPr bwMode="auto">
          <a:xfrm>
            <a:off x="76215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5" name="Oval 766"/>
          <p:cNvSpPr>
            <a:spLocks noChangeArrowheads="1"/>
          </p:cNvSpPr>
          <p:nvPr/>
        </p:nvSpPr>
        <p:spPr bwMode="auto">
          <a:xfrm>
            <a:off x="77660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6" name="Oval 767"/>
          <p:cNvSpPr>
            <a:spLocks noChangeArrowheads="1"/>
          </p:cNvSpPr>
          <p:nvPr/>
        </p:nvSpPr>
        <p:spPr bwMode="auto">
          <a:xfrm>
            <a:off x="79105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7" name="Oval 768"/>
          <p:cNvSpPr>
            <a:spLocks noChangeArrowheads="1"/>
          </p:cNvSpPr>
          <p:nvPr/>
        </p:nvSpPr>
        <p:spPr bwMode="auto">
          <a:xfrm>
            <a:off x="80533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8" name="Oval 769"/>
          <p:cNvSpPr>
            <a:spLocks noChangeArrowheads="1"/>
          </p:cNvSpPr>
          <p:nvPr/>
        </p:nvSpPr>
        <p:spPr bwMode="auto">
          <a:xfrm>
            <a:off x="81978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9" name="Oval 770"/>
          <p:cNvSpPr>
            <a:spLocks noChangeArrowheads="1"/>
          </p:cNvSpPr>
          <p:nvPr/>
        </p:nvSpPr>
        <p:spPr bwMode="auto">
          <a:xfrm>
            <a:off x="69024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0" name="Oval 771"/>
          <p:cNvSpPr>
            <a:spLocks noChangeArrowheads="1"/>
          </p:cNvSpPr>
          <p:nvPr/>
        </p:nvSpPr>
        <p:spPr bwMode="auto">
          <a:xfrm>
            <a:off x="70453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1" name="Oval 772"/>
          <p:cNvSpPr>
            <a:spLocks noChangeArrowheads="1"/>
          </p:cNvSpPr>
          <p:nvPr/>
        </p:nvSpPr>
        <p:spPr bwMode="auto">
          <a:xfrm>
            <a:off x="71897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2" name="Oval 773"/>
          <p:cNvSpPr>
            <a:spLocks noChangeArrowheads="1"/>
          </p:cNvSpPr>
          <p:nvPr/>
        </p:nvSpPr>
        <p:spPr bwMode="auto">
          <a:xfrm>
            <a:off x="73342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3" name="Oval 774"/>
          <p:cNvSpPr>
            <a:spLocks noChangeArrowheads="1"/>
          </p:cNvSpPr>
          <p:nvPr/>
        </p:nvSpPr>
        <p:spPr bwMode="auto">
          <a:xfrm>
            <a:off x="74771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4" name="Oval 775"/>
          <p:cNvSpPr>
            <a:spLocks noChangeArrowheads="1"/>
          </p:cNvSpPr>
          <p:nvPr/>
        </p:nvSpPr>
        <p:spPr bwMode="auto">
          <a:xfrm>
            <a:off x="76215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5" name="Oval 776"/>
          <p:cNvSpPr>
            <a:spLocks noChangeArrowheads="1"/>
          </p:cNvSpPr>
          <p:nvPr/>
        </p:nvSpPr>
        <p:spPr bwMode="auto">
          <a:xfrm>
            <a:off x="77660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6" name="Oval 777"/>
          <p:cNvSpPr>
            <a:spLocks noChangeArrowheads="1"/>
          </p:cNvSpPr>
          <p:nvPr/>
        </p:nvSpPr>
        <p:spPr bwMode="auto">
          <a:xfrm>
            <a:off x="79105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7" name="Oval 778"/>
          <p:cNvSpPr>
            <a:spLocks noChangeArrowheads="1"/>
          </p:cNvSpPr>
          <p:nvPr/>
        </p:nvSpPr>
        <p:spPr bwMode="auto">
          <a:xfrm>
            <a:off x="80533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8" name="Oval 779"/>
          <p:cNvSpPr>
            <a:spLocks noChangeArrowheads="1"/>
          </p:cNvSpPr>
          <p:nvPr/>
        </p:nvSpPr>
        <p:spPr bwMode="auto">
          <a:xfrm>
            <a:off x="81978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9" name="Oval 780"/>
          <p:cNvSpPr>
            <a:spLocks noChangeArrowheads="1"/>
          </p:cNvSpPr>
          <p:nvPr/>
        </p:nvSpPr>
        <p:spPr bwMode="auto">
          <a:xfrm>
            <a:off x="6902450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0" name="Oval 781"/>
          <p:cNvSpPr>
            <a:spLocks noChangeArrowheads="1"/>
          </p:cNvSpPr>
          <p:nvPr/>
        </p:nvSpPr>
        <p:spPr bwMode="auto">
          <a:xfrm>
            <a:off x="7045325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1" name="Oval 782"/>
          <p:cNvSpPr>
            <a:spLocks noChangeArrowheads="1"/>
          </p:cNvSpPr>
          <p:nvPr/>
        </p:nvSpPr>
        <p:spPr bwMode="auto">
          <a:xfrm>
            <a:off x="7189788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2" name="Oval 783"/>
          <p:cNvSpPr>
            <a:spLocks noChangeArrowheads="1"/>
          </p:cNvSpPr>
          <p:nvPr/>
        </p:nvSpPr>
        <p:spPr bwMode="auto">
          <a:xfrm>
            <a:off x="7334250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3" name="Oval 784"/>
          <p:cNvSpPr>
            <a:spLocks noChangeArrowheads="1"/>
          </p:cNvSpPr>
          <p:nvPr/>
        </p:nvSpPr>
        <p:spPr bwMode="auto">
          <a:xfrm>
            <a:off x="7477125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4" name="Oval 785"/>
          <p:cNvSpPr>
            <a:spLocks noChangeArrowheads="1"/>
          </p:cNvSpPr>
          <p:nvPr/>
        </p:nvSpPr>
        <p:spPr bwMode="auto">
          <a:xfrm>
            <a:off x="7621588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5" name="Oval 786"/>
          <p:cNvSpPr>
            <a:spLocks noChangeArrowheads="1"/>
          </p:cNvSpPr>
          <p:nvPr/>
        </p:nvSpPr>
        <p:spPr bwMode="auto">
          <a:xfrm>
            <a:off x="7766050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6" name="Oval 787"/>
          <p:cNvSpPr>
            <a:spLocks noChangeArrowheads="1"/>
          </p:cNvSpPr>
          <p:nvPr/>
        </p:nvSpPr>
        <p:spPr bwMode="auto">
          <a:xfrm>
            <a:off x="7910513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7" name="Oval 788"/>
          <p:cNvSpPr>
            <a:spLocks noChangeArrowheads="1"/>
          </p:cNvSpPr>
          <p:nvPr/>
        </p:nvSpPr>
        <p:spPr bwMode="auto">
          <a:xfrm>
            <a:off x="8053388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8" name="Oval 789"/>
          <p:cNvSpPr>
            <a:spLocks noChangeArrowheads="1"/>
          </p:cNvSpPr>
          <p:nvPr/>
        </p:nvSpPr>
        <p:spPr bwMode="auto">
          <a:xfrm>
            <a:off x="8197850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9" name="Oval 790"/>
          <p:cNvSpPr>
            <a:spLocks noChangeArrowheads="1"/>
          </p:cNvSpPr>
          <p:nvPr/>
        </p:nvSpPr>
        <p:spPr bwMode="auto">
          <a:xfrm>
            <a:off x="6902450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0" name="Oval 791"/>
          <p:cNvSpPr>
            <a:spLocks noChangeArrowheads="1"/>
          </p:cNvSpPr>
          <p:nvPr/>
        </p:nvSpPr>
        <p:spPr bwMode="auto">
          <a:xfrm>
            <a:off x="7045325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1" name="Oval 792"/>
          <p:cNvSpPr>
            <a:spLocks noChangeArrowheads="1"/>
          </p:cNvSpPr>
          <p:nvPr/>
        </p:nvSpPr>
        <p:spPr bwMode="auto">
          <a:xfrm>
            <a:off x="7189788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2" name="Oval 793"/>
          <p:cNvSpPr>
            <a:spLocks noChangeArrowheads="1"/>
          </p:cNvSpPr>
          <p:nvPr/>
        </p:nvSpPr>
        <p:spPr bwMode="auto">
          <a:xfrm>
            <a:off x="7334250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3" name="Oval 794"/>
          <p:cNvSpPr>
            <a:spLocks noChangeArrowheads="1"/>
          </p:cNvSpPr>
          <p:nvPr/>
        </p:nvSpPr>
        <p:spPr bwMode="auto">
          <a:xfrm>
            <a:off x="7477125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4" name="Oval 795"/>
          <p:cNvSpPr>
            <a:spLocks noChangeArrowheads="1"/>
          </p:cNvSpPr>
          <p:nvPr/>
        </p:nvSpPr>
        <p:spPr bwMode="auto">
          <a:xfrm>
            <a:off x="7621588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5" name="Oval 796"/>
          <p:cNvSpPr>
            <a:spLocks noChangeArrowheads="1"/>
          </p:cNvSpPr>
          <p:nvPr/>
        </p:nvSpPr>
        <p:spPr bwMode="auto">
          <a:xfrm>
            <a:off x="7766050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6" name="Oval 797"/>
          <p:cNvSpPr>
            <a:spLocks noChangeArrowheads="1"/>
          </p:cNvSpPr>
          <p:nvPr/>
        </p:nvSpPr>
        <p:spPr bwMode="auto">
          <a:xfrm>
            <a:off x="7910513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7" name="Oval 798"/>
          <p:cNvSpPr>
            <a:spLocks noChangeArrowheads="1"/>
          </p:cNvSpPr>
          <p:nvPr/>
        </p:nvSpPr>
        <p:spPr bwMode="auto">
          <a:xfrm>
            <a:off x="8053388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8" name="Oval 799"/>
          <p:cNvSpPr>
            <a:spLocks noChangeArrowheads="1"/>
          </p:cNvSpPr>
          <p:nvPr/>
        </p:nvSpPr>
        <p:spPr bwMode="auto">
          <a:xfrm>
            <a:off x="8197850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9" name="Oval 800"/>
          <p:cNvSpPr>
            <a:spLocks noChangeArrowheads="1"/>
          </p:cNvSpPr>
          <p:nvPr/>
        </p:nvSpPr>
        <p:spPr bwMode="auto">
          <a:xfrm>
            <a:off x="4741863" y="47498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0" name="Oval 802"/>
          <p:cNvSpPr>
            <a:spLocks noChangeArrowheads="1"/>
          </p:cNvSpPr>
          <p:nvPr/>
        </p:nvSpPr>
        <p:spPr bwMode="auto">
          <a:xfrm>
            <a:off x="4886325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1" name="Oval 803"/>
          <p:cNvSpPr>
            <a:spLocks noChangeArrowheads="1"/>
          </p:cNvSpPr>
          <p:nvPr/>
        </p:nvSpPr>
        <p:spPr bwMode="auto">
          <a:xfrm>
            <a:off x="5029200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2" name="Oval 804"/>
          <p:cNvSpPr>
            <a:spLocks noChangeArrowheads="1"/>
          </p:cNvSpPr>
          <p:nvPr/>
        </p:nvSpPr>
        <p:spPr bwMode="auto">
          <a:xfrm>
            <a:off x="5173663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3" name="Oval 805"/>
          <p:cNvSpPr>
            <a:spLocks noChangeArrowheads="1"/>
          </p:cNvSpPr>
          <p:nvPr/>
        </p:nvSpPr>
        <p:spPr bwMode="auto">
          <a:xfrm>
            <a:off x="5318125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4" name="Oval 806"/>
          <p:cNvSpPr>
            <a:spLocks noChangeArrowheads="1"/>
          </p:cNvSpPr>
          <p:nvPr/>
        </p:nvSpPr>
        <p:spPr bwMode="auto">
          <a:xfrm>
            <a:off x="5462588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5" name="Oval 807"/>
          <p:cNvSpPr>
            <a:spLocks noChangeArrowheads="1"/>
          </p:cNvSpPr>
          <p:nvPr/>
        </p:nvSpPr>
        <p:spPr bwMode="auto">
          <a:xfrm>
            <a:off x="5605463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6" name="Oval 808"/>
          <p:cNvSpPr>
            <a:spLocks noChangeArrowheads="1"/>
          </p:cNvSpPr>
          <p:nvPr/>
        </p:nvSpPr>
        <p:spPr bwMode="auto">
          <a:xfrm>
            <a:off x="5748338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7" name="Oval 809"/>
          <p:cNvSpPr>
            <a:spLocks noChangeArrowheads="1"/>
          </p:cNvSpPr>
          <p:nvPr/>
        </p:nvSpPr>
        <p:spPr bwMode="auto">
          <a:xfrm>
            <a:off x="5892800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8" name="Oval 810"/>
          <p:cNvSpPr>
            <a:spLocks noChangeArrowheads="1"/>
          </p:cNvSpPr>
          <p:nvPr/>
        </p:nvSpPr>
        <p:spPr bwMode="auto">
          <a:xfrm>
            <a:off x="6037263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9" name="Oval 811"/>
          <p:cNvSpPr>
            <a:spLocks noChangeArrowheads="1"/>
          </p:cNvSpPr>
          <p:nvPr/>
        </p:nvSpPr>
        <p:spPr bwMode="auto">
          <a:xfrm>
            <a:off x="6181725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0" name="Oval 812"/>
          <p:cNvSpPr>
            <a:spLocks noChangeArrowheads="1"/>
          </p:cNvSpPr>
          <p:nvPr/>
        </p:nvSpPr>
        <p:spPr bwMode="auto">
          <a:xfrm>
            <a:off x="6326188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1" name="Oval 813"/>
          <p:cNvSpPr>
            <a:spLocks noChangeArrowheads="1"/>
          </p:cNvSpPr>
          <p:nvPr/>
        </p:nvSpPr>
        <p:spPr bwMode="auto">
          <a:xfrm>
            <a:off x="6469063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2" name="Oval 814"/>
          <p:cNvSpPr>
            <a:spLocks noChangeArrowheads="1"/>
          </p:cNvSpPr>
          <p:nvPr/>
        </p:nvSpPr>
        <p:spPr bwMode="auto">
          <a:xfrm>
            <a:off x="6613525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3" name="Oval 815"/>
          <p:cNvSpPr>
            <a:spLocks noChangeArrowheads="1"/>
          </p:cNvSpPr>
          <p:nvPr/>
        </p:nvSpPr>
        <p:spPr bwMode="auto">
          <a:xfrm>
            <a:off x="4741863" y="48974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4" name="Oval 816"/>
          <p:cNvSpPr>
            <a:spLocks noChangeArrowheads="1"/>
          </p:cNvSpPr>
          <p:nvPr/>
        </p:nvSpPr>
        <p:spPr bwMode="auto">
          <a:xfrm>
            <a:off x="6902450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5" name="Oval 817"/>
          <p:cNvSpPr>
            <a:spLocks noChangeArrowheads="1"/>
          </p:cNvSpPr>
          <p:nvPr/>
        </p:nvSpPr>
        <p:spPr bwMode="auto">
          <a:xfrm>
            <a:off x="7045325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6" name="Oval 818"/>
          <p:cNvSpPr>
            <a:spLocks noChangeArrowheads="1"/>
          </p:cNvSpPr>
          <p:nvPr/>
        </p:nvSpPr>
        <p:spPr bwMode="auto">
          <a:xfrm>
            <a:off x="7189788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7" name="Oval 819"/>
          <p:cNvSpPr>
            <a:spLocks noChangeArrowheads="1"/>
          </p:cNvSpPr>
          <p:nvPr/>
        </p:nvSpPr>
        <p:spPr bwMode="auto">
          <a:xfrm>
            <a:off x="7334250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8" name="Oval 820"/>
          <p:cNvSpPr>
            <a:spLocks noChangeArrowheads="1"/>
          </p:cNvSpPr>
          <p:nvPr/>
        </p:nvSpPr>
        <p:spPr bwMode="auto">
          <a:xfrm>
            <a:off x="7478713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9" name="Oval 821"/>
          <p:cNvSpPr>
            <a:spLocks noChangeArrowheads="1"/>
          </p:cNvSpPr>
          <p:nvPr/>
        </p:nvSpPr>
        <p:spPr bwMode="auto">
          <a:xfrm>
            <a:off x="7621588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0" name="Oval 822"/>
          <p:cNvSpPr>
            <a:spLocks noChangeArrowheads="1"/>
          </p:cNvSpPr>
          <p:nvPr/>
        </p:nvSpPr>
        <p:spPr bwMode="auto">
          <a:xfrm>
            <a:off x="7764463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1" name="Oval 823"/>
          <p:cNvSpPr>
            <a:spLocks noChangeArrowheads="1"/>
          </p:cNvSpPr>
          <p:nvPr/>
        </p:nvSpPr>
        <p:spPr bwMode="auto">
          <a:xfrm>
            <a:off x="7908925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2" name="Oval 824"/>
          <p:cNvSpPr>
            <a:spLocks noChangeArrowheads="1"/>
          </p:cNvSpPr>
          <p:nvPr/>
        </p:nvSpPr>
        <p:spPr bwMode="auto">
          <a:xfrm>
            <a:off x="8053388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3" name="Oval 825"/>
          <p:cNvSpPr>
            <a:spLocks noChangeArrowheads="1"/>
          </p:cNvSpPr>
          <p:nvPr/>
        </p:nvSpPr>
        <p:spPr bwMode="auto">
          <a:xfrm>
            <a:off x="8197850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4" name="Oval 829"/>
          <p:cNvSpPr>
            <a:spLocks noChangeArrowheads="1"/>
          </p:cNvSpPr>
          <p:nvPr/>
        </p:nvSpPr>
        <p:spPr bwMode="auto">
          <a:xfrm>
            <a:off x="6757988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5" name="Oval 830"/>
          <p:cNvSpPr>
            <a:spLocks noChangeArrowheads="1"/>
          </p:cNvSpPr>
          <p:nvPr/>
        </p:nvSpPr>
        <p:spPr bwMode="auto">
          <a:xfrm>
            <a:off x="69024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6" name="Oval 831"/>
          <p:cNvSpPr>
            <a:spLocks noChangeArrowheads="1"/>
          </p:cNvSpPr>
          <p:nvPr/>
        </p:nvSpPr>
        <p:spPr bwMode="auto">
          <a:xfrm>
            <a:off x="70453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7" name="Oval 832"/>
          <p:cNvSpPr>
            <a:spLocks noChangeArrowheads="1"/>
          </p:cNvSpPr>
          <p:nvPr/>
        </p:nvSpPr>
        <p:spPr bwMode="auto">
          <a:xfrm>
            <a:off x="71897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8" name="Oval 833"/>
          <p:cNvSpPr>
            <a:spLocks noChangeArrowheads="1"/>
          </p:cNvSpPr>
          <p:nvPr/>
        </p:nvSpPr>
        <p:spPr bwMode="auto">
          <a:xfrm>
            <a:off x="73342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9" name="Oval 834"/>
          <p:cNvSpPr>
            <a:spLocks noChangeArrowheads="1"/>
          </p:cNvSpPr>
          <p:nvPr/>
        </p:nvSpPr>
        <p:spPr bwMode="auto">
          <a:xfrm>
            <a:off x="747871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0" name="Oval 835"/>
          <p:cNvSpPr>
            <a:spLocks noChangeArrowheads="1"/>
          </p:cNvSpPr>
          <p:nvPr/>
        </p:nvSpPr>
        <p:spPr bwMode="auto">
          <a:xfrm>
            <a:off x="76215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1" name="Oval 836"/>
          <p:cNvSpPr>
            <a:spLocks noChangeArrowheads="1"/>
          </p:cNvSpPr>
          <p:nvPr/>
        </p:nvSpPr>
        <p:spPr bwMode="auto">
          <a:xfrm>
            <a:off x="77644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2" name="Oval 837"/>
          <p:cNvSpPr>
            <a:spLocks noChangeArrowheads="1"/>
          </p:cNvSpPr>
          <p:nvPr/>
        </p:nvSpPr>
        <p:spPr bwMode="auto">
          <a:xfrm>
            <a:off x="79089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3" name="Oval 838"/>
          <p:cNvSpPr>
            <a:spLocks noChangeArrowheads="1"/>
          </p:cNvSpPr>
          <p:nvPr/>
        </p:nvSpPr>
        <p:spPr bwMode="auto">
          <a:xfrm>
            <a:off x="80533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4" name="Oval 839"/>
          <p:cNvSpPr>
            <a:spLocks noChangeArrowheads="1"/>
          </p:cNvSpPr>
          <p:nvPr/>
        </p:nvSpPr>
        <p:spPr bwMode="auto">
          <a:xfrm>
            <a:off x="81978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5" name="Oval 840"/>
          <p:cNvSpPr>
            <a:spLocks noChangeArrowheads="1"/>
          </p:cNvSpPr>
          <p:nvPr/>
        </p:nvSpPr>
        <p:spPr bwMode="auto">
          <a:xfrm>
            <a:off x="6757988" y="47498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6" name="Oval 841"/>
          <p:cNvSpPr>
            <a:spLocks noChangeArrowheads="1"/>
          </p:cNvSpPr>
          <p:nvPr/>
        </p:nvSpPr>
        <p:spPr bwMode="auto">
          <a:xfrm>
            <a:off x="4886325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7" name="Oval 842"/>
          <p:cNvSpPr>
            <a:spLocks noChangeArrowheads="1"/>
          </p:cNvSpPr>
          <p:nvPr/>
        </p:nvSpPr>
        <p:spPr bwMode="auto">
          <a:xfrm>
            <a:off x="5029200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8" name="Oval 843"/>
          <p:cNvSpPr>
            <a:spLocks noChangeArrowheads="1"/>
          </p:cNvSpPr>
          <p:nvPr/>
        </p:nvSpPr>
        <p:spPr bwMode="auto">
          <a:xfrm>
            <a:off x="5173663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9" name="Oval 844"/>
          <p:cNvSpPr>
            <a:spLocks noChangeArrowheads="1"/>
          </p:cNvSpPr>
          <p:nvPr/>
        </p:nvSpPr>
        <p:spPr bwMode="auto">
          <a:xfrm>
            <a:off x="5318125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0" name="Oval 845"/>
          <p:cNvSpPr>
            <a:spLocks noChangeArrowheads="1"/>
          </p:cNvSpPr>
          <p:nvPr/>
        </p:nvSpPr>
        <p:spPr bwMode="auto">
          <a:xfrm>
            <a:off x="5462588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1" name="Oval 846"/>
          <p:cNvSpPr>
            <a:spLocks noChangeArrowheads="1"/>
          </p:cNvSpPr>
          <p:nvPr/>
        </p:nvSpPr>
        <p:spPr bwMode="auto">
          <a:xfrm>
            <a:off x="5605463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2" name="Oval 847"/>
          <p:cNvSpPr>
            <a:spLocks noChangeArrowheads="1"/>
          </p:cNvSpPr>
          <p:nvPr/>
        </p:nvSpPr>
        <p:spPr bwMode="auto">
          <a:xfrm>
            <a:off x="5748338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3" name="Oval 848"/>
          <p:cNvSpPr>
            <a:spLocks noChangeArrowheads="1"/>
          </p:cNvSpPr>
          <p:nvPr/>
        </p:nvSpPr>
        <p:spPr bwMode="auto">
          <a:xfrm>
            <a:off x="5892800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4" name="Oval 849"/>
          <p:cNvSpPr>
            <a:spLocks noChangeArrowheads="1"/>
          </p:cNvSpPr>
          <p:nvPr/>
        </p:nvSpPr>
        <p:spPr bwMode="auto">
          <a:xfrm>
            <a:off x="6037263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5" name="Oval 850"/>
          <p:cNvSpPr>
            <a:spLocks noChangeArrowheads="1"/>
          </p:cNvSpPr>
          <p:nvPr/>
        </p:nvSpPr>
        <p:spPr bwMode="auto">
          <a:xfrm>
            <a:off x="6181725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6" name="Oval 851"/>
          <p:cNvSpPr>
            <a:spLocks noChangeArrowheads="1"/>
          </p:cNvSpPr>
          <p:nvPr/>
        </p:nvSpPr>
        <p:spPr bwMode="auto">
          <a:xfrm>
            <a:off x="6326188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7" name="Oval 852"/>
          <p:cNvSpPr>
            <a:spLocks noChangeArrowheads="1"/>
          </p:cNvSpPr>
          <p:nvPr/>
        </p:nvSpPr>
        <p:spPr bwMode="auto">
          <a:xfrm>
            <a:off x="6469063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8" name="Oval 853"/>
          <p:cNvSpPr>
            <a:spLocks noChangeArrowheads="1"/>
          </p:cNvSpPr>
          <p:nvPr/>
        </p:nvSpPr>
        <p:spPr bwMode="auto">
          <a:xfrm>
            <a:off x="6613525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9" name="Oval 854"/>
          <p:cNvSpPr>
            <a:spLocks noChangeArrowheads="1"/>
          </p:cNvSpPr>
          <p:nvPr/>
        </p:nvSpPr>
        <p:spPr bwMode="auto">
          <a:xfrm>
            <a:off x="4741863" y="5037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0" name="Oval 855"/>
          <p:cNvSpPr>
            <a:spLocks noChangeArrowheads="1"/>
          </p:cNvSpPr>
          <p:nvPr/>
        </p:nvSpPr>
        <p:spPr bwMode="auto">
          <a:xfrm>
            <a:off x="6902450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1" name="Oval 856"/>
          <p:cNvSpPr>
            <a:spLocks noChangeArrowheads="1"/>
          </p:cNvSpPr>
          <p:nvPr/>
        </p:nvSpPr>
        <p:spPr bwMode="auto">
          <a:xfrm>
            <a:off x="7045325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2" name="Oval 857"/>
          <p:cNvSpPr>
            <a:spLocks noChangeArrowheads="1"/>
          </p:cNvSpPr>
          <p:nvPr/>
        </p:nvSpPr>
        <p:spPr bwMode="auto">
          <a:xfrm>
            <a:off x="7189788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3" name="Oval 858"/>
          <p:cNvSpPr>
            <a:spLocks noChangeArrowheads="1"/>
          </p:cNvSpPr>
          <p:nvPr/>
        </p:nvSpPr>
        <p:spPr bwMode="auto">
          <a:xfrm>
            <a:off x="7334250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4" name="Oval 859"/>
          <p:cNvSpPr>
            <a:spLocks noChangeArrowheads="1"/>
          </p:cNvSpPr>
          <p:nvPr/>
        </p:nvSpPr>
        <p:spPr bwMode="auto">
          <a:xfrm>
            <a:off x="7478713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5" name="Oval 860"/>
          <p:cNvSpPr>
            <a:spLocks noChangeArrowheads="1"/>
          </p:cNvSpPr>
          <p:nvPr/>
        </p:nvSpPr>
        <p:spPr bwMode="auto">
          <a:xfrm>
            <a:off x="7621588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6" name="Oval 861"/>
          <p:cNvSpPr>
            <a:spLocks noChangeArrowheads="1"/>
          </p:cNvSpPr>
          <p:nvPr/>
        </p:nvSpPr>
        <p:spPr bwMode="auto">
          <a:xfrm>
            <a:off x="7764463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7" name="Oval 862"/>
          <p:cNvSpPr>
            <a:spLocks noChangeArrowheads="1"/>
          </p:cNvSpPr>
          <p:nvPr/>
        </p:nvSpPr>
        <p:spPr bwMode="auto">
          <a:xfrm>
            <a:off x="7908925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8" name="Oval 863"/>
          <p:cNvSpPr>
            <a:spLocks noChangeArrowheads="1"/>
          </p:cNvSpPr>
          <p:nvPr/>
        </p:nvSpPr>
        <p:spPr bwMode="auto">
          <a:xfrm>
            <a:off x="8053388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9" name="Oval 864"/>
          <p:cNvSpPr>
            <a:spLocks noChangeArrowheads="1"/>
          </p:cNvSpPr>
          <p:nvPr/>
        </p:nvSpPr>
        <p:spPr bwMode="auto">
          <a:xfrm>
            <a:off x="8197850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0" name="Oval 865"/>
          <p:cNvSpPr>
            <a:spLocks noChangeArrowheads="1"/>
          </p:cNvSpPr>
          <p:nvPr/>
        </p:nvSpPr>
        <p:spPr bwMode="auto">
          <a:xfrm>
            <a:off x="6757988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1" name="Oval 866"/>
          <p:cNvSpPr>
            <a:spLocks noChangeArrowheads="1"/>
          </p:cNvSpPr>
          <p:nvPr/>
        </p:nvSpPr>
        <p:spPr bwMode="auto">
          <a:xfrm>
            <a:off x="4886325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2" name="Oval 867"/>
          <p:cNvSpPr>
            <a:spLocks noChangeArrowheads="1"/>
          </p:cNvSpPr>
          <p:nvPr/>
        </p:nvSpPr>
        <p:spPr bwMode="auto">
          <a:xfrm>
            <a:off x="5029200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3" name="Oval 868"/>
          <p:cNvSpPr>
            <a:spLocks noChangeArrowheads="1"/>
          </p:cNvSpPr>
          <p:nvPr/>
        </p:nvSpPr>
        <p:spPr bwMode="auto">
          <a:xfrm>
            <a:off x="5173663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4" name="Oval 869"/>
          <p:cNvSpPr>
            <a:spLocks noChangeArrowheads="1"/>
          </p:cNvSpPr>
          <p:nvPr/>
        </p:nvSpPr>
        <p:spPr bwMode="auto">
          <a:xfrm>
            <a:off x="5318125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5" name="Oval 870"/>
          <p:cNvSpPr>
            <a:spLocks noChangeArrowheads="1"/>
          </p:cNvSpPr>
          <p:nvPr/>
        </p:nvSpPr>
        <p:spPr bwMode="auto">
          <a:xfrm>
            <a:off x="5462588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6" name="Oval 871"/>
          <p:cNvSpPr>
            <a:spLocks noChangeArrowheads="1"/>
          </p:cNvSpPr>
          <p:nvPr/>
        </p:nvSpPr>
        <p:spPr bwMode="auto">
          <a:xfrm>
            <a:off x="5605463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7" name="Oval 872"/>
          <p:cNvSpPr>
            <a:spLocks noChangeArrowheads="1"/>
          </p:cNvSpPr>
          <p:nvPr/>
        </p:nvSpPr>
        <p:spPr bwMode="auto">
          <a:xfrm>
            <a:off x="5748338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8" name="Oval 873"/>
          <p:cNvSpPr>
            <a:spLocks noChangeArrowheads="1"/>
          </p:cNvSpPr>
          <p:nvPr/>
        </p:nvSpPr>
        <p:spPr bwMode="auto">
          <a:xfrm>
            <a:off x="5892800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9" name="Oval 874"/>
          <p:cNvSpPr>
            <a:spLocks noChangeArrowheads="1"/>
          </p:cNvSpPr>
          <p:nvPr/>
        </p:nvSpPr>
        <p:spPr bwMode="auto">
          <a:xfrm>
            <a:off x="6037263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0" name="Oval 875"/>
          <p:cNvSpPr>
            <a:spLocks noChangeArrowheads="1"/>
          </p:cNvSpPr>
          <p:nvPr/>
        </p:nvSpPr>
        <p:spPr bwMode="auto">
          <a:xfrm>
            <a:off x="6181725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1" name="Oval 876"/>
          <p:cNvSpPr>
            <a:spLocks noChangeArrowheads="1"/>
          </p:cNvSpPr>
          <p:nvPr/>
        </p:nvSpPr>
        <p:spPr bwMode="auto">
          <a:xfrm>
            <a:off x="6326188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2" name="Oval 877"/>
          <p:cNvSpPr>
            <a:spLocks noChangeArrowheads="1"/>
          </p:cNvSpPr>
          <p:nvPr/>
        </p:nvSpPr>
        <p:spPr bwMode="auto">
          <a:xfrm>
            <a:off x="6469063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3" name="Oval 878"/>
          <p:cNvSpPr>
            <a:spLocks noChangeArrowheads="1"/>
          </p:cNvSpPr>
          <p:nvPr/>
        </p:nvSpPr>
        <p:spPr bwMode="auto">
          <a:xfrm>
            <a:off x="6613525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4" name="Oval 879"/>
          <p:cNvSpPr>
            <a:spLocks noChangeArrowheads="1"/>
          </p:cNvSpPr>
          <p:nvPr/>
        </p:nvSpPr>
        <p:spPr bwMode="auto">
          <a:xfrm>
            <a:off x="4741863" y="5181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5" name="Oval 880"/>
          <p:cNvSpPr>
            <a:spLocks noChangeArrowheads="1"/>
          </p:cNvSpPr>
          <p:nvPr/>
        </p:nvSpPr>
        <p:spPr bwMode="auto">
          <a:xfrm>
            <a:off x="6902450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6" name="Oval 881"/>
          <p:cNvSpPr>
            <a:spLocks noChangeArrowheads="1"/>
          </p:cNvSpPr>
          <p:nvPr/>
        </p:nvSpPr>
        <p:spPr bwMode="auto">
          <a:xfrm>
            <a:off x="7045325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7" name="Oval 882"/>
          <p:cNvSpPr>
            <a:spLocks noChangeArrowheads="1"/>
          </p:cNvSpPr>
          <p:nvPr/>
        </p:nvSpPr>
        <p:spPr bwMode="auto">
          <a:xfrm>
            <a:off x="7189788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8" name="Oval 883"/>
          <p:cNvSpPr>
            <a:spLocks noChangeArrowheads="1"/>
          </p:cNvSpPr>
          <p:nvPr/>
        </p:nvSpPr>
        <p:spPr bwMode="auto">
          <a:xfrm>
            <a:off x="7334250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9" name="Oval 884"/>
          <p:cNvSpPr>
            <a:spLocks noChangeArrowheads="1"/>
          </p:cNvSpPr>
          <p:nvPr/>
        </p:nvSpPr>
        <p:spPr bwMode="auto">
          <a:xfrm>
            <a:off x="7478713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0" name="Oval 885"/>
          <p:cNvSpPr>
            <a:spLocks noChangeArrowheads="1"/>
          </p:cNvSpPr>
          <p:nvPr/>
        </p:nvSpPr>
        <p:spPr bwMode="auto">
          <a:xfrm>
            <a:off x="7621588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1" name="Oval 886"/>
          <p:cNvSpPr>
            <a:spLocks noChangeArrowheads="1"/>
          </p:cNvSpPr>
          <p:nvPr/>
        </p:nvSpPr>
        <p:spPr bwMode="auto">
          <a:xfrm>
            <a:off x="7764463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2" name="Oval 887"/>
          <p:cNvSpPr>
            <a:spLocks noChangeArrowheads="1"/>
          </p:cNvSpPr>
          <p:nvPr/>
        </p:nvSpPr>
        <p:spPr bwMode="auto">
          <a:xfrm>
            <a:off x="7908925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3" name="Oval 888"/>
          <p:cNvSpPr>
            <a:spLocks noChangeArrowheads="1"/>
          </p:cNvSpPr>
          <p:nvPr/>
        </p:nvSpPr>
        <p:spPr bwMode="auto">
          <a:xfrm>
            <a:off x="8053388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4" name="Oval 889"/>
          <p:cNvSpPr>
            <a:spLocks noChangeArrowheads="1"/>
          </p:cNvSpPr>
          <p:nvPr/>
        </p:nvSpPr>
        <p:spPr bwMode="auto">
          <a:xfrm>
            <a:off x="8197850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5" name="Oval 890"/>
          <p:cNvSpPr>
            <a:spLocks noChangeArrowheads="1"/>
          </p:cNvSpPr>
          <p:nvPr/>
        </p:nvSpPr>
        <p:spPr bwMode="auto">
          <a:xfrm>
            <a:off x="6757988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6" name="Oval 891"/>
          <p:cNvSpPr>
            <a:spLocks noChangeArrowheads="1"/>
          </p:cNvSpPr>
          <p:nvPr/>
        </p:nvSpPr>
        <p:spPr bwMode="auto">
          <a:xfrm>
            <a:off x="4886325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7" name="Oval 892"/>
          <p:cNvSpPr>
            <a:spLocks noChangeArrowheads="1"/>
          </p:cNvSpPr>
          <p:nvPr/>
        </p:nvSpPr>
        <p:spPr bwMode="auto">
          <a:xfrm>
            <a:off x="5029200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8" name="Oval 893"/>
          <p:cNvSpPr>
            <a:spLocks noChangeArrowheads="1"/>
          </p:cNvSpPr>
          <p:nvPr/>
        </p:nvSpPr>
        <p:spPr bwMode="auto">
          <a:xfrm>
            <a:off x="5173663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9" name="Oval 894"/>
          <p:cNvSpPr>
            <a:spLocks noChangeArrowheads="1"/>
          </p:cNvSpPr>
          <p:nvPr/>
        </p:nvSpPr>
        <p:spPr bwMode="auto">
          <a:xfrm>
            <a:off x="5318125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0" name="Oval 895"/>
          <p:cNvSpPr>
            <a:spLocks noChangeArrowheads="1"/>
          </p:cNvSpPr>
          <p:nvPr/>
        </p:nvSpPr>
        <p:spPr bwMode="auto">
          <a:xfrm>
            <a:off x="5462588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1" name="Oval 896"/>
          <p:cNvSpPr>
            <a:spLocks noChangeArrowheads="1"/>
          </p:cNvSpPr>
          <p:nvPr/>
        </p:nvSpPr>
        <p:spPr bwMode="auto">
          <a:xfrm>
            <a:off x="5605463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2" name="Oval 897"/>
          <p:cNvSpPr>
            <a:spLocks noChangeArrowheads="1"/>
          </p:cNvSpPr>
          <p:nvPr/>
        </p:nvSpPr>
        <p:spPr bwMode="auto">
          <a:xfrm>
            <a:off x="5748338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3" name="Oval 898"/>
          <p:cNvSpPr>
            <a:spLocks noChangeArrowheads="1"/>
          </p:cNvSpPr>
          <p:nvPr/>
        </p:nvSpPr>
        <p:spPr bwMode="auto">
          <a:xfrm>
            <a:off x="5892800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4" name="Oval 899"/>
          <p:cNvSpPr>
            <a:spLocks noChangeArrowheads="1"/>
          </p:cNvSpPr>
          <p:nvPr/>
        </p:nvSpPr>
        <p:spPr bwMode="auto">
          <a:xfrm>
            <a:off x="6037263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5" name="Oval 900"/>
          <p:cNvSpPr>
            <a:spLocks noChangeArrowheads="1"/>
          </p:cNvSpPr>
          <p:nvPr/>
        </p:nvSpPr>
        <p:spPr bwMode="auto">
          <a:xfrm>
            <a:off x="6181725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6" name="Oval 901"/>
          <p:cNvSpPr>
            <a:spLocks noChangeArrowheads="1"/>
          </p:cNvSpPr>
          <p:nvPr/>
        </p:nvSpPr>
        <p:spPr bwMode="auto">
          <a:xfrm>
            <a:off x="6326188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7" name="Oval 902"/>
          <p:cNvSpPr>
            <a:spLocks noChangeArrowheads="1"/>
          </p:cNvSpPr>
          <p:nvPr/>
        </p:nvSpPr>
        <p:spPr bwMode="auto">
          <a:xfrm>
            <a:off x="6469063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8" name="Oval 903"/>
          <p:cNvSpPr>
            <a:spLocks noChangeArrowheads="1"/>
          </p:cNvSpPr>
          <p:nvPr/>
        </p:nvSpPr>
        <p:spPr bwMode="auto">
          <a:xfrm>
            <a:off x="6613525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9" name="Oval 904"/>
          <p:cNvSpPr>
            <a:spLocks noChangeArrowheads="1"/>
          </p:cNvSpPr>
          <p:nvPr/>
        </p:nvSpPr>
        <p:spPr bwMode="auto">
          <a:xfrm>
            <a:off x="4741863" y="5326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0" name="Oval 905"/>
          <p:cNvSpPr>
            <a:spLocks noChangeArrowheads="1"/>
          </p:cNvSpPr>
          <p:nvPr/>
        </p:nvSpPr>
        <p:spPr bwMode="auto">
          <a:xfrm>
            <a:off x="6902450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1" name="Oval 906"/>
          <p:cNvSpPr>
            <a:spLocks noChangeArrowheads="1"/>
          </p:cNvSpPr>
          <p:nvPr/>
        </p:nvSpPr>
        <p:spPr bwMode="auto">
          <a:xfrm>
            <a:off x="7045325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2" name="Oval 907"/>
          <p:cNvSpPr>
            <a:spLocks noChangeArrowheads="1"/>
          </p:cNvSpPr>
          <p:nvPr/>
        </p:nvSpPr>
        <p:spPr bwMode="auto">
          <a:xfrm>
            <a:off x="7189788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3" name="Oval 908"/>
          <p:cNvSpPr>
            <a:spLocks noChangeArrowheads="1"/>
          </p:cNvSpPr>
          <p:nvPr/>
        </p:nvSpPr>
        <p:spPr bwMode="auto">
          <a:xfrm>
            <a:off x="7334250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4" name="Oval 909"/>
          <p:cNvSpPr>
            <a:spLocks noChangeArrowheads="1"/>
          </p:cNvSpPr>
          <p:nvPr/>
        </p:nvSpPr>
        <p:spPr bwMode="auto">
          <a:xfrm>
            <a:off x="7478713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5" name="Oval 910"/>
          <p:cNvSpPr>
            <a:spLocks noChangeArrowheads="1"/>
          </p:cNvSpPr>
          <p:nvPr/>
        </p:nvSpPr>
        <p:spPr bwMode="auto">
          <a:xfrm>
            <a:off x="7621588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6" name="Oval 911"/>
          <p:cNvSpPr>
            <a:spLocks noChangeArrowheads="1"/>
          </p:cNvSpPr>
          <p:nvPr/>
        </p:nvSpPr>
        <p:spPr bwMode="auto">
          <a:xfrm>
            <a:off x="7764463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7" name="Oval 912"/>
          <p:cNvSpPr>
            <a:spLocks noChangeArrowheads="1"/>
          </p:cNvSpPr>
          <p:nvPr/>
        </p:nvSpPr>
        <p:spPr bwMode="auto">
          <a:xfrm>
            <a:off x="7908925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8" name="Oval 913"/>
          <p:cNvSpPr>
            <a:spLocks noChangeArrowheads="1"/>
          </p:cNvSpPr>
          <p:nvPr/>
        </p:nvSpPr>
        <p:spPr bwMode="auto">
          <a:xfrm>
            <a:off x="8053388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9" name="Oval 914"/>
          <p:cNvSpPr>
            <a:spLocks noChangeArrowheads="1"/>
          </p:cNvSpPr>
          <p:nvPr/>
        </p:nvSpPr>
        <p:spPr bwMode="auto">
          <a:xfrm>
            <a:off x="8197850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0" name="Oval 915"/>
          <p:cNvSpPr>
            <a:spLocks noChangeArrowheads="1"/>
          </p:cNvSpPr>
          <p:nvPr/>
        </p:nvSpPr>
        <p:spPr bwMode="auto">
          <a:xfrm>
            <a:off x="6757988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1" name="Oval 916"/>
          <p:cNvSpPr>
            <a:spLocks noChangeArrowheads="1"/>
          </p:cNvSpPr>
          <p:nvPr/>
        </p:nvSpPr>
        <p:spPr bwMode="auto">
          <a:xfrm>
            <a:off x="4886325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2" name="Oval 917"/>
          <p:cNvSpPr>
            <a:spLocks noChangeArrowheads="1"/>
          </p:cNvSpPr>
          <p:nvPr/>
        </p:nvSpPr>
        <p:spPr bwMode="auto">
          <a:xfrm>
            <a:off x="5029200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3" name="Oval 918"/>
          <p:cNvSpPr>
            <a:spLocks noChangeArrowheads="1"/>
          </p:cNvSpPr>
          <p:nvPr/>
        </p:nvSpPr>
        <p:spPr bwMode="auto">
          <a:xfrm>
            <a:off x="5173663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4" name="Oval 919"/>
          <p:cNvSpPr>
            <a:spLocks noChangeArrowheads="1"/>
          </p:cNvSpPr>
          <p:nvPr/>
        </p:nvSpPr>
        <p:spPr bwMode="auto">
          <a:xfrm>
            <a:off x="5318125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5" name="Oval 920"/>
          <p:cNvSpPr>
            <a:spLocks noChangeArrowheads="1"/>
          </p:cNvSpPr>
          <p:nvPr/>
        </p:nvSpPr>
        <p:spPr bwMode="auto">
          <a:xfrm>
            <a:off x="5462588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6" name="Oval 921"/>
          <p:cNvSpPr>
            <a:spLocks noChangeArrowheads="1"/>
          </p:cNvSpPr>
          <p:nvPr/>
        </p:nvSpPr>
        <p:spPr bwMode="auto">
          <a:xfrm>
            <a:off x="5605463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7" name="Oval 922"/>
          <p:cNvSpPr>
            <a:spLocks noChangeArrowheads="1"/>
          </p:cNvSpPr>
          <p:nvPr/>
        </p:nvSpPr>
        <p:spPr bwMode="auto">
          <a:xfrm>
            <a:off x="5748338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8" name="Oval 923"/>
          <p:cNvSpPr>
            <a:spLocks noChangeArrowheads="1"/>
          </p:cNvSpPr>
          <p:nvPr/>
        </p:nvSpPr>
        <p:spPr bwMode="auto">
          <a:xfrm>
            <a:off x="5892800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9" name="Oval 924"/>
          <p:cNvSpPr>
            <a:spLocks noChangeArrowheads="1"/>
          </p:cNvSpPr>
          <p:nvPr/>
        </p:nvSpPr>
        <p:spPr bwMode="auto">
          <a:xfrm>
            <a:off x="6037263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0" name="Oval 925"/>
          <p:cNvSpPr>
            <a:spLocks noChangeArrowheads="1"/>
          </p:cNvSpPr>
          <p:nvPr/>
        </p:nvSpPr>
        <p:spPr bwMode="auto">
          <a:xfrm>
            <a:off x="6181725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1" name="Oval 926"/>
          <p:cNvSpPr>
            <a:spLocks noChangeArrowheads="1"/>
          </p:cNvSpPr>
          <p:nvPr/>
        </p:nvSpPr>
        <p:spPr bwMode="auto">
          <a:xfrm>
            <a:off x="6326188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2" name="Oval 927"/>
          <p:cNvSpPr>
            <a:spLocks noChangeArrowheads="1"/>
          </p:cNvSpPr>
          <p:nvPr/>
        </p:nvSpPr>
        <p:spPr bwMode="auto">
          <a:xfrm>
            <a:off x="6469063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3" name="Oval 928"/>
          <p:cNvSpPr>
            <a:spLocks noChangeArrowheads="1"/>
          </p:cNvSpPr>
          <p:nvPr/>
        </p:nvSpPr>
        <p:spPr bwMode="auto">
          <a:xfrm>
            <a:off x="6613525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4" name="Oval 929"/>
          <p:cNvSpPr>
            <a:spLocks noChangeArrowheads="1"/>
          </p:cNvSpPr>
          <p:nvPr/>
        </p:nvSpPr>
        <p:spPr bwMode="auto">
          <a:xfrm>
            <a:off x="4741863" y="5470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5" name="Oval 930"/>
          <p:cNvSpPr>
            <a:spLocks noChangeArrowheads="1"/>
          </p:cNvSpPr>
          <p:nvPr/>
        </p:nvSpPr>
        <p:spPr bwMode="auto">
          <a:xfrm>
            <a:off x="6902450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6" name="Oval 931"/>
          <p:cNvSpPr>
            <a:spLocks noChangeArrowheads="1"/>
          </p:cNvSpPr>
          <p:nvPr/>
        </p:nvSpPr>
        <p:spPr bwMode="auto">
          <a:xfrm>
            <a:off x="7045325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7" name="Oval 932"/>
          <p:cNvSpPr>
            <a:spLocks noChangeArrowheads="1"/>
          </p:cNvSpPr>
          <p:nvPr/>
        </p:nvSpPr>
        <p:spPr bwMode="auto">
          <a:xfrm>
            <a:off x="7189788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8" name="Oval 933"/>
          <p:cNvSpPr>
            <a:spLocks noChangeArrowheads="1"/>
          </p:cNvSpPr>
          <p:nvPr/>
        </p:nvSpPr>
        <p:spPr bwMode="auto">
          <a:xfrm>
            <a:off x="7334250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9" name="Oval 934"/>
          <p:cNvSpPr>
            <a:spLocks noChangeArrowheads="1"/>
          </p:cNvSpPr>
          <p:nvPr/>
        </p:nvSpPr>
        <p:spPr bwMode="auto">
          <a:xfrm>
            <a:off x="7478713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0" name="Oval 935"/>
          <p:cNvSpPr>
            <a:spLocks noChangeArrowheads="1"/>
          </p:cNvSpPr>
          <p:nvPr/>
        </p:nvSpPr>
        <p:spPr bwMode="auto">
          <a:xfrm>
            <a:off x="7621588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1" name="Oval 936"/>
          <p:cNvSpPr>
            <a:spLocks noChangeArrowheads="1"/>
          </p:cNvSpPr>
          <p:nvPr/>
        </p:nvSpPr>
        <p:spPr bwMode="auto">
          <a:xfrm>
            <a:off x="7764463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2" name="Oval 937"/>
          <p:cNvSpPr>
            <a:spLocks noChangeArrowheads="1"/>
          </p:cNvSpPr>
          <p:nvPr/>
        </p:nvSpPr>
        <p:spPr bwMode="auto">
          <a:xfrm>
            <a:off x="7908925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3" name="Oval 938"/>
          <p:cNvSpPr>
            <a:spLocks noChangeArrowheads="1"/>
          </p:cNvSpPr>
          <p:nvPr/>
        </p:nvSpPr>
        <p:spPr bwMode="auto">
          <a:xfrm>
            <a:off x="8053388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4" name="Oval 939"/>
          <p:cNvSpPr>
            <a:spLocks noChangeArrowheads="1"/>
          </p:cNvSpPr>
          <p:nvPr/>
        </p:nvSpPr>
        <p:spPr bwMode="auto">
          <a:xfrm>
            <a:off x="8197850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5" name="Oval 940"/>
          <p:cNvSpPr>
            <a:spLocks noChangeArrowheads="1"/>
          </p:cNvSpPr>
          <p:nvPr/>
        </p:nvSpPr>
        <p:spPr bwMode="auto">
          <a:xfrm>
            <a:off x="6757988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6" name="Text Box 941"/>
          <p:cNvSpPr txBox="1">
            <a:spLocks noChangeArrowheads="1"/>
          </p:cNvSpPr>
          <p:nvPr/>
        </p:nvSpPr>
        <p:spPr bwMode="auto">
          <a:xfrm>
            <a:off x="4427538" y="540861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30</a:t>
            </a:r>
          </a:p>
        </p:txBody>
      </p:sp>
      <p:sp>
        <p:nvSpPr>
          <p:cNvPr id="9737" name="テキスト ボックス 1"/>
          <p:cNvSpPr txBox="1">
            <a:spLocks noChangeArrowheads="1"/>
          </p:cNvSpPr>
          <p:nvPr/>
        </p:nvSpPr>
        <p:spPr bwMode="auto">
          <a:xfrm>
            <a:off x="679450" y="444500"/>
            <a:ext cx="139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ICB-93W</a:t>
            </a:r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rot="-5400000">
            <a:off x="4066381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rot="16200000" flipH="1">
            <a:off x="4643438" y="-1755775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rot="16200000" flipH="1">
            <a:off x="4643438" y="-1035050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rot="16200000" flipH="1">
            <a:off x="4643438" y="404812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rot="16200000" flipH="1">
            <a:off x="4642644" y="1124744"/>
            <a:ext cx="1587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rot="-5400000">
            <a:off x="3347244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rot="-5400000">
            <a:off x="1186656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rot="-5400000">
            <a:off x="1907381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rot="-5400000">
            <a:off x="2626519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rot="16200000" flipV="1">
            <a:off x="466725" y="2994025"/>
            <a:ext cx="3455988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rot="-5400000">
            <a:off x="-108744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rot="16200000" flipH="1">
            <a:off x="4643438" y="-315913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1476375" y="4797425"/>
            <a:ext cx="6356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1                  5                       10                     15                     20                      25                     30                      35                     40           43</a:t>
            </a:r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 rot="16200000" flipH="1">
            <a:off x="4643438" y="1700212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6" name="Oval 20"/>
          <p:cNvSpPr>
            <a:spLocks noChangeArrowheads="1"/>
          </p:cNvSpPr>
          <p:nvPr/>
        </p:nvSpPr>
        <p:spPr bwMode="auto">
          <a:xfrm rot="-5400000">
            <a:off x="2145506" y="46807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7" name="Oval 21"/>
          <p:cNvSpPr>
            <a:spLocks noChangeArrowheads="1"/>
          </p:cNvSpPr>
          <p:nvPr/>
        </p:nvSpPr>
        <p:spPr bwMode="auto">
          <a:xfrm rot="-5400000">
            <a:off x="2293144" y="46807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8" name="Oval 22"/>
          <p:cNvSpPr>
            <a:spLocks noChangeArrowheads="1"/>
          </p:cNvSpPr>
          <p:nvPr/>
        </p:nvSpPr>
        <p:spPr bwMode="auto">
          <a:xfrm rot="-5400000">
            <a:off x="24376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9" name="Oval 23"/>
          <p:cNvSpPr>
            <a:spLocks noChangeArrowheads="1"/>
          </p:cNvSpPr>
          <p:nvPr/>
        </p:nvSpPr>
        <p:spPr bwMode="auto">
          <a:xfrm rot="-5400000">
            <a:off x="25804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0" name="Oval 24"/>
          <p:cNvSpPr>
            <a:spLocks noChangeArrowheads="1"/>
          </p:cNvSpPr>
          <p:nvPr/>
        </p:nvSpPr>
        <p:spPr bwMode="auto">
          <a:xfrm rot="-5400000">
            <a:off x="272335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1" name="Oval 25"/>
          <p:cNvSpPr>
            <a:spLocks noChangeArrowheads="1"/>
          </p:cNvSpPr>
          <p:nvPr/>
        </p:nvSpPr>
        <p:spPr bwMode="auto">
          <a:xfrm rot="-5400000">
            <a:off x="286623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2" name="Oval 26"/>
          <p:cNvSpPr>
            <a:spLocks noChangeArrowheads="1"/>
          </p:cNvSpPr>
          <p:nvPr/>
        </p:nvSpPr>
        <p:spPr bwMode="auto">
          <a:xfrm rot="-5400000">
            <a:off x="30122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3" name="Oval 27"/>
          <p:cNvSpPr>
            <a:spLocks noChangeArrowheads="1"/>
          </p:cNvSpPr>
          <p:nvPr/>
        </p:nvSpPr>
        <p:spPr bwMode="auto">
          <a:xfrm rot="-5400000">
            <a:off x="31567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4" name="Oval 28"/>
          <p:cNvSpPr>
            <a:spLocks noChangeArrowheads="1"/>
          </p:cNvSpPr>
          <p:nvPr/>
        </p:nvSpPr>
        <p:spPr bwMode="auto">
          <a:xfrm rot="-5400000">
            <a:off x="329961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5" name="Oval 29"/>
          <p:cNvSpPr>
            <a:spLocks noChangeArrowheads="1"/>
          </p:cNvSpPr>
          <p:nvPr/>
        </p:nvSpPr>
        <p:spPr bwMode="auto">
          <a:xfrm rot="-5400000">
            <a:off x="344249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6" name="Oval 30"/>
          <p:cNvSpPr>
            <a:spLocks noChangeArrowheads="1"/>
          </p:cNvSpPr>
          <p:nvPr/>
        </p:nvSpPr>
        <p:spPr bwMode="auto">
          <a:xfrm rot="-5400000">
            <a:off x="358536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7" name="Oval 31"/>
          <p:cNvSpPr>
            <a:spLocks noChangeArrowheads="1"/>
          </p:cNvSpPr>
          <p:nvPr/>
        </p:nvSpPr>
        <p:spPr bwMode="auto">
          <a:xfrm rot="-5400000">
            <a:off x="37330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8" name="Oval 32"/>
          <p:cNvSpPr>
            <a:spLocks noChangeArrowheads="1"/>
          </p:cNvSpPr>
          <p:nvPr/>
        </p:nvSpPr>
        <p:spPr bwMode="auto">
          <a:xfrm rot="-5400000">
            <a:off x="387746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9" name="Oval 33"/>
          <p:cNvSpPr>
            <a:spLocks noChangeArrowheads="1"/>
          </p:cNvSpPr>
          <p:nvPr/>
        </p:nvSpPr>
        <p:spPr bwMode="auto">
          <a:xfrm rot="-5400000">
            <a:off x="40203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0" name="Oval 34"/>
          <p:cNvSpPr>
            <a:spLocks noChangeArrowheads="1"/>
          </p:cNvSpPr>
          <p:nvPr/>
        </p:nvSpPr>
        <p:spPr bwMode="auto">
          <a:xfrm rot="-5400000">
            <a:off x="416321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1" name="Oval 35"/>
          <p:cNvSpPr>
            <a:spLocks noChangeArrowheads="1"/>
          </p:cNvSpPr>
          <p:nvPr/>
        </p:nvSpPr>
        <p:spPr bwMode="auto">
          <a:xfrm rot="-5400000">
            <a:off x="430609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2" name="Oval 38"/>
          <p:cNvSpPr>
            <a:spLocks noChangeArrowheads="1"/>
          </p:cNvSpPr>
          <p:nvPr/>
        </p:nvSpPr>
        <p:spPr bwMode="auto">
          <a:xfrm rot="-5400000">
            <a:off x="44521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3" name="Oval 39"/>
          <p:cNvSpPr>
            <a:spLocks noChangeArrowheads="1"/>
          </p:cNvSpPr>
          <p:nvPr/>
        </p:nvSpPr>
        <p:spPr bwMode="auto">
          <a:xfrm rot="-5400000">
            <a:off x="45966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4" name="Oval 40"/>
          <p:cNvSpPr>
            <a:spLocks noChangeArrowheads="1"/>
          </p:cNvSpPr>
          <p:nvPr/>
        </p:nvSpPr>
        <p:spPr bwMode="auto">
          <a:xfrm rot="-5400000">
            <a:off x="47394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5" name="Oval 41"/>
          <p:cNvSpPr>
            <a:spLocks noChangeArrowheads="1"/>
          </p:cNvSpPr>
          <p:nvPr/>
        </p:nvSpPr>
        <p:spPr bwMode="auto">
          <a:xfrm rot="-5400000">
            <a:off x="488235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6" name="Oval 44"/>
          <p:cNvSpPr>
            <a:spLocks noChangeArrowheads="1"/>
          </p:cNvSpPr>
          <p:nvPr/>
        </p:nvSpPr>
        <p:spPr bwMode="auto">
          <a:xfrm rot="-5400000">
            <a:off x="1572419" y="45362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7" name="Oval 45"/>
          <p:cNvSpPr>
            <a:spLocks noChangeArrowheads="1"/>
          </p:cNvSpPr>
          <p:nvPr/>
        </p:nvSpPr>
        <p:spPr bwMode="auto">
          <a:xfrm rot="-5400000">
            <a:off x="1716881" y="45362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8" name="Oval 46"/>
          <p:cNvSpPr>
            <a:spLocks noChangeArrowheads="1"/>
          </p:cNvSpPr>
          <p:nvPr/>
        </p:nvSpPr>
        <p:spPr bwMode="auto">
          <a:xfrm rot="-5400000">
            <a:off x="1859756" y="45362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9" name="Oval 47"/>
          <p:cNvSpPr>
            <a:spLocks noChangeArrowheads="1"/>
          </p:cNvSpPr>
          <p:nvPr/>
        </p:nvSpPr>
        <p:spPr bwMode="auto">
          <a:xfrm rot="-5400000">
            <a:off x="2002631" y="45362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0" name="Oval 48"/>
          <p:cNvSpPr>
            <a:spLocks noChangeArrowheads="1"/>
          </p:cNvSpPr>
          <p:nvPr/>
        </p:nvSpPr>
        <p:spPr bwMode="auto">
          <a:xfrm rot="-5400000">
            <a:off x="2145506" y="45362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1" name="Oval 49"/>
          <p:cNvSpPr>
            <a:spLocks noChangeArrowheads="1"/>
          </p:cNvSpPr>
          <p:nvPr/>
        </p:nvSpPr>
        <p:spPr bwMode="auto">
          <a:xfrm rot="-5400000">
            <a:off x="2293144" y="45362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2" name="Oval 50"/>
          <p:cNvSpPr>
            <a:spLocks noChangeArrowheads="1"/>
          </p:cNvSpPr>
          <p:nvPr/>
        </p:nvSpPr>
        <p:spPr bwMode="auto">
          <a:xfrm rot="-5400000">
            <a:off x="24376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3" name="Oval 51"/>
          <p:cNvSpPr>
            <a:spLocks noChangeArrowheads="1"/>
          </p:cNvSpPr>
          <p:nvPr/>
        </p:nvSpPr>
        <p:spPr bwMode="auto">
          <a:xfrm rot="-5400000">
            <a:off x="258048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4" name="Oval 52"/>
          <p:cNvSpPr>
            <a:spLocks noChangeArrowheads="1"/>
          </p:cNvSpPr>
          <p:nvPr/>
        </p:nvSpPr>
        <p:spPr bwMode="auto">
          <a:xfrm rot="-5400000">
            <a:off x="27233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5" name="Oval 53"/>
          <p:cNvSpPr>
            <a:spLocks noChangeArrowheads="1"/>
          </p:cNvSpPr>
          <p:nvPr/>
        </p:nvSpPr>
        <p:spPr bwMode="auto">
          <a:xfrm rot="-5400000">
            <a:off x="28662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6" name="Oval 54"/>
          <p:cNvSpPr>
            <a:spLocks noChangeArrowheads="1"/>
          </p:cNvSpPr>
          <p:nvPr/>
        </p:nvSpPr>
        <p:spPr bwMode="auto">
          <a:xfrm rot="-5400000">
            <a:off x="301228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7" name="Oval 55"/>
          <p:cNvSpPr>
            <a:spLocks noChangeArrowheads="1"/>
          </p:cNvSpPr>
          <p:nvPr/>
        </p:nvSpPr>
        <p:spPr bwMode="auto">
          <a:xfrm rot="-5400000">
            <a:off x="315674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8" name="Oval 56"/>
          <p:cNvSpPr>
            <a:spLocks noChangeArrowheads="1"/>
          </p:cNvSpPr>
          <p:nvPr/>
        </p:nvSpPr>
        <p:spPr bwMode="auto">
          <a:xfrm rot="-5400000">
            <a:off x="329961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9" name="Oval 57"/>
          <p:cNvSpPr>
            <a:spLocks noChangeArrowheads="1"/>
          </p:cNvSpPr>
          <p:nvPr/>
        </p:nvSpPr>
        <p:spPr bwMode="auto">
          <a:xfrm rot="-5400000">
            <a:off x="34424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0" name="Oval 58"/>
          <p:cNvSpPr>
            <a:spLocks noChangeArrowheads="1"/>
          </p:cNvSpPr>
          <p:nvPr/>
        </p:nvSpPr>
        <p:spPr bwMode="auto">
          <a:xfrm rot="-5400000">
            <a:off x="35853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1" name="Oval 59"/>
          <p:cNvSpPr>
            <a:spLocks noChangeArrowheads="1"/>
          </p:cNvSpPr>
          <p:nvPr/>
        </p:nvSpPr>
        <p:spPr bwMode="auto">
          <a:xfrm rot="-5400000">
            <a:off x="37330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2" name="Oval 60"/>
          <p:cNvSpPr>
            <a:spLocks noChangeArrowheads="1"/>
          </p:cNvSpPr>
          <p:nvPr/>
        </p:nvSpPr>
        <p:spPr bwMode="auto">
          <a:xfrm rot="-5400000">
            <a:off x="38774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3" name="Oval 61"/>
          <p:cNvSpPr>
            <a:spLocks noChangeArrowheads="1"/>
          </p:cNvSpPr>
          <p:nvPr/>
        </p:nvSpPr>
        <p:spPr bwMode="auto">
          <a:xfrm rot="-5400000">
            <a:off x="402034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4" name="Oval 62"/>
          <p:cNvSpPr>
            <a:spLocks noChangeArrowheads="1"/>
          </p:cNvSpPr>
          <p:nvPr/>
        </p:nvSpPr>
        <p:spPr bwMode="auto">
          <a:xfrm rot="-5400000">
            <a:off x="416321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5" name="Oval 63"/>
          <p:cNvSpPr>
            <a:spLocks noChangeArrowheads="1"/>
          </p:cNvSpPr>
          <p:nvPr/>
        </p:nvSpPr>
        <p:spPr bwMode="auto">
          <a:xfrm rot="-5400000">
            <a:off x="43060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6" name="Oval 64"/>
          <p:cNvSpPr>
            <a:spLocks noChangeArrowheads="1"/>
          </p:cNvSpPr>
          <p:nvPr/>
        </p:nvSpPr>
        <p:spPr bwMode="auto">
          <a:xfrm rot="-5400000">
            <a:off x="445214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7" name="Oval 65"/>
          <p:cNvSpPr>
            <a:spLocks noChangeArrowheads="1"/>
          </p:cNvSpPr>
          <p:nvPr/>
        </p:nvSpPr>
        <p:spPr bwMode="auto">
          <a:xfrm rot="-5400000">
            <a:off x="45966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8" name="Oval 66"/>
          <p:cNvSpPr>
            <a:spLocks noChangeArrowheads="1"/>
          </p:cNvSpPr>
          <p:nvPr/>
        </p:nvSpPr>
        <p:spPr bwMode="auto">
          <a:xfrm rot="-5400000">
            <a:off x="473948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9" name="Oval 67"/>
          <p:cNvSpPr>
            <a:spLocks noChangeArrowheads="1"/>
          </p:cNvSpPr>
          <p:nvPr/>
        </p:nvSpPr>
        <p:spPr bwMode="auto">
          <a:xfrm rot="-5400000">
            <a:off x="48823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0" name="Oval 68"/>
          <p:cNvSpPr>
            <a:spLocks noChangeArrowheads="1"/>
          </p:cNvSpPr>
          <p:nvPr/>
        </p:nvSpPr>
        <p:spPr bwMode="auto">
          <a:xfrm rot="-5400000">
            <a:off x="50252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1" name="Oval 69"/>
          <p:cNvSpPr>
            <a:spLocks noChangeArrowheads="1"/>
          </p:cNvSpPr>
          <p:nvPr/>
        </p:nvSpPr>
        <p:spPr bwMode="auto">
          <a:xfrm rot="-5400000">
            <a:off x="1572419" y="43934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2" name="Oval 70"/>
          <p:cNvSpPr>
            <a:spLocks noChangeArrowheads="1"/>
          </p:cNvSpPr>
          <p:nvPr/>
        </p:nvSpPr>
        <p:spPr bwMode="auto">
          <a:xfrm rot="-5400000">
            <a:off x="1716881" y="43934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3" name="Oval 71"/>
          <p:cNvSpPr>
            <a:spLocks noChangeArrowheads="1"/>
          </p:cNvSpPr>
          <p:nvPr/>
        </p:nvSpPr>
        <p:spPr bwMode="auto">
          <a:xfrm rot="-5400000">
            <a:off x="1859756" y="43934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4" name="Oval 72"/>
          <p:cNvSpPr>
            <a:spLocks noChangeArrowheads="1"/>
          </p:cNvSpPr>
          <p:nvPr/>
        </p:nvSpPr>
        <p:spPr bwMode="auto">
          <a:xfrm rot="-5400000">
            <a:off x="2002631" y="43934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5" name="Oval 73"/>
          <p:cNvSpPr>
            <a:spLocks noChangeArrowheads="1"/>
          </p:cNvSpPr>
          <p:nvPr/>
        </p:nvSpPr>
        <p:spPr bwMode="auto">
          <a:xfrm rot="-5400000">
            <a:off x="2145506" y="43934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6" name="Oval 74"/>
          <p:cNvSpPr>
            <a:spLocks noChangeArrowheads="1"/>
          </p:cNvSpPr>
          <p:nvPr/>
        </p:nvSpPr>
        <p:spPr bwMode="auto">
          <a:xfrm rot="-5400000">
            <a:off x="2293144" y="43934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7" name="Oval 75"/>
          <p:cNvSpPr>
            <a:spLocks noChangeArrowheads="1"/>
          </p:cNvSpPr>
          <p:nvPr/>
        </p:nvSpPr>
        <p:spPr bwMode="auto">
          <a:xfrm rot="-5400000">
            <a:off x="24376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8" name="Oval 76"/>
          <p:cNvSpPr>
            <a:spLocks noChangeArrowheads="1"/>
          </p:cNvSpPr>
          <p:nvPr/>
        </p:nvSpPr>
        <p:spPr bwMode="auto">
          <a:xfrm rot="-5400000">
            <a:off x="258048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9" name="Oval 77"/>
          <p:cNvSpPr>
            <a:spLocks noChangeArrowheads="1"/>
          </p:cNvSpPr>
          <p:nvPr/>
        </p:nvSpPr>
        <p:spPr bwMode="auto">
          <a:xfrm rot="-5400000">
            <a:off x="27233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0" name="Oval 78"/>
          <p:cNvSpPr>
            <a:spLocks noChangeArrowheads="1"/>
          </p:cNvSpPr>
          <p:nvPr/>
        </p:nvSpPr>
        <p:spPr bwMode="auto">
          <a:xfrm rot="-5400000">
            <a:off x="28662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1" name="Oval 79"/>
          <p:cNvSpPr>
            <a:spLocks noChangeArrowheads="1"/>
          </p:cNvSpPr>
          <p:nvPr/>
        </p:nvSpPr>
        <p:spPr bwMode="auto">
          <a:xfrm rot="-5400000">
            <a:off x="301228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2" name="Oval 80"/>
          <p:cNvSpPr>
            <a:spLocks noChangeArrowheads="1"/>
          </p:cNvSpPr>
          <p:nvPr/>
        </p:nvSpPr>
        <p:spPr bwMode="auto">
          <a:xfrm rot="-5400000">
            <a:off x="315674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3" name="Oval 81"/>
          <p:cNvSpPr>
            <a:spLocks noChangeArrowheads="1"/>
          </p:cNvSpPr>
          <p:nvPr/>
        </p:nvSpPr>
        <p:spPr bwMode="auto">
          <a:xfrm rot="-5400000">
            <a:off x="329961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4" name="Oval 82"/>
          <p:cNvSpPr>
            <a:spLocks noChangeArrowheads="1"/>
          </p:cNvSpPr>
          <p:nvPr/>
        </p:nvSpPr>
        <p:spPr bwMode="auto">
          <a:xfrm rot="-5400000">
            <a:off x="34424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5" name="Oval 83"/>
          <p:cNvSpPr>
            <a:spLocks noChangeArrowheads="1"/>
          </p:cNvSpPr>
          <p:nvPr/>
        </p:nvSpPr>
        <p:spPr bwMode="auto">
          <a:xfrm rot="-5400000">
            <a:off x="35853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6" name="Oval 84"/>
          <p:cNvSpPr>
            <a:spLocks noChangeArrowheads="1"/>
          </p:cNvSpPr>
          <p:nvPr/>
        </p:nvSpPr>
        <p:spPr bwMode="auto">
          <a:xfrm rot="-5400000">
            <a:off x="37330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7" name="Oval 85"/>
          <p:cNvSpPr>
            <a:spLocks noChangeArrowheads="1"/>
          </p:cNvSpPr>
          <p:nvPr/>
        </p:nvSpPr>
        <p:spPr bwMode="auto">
          <a:xfrm rot="-5400000">
            <a:off x="38774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8" name="Oval 86"/>
          <p:cNvSpPr>
            <a:spLocks noChangeArrowheads="1"/>
          </p:cNvSpPr>
          <p:nvPr/>
        </p:nvSpPr>
        <p:spPr bwMode="auto">
          <a:xfrm rot="-5400000">
            <a:off x="402034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9" name="Oval 87"/>
          <p:cNvSpPr>
            <a:spLocks noChangeArrowheads="1"/>
          </p:cNvSpPr>
          <p:nvPr/>
        </p:nvSpPr>
        <p:spPr bwMode="auto">
          <a:xfrm rot="-5400000">
            <a:off x="416321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0" name="Oval 88"/>
          <p:cNvSpPr>
            <a:spLocks noChangeArrowheads="1"/>
          </p:cNvSpPr>
          <p:nvPr/>
        </p:nvSpPr>
        <p:spPr bwMode="auto">
          <a:xfrm rot="-5400000">
            <a:off x="43060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1" name="Oval 89"/>
          <p:cNvSpPr>
            <a:spLocks noChangeArrowheads="1"/>
          </p:cNvSpPr>
          <p:nvPr/>
        </p:nvSpPr>
        <p:spPr bwMode="auto">
          <a:xfrm rot="-5400000">
            <a:off x="445214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2" name="Oval 90"/>
          <p:cNvSpPr>
            <a:spLocks noChangeArrowheads="1"/>
          </p:cNvSpPr>
          <p:nvPr/>
        </p:nvSpPr>
        <p:spPr bwMode="auto">
          <a:xfrm rot="-5400000">
            <a:off x="45966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3" name="Oval 91"/>
          <p:cNvSpPr>
            <a:spLocks noChangeArrowheads="1"/>
          </p:cNvSpPr>
          <p:nvPr/>
        </p:nvSpPr>
        <p:spPr bwMode="auto">
          <a:xfrm rot="-5400000">
            <a:off x="473948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4" name="Oval 92"/>
          <p:cNvSpPr>
            <a:spLocks noChangeArrowheads="1"/>
          </p:cNvSpPr>
          <p:nvPr/>
        </p:nvSpPr>
        <p:spPr bwMode="auto">
          <a:xfrm rot="-5400000">
            <a:off x="48823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5" name="Oval 93"/>
          <p:cNvSpPr>
            <a:spLocks noChangeArrowheads="1"/>
          </p:cNvSpPr>
          <p:nvPr/>
        </p:nvSpPr>
        <p:spPr bwMode="auto">
          <a:xfrm rot="-5400000">
            <a:off x="50252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6" name="Oval 94"/>
          <p:cNvSpPr>
            <a:spLocks noChangeArrowheads="1"/>
          </p:cNvSpPr>
          <p:nvPr/>
        </p:nvSpPr>
        <p:spPr bwMode="auto">
          <a:xfrm rot="-5400000">
            <a:off x="1572419" y="42489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7" name="Oval 95"/>
          <p:cNvSpPr>
            <a:spLocks noChangeArrowheads="1"/>
          </p:cNvSpPr>
          <p:nvPr/>
        </p:nvSpPr>
        <p:spPr bwMode="auto">
          <a:xfrm rot="-5400000">
            <a:off x="1716881" y="42489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8" name="Oval 96"/>
          <p:cNvSpPr>
            <a:spLocks noChangeArrowheads="1"/>
          </p:cNvSpPr>
          <p:nvPr/>
        </p:nvSpPr>
        <p:spPr bwMode="auto">
          <a:xfrm rot="-5400000">
            <a:off x="1859756" y="42489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9" name="Oval 97"/>
          <p:cNvSpPr>
            <a:spLocks noChangeArrowheads="1"/>
          </p:cNvSpPr>
          <p:nvPr/>
        </p:nvSpPr>
        <p:spPr bwMode="auto">
          <a:xfrm rot="-5400000">
            <a:off x="2002631" y="42489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0" name="Oval 98"/>
          <p:cNvSpPr>
            <a:spLocks noChangeArrowheads="1"/>
          </p:cNvSpPr>
          <p:nvPr/>
        </p:nvSpPr>
        <p:spPr bwMode="auto">
          <a:xfrm rot="-5400000">
            <a:off x="2145506" y="42489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1" name="Oval 99"/>
          <p:cNvSpPr>
            <a:spLocks noChangeArrowheads="1"/>
          </p:cNvSpPr>
          <p:nvPr/>
        </p:nvSpPr>
        <p:spPr bwMode="auto">
          <a:xfrm rot="-5400000">
            <a:off x="2293144" y="42489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2" name="Oval 100"/>
          <p:cNvSpPr>
            <a:spLocks noChangeArrowheads="1"/>
          </p:cNvSpPr>
          <p:nvPr/>
        </p:nvSpPr>
        <p:spPr bwMode="auto">
          <a:xfrm rot="-5400000">
            <a:off x="24376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3" name="Oval 101"/>
          <p:cNvSpPr>
            <a:spLocks noChangeArrowheads="1"/>
          </p:cNvSpPr>
          <p:nvPr/>
        </p:nvSpPr>
        <p:spPr bwMode="auto">
          <a:xfrm rot="-5400000">
            <a:off x="258048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4" name="Oval 102"/>
          <p:cNvSpPr>
            <a:spLocks noChangeArrowheads="1"/>
          </p:cNvSpPr>
          <p:nvPr/>
        </p:nvSpPr>
        <p:spPr bwMode="auto">
          <a:xfrm rot="-5400000">
            <a:off x="27233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5" name="Oval 103"/>
          <p:cNvSpPr>
            <a:spLocks noChangeArrowheads="1"/>
          </p:cNvSpPr>
          <p:nvPr/>
        </p:nvSpPr>
        <p:spPr bwMode="auto">
          <a:xfrm rot="-5400000">
            <a:off x="28662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6" name="Oval 104"/>
          <p:cNvSpPr>
            <a:spLocks noChangeArrowheads="1"/>
          </p:cNvSpPr>
          <p:nvPr/>
        </p:nvSpPr>
        <p:spPr bwMode="auto">
          <a:xfrm rot="-5400000">
            <a:off x="301228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7" name="Oval 105"/>
          <p:cNvSpPr>
            <a:spLocks noChangeArrowheads="1"/>
          </p:cNvSpPr>
          <p:nvPr/>
        </p:nvSpPr>
        <p:spPr bwMode="auto">
          <a:xfrm rot="-5400000">
            <a:off x="315674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8" name="Oval 106"/>
          <p:cNvSpPr>
            <a:spLocks noChangeArrowheads="1"/>
          </p:cNvSpPr>
          <p:nvPr/>
        </p:nvSpPr>
        <p:spPr bwMode="auto">
          <a:xfrm rot="-5400000">
            <a:off x="329961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9" name="Oval 107"/>
          <p:cNvSpPr>
            <a:spLocks noChangeArrowheads="1"/>
          </p:cNvSpPr>
          <p:nvPr/>
        </p:nvSpPr>
        <p:spPr bwMode="auto">
          <a:xfrm rot="-5400000">
            <a:off x="34424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0" name="Oval 108"/>
          <p:cNvSpPr>
            <a:spLocks noChangeArrowheads="1"/>
          </p:cNvSpPr>
          <p:nvPr/>
        </p:nvSpPr>
        <p:spPr bwMode="auto">
          <a:xfrm rot="-5400000">
            <a:off x="35853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1" name="Oval 109"/>
          <p:cNvSpPr>
            <a:spLocks noChangeArrowheads="1"/>
          </p:cNvSpPr>
          <p:nvPr/>
        </p:nvSpPr>
        <p:spPr bwMode="auto">
          <a:xfrm rot="-5400000">
            <a:off x="37330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2" name="Oval 110"/>
          <p:cNvSpPr>
            <a:spLocks noChangeArrowheads="1"/>
          </p:cNvSpPr>
          <p:nvPr/>
        </p:nvSpPr>
        <p:spPr bwMode="auto">
          <a:xfrm rot="-5400000">
            <a:off x="38774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3" name="Oval 111"/>
          <p:cNvSpPr>
            <a:spLocks noChangeArrowheads="1"/>
          </p:cNvSpPr>
          <p:nvPr/>
        </p:nvSpPr>
        <p:spPr bwMode="auto">
          <a:xfrm rot="-5400000">
            <a:off x="402034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4" name="Oval 112"/>
          <p:cNvSpPr>
            <a:spLocks noChangeArrowheads="1"/>
          </p:cNvSpPr>
          <p:nvPr/>
        </p:nvSpPr>
        <p:spPr bwMode="auto">
          <a:xfrm rot="-5400000">
            <a:off x="416321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5" name="Oval 113"/>
          <p:cNvSpPr>
            <a:spLocks noChangeArrowheads="1"/>
          </p:cNvSpPr>
          <p:nvPr/>
        </p:nvSpPr>
        <p:spPr bwMode="auto">
          <a:xfrm rot="-5400000">
            <a:off x="43060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6" name="Oval 114"/>
          <p:cNvSpPr>
            <a:spLocks noChangeArrowheads="1"/>
          </p:cNvSpPr>
          <p:nvPr/>
        </p:nvSpPr>
        <p:spPr bwMode="auto">
          <a:xfrm rot="-5400000">
            <a:off x="445214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7" name="Oval 115"/>
          <p:cNvSpPr>
            <a:spLocks noChangeArrowheads="1"/>
          </p:cNvSpPr>
          <p:nvPr/>
        </p:nvSpPr>
        <p:spPr bwMode="auto">
          <a:xfrm rot="-5400000">
            <a:off x="45966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8" name="Oval 116"/>
          <p:cNvSpPr>
            <a:spLocks noChangeArrowheads="1"/>
          </p:cNvSpPr>
          <p:nvPr/>
        </p:nvSpPr>
        <p:spPr bwMode="auto">
          <a:xfrm rot="-5400000">
            <a:off x="473948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9" name="Oval 117"/>
          <p:cNvSpPr>
            <a:spLocks noChangeArrowheads="1"/>
          </p:cNvSpPr>
          <p:nvPr/>
        </p:nvSpPr>
        <p:spPr bwMode="auto">
          <a:xfrm rot="-5400000">
            <a:off x="48823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0" name="Oval 118"/>
          <p:cNvSpPr>
            <a:spLocks noChangeArrowheads="1"/>
          </p:cNvSpPr>
          <p:nvPr/>
        </p:nvSpPr>
        <p:spPr bwMode="auto">
          <a:xfrm rot="-5400000">
            <a:off x="50252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1" name="Oval 119"/>
          <p:cNvSpPr>
            <a:spLocks noChangeArrowheads="1"/>
          </p:cNvSpPr>
          <p:nvPr/>
        </p:nvSpPr>
        <p:spPr bwMode="auto">
          <a:xfrm rot="-5400000">
            <a:off x="1572419" y="41044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2" name="Oval 120"/>
          <p:cNvSpPr>
            <a:spLocks noChangeArrowheads="1"/>
          </p:cNvSpPr>
          <p:nvPr/>
        </p:nvSpPr>
        <p:spPr bwMode="auto">
          <a:xfrm rot="-5400000">
            <a:off x="1716881" y="41044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3" name="Oval 121"/>
          <p:cNvSpPr>
            <a:spLocks noChangeArrowheads="1"/>
          </p:cNvSpPr>
          <p:nvPr/>
        </p:nvSpPr>
        <p:spPr bwMode="auto">
          <a:xfrm rot="-5400000">
            <a:off x="1859756" y="41044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4" name="Oval 122"/>
          <p:cNvSpPr>
            <a:spLocks noChangeArrowheads="1"/>
          </p:cNvSpPr>
          <p:nvPr/>
        </p:nvSpPr>
        <p:spPr bwMode="auto">
          <a:xfrm rot="-5400000">
            <a:off x="2002631" y="41044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5" name="Oval 123"/>
          <p:cNvSpPr>
            <a:spLocks noChangeArrowheads="1"/>
          </p:cNvSpPr>
          <p:nvPr/>
        </p:nvSpPr>
        <p:spPr bwMode="auto">
          <a:xfrm rot="-5400000">
            <a:off x="2145506" y="41044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6" name="Oval 124"/>
          <p:cNvSpPr>
            <a:spLocks noChangeArrowheads="1"/>
          </p:cNvSpPr>
          <p:nvPr/>
        </p:nvSpPr>
        <p:spPr bwMode="auto">
          <a:xfrm rot="-5400000">
            <a:off x="2293144" y="41044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7" name="Oval 125"/>
          <p:cNvSpPr>
            <a:spLocks noChangeArrowheads="1"/>
          </p:cNvSpPr>
          <p:nvPr/>
        </p:nvSpPr>
        <p:spPr bwMode="auto">
          <a:xfrm rot="-5400000">
            <a:off x="24376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8" name="Oval 126"/>
          <p:cNvSpPr>
            <a:spLocks noChangeArrowheads="1"/>
          </p:cNvSpPr>
          <p:nvPr/>
        </p:nvSpPr>
        <p:spPr bwMode="auto">
          <a:xfrm rot="-5400000">
            <a:off x="258048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9" name="Oval 127"/>
          <p:cNvSpPr>
            <a:spLocks noChangeArrowheads="1"/>
          </p:cNvSpPr>
          <p:nvPr/>
        </p:nvSpPr>
        <p:spPr bwMode="auto">
          <a:xfrm rot="-5400000">
            <a:off x="27233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0" name="Oval 128"/>
          <p:cNvSpPr>
            <a:spLocks noChangeArrowheads="1"/>
          </p:cNvSpPr>
          <p:nvPr/>
        </p:nvSpPr>
        <p:spPr bwMode="auto">
          <a:xfrm rot="-5400000">
            <a:off x="28662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1" name="Oval 129"/>
          <p:cNvSpPr>
            <a:spLocks noChangeArrowheads="1"/>
          </p:cNvSpPr>
          <p:nvPr/>
        </p:nvSpPr>
        <p:spPr bwMode="auto">
          <a:xfrm rot="-5400000">
            <a:off x="301228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2" name="Oval 130"/>
          <p:cNvSpPr>
            <a:spLocks noChangeArrowheads="1"/>
          </p:cNvSpPr>
          <p:nvPr/>
        </p:nvSpPr>
        <p:spPr bwMode="auto">
          <a:xfrm rot="-5400000">
            <a:off x="315674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3" name="Oval 131"/>
          <p:cNvSpPr>
            <a:spLocks noChangeArrowheads="1"/>
          </p:cNvSpPr>
          <p:nvPr/>
        </p:nvSpPr>
        <p:spPr bwMode="auto">
          <a:xfrm rot="-5400000">
            <a:off x="329961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4" name="Oval 132"/>
          <p:cNvSpPr>
            <a:spLocks noChangeArrowheads="1"/>
          </p:cNvSpPr>
          <p:nvPr/>
        </p:nvSpPr>
        <p:spPr bwMode="auto">
          <a:xfrm rot="-5400000">
            <a:off x="34424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5" name="Oval 133"/>
          <p:cNvSpPr>
            <a:spLocks noChangeArrowheads="1"/>
          </p:cNvSpPr>
          <p:nvPr/>
        </p:nvSpPr>
        <p:spPr bwMode="auto">
          <a:xfrm rot="-5400000">
            <a:off x="35853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6" name="Oval 134"/>
          <p:cNvSpPr>
            <a:spLocks noChangeArrowheads="1"/>
          </p:cNvSpPr>
          <p:nvPr/>
        </p:nvSpPr>
        <p:spPr bwMode="auto">
          <a:xfrm rot="-5400000">
            <a:off x="37330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7" name="Oval 135"/>
          <p:cNvSpPr>
            <a:spLocks noChangeArrowheads="1"/>
          </p:cNvSpPr>
          <p:nvPr/>
        </p:nvSpPr>
        <p:spPr bwMode="auto">
          <a:xfrm rot="-5400000">
            <a:off x="38774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8" name="Oval 136"/>
          <p:cNvSpPr>
            <a:spLocks noChangeArrowheads="1"/>
          </p:cNvSpPr>
          <p:nvPr/>
        </p:nvSpPr>
        <p:spPr bwMode="auto">
          <a:xfrm rot="-5400000">
            <a:off x="402034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9" name="Oval 137"/>
          <p:cNvSpPr>
            <a:spLocks noChangeArrowheads="1"/>
          </p:cNvSpPr>
          <p:nvPr/>
        </p:nvSpPr>
        <p:spPr bwMode="auto">
          <a:xfrm rot="-5400000">
            <a:off x="416321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0" name="Oval 138"/>
          <p:cNvSpPr>
            <a:spLocks noChangeArrowheads="1"/>
          </p:cNvSpPr>
          <p:nvPr/>
        </p:nvSpPr>
        <p:spPr bwMode="auto">
          <a:xfrm rot="-5400000">
            <a:off x="43060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1" name="Oval 139"/>
          <p:cNvSpPr>
            <a:spLocks noChangeArrowheads="1"/>
          </p:cNvSpPr>
          <p:nvPr/>
        </p:nvSpPr>
        <p:spPr bwMode="auto">
          <a:xfrm rot="-5400000">
            <a:off x="445214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2" name="Oval 140"/>
          <p:cNvSpPr>
            <a:spLocks noChangeArrowheads="1"/>
          </p:cNvSpPr>
          <p:nvPr/>
        </p:nvSpPr>
        <p:spPr bwMode="auto">
          <a:xfrm rot="-5400000">
            <a:off x="45966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3" name="Oval 141"/>
          <p:cNvSpPr>
            <a:spLocks noChangeArrowheads="1"/>
          </p:cNvSpPr>
          <p:nvPr/>
        </p:nvSpPr>
        <p:spPr bwMode="auto">
          <a:xfrm rot="-5400000">
            <a:off x="473948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4" name="Oval 142"/>
          <p:cNvSpPr>
            <a:spLocks noChangeArrowheads="1"/>
          </p:cNvSpPr>
          <p:nvPr/>
        </p:nvSpPr>
        <p:spPr bwMode="auto">
          <a:xfrm rot="-5400000">
            <a:off x="48823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5" name="Oval 143"/>
          <p:cNvSpPr>
            <a:spLocks noChangeArrowheads="1"/>
          </p:cNvSpPr>
          <p:nvPr/>
        </p:nvSpPr>
        <p:spPr bwMode="auto">
          <a:xfrm rot="-5400000">
            <a:off x="50252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6" name="Text Box 144"/>
          <p:cNvSpPr txBox="1">
            <a:spLocks noChangeAspect="1" noChangeArrowheads="1"/>
          </p:cNvSpPr>
          <p:nvPr/>
        </p:nvSpPr>
        <p:spPr bwMode="auto">
          <a:xfrm>
            <a:off x="1316038" y="1135063"/>
            <a:ext cx="277812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Y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X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W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V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U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T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S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R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Q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P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O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N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M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L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K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J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I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H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G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F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E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D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C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B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A</a:t>
            </a:r>
          </a:p>
        </p:txBody>
      </p:sp>
      <p:sp>
        <p:nvSpPr>
          <p:cNvPr id="10377" name="Oval 145"/>
          <p:cNvSpPr>
            <a:spLocks noChangeArrowheads="1"/>
          </p:cNvSpPr>
          <p:nvPr/>
        </p:nvSpPr>
        <p:spPr bwMode="auto">
          <a:xfrm rot="-5400000">
            <a:off x="1716881" y="39600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8" name="Oval 146"/>
          <p:cNvSpPr>
            <a:spLocks noChangeArrowheads="1"/>
          </p:cNvSpPr>
          <p:nvPr/>
        </p:nvSpPr>
        <p:spPr bwMode="auto">
          <a:xfrm rot="-5400000">
            <a:off x="1859756" y="39600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9" name="Oval 147"/>
          <p:cNvSpPr>
            <a:spLocks noChangeArrowheads="1"/>
          </p:cNvSpPr>
          <p:nvPr/>
        </p:nvSpPr>
        <p:spPr bwMode="auto">
          <a:xfrm rot="-5400000">
            <a:off x="2002631" y="39600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0" name="Oval 148"/>
          <p:cNvSpPr>
            <a:spLocks noChangeArrowheads="1"/>
          </p:cNvSpPr>
          <p:nvPr/>
        </p:nvSpPr>
        <p:spPr bwMode="auto">
          <a:xfrm rot="-5400000">
            <a:off x="2145506" y="39600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1" name="Oval 149"/>
          <p:cNvSpPr>
            <a:spLocks noChangeArrowheads="1"/>
          </p:cNvSpPr>
          <p:nvPr/>
        </p:nvSpPr>
        <p:spPr bwMode="auto">
          <a:xfrm rot="-5400000">
            <a:off x="2293144" y="39600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2" name="Oval 150"/>
          <p:cNvSpPr>
            <a:spLocks noChangeArrowheads="1"/>
          </p:cNvSpPr>
          <p:nvPr/>
        </p:nvSpPr>
        <p:spPr bwMode="auto">
          <a:xfrm rot="-5400000">
            <a:off x="24376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3" name="Oval 151"/>
          <p:cNvSpPr>
            <a:spLocks noChangeArrowheads="1"/>
          </p:cNvSpPr>
          <p:nvPr/>
        </p:nvSpPr>
        <p:spPr bwMode="auto">
          <a:xfrm rot="-5400000">
            <a:off x="258048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4" name="Oval 152"/>
          <p:cNvSpPr>
            <a:spLocks noChangeArrowheads="1"/>
          </p:cNvSpPr>
          <p:nvPr/>
        </p:nvSpPr>
        <p:spPr bwMode="auto">
          <a:xfrm rot="-5400000">
            <a:off x="27233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5" name="Oval 153"/>
          <p:cNvSpPr>
            <a:spLocks noChangeArrowheads="1"/>
          </p:cNvSpPr>
          <p:nvPr/>
        </p:nvSpPr>
        <p:spPr bwMode="auto">
          <a:xfrm rot="-5400000">
            <a:off x="28662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6" name="Oval 154"/>
          <p:cNvSpPr>
            <a:spLocks noChangeArrowheads="1"/>
          </p:cNvSpPr>
          <p:nvPr/>
        </p:nvSpPr>
        <p:spPr bwMode="auto">
          <a:xfrm rot="-5400000">
            <a:off x="301228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7" name="Oval 155"/>
          <p:cNvSpPr>
            <a:spLocks noChangeArrowheads="1"/>
          </p:cNvSpPr>
          <p:nvPr/>
        </p:nvSpPr>
        <p:spPr bwMode="auto">
          <a:xfrm rot="-5400000">
            <a:off x="315674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8" name="Oval 156"/>
          <p:cNvSpPr>
            <a:spLocks noChangeArrowheads="1"/>
          </p:cNvSpPr>
          <p:nvPr/>
        </p:nvSpPr>
        <p:spPr bwMode="auto">
          <a:xfrm rot="-5400000">
            <a:off x="329961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9" name="Oval 157"/>
          <p:cNvSpPr>
            <a:spLocks noChangeArrowheads="1"/>
          </p:cNvSpPr>
          <p:nvPr/>
        </p:nvSpPr>
        <p:spPr bwMode="auto">
          <a:xfrm rot="-5400000">
            <a:off x="34424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0" name="Oval 158"/>
          <p:cNvSpPr>
            <a:spLocks noChangeArrowheads="1"/>
          </p:cNvSpPr>
          <p:nvPr/>
        </p:nvSpPr>
        <p:spPr bwMode="auto">
          <a:xfrm rot="-5400000">
            <a:off x="35853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1" name="Oval 159"/>
          <p:cNvSpPr>
            <a:spLocks noChangeArrowheads="1"/>
          </p:cNvSpPr>
          <p:nvPr/>
        </p:nvSpPr>
        <p:spPr bwMode="auto">
          <a:xfrm rot="-5400000">
            <a:off x="37330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2" name="Oval 160"/>
          <p:cNvSpPr>
            <a:spLocks noChangeArrowheads="1"/>
          </p:cNvSpPr>
          <p:nvPr/>
        </p:nvSpPr>
        <p:spPr bwMode="auto">
          <a:xfrm rot="-5400000">
            <a:off x="38774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3" name="Oval 161"/>
          <p:cNvSpPr>
            <a:spLocks noChangeArrowheads="1"/>
          </p:cNvSpPr>
          <p:nvPr/>
        </p:nvSpPr>
        <p:spPr bwMode="auto">
          <a:xfrm rot="-5400000">
            <a:off x="402034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4" name="Oval 162"/>
          <p:cNvSpPr>
            <a:spLocks noChangeArrowheads="1"/>
          </p:cNvSpPr>
          <p:nvPr/>
        </p:nvSpPr>
        <p:spPr bwMode="auto">
          <a:xfrm rot="-5400000">
            <a:off x="416321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5" name="Oval 163"/>
          <p:cNvSpPr>
            <a:spLocks noChangeArrowheads="1"/>
          </p:cNvSpPr>
          <p:nvPr/>
        </p:nvSpPr>
        <p:spPr bwMode="auto">
          <a:xfrm rot="-5400000">
            <a:off x="43060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6" name="Oval 164"/>
          <p:cNvSpPr>
            <a:spLocks noChangeArrowheads="1"/>
          </p:cNvSpPr>
          <p:nvPr/>
        </p:nvSpPr>
        <p:spPr bwMode="auto">
          <a:xfrm rot="-5400000">
            <a:off x="445214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7" name="Oval 165"/>
          <p:cNvSpPr>
            <a:spLocks noChangeArrowheads="1"/>
          </p:cNvSpPr>
          <p:nvPr/>
        </p:nvSpPr>
        <p:spPr bwMode="auto">
          <a:xfrm rot="-5400000">
            <a:off x="45966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8" name="Oval 166"/>
          <p:cNvSpPr>
            <a:spLocks noChangeArrowheads="1"/>
          </p:cNvSpPr>
          <p:nvPr/>
        </p:nvSpPr>
        <p:spPr bwMode="auto">
          <a:xfrm rot="-5400000">
            <a:off x="473948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9" name="Oval 167"/>
          <p:cNvSpPr>
            <a:spLocks noChangeArrowheads="1"/>
          </p:cNvSpPr>
          <p:nvPr/>
        </p:nvSpPr>
        <p:spPr bwMode="auto">
          <a:xfrm rot="-5400000">
            <a:off x="48823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0" name="Oval 168"/>
          <p:cNvSpPr>
            <a:spLocks noChangeArrowheads="1"/>
          </p:cNvSpPr>
          <p:nvPr/>
        </p:nvSpPr>
        <p:spPr bwMode="auto">
          <a:xfrm rot="-5400000">
            <a:off x="50252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1" name="Oval 169"/>
          <p:cNvSpPr>
            <a:spLocks noChangeArrowheads="1"/>
          </p:cNvSpPr>
          <p:nvPr/>
        </p:nvSpPr>
        <p:spPr bwMode="auto">
          <a:xfrm rot="-5400000">
            <a:off x="1572419" y="38171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2" name="Oval 170"/>
          <p:cNvSpPr>
            <a:spLocks noChangeArrowheads="1"/>
          </p:cNvSpPr>
          <p:nvPr/>
        </p:nvSpPr>
        <p:spPr bwMode="auto">
          <a:xfrm rot="-5400000">
            <a:off x="1716881" y="38171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3" name="Oval 171"/>
          <p:cNvSpPr>
            <a:spLocks noChangeArrowheads="1"/>
          </p:cNvSpPr>
          <p:nvPr/>
        </p:nvSpPr>
        <p:spPr bwMode="auto">
          <a:xfrm rot="-5400000">
            <a:off x="1859756" y="38171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4" name="Oval 172"/>
          <p:cNvSpPr>
            <a:spLocks noChangeArrowheads="1"/>
          </p:cNvSpPr>
          <p:nvPr/>
        </p:nvSpPr>
        <p:spPr bwMode="auto">
          <a:xfrm rot="-5400000">
            <a:off x="2002631" y="38171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5" name="Oval 173"/>
          <p:cNvSpPr>
            <a:spLocks noChangeArrowheads="1"/>
          </p:cNvSpPr>
          <p:nvPr/>
        </p:nvSpPr>
        <p:spPr bwMode="auto">
          <a:xfrm rot="-5400000">
            <a:off x="2145506" y="38171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6" name="Oval 174"/>
          <p:cNvSpPr>
            <a:spLocks noChangeArrowheads="1"/>
          </p:cNvSpPr>
          <p:nvPr/>
        </p:nvSpPr>
        <p:spPr bwMode="auto">
          <a:xfrm rot="-5400000">
            <a:off x="2293144" y="38171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7" name="Oval 175"/>
          <p:cNvSpPr>
            <a:spLocks noChangeArrowheads="1"/>
          </p:cNvSpPr>
          <p:nvPr/>
        </p:nvSpPr>
        <p:spPr bwMode="auto">
          <a:xfrm rot="-5400000">
            <a:off x="24376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8" name="Oval 176"/>
          <p:cNvSpPr>
            <a:spLocks noChangeArrowheads="1"/>
          </p:cNvSpPr>
          <p:nvPr/>
        </p:nvSpPr>
        <p:spPr bwMode="auto">
          <a:xfrm rot="-5400000">
            <a:off x="258048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9" name="Oval 177"/>
          <p:cNvSpPr>
            <a:spLocks noChangeArrowheads="1"/>
          </p:cNvSpPr>
          <p:nvPr/>
        </p:nvSpPr>
        <p:spPr bwMode="auto">
          <a:xfrm rot="-5400000">
            <a:off x="27233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0" name="Oval 178"/>
          <p:cNvSpPr>
            <a:spLocks noChangeArrowheads="1"/>
          </p:cNvSpPr>
          <p:nvPr/>
        </p:nvSpPr>
        <p:spPr bwMode="auto">
          <a:xfrm rot="-5400000">
            <a:off x="28662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1" name="Oval 179"/>
          <p:cNvSpPr>
            <a:spLocks noChangeArrowheads="1"/>
          </p:cNvSpPr>
          <p:nvPr/>
        </p:nvSpPr>
        <p:spPr bwMode="auto">
          <a:xfrm rot="-5400000">
            <a:off x="301228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2" name="Oval 180"/>
          <p:cNvSpPr>
            <a:spLocks noChangeArrowheads="1"/>
          </p:cNvSpPr>
          <p:nvPr/>
        </p:nvSpPr>
        <p:spPr bwMode="auto">
          <a:xfrm rot="-5400000">
            <a:off x="315674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3" name="Oval 181"/>
          <p:cNvSpPr>
            <a:spLocks noChangeArrowheads="1"/>
          </p:cNvSpPr>
          <p:nvPr/>
        </p:nvSpPr>
        <p:spPr bwMode="auto">
          <a:xfrm rot="-5400000">
            <a:off x="329961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4" name="Oval 182"/>
          <p:cNvSpPr>
            <a:spLocks noChangeArrowheads="1"/>
          </p:cNvSpPr>
          <p:nvPr/>
        </p:nvSpPr>
        <p:spPr bwMode="auto">
          <a:xfrm rot="-5400000">
            <a:off x="34424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5" name="Oval 183"/>
          <p:cNvSpPr>
            <a:spLocks noChangeArrowheads="1"/>
          </p:cNvSpPr>
          <p:nvPr/>
        </p:nvSpPr>
        <p:spPr bwMode="auto">
          <a:xfrm rot="-5400000">
            <a:off x="35853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6" name="Oval 184"/>
          <p:cNvSpPr>
            <a:spLocks noChangeArrowheads="1"/>
          </p:cNvSpPr>
          <p:nvPr/>
        </p:nvSpPr>
        <p:spPr bwMode="auto">
          <a:xfrm rot="-5400000">
            <a:off x="37330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7" name="Oval 185"/>
          <p:cNvSpPr>
            <a:spLocks noChangeArrowheads="1"/>
          </p:cNvSpPr>
          <p:nvPr/>
        </p:nvSpPr>
        <p:spPr bwMode="auto">
          <a:xfrm rot="-5400000">
            <a:off x="38774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8" name="Oval 186"/>
          <p:cNvSpPr>
            <a:spLocks noChangeArrowheads="1"/>
          </p:cNvSpPr>
          <p:nvPr/>
        </p:nvSpPr>
        <p:spPr bwMode="auto">
          <a:xfrm rot="-5400000">
            <a:off x="402034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9" name="Oval 187"/>
          <p:cNvSpPr>
            <a:spLocks noChangeArrowheads="1"/>
          </p:cNvSpPr>
          <p:nvPr/>
        </p:nvSpPr>
        <p:spPr bwMode="auto">
          <a:xfrm rot="-5400000">
            <a:off x="416321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0" name="Oval 188"/>
          <p:cNvSpPr>
            <a:spLocks noChangeArrowheads="1"/>
          </p:cNvSpPr>
          <p:nvPr/>
        </p:nvSpPr>
        <p:spPr bwMode="auto">
          <a:xfrm rot="-5400000">
            <a:off x="43060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1" name="Oval 189"/>
          <p:cNvSpPr>
            <a:spLocks noChangeArrowheads="1"/>
          </p:cNvSpPr>
          <p:nvPr/>
        </p:nvSpPr>
        <p:spPr bwMode="auto">
          <a:xfrm rot="-5400000">
            <a:off x="445214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2" name="Oval 190"/>
          <p:cNvSpPr>
            <a:spLocks noChangeArrowheads="1"/>
          </p:cNvSpPr>
          <p:nvPr/>
        </p:nvSpPr>
        <p:spPr bwMode="auto">
          <a:xfrm rot="-5400000">
            <a:off x="45966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3" name="Oval 191"/>
          <p:cNvSpPr>
            <a:spLocks noChangeArrowheads="1"/>
          </p:cNvSpPr>
          <p:nvPr/>
        </p:nvSpPr>
        <p:spPr bwMode="auto">
          <a:xfrm rot="-5400000">
            <a:off x="473948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4" name="Oval 192"/>
          <p:cNvSpPr>
            <a:spLocks noChangeArrowheads="1"/>
          </p:cNvSpPr>
          <p:nvPr/>
        </p:nvSpPr>
        <p:spPr bwMode="auto">
          <a:xfrm rot="-5400000">
            <a:off x="48823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5" name="Oval 193"/>
          <p:cNvSpPr>
            <a:spLocks noChangeArrowheads="1"/>
          </p:cNvSpPr>
          <p:nvPr/>
        </p:nvSpPr>
        <p:spPr bwMode="auto">
          <a:xfrm rot="-5400000">
            <a:off x="50252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6" name="Oval 194"/>
          <p:cNvSpPr>
            <a:spLocks noChangeArrowheads="1"/>
          </p:cNvSpPr>
          <p:nvPr/>
        </p:nvSpPr>
        <p:spPr bwMode="auto">
          <a:xfrm rot="-5400000">
            <a:off x="1572419" y="36742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7" name="Oval 195"/>
          <p:cNvSpPr>
            <a:spLocks noChangeArrowheads="1"/>
          </p:cNvSpPr>
          <p:nvPr/>
        </p:nvSpPr>
        <p:spPr bwMode="auto">
          <a:xfrm rot="-5400000">
            <a:off x="1716881" y="36742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8" name="Oval 196"/>
          <p:cNvSpPr>
            <a:spLocks noChangeArrowheads="1"/>
          </p:cNvSpPr>
          <p:nvPr/>
        </p:nvSpPr>
        <p:spPr bwMode="auto">
          <a:xfrm rot="-5400000">
            <a:off x="1859756" y="36742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9" name="Oval 197"/>
          <p:cNvSpPr>
            <a:spLocks noChangeArrowheads="1"/>
          </p:cNvSpPr>
          <p:nvPr/>
        </p:nvSpPr>
        <p:spPr bwMode="auto">
          <a:xfrm rot="-5400000">
            <a:off x="2002631" y="36742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0" name="Oval 198"/>
          <p:cNvSpPr>
            <a:spLocks noChangeArrowheads="1"/>
          </p:cNvSpPr>
          <p:nvPr/>
        </p:nvSpPr>
        <p:spPr bwMode="auto">
          <a:xfrm rot="-5400000">
            <a:off x="2145506" y="36742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1" name="Oval 199"/>
          <p:cNvSpPr>
            <a:spLocks noChangeArrowheads="1"/>
          </p:cNvSpPr>
          <p:nvPr/>
        </p:nvSpPr>
        <p:spPr bwMode="auto">
          <a:xfrm rot="-5400000">
            <a:off x="2293144" y="36742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2" name="Oval 200"/>
          <p:cNvSpPr>
            <a:spLocks noChangeArrowheads="1"/>
          </p:cNvSpPr>
          <p:nvPr/>
        </p:nvSpPr>
        <p:spPr bwMode="auto">
          <a:xfrm rot="-5400000">
            <a:off x="24376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3" name="Oval 201"/>
          <p:cNvSpPr>
            <a:spLocks noChangeArrowheads="1"/>
          </p:cNvSpPr>
          <p:nvPr/>
        </p:nvSpPr>
        <p:spPr bwMode="auto">
          <a:xfrm rot="-5400000">
            <a:off x="258048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4" name="Oval 202"/>
          <p:cNvSpPr>
            <a:spLocks noChangeArrowheads="1"/>
          </p:cNvSpPr>
          <p:nvPr/>
        </p:nvSpPr>
        <p:spPr bwMode="auto">
          <a:xfrm rot="-5400000">
            <a:off x="27233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5" name="Oval 203"/>
          <p:cNvSpPr>
            <a:spLocks noChangeArrowheads="1"/>
          </p:cNvSpPr>
          <p:nvPr/>
        </p:nvSpPr>
        <p:spPr bwMode="auto">
          <a:xfrm rot="-5400000">
            <a:off x="28662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6" name="Oval 204"/>
          <p:cNvSpPr>
            <a:spLocks noChangeArrowheads="1"/>
          </p:cNvSpPr>
          <p:nvPr/>
        </p:nvSpPr>
        <p:spPr bwMode="auto">
          <a:xfrm rot="-5400000">
            <a:off x="301228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7" name="Oval 205"/>
          <p:cNvSpPr>
            <a:spLocks noChangeArrowheads="1"/>
          </p:cNvSpPr>
          <p:nvPr/>
        </p:nvSpPr>
        <p:spPr bwMode="auto">
          <a:xfrm rot="-5400000">
            <a:off x="315674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8" name="Oval 206"/>
          <p:cNvSpPr>
            <a:spLocks noChangeArrowheads="1"/>
          </p:cNvSpPr>
          <p:nvPr/>
        </p:nvSpPr>
        <p:spPr bwMode="auto">
          <a:xfrm rot="-5400000">
            <a:off x="329961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9" name="Oval 207"/>
          <p:cNvSpPr>
            <a:spLocks noChangeArrowheads="1"/>
          </p:cNvSpPr>
          <p:nvPr/>
        </p:nvSpPr>
        <p:spPr bwMode="auto">
          <a:xfrm rot="-5400000">
            <a:off x="34424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0" name="Oval 208"/>
          <p:cNvSpPr>
            <a:spLocks noChangeArrowheads="1"/>
          </p:cNvSpPr>
          <p:nvPr/>
        </p:nvSpPr>
        <p:spPr bwMode="auto">
          <a:xfrm rot="-5400000">
            <a:off x="35853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1" name="Oval 209"/>
          <p:cNvSpPr>
            <a:spLocks noChangeArrowheads="1"/>
          </p:cNvSpPr>
          <p:nvPr/>
        </p:nvSpPr>
        <p:spPr bwMode="auto">
          <a:xfrm rot="-5400000">
            <a:off x="37330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2" name="Oval 210"/>
          <p:cNvSpPr>
            <a:spLocks noChangeArrowheads="1"/>
          </p:cNvSpPr>
          <p:nvPr/>
        </p:nvSpPr>
        <p:spPr bwMode="auto">
          <a:xfrm rot="-5400000">
            <a:off x="38774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3" name="Oval 211"/>
          <p:cNvSpPr>
            <a:spLocks noChangeArrowheads="1"/>
          </p:cNvSpPr>
          <p:nvPr/>
        </p:nvSpPr>
        <p:spPr bwMode="auto">
          <a:xfrm rot="-5400000">
            <a:off x="402034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4" name="Oval 212"/>
          <p:cNvSpPr>
            <a:spLocks noChangeArrowheads="1"/>
          </p:cNvSpPr>
          <p:nvPr/>
        </p:nvSpPr>
        <p:spPr bwMode="auto">
          <a:xfrm rot="-5400000">
            <a:off x="416321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5" name="Oval 213"/>
          <p:cNvSpPr>
            <a:spLocks noChangeArrowheads="1"/>
          </p:cNvSpPr>
          <p:nvPr/>
        </p:nvSpPr>
        <p:spPr bwMode="auto">
          <a:xfrm rot="-5400000">
            <a:off x="43060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6" name="Oval 214"/>
          <p:cNvSpPr>
            <a:spLocks noChangeArrowheads="1"/>
          </p:cNvSpPr>
          <p:nvPr/>
        </p:nvSpPr>
        <p:spPr bwMode="auto">
          <a:xfrm rot="-5400000">
            <a:off x="445214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7" name="Oval 215"/>
          <p:cNvSpPr>
            <a:spLocks noChangeArrowheads="1"/>
          </p:cNvSpPr>
          <p:nvPr/>
        </p:nvSpPr>
        <p:spPr bwMode="auto">
          <a:xfrm rot="-5400000">
            <a:off x="45966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8" name="Oval 216"/>
          <p:cNvSpPr>
            <a:spLocks noChangeArrowheads="1"/>
          </p:cNvSpPr>
          <p:nvPr/>
        </p:nvSpPr>
        <p:spPr bwMode="auto">
          <a:xfrm rot="-5400000">
            <a:off x="473948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9" name="Oval 217"/>
          <p:cNvSpPr>
            <a:spLocks noChangeArrowheads="1"/>
          </p:cNvSpPr>
          <p:nvPr/>
        </p:nvSpPr>
        <p:spPr bwMode="auto">
          <a:xfrm rot="-5400000">
            <a:off x="48823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0" name="Oval 218"/>
          <p:cNvSpPr>
            <a:spLocks noChangeArrowheads="1"/>
          </p:cNvSpPr>
          <p:nvPr/>
        </p:nvSpPr>
        <p:spPr bwMode="auto">
          <a:xfrm rot="-5400000">
            <a:off x="50252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1" name="Oval 219"/>
          <p:cNvSpPr>
            <a:spLocks noChangeArrowheads="1"/>
          </p:cNvSpPr>
          <p:nvPr/>
        </p:nvSpPr>
        <p:spPr bwMode="auto">
          <a:xfrm rot="-5400000">
            <a:off x="1572419" y="35298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2" name="Oval 220"/>
          <p:cNvSpPr>
            <a:spLocks noChangeArrowheads="1"/>
          </p:cNvSpPr>
          <p:nvPr/>
        </p:nvSpPr>
        <p:spPr bwMode="auto">
          <a:xfrm rot="-5400000">
            <a:off x="1716881" y="35298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3" name="Oval 221"/>
          <p:cNvSpPr>
            <a:spLocks noChangeArrowheads="1"/>
          </p:cNvSpPr>
          <p:nvPr/>
        </p:nvSpPr>
        <p:spPr bwMode="auto">
          <a:xfrm rot="-5400000">
            <a:off x="1859756" y="35298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4" name="Oval 222"/>
          <p:cNvSpPr>
            <a:spLocks noChangeArrowheads="1"/>
          </p:cNvSpPr>
          <p:nvPr/>
        </p:nvSpPr>
        <p:spPr bwMode="auto">
          <a:xfrm rot="-5400000">
            <a:off x="2002631" y="35298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5" name="Oval 223"/>
          <p:cNvSpPr>
            <a:spLocks noChangeArrowheads="1"/>
          </p:cNvSpPr>
          <p:nvPr/>
        </p:nvSpPr>
        <p:spPr bwMode="auto">
          <a:xfrm rot="-5400000">
            <a:off x="2145506" y="35298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6" name="Oval 224"/>
          <p:cNvSpPr>
            <a:spLocks noChangeArrowheads="1"/>
          </p:cNvSpPr>
          <p:nvPr/>
        </p:nvSpPr>
        <p:spPr bwMode="auto">
          <a:xfrm rot="-5400000">
            <a:off x="2293144" y="35298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7" name="Oval 225"/>
          <p:cNvSpPr>
            <a:spLocks noChangeArrowheads="1"/>
          </p:cNvSpPr>
          <p:nvPr/>
        </p:nvSpPr>
        <p:spPr bwMode="auto">
          <a:xfrm rot="-5400000">
            <a:off x="24376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8" name="Oval 226"/>
          <p:cNvSpPr>
            <a:spLocks noChangeArrowheads="1"/>
          </p:cNvSpPr>
          <p:nvPr/>
        </p:nvSpPr>
        <p:spPr bwMode="auto">
          <a:xfrm rot="-5400000">
            <a:off x="258048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9" name="Oval 227"/>
          <p:cNvSpPr>
            <a:spLocks noChangeArrowheads="1"/>
          </p:cNvSpPr>
          <p:nvPr/>
        </p:nvSpPr>
        <p:spPr bwMode="auto">
          <a:xfrm rot="-5400000">
            <a:off x="27233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0" name="Oval 228"/>
          <p:cNvSpPr>
            <a:spLocks noChangeArrowheads="1"/>
          </p:cNvSpPr>
          <p:nvPr/>
        </p:nvSpPr>
        <p:spPr bwMode="auto">
          <a:xfrm rot="-5400000">
            <a:off x="28662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1" name="Oval 229"/>
          <p:cNvSpPr>
            <a:spLocks noChangeArrowheads="1"/>
          </p:cNvSpPr>
          <p:nvPr/>
        </p:nvSpPr>
        <p:spPr bwMode="auto">
          <a:xfrm rot="-5400000">
            <a:off x="301228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2" name="Oval 230"/>
          <p:cNvSpPr>
            <a:spLocks noChangeArrowheads="1"/>
          </p:cNvSpPr>
          <p:nvPr/>
        </p:nvSpPr>
        <p:spPr bwMode="auto">
          <a:xfrm rot="-5400000">
            <a:off x="315674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3" name="Oval 231"/>
          <p:cNvSpPr>
            <a:spLocks noChangeArrowheads="1"/>
          </p:cNvSpPr>
          <p:nvPr/>
        </p:nvSpPr>
        <p:spPr bwMode="auto">
          <a:xfrm rot="-5400000">
            <a:off x="329961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4" name="Oval 232"/>
          <p:cNvSpPr>
            <a:spLocks noChangeArrowheads="1"/>
          </p:cNvSpPr>
          <p:nvPr/>
        </p:nvSpPr>
        <p:spPr bwMode="auto">
          <a:xfrm rot="-5400000">
            <a:off x="34424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5" name="Oval 233"/>
          <p:cNvSpPr>
            <a:spLocks noChangeArrowheads="1"/>
          </p:cNvSpPr>
          <p:nvPr/>
        </p:nvSpPr>
        <p:spPr bwMode="auto">
          <a:xfrm rot="-5400000">
            <a:off x="35853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6" name="Oval 234"/>
          <p:cNvSpPr>
            <a:spLocks noChangeArrowheads="1"/>
          </p:cNvSpPr>
          <p:nvPr/>
        </p:nvSpPr>
        <p:spPr bwMode="auto">
          <a:xfrm rot="-5400000">
            <a:off x="37330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7" name="Oval 235"/>
          <p:cNvSpPr>
            <a:spLocks noChangeArrowheads="1"/>
          </p:cNvSpPr>
          <p:nvPr/>
        </p:nvSpPr>
        <p:spPr bwMode="auto">
          <a:xfrm rot="-5400000">
            <a:off x="38774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8" name="Oval 236"/>
          <p:cNvSpPr>
            <a:spLocks noChangeArrowheads="1"/>
          </p:cNvSpPr>
          <p:nvPr/>
        </p:nvSpPr>
        <p:spPr bwMode="auto">
          <a:xfrm rot="-5400000">
            <a:off x="402034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9" name="Oval 237"/>
          <p:cNvSpPr>
            <a:spLocks noChangeArrowheads="1"/>
          </p:cNvSpPr>
          <p:nvPr/>
        </p:nvSpPr>
        <p:spPr bwMode="auto">
          <a:xfrm rot="-5400000">
            <a:off x="416321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0" name="Oval 238"/>
          <p:cNvSpPr>
            <a:spLocks noChangeArrowheads="1"/>
          </p:cNvSpPr>
          <p:nvPr/>
        </p:nvSpPr>
        <p:spPr bwMode="auto">
          <a:xfrm rot="-5400000">
            <a:off x="43060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1" name="Oval 239"/>
          <p:cNvSpPr>
            <a:spLocks noChangeArrowheads="1"/>
          </p:cNvSpPr>
          <p:nvPr/>
        </p:nvSpPr>
        <p:spPr bwMode="auto">
          <a:xfrm rot="-5400000">
            <a:off x="445214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2" name="Oval 240"/>
          <p:cNvSpPr>
            <a:spLocks noChangeArrowheads="1"/>
          </p:cNvSpPr>
          <p:nvPr/>
        </p:nvSpPr>
        <p:spPr bwMode="auto">
          <a:xfrm rot="-5400000">
            <a:off x="45966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3" name="Oval 241"/>
          <p:cNvSpPr>
            <a:spLocks noChangeArrowheads="1"/>
          </p:cNvSpPr>
          <p:nvPr/>
        </p:nvSpPr>
        <p:spPr bwMode="auto">
          <a:xfrm rot="-5400000">
            <a:off x="473948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4" name="Oval 242"/>
          <p:cNvSpPr>
            <a:spLocks noChangeArrowheads="1"/>
          </p:cNvSpPr>
          <p:nvPr/>
        </p:nvSpPr>
        <p:spPr bwMode="auto">
          <a:xfrm rot="-5400000">
            <a:off x="48823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5" name="Oval 243"/>
          <p:cNvSpPr>
            <a:spLocks noChangeArrowheads="1"/>
          </p:cNvSpPr>
          <p:nvPr/>
        </p:nvSpPr>
        <p:spPr bwMode="auto">
          <a:xfrm rot="-5400000">
            <a:off x="50252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6" name="Oval 244"/>
          <p:cNvSpPr>
            <a:spLocks noChangeArrowheads="1"/>
          </p:cNvSpPr>
          <p:nvPr/>
        </p:nvSpPr>
        <p:spPr bwMode="auto">
          <a:xfrm rot="-5400000">
            <a:off x="1572419" y="33853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7" name="Oval 245"/>
          <p:cNvSpPr>
            <a:spLocks noChangeArrowheads="1"/>
          </p:cNvSpPr>
          <p:nvPr/>
        </p:nvSpPr>
        <p:spPr bwMode="auto">
          <a:xfrm rot="-5400000">
            <a:off x="1716881" y="33853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8" name="Oval 246"/>
          <p:cNvSpPr>
            <a:spLocks noChangeArrowheads="1"/>
          </p:cNvSpPr>
          <p:nvPr/>
        </p:nvSpPr>
        <p:spPr bwMode="auto">
          <a:xfrm rot="-5400000">
            <a:off x="1859756" y="33853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9" name="Oval 247"/>
          <p:cNvSpPr>
            <a:spLocks noChangeArrowheads="1"/>
          </p:cNvSpPr>
          <p:nvPr/>
        </p:nvSpPr>
        <p:spPr bwMode="auto">
          <a:xfrm rot="-5400000">
            <a:off x="2002631" y="33853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0" name="Oval 248"/>
          <p:cNvSpPr>
            <a:spLocks noChangeArrowheads="1"/>
          </p:cNvSpPr>
          <p:nvPr/>
        </p:nvSpPr>
        <p:spPr bwMode="auto">
          <a:xfrm rot="-5400000">
            <a:off x="2145506" y="33853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1" name="Oval 249"/>
          <p:cNvSpPr>
            <a:spLocks noChangeArrowheads="1"/>
          </p:cNvSpPr>
          <p:nvPr/>
        </p:nvSpPr>
        <p:spPr bwMode="auto">
          <a:xfrm rot="-5400000">
            <a:off x="2293144" y="33853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2" name="Oval 250"/>
          <p:cNvSpPr>
            <a:spLocks noChangeArrowheads="1"/>
          </p:cNvSpPr>
          <p:nvPr/>
        </p:nvSpPr>
        <p:spPr bwMode="auto">
          <a:xfrm rot="-5400000">
            <a:off x="24376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3" name="Oval 251"/>
          <p:cNvSpPr>
            <a:spLocks noChangeArrowheads="1"/>
          </p:cNvSpPr>
          <p:nvPr/>
        </p:nvSpPr>
        <p:spPr bwMode="auto">
          <a:xfrm rot="-5400000">
            <a:off x="258048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4" name="Oval 252"/>
          <p:cNvSpPr>
            <a:spLocks noChangeArrowheads="1"/>
          </p:cNvSpPr>
          <p:nvPr/>
        </p:nvSpPr>
        <p:spPr bwMode="auto">
          <a:xfrm rot="-5400000">
            <a:off x="27233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5" name="Oval 253"/>
          <p:cNvSpPr>
            <a:spLocks noChangeArrowheads="1"/>
          </p:cNvSpPr>
          <p:nvPr/>
        </p:nvSpPr>
        <p:spPr bwMode="auto">
          <a:xfrm rot="-5400000">
            <a:off x="28662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6" name="Oval 254"/>
          <p:cNvSpPr>
            <a:spLocks noChangeArrowheads="1"/>
          </p:cNvSpPr>
          <p:nvPr/>
        </p:nvSpPr>
        <p:spPr bwMode="auto">
          <a:xfrm rot="-5400000">
            <a:off x="301228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7" name="Oval 255"/>
          <p:cNvSpPr>
            <a:spLocks noChangeArrowheads="1"/>
          </p:cNvSpPr>
          <p:nvPr/>
        </p:nvSpPr>
        <p:spPr bwMode="auto">
          <a:xfrm rot="-5400000">
            <a:off x="315674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8" name="Oval 256"/>
          <p:cNvSpPr>
            <a:spLocks noChangeArrowheads="1"/>
          </p:cNvSpPr>
          <p:nvPr/>
        </p:nvSpPr>
        <p:spPr bwMode="auto">
          <a:xfrm rot="-5400000">
            <a:off x="329961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9" name="Oval 257"/>
          <p:cNvSpPr>
            <a:spLocks noChangeArrowheads="1"/>
          </p:cNvSpPr>
          <p:nvPr/>
        </p:nvSpPr>
        <p:spPr bwMode="auto">
          <a:xfrm rot="-5400000">
            <a:off x="34424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0" name="Oval 258"/>
          <p:cNvSpPr>
            <a:spLocks noChangeArrowheads="1"/>
          </p:cNvSpPr>
          <p:nvPr/>
        </p:nvSpPr>
        <p:spPr bwMode="auto">
          <a:xfrm rot="-5400000">
            <a:off x="35853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1" name="Oval 259"/>
          <p:cNvSpPr>
            <a:spLocks noChangeArrowheads="1"/>
          </p:cNvSpPr>
          <p:nvPr/>
        </p:nvSpPr>
        <p:spPr bwMode="auto">
          <a:xfrm rot="-5400000">
            <a:off x="37330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2" name="Oval 260"/>
          <p:cNvSpPr>
            <a:spLocks noChangeArrowheads="1"/>
          </p:cNvSpPr>
          <p:nvPr/>
        </p:nvSpPr>
        <p:spPr bwMode="auto">
          <a:xfrm rot="-5400000">
            <a:off x="38774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3" name="Oval 261"/>
          <p:cNvSpPr>
            <a:spLocks noChangeArrowheads="1"/>
          </p:cNvSpPr>
          <p:nvPr/>
        </p:nvSpPr>
        <p:spPr bwMode="auto">
          <a:xfrm rot="-5400000">
            <a:off x="402034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4" name="Oval 262"/>
          <p:cNvSpPr>
            <a:spLocks noChangeArrowheads="1"/>
          </p:cNvSpPr>
          <p:nvPr/>
        </p:nvSpPr>
        <p:spPr bwMode="auto">
          <a:xfrm rot="-5400000">
            <a:off x="416321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5" name="Oval 263"/>
          <p:cNvSpPr>
            <a:spLocks noChangeArrowheads="1"/>
          </p:cNvSpPr>
          <p:nvPr/>
        </p:nvSpPr>
        <p:spPr bwMode="auto">
          <a:xfrm rot="-5400000">
            <a:off x="43060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6" name="Oval 264"/>
          <p:cNvSpPr>
            <a:spLocks noChangeArrowheads="1"/>
          </p:cNvSpPr>
          <p:nvPr/>
        </p:nvSpPr>
        <p:spPr bwMode="auto">
          <a:xfrm rot="-5400000">
            <a:off x="445214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7" name="Oval 265"/>
          <p:cNvSpPr>
            <a:spLocks noChangeArrowheads="1"/>
          </p:cNvSpPr>
          <p:nvPr/>
        </p:nvSpPr>
        <p:spPr bwMode="auto">
          <a:xfrm rot="-5400000">
            <a:off x="45966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8" name="Oval 266"/>
          <p:cNvSpPr>
            <a:spLocks noChangeArrowheads="1"/>
          </p:cNvSpPr>
          <p:nvPr/>
        </p:nvSpPr>
        <p:spPr bwMode="auto">
          <a:xfrm rot="-5400000">
            <a:off x="473948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9" name="Oval 267"/>
          <p:cNvSpPr>
            <a:spLocks noChangeArrowheads="1"/>
          </p:cNvSpPr>
          <p:nvPr/>
        </p:nvSpPr>
        <p:spPr bwMode="auto">
          <a:xfrm rot="-5400000">
            <a:off x="48823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0" name="Oval 268"/>
          <p:cNvSpPr>
            <a:spLocks noChangeArrowheads="1"/>
          </p:cNvSpPr>
          <p:nvPr/>
        </p:nvSpPr>
        <p:spPr bwMode="auto">
          <a:xfrm rot="-5400000">
            <a:off x="50252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1" name="Oval 269"/>
          <p:cNvSpPr>
            <a:spLocks noChangeArrowheads="1"/>
          </p:cNvSpPr>
          <p:nvPr/>
        </p:nvSpPr>
        <p:spPr bwMode="auto">
          <a:xfrm rot="-5400000">
            <a:off x="1716881" y="32408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2" name="Oval 270"/>
          <p:cNvSpPr>
            <a:spLocks noChangeArrowheads="1"/>
          </p:cNvSpPr>
          <p:nvPr/>
        </p:nvSpPr>
        <p:spPr bwMode="auto">
          <a:xfrm rot="-5400000">
            <a:off x="1859756" y="32408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3" name="Oval 271"/>
          <p:cNvSpPr>
            <a:spLocks noChangeArrowheads="1"/>
          </p:cNvSpPr>
          <p:nvPr/>
        </p:nvSpPr>
        <p:spPr bwMode="auto">
          <a:xfrm rot="-5400000">
            <a:off x="2002631" y="32408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4" name="Oval 272"/>
          <p:cNvSpPr>
            <a:spLocks noChangeArrowheads="1"/>
          </p:cNvSpPr>
          <p:nvPr/>
        </p:nvSpPr>
        <p:spPr bwMode="auto">
          <a:xfrm rot="-5400000">
            <a:off x="2145506" y="32408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5" name="Oval 273"/>
          <p:cNvSpPr>
            <a:spLocks noChangeArrowheads="1"/>
          </p:cNvSpPr>
          <p:nvPr/>
        </p:nvSpPr>
        <p:spPr bwMode="auto">
          <a:xfrm rot="-5400000">
            <a:off x="2293144" y="32408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6" name="Oval 274"/>
          <p:cNvSpPr>
            <a:spLocks noChangeArrowheads="1"/>
          </p:cNvSpPr>
          <p:nvPr/>
        </p:nvSpPr>
        <p:spPr bwMode="auto">
          <a:xfrm rot="-5400000">
            <a:off x="24376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7" name="Oval 275"/>
          <p:cNvSpPr>
            <a:spLocks noChangeArrowheads="1"/>
          </p:cNvSpPr>
          <p:nvPr/>
        </p:nvSpPr>
        <p:spPr bwMode="auto">
          <a:xfrm rot="-5400000">
            <a:off x="258048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8" name="Oval 276"/>
          <p:cNvSpPr>
            <a:spLocks noChangeArrowheads="1"/>
          </p:cNvSpPr>
          <p:nvPr/>
        </p:nvSpPr>
        <p:spPr bwMode="auto">
          <a:xfrm rot="-5400000">
            <a:off x="27233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9" name="Oval 277"/>
          <p:cNvSpPr>
            <a:spLocks noChangeArrowheads="1"/>
          </p:cNvSpPr>
          <p:nvPr/>
        </p:nvSpPr>
        <p:spPr bwMode="auto">
          <a:xfrm rot="-5400000">
            <a:off x="28662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0" name="Oval 278"/>
          <p:cNvSpPr>
            <a:spLocks noChangeArrowheads="1"/>
          </p:cNvSpPr>
          <p:nvPr/>
        </p:nvSpPr>
        <p:spPr bwMode="auto">
          <a:xfrm rot="-5400000">
            <a:off x="301228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1" name="Oval 279"/>
          <p:cNvSpPr>
            <a:spLocks noChangeArrowheads="1"/>
          </p:cNvSpPr>
          <p:nvPr/>
        </p:nvSpPr>
        <p:spPr bwMode="auto">
          <a:xfrm rot="-5400000">
            <a:off x="315674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2" name="Oval 280"/>
          <p:cNvSpPr>
            <a:spLocks noChangeArrowheads="1"/>
          </p:cNvSpPr>
          <p:nvPr/>
        </p:nvSpPr>
        <p:spPr bwMode="auto">
          <a:xfrm rot="-5400000">
            <a:off x="329961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3" name="Oval 281"/>
          <p:cNvSpPr>
            <a:spLocks noChangeArrowheads="1"/>
          </p:cNvSpPr>
          <p:nvPr/>
        </p:nvSpPr>
        <p:spPr bwMode="auto">
          <a:xfrm rot="-5400000">
            <a:off x="34424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4" name="Oval 282"/>
          <p:cNvSpPr>
            <a:spLocks noChangeArrowheads="1"/>
          </p:cNvSpPr>
          <p:nvPr/>
        </p:nvSpPr>
        <p:spPr bwMode="auto">
          <a:xfrm rot="-5400000">
            <a:off x="35853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5" name="Oval 283"/>
          <p:cNvSpPr>
            <a:spLocks noChangeArrowheads="1"/>
          </p:cNvSpPr>
          <p:nvPr/>
        </p:nvSpPr>
        <p:spPr bwMode="auto">
          <a:xfrm rot="-5400000">
            <a:off x="37330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6" name="Oval 284"/>
          <p:cNvSpPr>
            <a:spLocks noChangeArrowheads="1"/>
          </p:cNvSpPr>
          <p:nvPr/>
        </p:nvSpPr>
        <p:spPr bwMode="auto">
          <a:xfrm rot="-5400000">
            <a:off x="38774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7" name="Oval 285"/>
          <p:cNvSpPr>
            <a:spLocks noChangeArrowheads="1"/>
          </p:cNvSpPr>
          <p:nvPr/>
        </p:nvSpPr>
        <p:spPr bwMode="auto">
          <a:xfrm rot="-5400000">
            <a:off x="402034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8" name="Oval 286"/>
          <p:cNvSpPr>
            <a:spLocks noChangeArrowheads="1"/>
          </p:cNvSpPr>
          <p:nvPr/>
        </p:nvSpPr>
        <p:spPr bwMode="auto">
          <a:xfrm rot="-5400000">
            <a:off x="416321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9" name="Oval 287"/>
          <p:cNvSpPr>
            <a:spLocks noChangeArrowheads="1"/>
          </p:cNvSpPr>
          <p:nvPr/>
        </p:nvSpPr>
        <p:spPr bwMode="auto">
          <a:xfrm rot="-5400000">
            <a:off x="43060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0" name="Oval 288"/>
          <p:cNvSpPr>
            <a:spLocks noChangeArrowheads="1"/>
          </p:cNvSpPr>
          <p:nvPr/>
        </p:nvSpPr>
        <p:spPr bwMode="auto">
          <a:xfrm rot="-5400000">
            <a:off x="445214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1" name="Oval 289"/>
          <p:cNvSpPr>
            <a:spLocks noChangeArrowheads="1"/>
          </p:cNvSpPr>
          <p:nvPr/>
        </p:nvSpPr>
        <p:spPr bwMode="auto">
          <a:xfrm rot="-5400000">
            <a:off x="45966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2" name="Oval 290"/>
          <p:cNvSpPr>
            <a:spLocks noChangeArrowheads="1"/>
          </p:cNvSpPr>
          <p:nvPr/>
        </p:nvSpPr>
        <p:spPr bwMode="auto">
          <a:xfrm rot="-5400000">
            <a:off x="473948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3" name="Oval 291"/>
          <p:cNvSpPr>
            <a:spLocks noChangeArrowheads="1"/>
          </p:cNvSpPr>
          <p:nvPr/>
        </p:nvSpPr>
        <p:spPr bwMode="auto">
          <a:xfrm rot="-5400000">
            <a:off x="48823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4" name="Oval 292"/>
          <p:cNvSpPr>
            <a:spLocks noChangeArrowheads="1"/>
          </p:cNvSpPr>
          <p:nvPr/>
        </p:nvSpPr>
        <p:spPr bwMode="auto">
          <a:xfrm rot="-5400000">
            <a:off x="50252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5" name="Oval 293"/>
          <p:cNvSpPr>
            <a:spLocks noChangeArrowheads="1"/>
          </p:cNvSpPr>
          <p:nvPr/>
        </p:nvSpPr>
        <p:spPr bwMode="auto">
          <a:xfrm rot="-5400000">
            <a:off x="157241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6" name="Oval 294"/>
          <p:cNvSpPr>
            <a:spLocks noChangeArrowheads="1"/>
          </p:cNvSpPr>
          <p:nvPr/>
        </p:nvSpPr>
        <p:spPr bwMode="auto">
          <a:xfrm rot="-5400000">
            <a:off x="171688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7" name="Oval 295"/>
          <p:cNvSpPr>
            <a:spLocks noChangeArrowheads="1"/>
          </p:cNvSpPr>
          <p:nvPr/>
        </p:nvSpPr>
        <p:spPr bwMode="auto">
          <a:xfrm rot="-5400000">
            <a:off x="18597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8" name="Oval 296"/>
          <p:cNvSpPr>
            <a:spLocks noChangeArrowheads="1"/>
          </p:cNvSpPr>
          <p:nvPr/>
        </p:nvSpPr>
        <p:spPr bwMode="auto">
          <a:xfrm rot="-5400000">
            <a:off x="20026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9" name="Oval 297"/>
          <p:cNvSpPr>
            <a:spLocks noChangeArrowheads="1"/>
          </p:cNvSpPr>
          <p:nvPr/>
        </p:nvSpPr>
        <p:spPr bwMode="auto">
          <a:xfrm rot="-5400000">
            <a:off x="21455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0" name="Oval 298"/>
          <p:cNvSpPr>
            <a:spLocks noChangeArrowheads="1"/>
          </p:cNvSpPr>
          <p:nvPr/>
        </p:nvSpPr>
        <p:spPr bwMode="auto">
          <a:xfrm rot="-5400000">
            <a:off x="229314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1" name="Oval 299"/>
          <p:cNvSpPr>
            <a:spLocks noChangeArrowheads="1"/>
          </p:cNvSpPr>
          <p:nvPr/>
        </p:nvSpPr>
        <p:spPr bwMode="auto">
          <a:xfrm rot="-5400000">
            <a:off x="24376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2" name="Oval 300"/>
          <p:cNvSpPr>
            <a:spLocks noChangeArrowheads="1"/>
          </p:cNvSpPr>
          <p:nvPr/>
        </p:nvSpPr>
        <p:spPr bwMode="auto">
          <a:xfrm rot="-5400000">
            <a:off x="258048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3" name="Oval 301"/>
          <p:cNvSpPr>
            <a:spLocks noChangeArrowheads="1"/>
          </p:cNvSpPr>
          <p:nvPr/>
        </p:nvSpPr>
        <p:spPr bwMode="auto">
          <a:xfrm rot="-5400000">
            <a:off x="27233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4" name="Oval 302"/>
          <p:cNvSpPr>
            <a:spLocks noChangeArrowheads="1"/>
          </p:cNvSpPr>
          <p:nvPr/>
        </p:nvSpPr>
        <p:spPr bwMode="auto">
          <a:xfrm rot="-5400000">
            <a:off x="28662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5" name="Oval 303"/>
          <p:cNvSpPr>
            <a:spLocks noChangeArrowheads="1"/>
          </p:cNvSpPr>
          <p:nvPr/>
        </p:nvSpPr>
        <p:spPr bwMode="auto">
          <a:xfrm rot="-5400000">
            <a:off x="301228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6" name="Oval 304"/>
          <p:cNvSpPr>
            <a:spLocks noChangeArrowheads="1"/>
          </p:cNvSpPr>
          <p:nvPr/>
        </p:nvSpPr>
        <p:spPr bwMode="auto">
          <a:xfrm rot="-5400000">
            <a:off x="315674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7" name="Oval 305"/>
          <p:cNvSpPr>
            <a:spLocks noChangeArrowheads="1"/>
          </p:cNvSpPr>
          <p:nvPr/>
        </p:nvSpPr>
        <p:spPr bwMode="auto">
          <a:xfrm rot="-5400000">
            <a:off x="329961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8" name="Oval 306"/>
          <p:cNvSpPr>
            <a:spLocks noChangeArrowheads="1"/>
          </p:cNvSpPr>
          <p:nvPr/>
        </p:nvSpPr>
        <p:spPr bwMode="auto">
          <a:xfrm rot="-5400000">
            <a:off x="34424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9" name="Oval 307"/>
          <p:cNvSpPr>
            <a:spLocks noChangeArrowheads="1"/>
          </p:cNvSpPr>
          <p:nvPr/>
        </p:nvSpPr>
        <p:spPr bwMode="auto">
          <a:xfrm rot="-5400000">
            <a:off x="35853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0" name="Oval 308"/>
          <p:cNvSpPr>
            <a:spLocks noChangeArrowheads="1"/>
          </p:cNvSpPr>
          <p:nvPr/>
        </p:nvSpPr>
        <p:spPr bwMode="auto">
          <a:xfrm rot="-5400000">
            <a:off x="37330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1" name="Oval 309"/>
          <p:cNvSpPr>
            <a:spLocks noChangeArrowheads="1"/>
          </p:cNvSpPr>
          <p:nvPr/>
        </p:nvSpPr>
        <p:spPr bwMode="auto">
          <a:xfrm rot="-5400000">
            <a:off x="38774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2" name="Oval 310"/>
          <p:cNvSpPr>
            <a:spLocks noChangeArrowheads="1"/>
          </p:cNvSpPr>
          <p:nvPr/>
        </p:nvSpPr>
        <p:spPr bwMode="auto">
          <a:xfrm rot="-5400000">
            <a:off x="402034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3" name="Oval 311"/>
          <p:cNvSpPr>
            <a:spLocks noChangeArrowheads="1"/>
          </p:cNvSpPr>
          <p:nvPr/>
        </p:nvSpPr>
        <p:spPr bwMode="auto">
          <a:xfrm rot="-5400000">
            <a:off x="416321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4" name="Oval 312"/>
          <p:cNvSpPr>
            <a:spLocks noChangeArrowheads="1"/>
          </p:cNvSpPr>
          <p:nvPr/>
        </p:nvSpPr>
        <p:spPr bwMode="auto">
          <a:xfrm rot="-5400000">
            <a:off x="43060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5" name="Oval 313"/>
          <p:cNvSpPr>
            <a:spLocks noChangeArrowheads="1"/>
          </p:cNvSpPr>
          <p:nvPr/>
        </p:nvSpPr>
        <p:spPr bwMode="auto">
          <a:xfrm rot="-5400000">
            <a:off x="445214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6" name="Oval 314"/>
          <p:cNvSpPr>
            <a:spLocks noChangeArrowheads="1"/>
          </p:cNvSpPr>
          <p:nvPr/>
        </p:nvSpPr>
        <p:spPr bwMode="auto">
          <a:xfrm rot="-5400000">
            <a:off x="45966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7" name="Oval 315"/>
          <p:cNvSpPr>
            <a:spLocks noChangeArrowheads="1"/>
          </p:cNvSpPr>
          <p:nvPr/>
        </p:nvSpPr>
        <p:spPr bwMode="auto">
          <a:xfrm rot="-5400000">
            <a:off x="473948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8" name="Oval 316"/>
          <p:cNvSpPr>
            <a:spLocks noChangeArrowheads="1"/>
          </p:cNvSpPr>
          <p:nvPr/>
        </p:nvSpPr>
        <p:spPr bwMode="auto">
          <a:xfrm rot="-5400000">
            <a:off x="48823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9" name="Oval 317"/>
          <p:cNvSpPr>
            <a:spLocks noChangeArrowheads="1"/>
          </p:cNvSpPr>
          <p:nvPr/>
        </p:nvSpPr>
        <p:spPr bwMode="auto">
          <a:xfrm rot="-5400000">
            <a:off x="50252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0" name="Oval 318"/>
          <p:cNvSpPr>
            <a:spLocks noChangeArrowheads="1"/>
          </p:cNvSpPr>
          <p:nvPr/>
        </p:nvSpPr>
        <p:spPr bwMode="auto">
          <a:xfrm rot="-5400000">
            <a:off x="157241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1" name="Oval 319"/>
          <p:cNvSpPr>
            <a:spLocks noChangeArrowheads="1"/>
          </p:cNvSpPr>
          <p:nvPr/>
        </p:nvSpPr>
        <p:spPr bwMode="auto">
          <a:xfrm rot="-5400000">
            <a:off x="171688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2" name="Oval 320"/>
          <p:cNvSpPr>
            <a:spLocks noChangeArrowheads="1"/>
          </p:cNvSpPr>
          <p:nvPr/>
        </p:nvSpPr>
        <p:spPr bwMode="auto">
          <a:xfrm rot="-5400000">
            <a:off x="18597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3" name="Oval 321"/>
          <p:cNvSpPr>
            <a:spLocks noChangeArrowheads="1"/>
          </p:cNvSpPr>
          <p:nvPr/>
        </p:nvSpPr>
        <p:spPr bwMode="auto">
          <a:xfrm rot="-5400000">
            <a:off x="20026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4" name="Oval 322"/>
          <p:cNvSpPr>
            <a:spLocks noChangeArrowheads="1"/>
          </p:cNvSpPr>
          <p:nvPr/>
        </p:nvSpPr>
        <p:spPr bwMode="auto">
          <a:xfrm rot="-5400000">
            <a:off x="21455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5" name="Oval 323"/>
          <p:cNvSpPr>
            <a:spLocks noChangeArrowheads="1"/>
          </p:cNvSpPr>
          <p:nvPr/>
        </p:nvSpPr>
        <p:spPr bwMode="auto">
          <a:xfrm rot="-5400000">
            <a:off x="229314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6" name="Oval 324"/>
          <p:cNvSpPr>
            <a:spLocks noChangeArrowheads="1"/>
          </p:cNvSpPr>
          <p:nvPr/>
        </p:nvSpPr>
        <p:spPr bwMode="auto">
          <a:xfrm rot="-5400000">
            <a:off x="24376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7" name="Oval 325"/>
          <p:cNvSpPr>
            <a:spLocks noChangeArrowheads="1"/>
          </p:cNvSpPr>
          <p:nvPr/>
        </p:nvSpPr>
        <p:spPr bwMode="auto">
          <a:xfrm rot="-5400000">
            <a:off x="258048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8" name="Oval 326"/>
          <p:cNvSpPr>
            <a:spLocks noChangeArrowheads="1"/>
          </p:cNvSpPr>
          <p:nvPr/>
        </p:nvSpPr>
        <p:spPr bwMode="auto">
          <a:xfrm rot="-5400000">
            <a:off x="27233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9" name="Oval 327"/>
          <p:cNvSpPr>
            <a:spLocks noChangeArrowheads="1"/>
          </p:cNvSpPr>
          <p:nvPr/>
        </p:nvSpPr>
        <p:spPr bwMode="auto">
          <a:xfrm rot="-5400000">
            <a:off x="28662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0" name="Oval 328"/>
          <p:cNvSpPr>
            <a:spLocks noChangeArrowheads="1"/>
          </p:cNvSpPr>
          <p:nvPr/>
        </p:nvSpPr>
        <p:spPr bwMode="auto">
          <a:xfrm rot="-5400000">
            <a:off x="301228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1" name="Oval 329"/>
          <p:cNvSpPr>
            <a:spLocks noChangeArrowheads="1"/>
          </p:cNvSpPr>
          <p:nvPr/>
        </p:nvSpPr>
        <p:spPr bwMode="auto">
          <a:xfrm rot="-5400000">
            <a:off x="315674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2" name="Oval 330"/>
          <p:cNvSpPr>
            <a:spLocks noChangeArrowheads="1"/>
          </p:cNvSpPr>
          <p:nvPr/>
        </p:nvSpPr>
        <p:spPr bwMode="auto">
          <a:xfrm rot="-5400000">
            <a:off x="329961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3" name="Oval 331"/>
          <p:cNvSpPr>
            <a:spLocks noChangeArrowheads="1"/>
          </p:cNvSpPr>
          <p:nvPr/>
        </p:nvSpPr>
        <p:spPr bwMode="auto">
          <a:xfrm rot="-5400000">
            <a:off x="34424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4" name="Oval 332"/>
          <p:cNvSpPr>
            <a:spLocks noChangeArrowheads="1"/>
          </p:cNvSpPr>
          <p:nvPr/>
        </p:nvSpPr>
        <p:spPr bwMode="auto">
          <a:xfrm rot="-5400000">
            <a:off x="35853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5" name="Oval 333"/>
          <p:cNvSpPr>
            <a:spLocks noChangeArrowheads="1"/>
          </p:cNvSpPr>
          <p:nvPr/>
        </p:nvSpPr>
        <p:spPr bwMode="auto">
          <a:xfrm rot="-5400000">
            <a:off x="37330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6" name="Oval 334"/>
          <p:cNvSpPr>
            <a:spLocks noChangeArrowheads="1"/>
          </p:cNvSpPr>
          <p:nvPr/>
        </p:nvSpPr>
        <p:spPr bwMode="auto">
          <a:xfrm rot="-5400000">
            <a:off x="38774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7" name="Oval 335"/>
          <p:cNvSpPr>
            <a:spLocks noChangeArrowheads="1"/>
          </p:cNvSpPr>
          <p:nvPr/>
        </p:nvSpPr>
        <p:spPr bwMode="auto">
          <a:xfrm rot="-5400000">
            <a:off x="402034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8" name="Oval 336"/>
          <p:cNvSpPr>
            <a:spLocks noChangeArrowheads="1"/>
          </p:cNvSpPr>
          <p:nvPr/>
        </p:nvSpPr>
        <p:spPr bwMode="auto">
          <a:xfrm rot="-5400000">
            <a:off x="416321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9" name="Oval 337"/>
          <p:cNvSpPr>
            <a:spLocks noChangeArrowheads="1"/>
          </p:cNvSpPr>
          <p:nvPr/>
        </p:nvSpPr>
        <p:spPr bwMode="auto">
          <a:xfrm rot="-5400000">
            <a:off x="43060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0" name="Oval 338"/>
          <p:cNvSpPr>
            <a:spLocks noChangeArrowheads="1"/>
          </p:cNvSpPr>
          <p:nvPr/>
        </p:nvSpPr>
        <p:spPr bwMode="auto">
          <a:xfrm rot="-5400000">
            <a:off x="445214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1" name="Oval 339"/>
          <p:cNvSpPr>
            <a:spLocks noChangeArrowheads="1"/>
          </p:cNvSpPr>
          <p:nvPr/>
        </p:nvSpPr>
        <p:spPr bwMode="auto">
          <a:xfrm rot="-5400000">
            <a:off x="45966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2" name="Oval 340"/>
          <p:cNvSpPr>
            <a:spLocks noChangeArrowheads="1"/>
          </p:cNvSpPr>
          <p:nvPr/>
        </p:nvSpPr>
        <p:spPr bwMode="auto">
          <a:xfrm rot="-5400000">
            <a:off x="473948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3" name="Oval 341"/>
          <p:cNvSpPr>
            <a:spLocks noChangeArrowheads="1"/>
          </p:cNvSpPr>
          <p:nvPr/>
        </p:nvSpPr>
        <p:spPr bwMode="auto">
          <a:xfrm rot="-5400000">
            <a:off x="48823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4" name="Oval 342"/>
          <p:cNvSpPr>
            <a:spLocks noChangeArrowheads="1"/>
          </p:cNvSpPr>
          <p:nvPr/>
        </p:nvSpPr>
        <p:spPr bwMode="auto">
          <a:xfrm rot="-5400000">
            <a:off x="50252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5" name="Oval 343"/>
          <p:cNvSpPr>
            <a:spLocks noChangeArrowheads="1"/>
          </p:cNvSpPr>
          <p:nvPr/>
        </p:nvSpPr>
        <p:spPr bwMode="auto">
          <a:xfrm rot="-5400000">
            <a:off x="157241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6" name="Oval 344"/>
          <p:cNvSpPr>
            <a:spLocks noChangeArrowheads="1"/>
          </p:cNvSpPr>
          <p:nvPr/>
        </p:nvSpPr>
        <p:spPr bwMode="auto">
          <a:xfrm rot="-5400000">
            <a:off x="171688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7" name="Oval 345"/>
          <p:cNvSpPr>
            <a:spLocks noChangeArrowheads="1"/>
          </p:cNvSpPr>
          <p:nvPr/>
        </p:nvSpPr>
        <p:spPr bwMode="auto">
          <a:xfrm rot="-5400000">
            <a:off x="18597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8" name="Oval 346"/>
          <p:cNvSpPr>
            <a:spLocks noChangeArrowheads="1"/>
          </p:cNvSpPr>
          <p:nvPr/>
        </p:nvSpPr>
        <p:spPr bwMode="auto">
          <a:xfrm rot="-5400000">
            <a:off x="20026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9" name="Oval 347"/>
          <p:cNvSpPr>
            <a:spLocks noChangeArrowheads="1"/>
          </p:cNvSpPr>
          <p:nvPr/>
        </p:nvSpPr>
        <p:spPr bwMode="auto">
          <a:xfrm rot="-5400000">
            <a:off x="21455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0" name="Oval 348"/>
          <p:cNvSpPr>
            <a:spLocks noChangeArrowheads="1"/>
          </p:cNvSpPr>
          <p:nvPr/>
        </p:nvSpPr>
        <p:spPr bwMode="auto">
          <a:xfrm rot="-5400000">
            <a:off x="229314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1" name="Oval 349"/>
          <p:cNvSpPr>
            <a:spLocks noChangeArrowheads="1"/>
          </p:cNvSpPr>
          <p:nvPr/>
        </p:nvSpPr>
        <p:spPr bwMode="auto">
          <a:xfrm rot="-5400000">
            <a:off x="24376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2" name="Oval 350"/>
          <p:cNvSpPr>
            <a:spLocks noChangeArrowheads="1"/>
          </p:cNvSpPr>
          <p:nvPr/>
        </p:nvSpPr>
        <p:spPr bwMode="auto">
          <a:xfrm rot="-5400000">
            <a:off x="258048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3" name="Oval 351"/>
          <p:cNvSpPr>
            <a:spLocks noChangeArrowheads="1"/>
          </p:cNvSpPr>
          <p:nvPr/>
        </p:nvSpPr>
        <p:spPr bwMode="auto">
          <a:xfrm rot="-5400000">
            <a:off x="27233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4" name="Oval 352"/>
          <p:cNvSpPr>
            <a:spLocks noChangeArrowheads="1"/>
          </p:cNvSpPr>
          <p:nvPr/>
        </p:nvSpPr>
        <p:spPr bwMode="auto">
          <a:xfrm rot="-5400000">
            <a:off x="28662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5" name="Oval 353"/>
          <p:cNvSpPr>
            <a:spLocks noChangeArrowheads="1"/>
          </p:cNvSpPr>
          <p:nvPr/>
        </p:nvSpPr>
        <p:spPr bwMode="auto">
          <a:xfrm rot="-5400000">
            <a:off x="301228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6" name="Oval 354"/>
          <p:cNvSpPr>
            <a:spLocks noChangeArrowheads="1"/>
          </p:cNvSpPr>
          <p:nvPr/>
        </p:nvSpPr>
        <p:spPr bwMode="auto">
          <a:xfrm rot="-5400000">
            <a:off x="315674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7" name="Oval 355"/>
          <p:cNvSpPr>
            <a:spLocks noChangeArrowheads="1"/>
          </p:cNvSpPr>
          <p:nvPr/>
        </p:nvSpPr>
        <p:spPr bwMode="auto">
          <a:xfrm rot="-5400000">
            <a:off x="329961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8" name="Oval 356"/>
          <p:cNvSpPr>
            <a:spLocks noChangeArrowheads="1"/>
          </p:cNvSpPr>
          <p:nvPr/>
        </p:nvSpPr>
        <p:spPr bwMode="auto">
          <a:xfrm rot="-5400000">
            <a:off x="34424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9" name="Oval 357"/>
          <p:cNvSpPr>
            <a:spLocks noChangeArrowheads="1"/>
          </p:cNvSpPr>
          <p:nvPr/>
        </p:nvSpPr>
        <p:spPr bwMode="auto">
          <a:xfrm rot="-5400000">
            <a:off x="35853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0" name="Oval 358"/>
          <p:cNvSpPr>
            <a:spLocks noChangeArrowheads="1"/>
          </p:cNvSpPr>
          <p:nvPr/>
        </p:nvSpPr>
        <p:spPr bwMode="auto">
          <a:xfrm rot="-5400000">
            <a:off x="37330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1" name="Oval 359"/>
          <p:cNvSpPr>
            <a:spLocks noChangeArrowheads="1"/>
          </p:cNvSpPr>
          <p:nvPr/>
        </p:nvSpPr>
        <p:spPr bwMode="auto">
          <a:xfrm rot="-5400000">
            <a:off x="38774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2" name="Oval 360"/>
          <p:cNvSpPr>
            <a:spLocks noChangeArrowheads="1"/>
          </p:cNvSpPr>
          <p:nvPr/>
        </p:nvSpPr>
        <p:spPr bwMode="auto">
          <a:xfrm rot="-5400000">
            <a:off x="402034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3" name="Oval 361"/>
          <p:cNvSpPr>
            <a:spLocks noChangeArrowheads="1"/>
          </p:cNvSpPr>
          <p:nvPr/>
        </p:nvSpPr>
        <p:spPr bwMode="auto">
          <a:xfrm rot="-5400000">
            <a:off x="416321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4" name="Oval 362"/>
          <p:cNvSpPr>
            <a:spLocks noChangeArrowheads="1"/>
          </p:cNvSpPr>
          <p:nvPr/>
        </p:nvSpPr>
        <p:spPr bwMode="auto">
          <a:xfrm rot="-5400000">
            <a:off x="43060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5" name="Oval 363"/>
          <p:cNvSpPr>
            <a:spLocks noChangeArrowheads="1"/>
          </p:cNvSpPr>
          <p:nvPr/>
        </p:nvSpPr>
        <p:spPr bwMode="auto">
          <a:xfrm rot="-5400000">
            <a:off x="445214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6" name="Oval 364"/>
          <p:cNvSpPr>
            <a:spLocks noChangeArrowheads="1"/>
          </p:cNvSpPr>
          <p:nvPr/>
        </p:nvSpPr>
        <p:spPr bwMode="auto">
          <a:xfrm rot="-5400000">
            <a:off x="45966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7" name="Oval 365"/>
          <p:cNvSpPr>
            <a:spLocks noChangeArrowheads="1"/>
          </p:cNvSpPr>
          <p:nvPr/>
        </p:nvSpPr>
        <p:spPr bwMode="auto">
          <a:xfrm rot="-5400000">
            <a:off x="473948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8" name="Oval 366"/>
          <p:cNvSpPr>
            <a:spLocks noChangeArrowheads="1"/>
          </p:cNvSpPr>
          <p:nvPr/>
        </p:nvSpPr>
        <p:spPr bwMode="auto">
          <a:xfrm rot="-5400000">
            <a:off x="48823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9" name="Oval 367"/>
          <p:cNvSpPr>
            <a:spLocks noChangeArrowheads="1"/>
          </p:cNvSpPr>
          <p:nvPr/>
        </p:nvSpPr>
        <p:spPr bwMode="auto">
          <a:xfrm rot="-5400000">
            <a:off x="50252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0" name="Oval 368"/>
          <p:cNvSpPr>
            <a:spLocks noChangeArrowheads="1"/>
          </p:cNvSpPr>
          <p:nvPr/>
        </p:nvSpPr>
        <p:spPr bwMode="auto">
          <a:xfrm rot="-5400000">
            <a:off x="171688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1" name="Oval 369"/>
          <p:cNvSpPr>
            <a:spLocks noChangeArrowheads="1"/>
          </p:cNvSpPr>
          <p:nvPr/>
        </p:nvSpPr>
        <p:spPr bwMode="auto">
          <a:xfrm rot="-5400000">
            <a:off x="18597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2" name="Oval 370"/>
          <p:cNvSpPr>
            <a:spLocks noChangeArrowheads="1"/>
          </p:cNvSpPr>
          <p:nvPr/>
        </p:nvSpPr>
        <p:spPr bwMode="auto">
          <a:xfrm rot="-5400000">
            <a:off x="20026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3" name="Oval 371"/>
          <p:cNvSpPr>
            <a:spLocks noChangeArrowheads="1"/>
          </p:cNvSpPr>
          <p:nvPr/>
        </p:nvSpPr>
        <p:spPr bwMode="auto">
          <a:xfrm rot="-5400000">
            <a:off x="21455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4" name="Oval 372"/>
          <p:cNvSpPr>
            <a:spLocks noChangeArrowheads="1"/>
          </p:cNvSpPr>
          <p:nvPr/>
        </p:nvSpPr>
        <p:spPr bwMode="auto">
          <a:xfrm rot="-5400000">
            <a:off x="229314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5" name="Oval 373"/>
          <p:cNvSpPr>
            <a:spLocks noChangeArrowheads="1"/>
          </p:cNvSpPr>
          <p:nvPr/>
        </p:nvSpPr>
        <p:spPr bwMode="auto">
          <a:xfrm rot="-5400000">
            <a:off x="24376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6" name="Oval 374"/>
          <p:cNvSpPr>
            <a:spLocks noChangeArrowheads="1"/>
          </p:cNvSpPr>
          <p:nvPr/>
        </p:nvSpPr>
        <p:spPr bwMode="auto">
          <a:xfrm rot="-5400000">
            <a:off x="258048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7" name="Oval 375"/>
          <p:cNvSpPr>
            <a:spLocks noChangeArrowheads="1"/>
          </p:cNvSpPr>
          <p:nvPr/>
        </p:nvSpPr>
        <p:spPr bwMode="auto">
          <a:xfrm rot="-5400000">
            <a:off x="27233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8" name="Oval 376"/>
          <p:cNvSpPr>
            <a:spLocks noChangeArrowheads="1"/>
          </p:cNvSpPr>
          <p:nvPr/>
        </p:nvSpPr>
        <p:spPr bwMode="auto">
          <a:xfrm rot="-5400000">
            <a:off x="28662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9" name="Oval 377"/>
          <p:cNvSpPr>
            <a:spLocks noChangeArrowheads="1"/>
          </p:cNvSpPr>
          <p:nvPr/>
        </p:nvSpPr>
        <p:spPr bwMode="auto">
          <a:xfrm rot="-5400000">
            <a:off x="301228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0" name="Oval 378"/>
          <p:cNvSpPr>
            <a:spLocks noChangeArrowheads="1"/>
          </p:cNvSpPr>
          <p:nvPr/>
        </p:nvSpPr>
        <p:spPr bwMode="auto">
          <a:xfrm rot="-5400000">
            <a:off x="315674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1" name="Oval 379"/>
          <p:cNvSpPr>
            <a:spLocks noChangeArrowheads="1"/>
          </p:cNvSpPr>
          <p:nvPr/>
        </p:nvSpPr>
        <p:spPr bwMode="auto">
          <a:xfrm rot="-5400000">
            <a:off x="329961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2" name="Oval 380"/>
          <p:cNvSpPr>
            <a:spLocks noChangeArrowheads="1"/>
          </p:cNvSpPr>
          <p:nvPr/>
        </p:nvSpPr>
        <p:spPr bwMode="auto">
          <a:xfrm rot="-5400000">
            <a:off x="34424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3" name="Oval 381"/>
          <p:cNvSpPr>
            <a:spLocks noChangeArrowheads="1"/>
          </p:cNvSpPr>
          <p:nvPr/>
        </p:nvSpPr>
        <p:spPr bwMode="auto">
          <a:xfrm rot="-5400000">
            <a:off x="35853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4" name="Oval 382"/>
          <p:cNvSpPr>
            <a:spLocks noChangeArrowheads="1"/>
          </p:cNvSpPr>
          <p:nvPr/>
        </p:nvSpPr>
        <p:spPr bwMode="auto">
          <a:xfrm rot="-5400000">
            <a:off x="37330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5" name="Oval 383"/>
          <p:cNvSpPr>
            <a:spLocks noChangeArrowheads="1"/>
          </p:cNvSpPr>
          <p:nvPr/>
        </p:nvSpPr>
        <p:spPr bwMode="auto">
          <a:xfrm rot="-5400000">
            <a:off x="38774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6" name="Oval 384"/>
          <p:cNvSpPr>
            <a:spLocks noChangeArrowheads="1"/>
          </p:cNvSpPr>
          <p:nvPr/>
        </p:nvSpPr>
        <p:spPr bwMode="auto">
          <a:xfrm rot="-5400000">
            <a:off x="402034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7" name="Oval 385"/>
          <p:cNvSpPr>
            <a:spLocks noChangeArrowheads="1"/>
          </p:cNvSpPr>
          <p:nvPr/>
        </p:nvSpPr>
        <p:spPr bwMode="auto">
          <a:xfrm rot="-5400000">
            <a:off x="416321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8" name="Oval 386"/>
          <p:cNvSpPr>
            <a:spLocks noChangeArrowheads="1"/>
          </p:cNvSpPr>
          <p:nvPr/>
        </p:nvSpPr>
        <p:spPr bwMode="auto">
          <a:xfrm rot="-5400000">
            <a:off x="43060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9" name="Oval 387"/>
          <p:cNvSpPr>
            <a:spLocks noChangeArrowheads="1"/>
          </p:cNvSpPr>
          <p:nvPr/>
        </p:nvSpPr>
        <p:spPr bwMode="auto">
          <a:xfrm rot="-5400000">
            <a:off x="445214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0" name="Oval 388"/>
          <p:cNvSpPr>
            <a:spLocks noChangeArrowheads="1"/>
          </p:cNvSpPr>
          <p:nvPr/>
        </p:nvSpPr>
        <p:spPr bwMode="auto">
          <a:xfrm rot="-5400000">
            <a:off x="45966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1" name="Oval 389"/>
          <p:cNvSpPr>
            <a:spLocks noChangeArrowheads="1"/>
          </p:cNvSpPr>
          <p:nvPr/>
        </p:nvSpPr>
        <p:spPr bwMode="auto">
          <a:xfrm rot="-5400000">
            <a:off x="473948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2" name="Oval 390"/>
          <p:cNvSpPr>
            <a:spLocks noChangeArrowheads="1"/>
          </p:cNvSpPr>
          <p:nvPr/>
        </p:nvSpPr>
        <p:spPr bwMode="auto">
          <a:xfrm rot="-5400000">
            <a:off x="48823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3" name="Oval 391"/>
          <p:cNvSpPr>
            <a:spLocks noChangeArrowheads="1"/>
          </p:cNvSpPr>
          <p:nvPr/>
        </p:nvSpPr>
        <p:spPr bwMode="auto">
          <a:xfrm rot="-5400000">
            <a:off x="1572419" y="39600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4" name="Oval 392"/>
          <p:cNvSpPr>
            <a:spLocks noChangeArrowheads="1"/>
          </p:cNvSpPr>
          <p:nvPr/>
        </p:nvSpPr>
        <p:spPr bwMode="auto">
          <a:xfrm rot="-5400000">
            <a:off x="1572419" y="32408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5" name="Oval 394"/>
          <p:cNvSpPr>
            <a:spLocks noChangeArrowheads="1"/>
          </p:cNvSpPr>
          <p:nvPr/>
        </p:nvSpPr>
        <p:spPr bwMode="auto">
          <a:xfrm rot="-5400000">
            <a:off x="157241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6" name="Oval 395"/>
          <p:cNvSpPr>
            <a:spLocks noChangeArrowheads="1"/>
          </p:cNvSpPr>
          <p:nvPr/>
        </p:nvSpPr>
        <p:spPr bwMode="auto">
          <a:xfrm rot="-5400000">
            <a:off x="15724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7" name="Oval 396"/>
          <p:cNvSpPr>
            <a:spLocks noChangeArrowheads="1"/>
          </p:cNvSpPr>
          <p:nvPr/>
        </p:nvSpPr>
        <p:spPr bwMode="auto">
          <a:xfrm rot="-5400000">
            <a:off x="15724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8" name="Oval 397"/>
          <p:cNvSpPr>
            <a:spLocks noChangeArrowheads="1"/>
          </p:cNvSpPr>
          <p:nvPr/>
        </p:nvSpPr>
        <p:spPr bwMode="auto">
          <a:xfrm rot="-5400000">
            <a:off x="15708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9" name="Oval 398"/>
          <p:cNvSpPr>
            <a:spLocks noChangeArrowheads="1"/>
          </p:cNvSpPr>
          <p:nvPr/>
        </p:nvSpPr>
        <p:spPr bwMode="auto">
          <a:xfrm rot="-5400000">
            <a:off x="15708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0" name="Oval 399"/>
          <p:cNvSpPr>
            <a:spLocks noChangeArrowheads="1"/>
          </p:cNvSpPr>
          <p:nvPr/>
        </p:nvSpPr>
        <p:spPr bwMode="auto">
          <a:xfrm rot="-5400000">
            <a:off x="157083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1" name="Oval 400"/>
          <p:cNvSpPr>
            <a:spLocks noChangeArrowheads="1"/>
          </p:cNvSpPr>
          <p:nvPr/>
        </p:nvSpPr>
        <p:spPr bwMode="auto">
          <a:xfrm rot="-5400000">
            <a:off x="15708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2" name="Oval 401"/>
          <p:cNvSpPr>
            <a:spLocks noChangeArrowheads="1"/>
          </p:cNvSpPr>
          <p:nvPr/>
        </p:nvSpPr>
        <p:spPr bwMode="auto">
          <a:xfrm rot="-5400000">
            <a:off x="157083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3" name="Oval 402"/>
          <p:cNvSpPr>
            <a:spLocks noChangeArrowheads="1"/>
          </p:cNvSpPr>
          <p:nvPr/>
        </p:nvSpPr>
        <p:spPr bwMode="auto">
          <a:xfrm rot="-5400000">
            <a:off x="157083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4" name="Oval 403"/>
          <p:cNvSpPr>
            <a:spLocks noChangeArrowheads="1"/>
          </p:cNvSpPr>
          <p:nvPr/>
        </p:nvSpPr>
        <p:spPr bwMode="auto">
          <a:xfrm rot="-5400000">
            <a:off x="15708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5" name="Oval 405"/>
          <p:cNvSpPr>
            <a:spLocks noChangeArrowheads="1"/>
          </p:cNvSpPr>
          <p:nvPr/>
        </p:nvSpPr>
        <p:spPr bwMode="auto">
          <a:xfrm rot="-5400000">
            <a:off x="17152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6" name="Oval 406"/>
          <p:cNvSpPr>
            <a:spLocks noChangeArrowheads="1"/>
          </p:cNvSpPr>
          <p:nvPr/>
        </p:nvSpPr>
        <p:spPr bwMode="auto">
          <a:xfrm rot="-5400000">
            <a:off x="17152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7" name="Oval 407"/>
          <p:cNvSpPr>
            <a:spLocks noChangeArrowheads="1"/>
          </p:cNvSpPr>
          <p:nvPr/>
        </p:nvSpPr>
        <p:spPr bwMode="auto">
          <a:xfrm rot="-5400000">
            <a:off x="17152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8" name="Oval 408"/>
          <p:cNvSpPr>
            <a:spLocks noChangeArrowheads="1"/>
          </p:cNvSpPr>
          <p:nvPr/>
        </p:nvSpPr>
        <p:spPr bwMode="auto">
          <a:xfrm rot="-5400000">
            <a:off x="17152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9" name="Oval 409"/>
          <p:cNvSpPr>
            <a:spLocks noChangeArrowheads="1"/>
          </p:cNvSpPr>
          <p:nvPr/>
        </p:nvSpPr>
        <p:spPr bwMode="auto">
          <a:xfrm rot="-5400000">
            <a:off x="171529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0" name="Oval 410"/>
          <p:cNvSpPr>
            <a:spLocks noChangeArrowheads="1"/>
          </p:cNvSpPr>
          <p:nvPr/>
        </p:nvSpPr>
        <p:spPr bwMode="auto">
          <a:xfrm rot="-5400000">
            <a:off x="17152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1" name="Oval 411"/>
          <p:cNvSpPr>
            <a:spLocks noChangeArrowheads="1"/>
          </p:cNvSpPr>
          <p:nvPr/>
        </p:nvSpPr>
        <p:spPr bwMode="auto">
          <a:xfrm rot="-5400000">
            <a:off x="171370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2" name="Oval 412"/>
          <p:cNvSpPr>
            <a:spLocks noChangeArrowheads="1"/>
          </p:cNvSpPr>
          <p:nvPr/>
        </p:nvSpPr>
        <p:spPr bwMode="auto">
          <a:xfrm rot="-5400000">
            <a:off x="171370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3" name="Oval 413"/>
          <p:cNvSpPr>
            <a:spLocks noChangeArrowheads="1"/>
          </p:cNvSpPr>
          <p:nvPr/>
        </p:nvSpPr>
        <p:spPr bwMode="auto">
          <a:xfrm rot="-5400000">
            <a:off x="171370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4" name="Oval 415"/>
          <p:cNvSpPr>
            <a:spLocks noChangeArrowheads="1"/>
          </p:cNvSpPr>
          <p:nvPr/>
        </p:nvSpPr>
        <p:spPr bwMode="auto">
          <a:xfrm rot="-5400000">
            <a:off x="18597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5" name="Oval 416"/>
          <p:cNvSpPr>
            <a:spLocks noChangeArrowheads="1"/>
          </p:cNvSpPr>
          <p:nvPr/>
        </p:nvSpPr>
        <p:spPr bwMode="auto">
          <a:xfrm rot="-5400000">
            <a:off x="18597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6" name="Oval 417"/>
          <p:cNvSpPr>
            <a:spLocks noChangeArrowheads="1"/>
          </p:cNvSpPr>
          <p:nvPr/>
        </p:nvSpPr>
        <p:spPr bwMode="auto">
          <a:xfrm rot="-5400000">
            <a:off x="18597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7" name="Oval 418"/>
          <p:cNvSpPr>
            <a:spLocks noChangeArrowheads="1"/>
          </p:cNvSpPr>
          <p:nvPr/>
        </p:nvSpPr>
        <p:spPr bwMode="auto">
          <a:xfrm rot="-5400000">
            <a:off x="18597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8" name="Oval 419"/>
          <p:cNvSpPr>
            <a:spLocks noChangeArrowheads="1"/>
          </p:cNvSpPr>
          <p:nvPr/>
        </p:nvSpPr>
        <p:spPr bwMode="auto">
          <a:xfrm rot="-5400000">
            <a:off x="185975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9" name="Oval 420"/>
          <p:cNvSpPr>
            <a:spLocks noChangeArrowheads="1"/>
          </p:cNvSpPr>
          <p:nvPr/>
        </p:nvSpPr>
        <p:spPr bwMode="auto">
          <a:xfrm rot="-5400000">
            <a:off x="18597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0" name="Oval 421"/>
          <p:cNvSpPr>
            <a:spLocks noChangeArrowheads="1"/>
          </p:cNvSpPr>
          <p:nvPr/>
        </p:nvSpPr>
        <p:spPr bwMode="auto">
          <a:xfrm rot="-5400000">
            <a:off x="185816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1" name="Oval 422"/>
          <p:cNvSpPr>
            <a:spLocks noChangeArrowheads="1"/>
          </p:cNvSpPr>
          <p:nvPr/>
        </p:nvSpPr>
        <p:spPr bwMode="auto">
          <a:xfrm rot="-5400000">
            <a:off x="185816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2" name="Oval 423"/>
          <p:cNvSpPr>
            <a:spLocks noChangeArrowheads="1"/>
          </p:cNvSpPr>
          <p:nvPr/>
        </p:nvSpPr>
        <p:spPr bwMode="auto">
          <a:xfrm rot="-5400000">
            <a:off x="185816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3" name="Oval 425"/>
          <p:cNvSpPr>
            <a:spLocks noChangeArrowheads="1"/>
          </p:cNvSpPr>
          <p:nvPr/>
        </p:nvSpPr>
        <p:spPr bwMode="auto">
          <a:xfrm rot="-5400000">
            <a:off x="20042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4" name="Oval 426"/>
          <p:cNvSpPr>
            <a:spLocks noChangeArrowheads="1"/>
          </p:cNvSpPr>
          <p:nvPr/>
        </p:nvSpPr>
        <p:spPr bwMode="auto">
          <a:xfrm rot="-5400000">
            <a:off x="20042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5" name="Oval 427"/>
          <p:cNvSpPr>
            <a:spLocks noChangeArrowheads="1"/>
          </p:cNvSpPr>
          <p:nvPr/>
        </p:nvSpPr>
        <p:spPr bwMode="auto">
          <a:xfrm rot="-5400000">
            <a:off x="20042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6" name="Oval 428"/>
          <p:cNvSpPr>
            <a:spLocks noChangeArrowheads="1"/>
          </p:cNvSpPr>
          <p:nvPr/>
        </p:nvSpPr>
        <p:spPr bwMode="auto">
          <a:xfrm rot="-5400000">
            <a:off x="20042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7" name="Oval 429"/>
          <p:cNvSpPr>
            <a:spLocks noChangeArrowheads="1"/>
          </p:cNvSpPr>
          <p:nvPr/>
        </p:nvSpPr>
        <p:spPr bwMode="auto">
          <a:xfrm rot="-5400000">
            <a:off x="200421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8" name="Oval 430"/>
          <p:cNvSpPr>
            <a:spLocks noChangeArrowheads="1"/>
          </p:cNvSpPr>
          <p:nvPr/>
        </p:nvSpPr>
        <p:spPr bwMode="auto">
          <a:xfrm rot="-5400000">
            <a:off x="20042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9" name="Oval 431"/>
          <p:cNvSpPr>
            <a:spLocks noChangeArrowheads="1"/>
          </p:cNvSpPr>
          <p:nvPr/>
        </p:nvSpPr>
        <p:spPr bwMode="auto">
          <a:xfrm rot="-5400000">
            <a:off x="200263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0" name="Oval 432"/>
          <p:cNvSpPr>
            <a:spLocks noChangeArrowheads="1"/>
          </p:cNvSpPr>
          <p:nvPr/>
        </p:nvSpPr>
        <p:spPr bwMode="auto">
          <a:xfrm rot="-5400000">
            <a:off x="200263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1" name="Oval 433"/>
          <p:cNvSpPr>
            <a:spLocks noChangeArrowheads="1"/>
          </p:cNvSpPr>
          <p:nvPr/>
        </p:nvSpPr>
        <p:spPr bwMode="auto">
          <a:xfrm rot="-5400000">
            <a:off x="20026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2" name="Oval 435"/>
          <p:cNvSpPr>
            <a:spLocks noChangeArrowheads="1"/>
          </p:cNvSpPr>
          <p:nvPr/>
        </p:nvSpPr>
        <p:spPr bwMode="auto">
          <a:xfrm rot="-5400000">
            <a:off x="21486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3" name="Oval 436"/>
          <p:cNvSpPr>
            <a:spLocks noChangeArrowheads="1"/>
          </p:cNvSpPr>
          <p:nvPr/>
        </p:nvSpPr>
        <p:spPr bwMode="auto">
          <a:xfrm rot="-5400000">
            <a:off x="21486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4" name="Oval 437"/>
          <p:cNvSpPr>
            <a:spLocks noChangeArrowheads="1"/>
          </p:cNvSpPr>
          <p:nvPr/>
        </p:nvSpPr>
        <p:spPr bwMode="auto">
          <a:xfrm rot="-5400000">
            <a:off x="21486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5" name="Oval 438"/>
          <p:cNvSpPr>
            <a:spLocks noChangeArrowheads="1"/>
          </p:cNvSpPr>
          <p:nvPr/>
        </p:nvSpPr>
        <p:spPr bwMode="auto">
          <a:xfrm rot="-5400000">
            <a:off x="21486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6" name="Oval 439"/>
          <p:cNvSpPr>
            <a:spLocks noChangeArrowheads="1"/>
          </p:cNvSpPr>
          <p:nvPr/>
        </p:nvSpPr>
        <p:spPr bwMode="auto">
          <a:xfrm rot="-5400000">
            <a:off x="214868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7" name="Oval 440"/>
          <p:cNvSpPr>
            <a:spLocks noChangeArrowheads="1"/>
          </p:cNvSpPr>
          <p:nvPr/>
        </p:nvSpPr>
        <p:spPr bwMode="auto">
          <a:xfrm rot="-5400000">
            <a:off x="21486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8" name="Oval 441"/>
          <p:cNvSpPr>
            <a:spLocks noChangeArrowheads="1"/>
          </p:cNvSpPr>
          <p:nvPr/>
        </p:nvSpPr>
        <p:spPr bwMode="auto">
          <a:xfrm rot="-5400000">
            <a:off x="214709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9" name="Oval 442"/>
          <p:cNvSpPr>
            <a:spLocks noChangeArrowheads="1"/>
          </p:cNvSpPr>
          <p:nvPr/>
        </p:nvSpPr>
        <p:spPr bwMode="auto">
          <a:xfrm rot="-5400000">
            <a:off x="214709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0" name="Oval 443"/>
          <p:cNvSpPr>
            <a:spLocks noChangeArrowheads="1"/>
          </p:cNvSpPr>
          <p:nvPr/>
        </p:nvSpPr>
        <p:spPr bwMode="auto">
          <a:xfrm rot="-5400000">
            <a:off x="21470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1" name="Oval 444"/>
          <p:cNvSpPr>
            <a:spLocks noChangeArrowheads="1"/>
          </p:cNvSpPr>
          <p:nvPr/>
        </p:nvSpPr>
        <p:spPr bwMode="auto">
          <a:xfrm rot="-5400000">
            <a:off x="21470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2" name="Oval 445"/>
          <p:cNvSpPr>
            <a:spLocks noChangeArrowheads="1"/>
          </p:cNvSpPr>
          <p:nvPr/>
        </p:nvSpPr>
        <p:spPr bwMode="auto">
          <a:xfrm rot="-5400000">
            <a:off x="229314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3" name="Oval 446"/>
          <p:cNvSpPr>
            <a:spLocks noChangeArrowheads="1"/>
          </p:cNvSpPr>
          <p:nvPr/>
        </p:nvSpPr>
        <p:spPr bwMode="auto">
          <a:xfrm rot="-5400000">
            <a:off x="229314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4" name="Oval 447"/>
          <p:cNvSpPr>
            <a:spLocks noChangeArrowheads="1"/>
          </p:cNvSpPr>
          <p:nvPr/>
        </p:nvSpPr>
        <p:spPr bwMode="auto">
          <a:xfrm rot="-5400000">
            <a:off x="229314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5" name="Oval 448"/>
          <p:cNvSpPr>
            <a:spLocks noChangeArrowheads="1"/>
          </p:cNvSpPr>
          <p:nvPr/>
        </p:nvSpPr>
        <p:spPr bwMode="auto">
          <a:xfrm rot="-5400000">
            <a:off x="229314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6" name="Oval 449"/>
          <p:cNvSpPr>
            <a:spLocks noChangeArrowheads="1"/>
          </p:cNvSpPr>
          <p:nvPr/>
        </p:nvSpPr>
        <p:spPr bwMode="auto">
          <a:xfrm rot="-5400000">
            <a:off x="229314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7" name="Oval 450"/>
          <p:cNvSpPr>
            <a:spLocks noChangeArrowheads="1"/>
          </p:cNvSpPr>
          <p:nvPr/>
        </p:nvSpPr>
        <p:spPr bwMode="auto">
          <a:xfrm rot="-5400000">
            <a:off x="229314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8" name="Oval 451"/>
          <p:cNvSpPr>
            <a:spLocks noChangeArrowheads="1"/>
          </p:cNvSpPr>
          <p:nvPr/>
        </p:nvSpPr>
        <p:spPr bwMode="auto">
          <a:xfrm rot="-5400000">
            <a:off x="229155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9" name="Oval 452"/>
          <p:cNvSpPr>
            <a:spLocks noChangeArrowheads="1"/>
          </p:cNvSpPr>
          <p:nvPr/>
        </p:nvSpPr>
        <p:spPr bwMode="auto">
          <a:xfrm rot="-5400000">
            <a:off x="229155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0" name="Oval 453"/>
          <p:cNvSpPr>
            <a:spLocks noChangeArrowheads="1"/>
          </p:cNvSpPr>
          <p:nvPr/>
        </p:nvSpPr>
        <p:spPr bwMode="auto">
          <a:xfrm rot="-5400000">
            <a:off x="22915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1" name="Oval 454"/>
          <p:cNvSpPr>
            <a:spLocks noChangeArrowheads="1"/>
          </p:cNvSpPr>
          <p:nvPr/>
        </p:nvSpPr>
        <p:spPr bwMode="auto">
          <a:xfrm rot="-5400000">
            <a:off x="22915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2" name="Oval 455"/>
          <p:cNvSpPr>
            <a:spLocks noChangeArrowheads="1"/>
          </p:cNvSpPr>
          <p:nvPr/>
        </p:nvSpPr>
        <p:spPr bwMode="auto">
          <a:xfrm rot="-5400000">
            <a:off x="243760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3" name="Oval 456"/>
          <p:cNvSpPr>
            <a:spLocks noChangeArrowheads="1"/>
          </p:cNvSpPr>
          <p:nvPr/>
        </p:nvSpPr>
        <p:spPr bwMode="auto">
          <a:xfrm rot="-5400000">
            <a:off x="243760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4" name="Oval 457"/>
          <p:cNvSpPr>
            <a:spLocks noChangeArrowheads="1"/>
          </p:cNvSpPr>
          <p:nvPr/>
        </p:nvSpPr>
        <p:spPr bwMode="auto">
          <a:xfrm rot="-5400000">
            <a:off x="243760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5" name="Oval 458"/>
          <p:cNvSpPr>
            <a:spLocks noChangeArrowheads="1"/>
          </p:cNvSpPr>
          <p:nvPr/>
        </p:nvSpPr>
        <p:spPr bwMode="auto">
          <a:xfrm rot="-5400000">
            <a:off x="243760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6" name="Oval 459"/>
          <p:cNvSpPr>
            <a:spLocks noChangeArrowheads="1"/>
          </p:cNvSpPr>
          <p:nvPr/>
        </p:nvSpPr>
        <p:spPr bwMode="auto">
          <a:xfrm rot="-5400000">
            <a:off x="243760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7" name="Oval 460"/>
          <p:cNvSpPr>
            <a:spLocks noChangeArrowheads="1"/>
          </p:cNvSpPr>
          <p:nvPr/>
        </p:nvSpPr>
        <p:spPr bwMode="auto">
          <a:xfrm rot="-5400000">
            <a:off x="243760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8" name="Oval 461"/>
          <p:cNvSpPr>
            <a:spLocks noChangeArrowheads="1"/>
          </p:cNvSpPr>
          <p:nvPr/>
        </p:nvSpPr>
        <p:spPr bwMode="auto">
          <a:xfrm rot="-5400000">
            <a:off x="243601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9" name="Oval 462"/>
          <p:cNvSpPr>
            <a:spLocks noChangeArrowheads="1"/>
          </p:cNvSpPr>
          <p:nvPr/>
        </p:nvSpPr>
        <p:spPr bwMode="auto">
          <a:xfrm rot="-5400000">
            <a:off x="243601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0" name="Oval 463"/>
          <p:cNvSpPr>
            <a:spLocks noChangeArrowheads="1"/>
          </p:cNvSpPr>
          <p:nvPr/>
        </p:nvSpPr>
        <p:spPr bwMode="auto">
          <a:xfrm rot="-5400000">
            <a:off x="24360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1" name="Oval 464"/>
          <p:cNvSpPr>
            <a:spLocks noChangeArrowheads="1"/>
          </p:cNvSpPr>
          <p:nvPr/>
        </p:nvSpPr>
        <p:spPr bwMode="auto">
          <a:xfrm rot="-5400000">
            <a:off x="243601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2" name="Oval 465"/>
          <p:cNvSpPr>
            <a:spLocks noChangeArrowheads="1"/>
          </p:cNvSpPr>
          <p:nvPr/>
        </p:nvSpPr>
        <p:spPr bwMode="auto">
          <a:xfrm rot="-5400000">
            <a:off x="258206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3" name="Oval 466"/>
          <p:cNvSpPr>
            <a:spLocks noChangeArrowheads="1"/>
          </p:cNvSpPr>
          <p:nvPr/>
        </p:nvSpPr>
        <p:spPr bwMode="auto">
          <a:xfrm rot="-5400000">
            <a:off x="258206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4" name="Oval 467"/>
          <p:cNvSpPr>
            <a:spLocks noChangeArrowheads="1"/>
          </p:cNvSpPr>
          <p:nvPr/>
        </p:nvSpPr>
        <p:spPr bwMode="auto">
          <a:xfrm rot="-5400000">
            <a:off x="258206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5" name="Oval 468"/>
          <p:cNvSpPr>
            <a:spLocks noChangeArrowheads="1"/>
          </p:cNvSpPr>
          <p:nvPr/>
        </p:nvSpPr>
        <p:spPr bwMode="auto">
          <a:xfrm rot="-5400000">
            <a:off x="258206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6" name="Oval 469"/>
          <p:cNvSpPr>
            <a:spLocks noChangeArrowheads="1"/>
          </p:cNvSpPr>
          <p:nvPr/>
        </p:nvSpPr>
        <p:spPr bwMode="auto">
          <a:xfrm rot="-5400000">
            <a:off x="258206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7" name="Oval 470"/>
          <p:cNvSpPr>
            <a:spLocks noChangeArrowheads="1"/>
          </p:cNvSpPr>
          <p:nvPr/>
        </p:nvSpPr>
        <p:spPr bwMode="auto">
          <a:xfrm rot="-5400000">
            <a:off x="258206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8" name="Oval 471"/>
          <p:cNvSpPr>
            <a:spLocks noChangeArrowheads="1"/>
          </p:cNvSpPr>
          <p:nvPr/>
        </p:nvSpPr>
        <p:spPr bwMode="auto">
          <a:xfrm rot="-5400000">
            <a:off x="258048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9" name="Oval 472"/>
          <p:cNvSpPr>
            <a:spLocks noChangeArrowheads="1"/>
          </p:cNvSpPr>
          <p:nvPr/>
        </p:nvSpPr>
        <p:spPr bwMode="auto">
          <a:xfrm rot="-5400000">
            <a:off x="258048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0" name="Oval 473"/>
          <p:cNvSpPr>
            <a:spLocks noChangeArrowheads="1"/>
          </p:cNvSpPr>
          <p:nvPr/>
        </p:nvSpPr>
        <p:spPr bwMode="auto">
          <a:xfrm rot="-5400000">
            <a:off x="258048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1" name="Oval 474"/>
          <p:cNvSpPr>
            <a:spLocks noChangeArrowheads="1"/>
          </p:cNvSpPr>
          <p:nvPr/>
        </p:nvSpPr>
        <p:spPr bwMode="auto">
          <a:xfrm rot="-5400000">
            <a:off x="258048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2" name="Oval 475"/>
          <p:cNvSpPr>
            <a:spLocks noChangeArrowheads="1"/>
          </p:cNvSpPr>
          <p:nvPr/>
        </p:nvSpPr>
        <p:spPr bwMode="auto">
          <a:xfrm rot="-5400000">
            <a:off x="27265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3" name="Oval 476"/>
          <p:cNvSpPr>
            <a:spLocks noChangeArrowheads="1"/>
          </p:cNvSpPr>
          <p:nvPr/>
        </p:nvSpPr>
        <p:spPr bwMode="auto">
          <a:xfrm rot="-5400000">
            <a:off x="27265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4" name="Oval 477"/>
          <p:cNvSpPr>
            <a:spLocks noChangeArrowheads="1"/>
          </p:cNvSpPr>
          <p:nvPr/>
        </p:nvSpPr>
        <p:spPr bwMode="auto">
          <a:xfrm rot="-5400000">
            <a:off x="27265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5" name="Oval 478"/>
          <p:cNvSpPr>
            <a:spLocks noChangeArrowheads="1"/>
          </p:cNvSpPr>
          <p:nvPr/>
        </p:nvSpPr>
        <p:spPr bwMode="auto">
          <a:xfrm rot="-5400000">
            <a:off x="27265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6" name="Oval 479"/>
          <p:cNvSpPr>
            <a:spLocks noChangeArrowheads="1"/>
          </p:cNvSpPr>
          <p:nvPr/>
        </p:nvSpPr>
        <p:spPr bwMode="auto">
          <a:xfrm rot="-5400000">
            <a:off x="272653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7" name="Oval 480"/>
          <p:cNvSpPr>
            <a:spLocks noChangeArrowheads="1"/>
          </p:cNvSpPr>
          <p:nvPr/>
        </p:nvSpPr>
        <p:spPr bwMode="auto">
          <a:xfrm rot="-5400000">
            <a:off x="27265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8" name="Oval 481"/>
          <p:cNvSpPr>
            <a:spLocks noChangeArrowheads="1"/>
          </p:cNvSpPr>
          <p:nvPr/>
        </p:nvSpPr>
        <p:spPr bwMode="auto">
          <a:xfrm rot="-5400000">
            <a:off x="272494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9" name="Oval 482"/>
          <p:cNvSpPr>
            <a:spLocks noChangeArrowheads="1"/>
          </p:cNvSpPr>
          <p:nvPr/>
        </p:nvSpPr>
        <p:spPr bwMode="auto">
          <a:xfrm rot="-5400000">
            <a:off x="272494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0" name="Oval 483"/>
          <p:cNvSpPr>
            <a:spLocks noChangeArrowheads="1"/>
          </p:cNvSpPr>
          <p:nvPr/>
        </p:nvSpPr>
        <p:spPr bwMode="auto">
          <a:xfrm rot="-5400000">
            <a:off x="272494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1" name="Oval 484"/>
          <p:cNvSpPr>
            <a:spLocks noChangeArrowheads="1"/>
          </p:cNvSpPr>
          <p:nvPr/>
        </p:nvSpPr>
        <p:spPr bwMode="auto">
          <a:xfrm rot="-5400000">
            <a:off x="272494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2" name="Oval 485"/>
          <p:cNvSpPr>
            <a:spLocks noChangeArrowheads="1"/>
          </p:cNvSpPr>
          <p:nvPr/>
        </p:nvSpPr>
        <p:spPr bwMode="auto">
          <a:xfrm rot="-5400000">
            <a:off x="28709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3" name="Oval 486"/>
          <p:cNvSpPr>
            <a:spLocks noChangeArrowheads="1"/>
          </p:cNvSpPr>
          <p:nvPr/>
        </p:nvSpPr>
        <p:spPr bwMode="auto">
          <a:xfrm rot="-5400000">
            <a:off x="28709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4" name="Oval 487"/>
          <p:cNvSpPr>
            <a:spLocks noChangeArrowheads="1"/>
          </p:cNvSpPr>
          <p:nvPr/>
        </p:nvSpPr>
        <p:spPr bwMode="auto">
          <a:xfrm rot="-5400000">
            <a:off x="28709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5" name="Oval 488"/>
          <p:cNvSpPr>
            <a:spLocks noChangeArrowheads="1"/>
          </p:cNvSpPr>
          <p:nvPr/>
        </p:nvSpPr>
        <p:spPr bwMode="auto">
          <a:xfrm rot="-5400000">
            <a:off x="28709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6" name="Oval 489"/>
          <p:cNvSpPr>
            <a:spLocks noChangeArrowheads="1"/>
          </p:cNvSpPr>
          <p:nvPr/>
        </p:nvSpPr>
        <p:spPr bwMode="auto">
          <a:xfrm rot="-5400000">
            <a:off x="287099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7" name="Oval 490"/>
          <p:cNvSpPr>
            <a:spLocks noChangeArrowheads="1"/>
          </p:cNvSpPr>
          <p:nvPr/>
        </p:nvSpPr>
        <p:spPr bwMode="auto">
          <a:xfrm rot="-5400000">
            <a:off x="28709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8" name="Oval 491"/>
          <p:cNvSpPr>
            <a:spLocks noChangeArrowheads="1"/>
          </p:cNvSpPr>
          <p:nvPr/>
        </p:nvSpPr>
        <p:spPr bwMode="auto">
          <a:xfrm rot="-5400000">
            <a:off x="286940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9" name="Oval 492"/>
          <p:cNvSpPr>
            <a:spLocks noChangeArrowheads="1"/>
          </p:cNvSpPr>
          <p:nvPr/>
        </p:nvSpPr>
        <p:spPr bwMode="auto">
          <a:xfrm rot="-5400000">
            <a:off x="286940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0" name="Oval 493"/>
          <p:cNvSpPr>
            <a:spLocks noChangeArrowheads="1"/>
          </p:cNvSpPr>
          <p:nvPr/>
        </p:nvSpPr>
        <p:spPr bwMode="auto">
          <a:xfrm rot="-5400000">
            <a:off x="286940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1" name="Oval 494"/>
          <p:cNvSpPr>
            <a:spLocks noChangeArrowheads="1"/>
          </p:cNvSpPr>
          <p:nvPr/>
        </p:nvSpPr>
        <p:spPr bwMode="auto">
          <a:xfrm rot="-5400000">
            <a:off x="286940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2" name="Oval 495"/>
          <p:cNvSpPr>
            <a:spLocks noChangeArrowheads="1"/>
          </p:cNvSpPr>
          <p:nvPr/>
        </p:nvSpPr>
        <p:spPr bwMode="auto">
          <a:xfrm rot="-5400000">
            <a:off x="30122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3" name="Oval 496"/>
          <p:cNvSpPr>
            <a:spLocks noChangeArrowheads="1"/>
          </p:cNvSpPr>
          <p:nvPr/>
        </p:nvSpPr>
        <p:spPr bwMode="auto">
          <a:xfrm rot="-5400000">
            <a:off x="30122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4" name="Oval 497"/>
          <p:cNvSpPr>
            <a:spLocks noChangeArrowheads="1"/>
          </p:cNvSpPr>
          <p:nvPr/>
        </p:nvSpPr>
        <p:spPr bwMode="auto">
          <a:xfrm rot="-5400000">
            <a:off x="30122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5" name="Oval 498"/>
          <p:cNvSpPr>
            <a:spLocks noChangeArrowheads="1"/>
          </p:cNvSpPr>
          <p:nvPr/>
        </p:nvSpPr>
        <p:spPr bwMode="auto">
          <a:xfrm rot="-5400000">
            <a:off x="30122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6" name="Oval 499"/>
          <p:cNvSpPr>
            <a:spLocks noChangeArrowheads="1"/>
          </p:cNvSpPr>
          <p:nvPr/>
        </p:nvSpPr>
        <p:spPr bwMode="auto">
          <a:xfrm rot="-5400000">
            <a:off x="301228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7" name="Oval 500"/>
          <p:cNvSpPr>
            <a:spLocks noChangeArrowheads="1"/>
          </p:cNvSpPr>
          <p:nvPr/>
        </p:nvSpPr>
        <p:spPr bwMode="auto">
          <a:xfrm rot="-5400000">
            <a:off x="30122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8" name="Oval 501"/>
          <p:cNvSpPr>
            <a:spLocks noChangeArrowheads="1"/>
          </p:cNvSpPr>
          <p:nvPr/>
        </p:nvSpPr>
        <p:spPr bwMode="auto">
          <a:xfrm rot="-5400000">
            <a:off x="301069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9" name="Oval 502"/>
          <p:cNvSpPr>
            <a:spLocks noChangeArrowheads="1"/>
          </p:cNvSpPr>
          <p:nvPr/>
        </p:nvSpPr>
        <p:spPr bwMode="auto">
          <a:xfrm rot="-5400000">
            <a:off x="301069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0" name="Oval 503"/>
          <p:cNvSpPr>
            <a:spLocks noChangeArrowheads="1"/>
          </p:cNvSpPr>
          <p:nvPr/>
        </p:nvSpPr>
        <p:spPr bwMode="auto">
          <a:xfrm rot="-5400000">
            <a:off x="30106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1" name="Oval 504"/>
          <p:cNvSpPr>
            <a:spLocks noChangeArrowheads="1"/>
          </p:cNvSpPr>
          <p:nvPr/>
        </p:nvSpPr>
        <p:spPr bwMode="auto">
          <a:xfrm rot="-5400000">
            <a:off x="30106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2" name="Oval 505"/>
          <p:cNvSpPr>
            <a:spLocks noChangeArrowheads="1"/>
          </p:cNvSpPr>
          <p:nvPr/>
        </p:nvSpPr>
        <p:spPr bwMode="auto">
          <a:xfrm rot="-5400000">
            <a:off x="315674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3" name="Oval 506"/>
          <p:cNvSpPr>
            <a:spLocks noChangeArrowheads="1"/>
          </p:cNvSpPr>
          <p:nvPr/>
        </p:nvSpPr>
        <p:spPr bwMode="auto">
          <a:xfrm rot="-5400000">
            <a:off x="315674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4" name="Oval 507"/>
          <p:cNvSpPr>
            <a:spLocks noChangeArrowheads="1"/>
          </p:cNvSpPr>
          <p:nvPr/>
        </p:nvSpPr>
        <p:spPr bwMode="auto">
          <a:xfrm rot="-5400000">
            <a:off x="315674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5" name="Oval 508"/>
          <p:cNvSpPr>
            <a:spLocks noChangeArrowheads="1"/>
          </p:cNvSpPr>
          <p:nvPr/>
        </p:nvSpPr>
        <p:spPr bwMode="auto">
          <a:xfrm rot="-5400000">
            <a:off x="315674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6" name="Oval 509"/>
          <p:cNvSpPr>
            <a:spLocks noChangeArrowheads="1"/>
          </p:cNvSpPr>
          <p:nvPr/>
        </p:nvSpPr>
        <p:spPr bwMode="auto">
          <a:xfrm rot="-5400000">
            <a:off x="315674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7" name="Oval 510"/>
          <p:cNvSpPr>
            <a:spLocks noChangeArrowheads="1"/>
          </p:cNvSpPr>
          <p:nvPr/>
        </p:nvSpPr>
        <p:spPr bwMode="auto">
          <a:xfrm rot="-5400000">
            <a:off x="315674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8" name="Oval 511"/>
          <p:cNvSpPr>
            <a:spLocks noChangeArrowheads="1"/>
          </p:cNvSpPr>
          <p:nvPr/>
        </p:nvSpPr>
        <p:spPr bwMode="auto">
          <a:xfrm rot="-5400000">
            <a:off x="315515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9" name="Oval 512"/>
          <p:cNvSpPr>
            <a:spLocks noChangeArrowheads="1"/>
          </p:cNvSpPr>
          <p:nvPr/>
        </p:nvSpPr>
        <p:spPr bwMode="auto">
          <a:xfrm rot="-5400000">
            <a:off x="315515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0" name="Oval 513"/>
          <p:cNvSpPr>
            <a:spLocks noChangeArrowheads="1"/>
          </p:cNvSpPr>
          <p:nvPr/>
        </p:nvSpPr>
        <p:spPr bwMode="auto">
          <a:xfrm rot="-5400000">
            <a:off x="31551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1" name="Oval 514"/>
          <p:cNvSpPr>
            <a:spLocks noChangeArrowheads="1"/>
          </p:cNvSpPr>
          <p:nvPr/>
        </p:nvSpPr>
        <p:spPr bwMode="auto">
          <a:xfrm rot="-5400000">
            <a:off x="31551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2" name="Oval 515"/>
          <p:cNvSpPr>
            <a:spLocks noChangeArrowheads="1"/>
          </p:cNvSpPr>
          <p:nvPr/>
        </p:nvSpPr>
        <p:spPr bwMode="auto">
          <a:xfrm rot="-5400000">
            <a:off x="330120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3" name="Oval 516"/>
          <p:cNvSpPr>
            <a:spLocks noChangeArrowheads="1"/>
          </p:cNvSpPr>
          <p:nvPr/>
        </p:nvSpPr>
        <p:spPr bwMode="auto">
          <a:xfrm rot="-5400000">
            <a:off x="330120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4" name="Oval 517"/>
          <p:cNvSpPr>
            <a:spLocks noChangeArrowheads="1"/>
          </p:cNvSpPr>
          <p:nvPr/>
        </p:nvSpPr>
        <p:spPr bwMode="auto">
          <a:xfrm rot="-5400000">
            <a:off x="330120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5" name="Oval 518"/>
          <p:cNvSpPr>
            <a:spLocks noChangeArrowheads="1"/>
          </p:cNvSpPr>
          <p:nvPr/>
        </p:nvSpPr>
        <p:spPr bwMode="auto">
          <a:xfrm rot="-5400000">
            <a:off x="330120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6" name="Oval 519"/>
          <p:cNvSpPr>
            <a:spLocks noChangeArrowheads="1"/>
          </p:cNvSpPr>
          <p:nvPr/>
        </p:nvSpPr>
        <p:spPr bwMode="auto">
          <a:xfrm rot="-5400000">
            <a:off x="330120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7" name="Oval 520"/>
          <p:cNvSpPr>
            <a:spLocks noChangeArrowheads="1"/>
          </p:cNvSpPr>
          <p:nvPr/>
        </p:nvSpPr>
        <p:spPr bwMode="auto">
          <a:xfrm rot="-5400000">
            <a:off x="330120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8" name="Oval 521"/>
          <p:cNvSpPr>
            <a:spLocks noChangeArrowheads="1"/>
          </p:cNvSpPr>
          <p:nvPr/>
        </p:nvSpPr>
        <p:spPr bwMode="auto">
          <a:xfrm rot="-5400000">
            <a:off x="330120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9" name="Oval 522"/>
          <p:cNvSpPr>
            <a:spLocks noChangeArrowheads="1"/>
          </p:cNvSpPr>
          <p:nvPr/>
        </p:nvSpPr>
        <p:spPr bwMode="auto">
          <a:xfrm rot="-5400000">
            <a:off x="330120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0" name="Oval 523"/>
          <p:cNvSpPr>
            <a:spLocks noChangeArrowheads="1"/>
          </p:cNvSpPr>
          <p:nvPr/>
        </p:nvSpPr>
        <p:spPr bwMode="auto">
          <a:xfrm rot="-5400000">
            <a:off x="330120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1" name="Oval 524"/>
          <p:cNvSpPr>
            <a:spLocks noChangeArrowheads="1"/>
          </p:cNvSpPr>
          <p:nvPr/>
        </p:nvSpPr>
        <p:spPr bwMode="auto">
          <a:xfrm rot="-5400000">
            <a:off x="330120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2" name="Oval 525"/>
          <p:cNvSpPr>
            <a:spLocks noChangeArrowheads="1"/>
          </p:cNvSpPr>
          <p:nvPr/>
        </p:nvSpPr>
        <p:spPr bwMode="auto">
          <a:xfrm rot="-5400000">
            <a:off x="344566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3" name="Oval 526"/>
          <p:cNvSpPr>
            <a:spLocks noChangeArrowheads="1"/>
          </p:cNvSpPr>
          <p:nvPr/>
        </p:nvSpPr>
        <p:spPr bwMode="auto">
          <a:xfrm rot="-5400000">
            <a:off x="344566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4" name="Oval 527"/>
          <p:cNvSpPr>
            <a:spLocks noChangeArrowheads="1"/>
          </p:cNvSpPr>
          <p:nvPr/>
        </p:nvSpPr>
        <p:spPr bwMode="auto">
          <a:xfrm rot="-5400000">
            <a:off x="344566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5" name="Oval 528"/>
          <p:cNvSpPr>
            <a:spLocks noChangeArrowheads="1"/>
          </p:cNvSpPr>
          <p:nvPr/>
        </p:nvSpPr>
        <p:spPr bwMode="auto">
          <a:xfrm rot="-5400000">
            <a:off x="344566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6" name="Oval 529"/>
          <p:cNvSpPr>
            <a:spLocks noChangeArrowheads="1"/>
          </p:cNvSpPr>
          <p:nvPr/>
        </p:nvSpPr>
        <p:spPr bwMode="auto">
          <a:xfrm rot="-5400000">
            <a:off x="344566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7" name="Oval 530"/>
          <p:cNvSpPr>
            <a:spLocks noChangeArrowheads="1"/>
          </p:cNvSpPr>
          <p:nvPr/>
        </p:nvSpPr>
        <p:spPr bwMode="auto">
          <a:xfrm rot="-5400000">
            <a:off x="344566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8" name="Oval 531"/>
          <p:cNvSpPr>
            <a:spLocks noChangeArrowheads="1"/>
          </p:cNvSpPr>
          <p:nvPr/>
        </p:nvSpPr>
        <p:spPr bwMode="auto">
          <a:xfrm rot="-5400000">
            <a:off x="344566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9" name="Oval 532"/>
          <p:cNvSpPr>
            <a:spLocks noChangeArrowheads="1"/>
          </p:cNvSpPr>
          <p:nvPr/>
        </p:nvSpPr>
        <p:spPr bwMode="auto">
          <a:xfrm rot="-5400000">
            <a:off x="344566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0" name="Oval 533"/>
          <p:cNvSpPr>
            <a:spLocks noChangeArrowheads="1"/>
          </p:cNvSpPr>
          <p:nvPr/>
        </p:nvSpPr>
        <p:spPr bwMode="auto">
          <a:xfrm rot="-5400000">
            <a:off x="344566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1" name="Oval 534"/>
          <p:cNvSpPr>
            <a:spLocks noChangeArrowheads="1"/>
          </p:cNvSpPr>
          <p:nvPr/>
        </p:nvSpPr>
        <p:spPr bwMode="auto">
          <a:xfrm rot="-5400000">
            <a:off x="344566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2" name="Oval 535"/>
          <p:cNvSpPr>
            <a:spLocks noChangeArrowheads="1"/>
          </p:cNvSpPr>
          <p:nvPr/>
        </p:nvSpPr>
        <p:spPr bwMode="auto">
          <a:xfrm rot="-5400000">
            <a:off x="35901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3" name="Oval 536"/>
          <p:cNvSpPr>
            <a:spLocks noChangeArrowheads="1"/>
          </p:cNvSpPr>
          <p:nvPr/>
        </p:nvSpPr>
        <p:spPr bwMode="auto">
          <a:xfrm rot="-5400000">
            <a:off x="35901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4" name="Oval 537"/>
          <p:cNvSpPr>
            <a:spLocks noChangeArrowheads="1"/>
          </p:cNvSpPr>
          <p:nvPr/>
        </p:nvSpPr>
        <p:spPr bwMode="auto">
          <a:xfrm rot="-5400000">
            <a:off x="35901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5" name="Oval 538"/>
          <p:cNvSpPr>
            <a:spLocks noChangeArrowheads="1"/>
          </p:cNvSpPr>
          <p:nvPr/>
        </p:nvSpPr>
        <p:spPr bwMode="auto">
          <a:xfrm rot="-5400000">
            <a:off x="35901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6" name="Oval 539"/>
          <p:cNvSpPr>
            <a:spLocks noChangeArrowheads="1"/>
          </p:cNvSpPr>
          <p:nvPr/>
        </p:nvSpPr>
        <p:spPr bwMode="auto">
          <a:xfrm rot="-5400000">
            <a:off x="359013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7" name="Oval 540"/>
          <p:cNvSpPr>
            <a:spLocks noChangeArrowheads="1"/>
          </p:cNvSpPr>
          <p:nvPr/>
        </p:nvSpPr>
        <p:spPr bwMode="auto">
          <a:xfrm rot="-5400000">
            <a:off x="35901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8" name="Oval 541"/>
          <p:cNvSpPr>
            <a:spLocks noChangeArrowheads="1"/>
          </p:cNvSpPr>
          <p:nvPr/>
        </p:nvSpPr>
        <p:spPr bwMode="auto">
          <a:xfrm rot="-5400000">
            <a:off x="359013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9" name="Oval 542"/>
          <p:cNvSpPr>
            <a:spLocks noChangeArrowheads="1"/>
          </p:cNvSpPr>
          <p:nvPr/>
        </p:nvSpPr>
        <p:spPr bwMode="auto">
          <a:xfrm rot="-5400000">
            <a:off x="359013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0" name="Oval 543"/>
          <p:cNvSpPr>
            <a:spLocks noChangeArrowheads="1"/>
          </p:cNvSpPr>
          <p:nvPr/>
        </p:nvSpPr>
        <p:spPr bwMode="auto">
          <a:xfrm rot="-5400000">
            <a:off x="35901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1" name="Oval 544"/>
          <p:cNvSpPr>
            <a:spLocks noChangeArrowheads="1"/>
          </p:cNvSpPr>
          <p:nvPr/>
        </p:nvSpPr>
        <p:spPr bwMode="auto">
          <a:xfrm rot="-5400000">
            <a:off x="35901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2" name="Oval 545"/>
          <p:cNvSpPr>
            <a:spLocks noChangeArrowheads="1"/>
          </p:cNvSpPr>
          <p:nvPr/>
        </p:nvSpPr>
        <p:spPr bwMode="auto">
          <a:xfrm rot="-5400000">
            <a:off x="37345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3" name="Oval 546"/>
          <p:cNvSpPr>
            <a:spLocks noChangeArrowheads="1"/>
          </p:cNvSpPr>
          <p:nvPr/>
        </p:nvSpPr>
        <p:spPr bwMode="auto">
          <a:xfrm rot="-5400000">
            <a:off x="37345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4" name="Oval 547"/>
          <p:cNvSpPr>
            <a:spLocks noChangeArrowheads="1"/>
          </p:cNvSpPr>
          <p:nvPr/>
        </p:nvSpPr>
        <p:spPr bwMode="auto">
          <a:xfrm rot="-5400000">
            <a:off x="37345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5" name="Oval 548"/>
          <p:cNvSpPr>
            <a:spLocks noChangeArrowheads="1"/>
          </p:cNvSpPr>
          <p:nvPr/>
        </p:nvSpPr>
        <p:spPr bwMode="auto">
          <a:xfrm rot="-5400000">
            <a:off x="37345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6" name="Oval 549"/>
          <p:cNvSpPr>
            <a:spLocks noChangeArrowheads="1"/>
          </p:cNvSpPr>
          <p:nvPr/>
        </p:nvSpPr>
        <p:spPr bwMode="auto">
          <a:xfrm rot="-5400000">
            <a:off x="373459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7" name="Oval 550"/>
          <p:cNvSpPr>
            <a:spLocks noChangeArrowheads="1"/>
          </p:cNvSpPr>
          <p:nvPr/>
        </p:nvSpPr>
        <p:spPr bwMode="auto">
          <a:xfrm rot="-5400000">
            <a:off x="37345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8" name="Oval 551"/>
          <p:cNvSpPr>
            <a:spLocks noChangeArrowheads="1"/>
          </p:cNvSpPr>
          <p:nvPr/>
        </p:nvSpPr>
        <p:spPr bwMode="auto">
          <a:xfrm rot="-5400000">
            <a:off x="373459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9" name="Oval 552"/>
          <p:cNvSpPr>
            <a:spLocks noChangeArrowheads="1"/>
          </p:cNvSpPr>
          <p:nvPr/>
        </p:nvSpPr>
        <p:spPr bwMode="auto">
          <a:xfrm rot="-5400000">
            <a:off x="373459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0" name="Oval 553"/>
          <p:cNvSpPr>
            <a:spLocks noChangeArrowheads="1"/>
          </p:cNvSpPr>
          <p:nvPr/>
        </p:nvSpPr>
        <p:spPr bwMode="auto">
          <a:xfrm rot="-5400000">
            <a:off x="37345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1" name="Oval 554"/>
          <p:cNvSpPr>
            <a:spLocks noChangeArrowheads="1"/>
          </p:cNvSpPr>
          <p:nvPr/>
        </p:nvSpPr>
        <p:spPr bwMode="auto">
          <a:xfrm rot="-5400000">
            <a:off x="37345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2" name="Oval 555"/>
          <p:cNvSpPr>
            <a:spLocks noChangeArrowheads="1"/>
          </p:cNvSpPr>
          <p:nvPr/>
        </p:nvSpPr>
        <p:spPr bwMode="auto">
          <a:xfrm rot="-5400000">
            <a:off x="38790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3" name="Oval 556"/>
          <p:cNvSpPr>
            <a:spLocks noChangeArrowheads="1"/>
          </p:cNvSpPr>
          <p:nvPr/>
        </p:nvSpPr>
        <p:spPr bwMode="auto">
          <a:xfrm rot="-5400000">
            <a:off x="38790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4" name="Oval 557"/>
          <p:cNvSpPr>
            <a:spLocks noChangeArrowheads="1"/>
          </p:cNvSpPr>
          <p:nvPr/>
        </p:nvSpPr>
        <p:spPr bwMode="auto">
          <a:xfrm rot="-5400000">
            <a:off x="38790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5" name="Oval 558"/>
          <p:cNvSpPr>
            <a:spLocks noChangeArrowheads="1"/>
          </p:cNvSpPr>
          <p:nvPr/>
        </p:nvSpPr>
        <p:spPr bwMode="auto">
          <a:xfrm rot="-5400000">
            <a:off x="38790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6" name="Oval 559"/>
          <p:cNvSpPr>
            <a:spLocks noChangeArrowheads="1"/>
          </p:cNvSpPr>
          <p:nvPr/>
        </p:nvSpPr>
        <p:spPr bwMode="auto">
          <a:xfrm rot="-5400000">
            <a:off x="387905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7" name="Oval 560"/>
          <p:cNvSpPr>
            <a:spLocks noChangeArrowheads="1"/>
          </p:cNvSpPr>
          <p:nvPr/>
        </p:nvSpPr>
        <p:spPr bwMode="auto">
          <a:xfrm rot="-5400000">
            <a:off x="38790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8" name="Oval 561"/>
          <p:cNvSpPr>
            <a:spLocks noChangeArrowheads="1"/>
          </p:cNvSpPr>
          <p:nvPr/>
        </p:nvSpPr>
        <p:spPr bwMode="auto">
          <a:xfrm rot="-5400000">
            <a:off x="387905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9" name="Oval 562"/>
          <p:cNvSpPr>
            <a:spLocks noChangeArrowheads="1"/>
          </p:cNvSpPr>
          <p:nvPr/>
        </p:nvSpPr>
        <p:spPr bwMode="auto">
          <a:xfrm rot="-5400000">
            <a:off x="387905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0" name="Oval 563"/>
          <p:cNvSpPr>
            <a:spLocks noChangeArrowheads="1"/>
          </p:cNvSpPr>
          <p:nvPr/>
        </p:nvSpPr>
        <p:spPr bwMode="auto">
          <a:xfrm rot="-5400000">
            <a:off x="38790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1" name="Oval 564"/>
          <p:cNvSpPr>
            <a:spLocks noChangeArrowheads="1"/>
          </p:cNvSpPr>
          <p:nvPr/>
        </p:nvSpPr>
        <p:spPr bwMode="auto">
          <a:xfrm rot="-5400000">
            <a:off x="38790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2" name="Oval 565"/>
          <p:cNvSpPr>
            <a:spLocks noChangeArrowheads="1"/>
          </p:cNvSpPr>
          <p:nvPr/>
        </p:nvSpPr>
        <p:spPr bwMode="auto">
          <a:xfrm rot="-5400000">
            <a:off x="402034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3" name="Oval 566"/>
          <p:cNvSpPr>
            <a:spLocks noChangeArrowheads="1"/>
          </p:cNvSpPr>
          <p:nvPr/>
        </p:nvSpPr>
        <p:spPr bwMode="auto">
          <a:xfrm rot="-5400000">
            <a:off x="402034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4" name="Oval 567"/>
          <p:cNvSpPr>
            <a:spLocks noChangeArrowheads="1"/>
          </p:cNvSpPr>
          <p:nvPr/>
        </p:nvSpPr>
        <p:spPr bwMode="auto">
          <a:xfrm rot="-5400000">
            <a:off x="402034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5" name="Oval 568"/>
          <p:cNvSpPr>
            <a:spLocks noChangeArrowheads="1"/>
          </p:cNvSpPr>
          <p:nvPr/>
        </p:nvSpPr>
        <p:spPr bwMode="auto">
          <a:xfrm rot="-5400000">
            <a:off x="402034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6" name="Oval 569"/>
          <p:cNvSpPr>
            <a:spLocks noChangeArrowheads="1"/>
          </p:cNvSpPr>
          <p:nvPr/>
        </p:nvSpPr>
        <p:spPr bwMode="auto">
          <a:xfrm rot="-5400000">
            <a:off x="402034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7" name="Oval 570"/>
          <p:cNvSpPr>
            <a:spLocks noChangeArrowheads="1"/>
          </p:cNvSpPr>
          <p:nvPr/>
        </p:nvSpPr>
        <p:spPr bwMode="auto">
          <a:xfrm rot="-5400000">
            <a:off x="402034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8" name="Oval 571"/>
          <p:cNvSpPr>
            <a:spLocks noChangeArrowheads="1"/>
          </p:cNvSpPr>
          <p:nvPr/>
        </p:nvSpPr>
        <p:spPr bwMode="auto">
          <a:xfrm rot="-5400000">
            <a:off x="402034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9" name="Oval 572"/>
          <p:cNvSpPr>
            <a:spLocks noChangeArrowheads="1"/>
          </p:cNvSpPr>
          <p:nvPr/>
        </p:nvSpPr>
        <p:spPr bwMode="auto">
          <a:xfrm rot="-5400000">
            <a:off x="402034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0" name="Oval 573"/>
          <p:cNvSpPr>
            <a:spLocks noChangeArrowheads="1"/>
          </p:cNvSpPr>
          <p:nvPr/>
        </p:nvSpPr>
        <p:spPr bwMode="auto">
          <a:xfrm rot="-5400000">
            <a:off x="402034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1" name="Oval 574"/>
          <p:cNvSpPr>
            <a:spLocks noChangeArrowheads="1"/>
          </p:cNvSpPr>
          <p:nvPr/>
        </p:nvSpPr>
        <p:spPr bwMode="auto">
          <a:xfrm rot="-5400000">
            <a:off x="402034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2" name="Oval 575"/>
          <p:cNvSpPr>
            <a:spLocks noChangeArrowheads="1"/>
          </p:cNvSpPr>
          <p:nvPr/>
        </p:nvSpPr>
        <p:spPr bwMode="auto">
          <a:xfrm rot="-5400000">
            <a:off x="416480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3" name="Oval 576"/>
          <p:cNvSpPr>
            <a:spLocks noChangeArrowheads="1"/>
          </p:cNvSpPr>
          <p:nvPr/>
        </p:nvSpPr>
        <p:spPr bwMode="auto">
          <a:xfrm rot="-5400000">
            <a:off x="416480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4" name="Oval 577"/>
          <p:cNvSpPr>
            <a:spLocks noChangeArrowheads="1"/>
          </p:cNvSpPr>
          <p:nvPr/>
        </p:nvSpPr>
        <p:spPr bwMode="auto">
          <a:xfrm rot="-5400000">
            <a:off x="416480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5" name="Oval 578"/>
          <p:cNvSpPr>
            <a:spLocks noChangeArrowheads="1"/>
          </p:cNvSpPr>
          <p:nvPr/>
        </p:nvSpPr>
        <p:spPr bwMode="auto">
          <a:xfrm rot="-5400000">
            <a:off x="416480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6" name="Oval 579"/>
          <p:cNvSpPr>
            <a:spLocks noChangeArrowheads="1"/>
          </p:cNvSpPr>
          <p:nvPr/>
        </p:nvSpPr>
        <p:spPr bwMode="auto">
          <a:xfrm rot="-5400000">
            <a:off x="416480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7" name="Oval 580"/>
          <p:cNvSpPr>
            <a:spLocks noChangeArrowheads="1"/>
          </p:cNvSpPr>
          <p:nvPr/>
        </p:nvSpPr>
        <p:spPr bwMode="auto">
          <a:xfrm rot="-5400000">
            <a:off x="416480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8" name="Oval 581"/>
          <p:cNvSpPr>
            <a:spLocks noChangeArrowheads="1"/>
          </p:cNvSpPr>
          <p:nvPr/>
        </p:nvSpPr>
        <p:spPr bwMode="auto">
          <a:xfrm rot="-5400000">
            <a:off x="416480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9" name="Oval 582"/>
          <p:cNvSpPr>
            <a:spLocks noChangeArrowheads="1"/>
          </p:cNvSpPr>
          <p:nvPr/>
        </p:nvSpPr>
        <p:spPr bwMode="auto">
          <a:xfrm rot="-5400000">
            <a:off x="416480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0" name="Oval 583"/>
          <p:cNvSpPr>
            <a:spLocks noChangeArrowheads="1"/>
          </p:cNvSpPr>
          <p:nvPr/>
        </p:nvSpPr>
        <p:spPr bwMode="auto">
          <a:xfrm rot="-5400000">
            <a:off x="416480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1" name="Oval 584"/>
          <p:cNvSpPr>
            <a:spLocks noChangeArrowheads="1"/>
          </p:cNvSpPr>
          <p:nvPr/>
        </p:nvSpPr>
        <p:spPr bwMode="auto">
          <a:xfrm rot="-5400000">
            <a:off x="416480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2" name="Oval 585"/>
          <p:cNvSpPr>
            <a:spLocks noChangeArrowheads="1"/>
          </p:cNvSpPr>
          <p:nvPr/>
        </p:nvSpPr>
        <p:spPr bwMode="auto">
          <a:xfrm rot="-5400000">
            <a:off x="430926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3" name="Oval 586"/>
          <p:cNvSpPr>
            <a:spLocks noChangeArrowheads="1"/>
          </p:cNvSpPr>
          <p:nvPr/>
        </p:nvSpPr>
        <p:spPr bwMode="auto">
          <a:xfrm rot="-5400000">
            <a:off x="430926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4" name="Oval 587"/>
          <p:cNvSpPr>
            <a:spLocks noChangeArrowheads="1"/>
          </p:cNvSpPr>
          <p:nvPr/>
        </p:nvSpPr>
        <p:spPr bwMode="auto">
          <a:xfrm rot="-5400000">
            <a:off x="430926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5" name="Oval 588"/>
          <p:cNvSpPr>
            <a:spLocks noChangeArrowheads="1"/>
          </p:cNvSpPr>
          <p:nvPr/>
        </p:nvSpPr>
        <p:spPr bwMode="auto">
          <a:xfrm rot="-5400000">
            <a:off x="430926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6" name="Oval 589"/>
          <p:cNvSpPr>
            <a:spLocks noChangeArrowheads="1"/>
          </p:cNvSpPr>
          <p:nvPr/>
        </p:nvSpPr>
        <p:spPr bwMode="auto">
          <a:xfrm rot="-5400000">
            <a:off x="430926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7" name="Oval 590"/>
          <p:cNvSpPr>
            <a:spLocks noChangeArrowheads="1"/>
          </p:cNvSpPr>
          <p:nvPr/>
        </p:nvSpPr>
        <p:spPr bwMode="auto">
          <a:xfrm rot="-5400000">
            <a:off x="430926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8" name="Oval 591"/>
          <p:cNvSpPr>
            <a:spLocks noChangeArrowheads="1"/>
          </p:cNvSpPr>
          <p:nvPr/>
        </p:nvSpPr>
        <p:spPr bwMode="auto">
          <a:xfrm rot="-5400000">
            <a:off x="430926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9" name="Oval 592"/>
          <p:cNvSpPr>
            <a:spLocks noChangeArrowheads="1"/>
          </p:cNvSpPr>
          <p:nvPr/>
        </p:nvSpPr>
        <p:spPr bwMode="auto">
          <a:xfrm rot="-5400000">
            <a:off x="430926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0" name="Oval 593"/>
          <p:cNvSpPr>
            <a:spLocks noChangeArrowheads="1"/>
          </p:cNvSpPr>
          <p:nvPr/>
        </p:nvSpPr>
        <p:spPr bwMode="auto">
          <a:xfrm rot="-5400000">
            <a:off x="430926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1" name="Oval 594"/>
          <p:cNvSpPr>
            <a:spLocks noChangeArrowheads="1"/>
          </p:cNvSpPr>
          <p:nvPr/>
        </p:nvSpPr>
        <p:spPr bwMode="auto">
          <a:xfrm rot="-5400000">
            <a:off x="430926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2" name="Oval 595"/>
          <p:cNvSpPr>
            <a:spLocks noChangeArrowheads="1"/>
          </p:cNvSpPr>
          <p:nvPr/>
        </p:nvSpPr>
        <p:spPr bwMode="auto">
          <a:xfrm rot="-5400000">
            <a:off x="44537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3" name="Oval 596"/>
          <p:cNvSpPr>
            <a:spLocks noChangeArrowheads="1"/>
          </p:cNvSpPr>
          <p:nvPr/>
        </p:nvSpPr>
        <p:spPr bwMode="auto">
          <a:xfrm rot="-5400000">
            <a:off x="44537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4" name="Oval 597"/>
          <p:cNvSpPr>
            <a:spLocks noChangeArrowheads="1"/>
          </p:cNvSpPr>
          <p:nvPr/>
        </p:nvSpPr>
        <p:spPr bwMode="auto">
          <a:xfrm rot="-5400000">
            <a:off x="44537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5" name="Oval 598"/>
          <p:cNvSpPr>
            <a:spLocks noChangeArrowheads="1"/>
          </p:cNvSpPr>
          <p:nvPr/>
        </p:nvSpPr>
        <p:spPr bwMode="auto">
          <a:xfrm rot="-5400000">
            <a:off x="44537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6" name="Oval 599"/>
          <p:cNvSpPr>
            <a:spLocks noChangeArrowheads="1"/>
          </p:cNvSpPr>
          <p:nvPr/>
        </p:nvSpPr>
        <p:spPr bwMode="auto">
          <a:xfrm rot="-5400000">
            <a:off x="445373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7" name="Oval 600"/>
          <p:cNvSpPr>
            <a:spLocks noChangeArrowheads="1"/>
          </p:cNvSpPr>
          <p:nvPr/>
        </p:nvSpPr>
        <p:spPr bwMode="auto">
          <a:xfrm rot="-5400000">
            <a:off x="44537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8" name="Oval 601"/>
          <p:cNvSpPr>
            <a:spLocks noChangeArrowheads="1"/>
          </p:cNvSpPr>
          <p:nvPr/>
        </p:nvSpPr>
        <p:spPr bwMode="auto">
          <a:xfrm rot="-5400000">
            <a:off x="445373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9" name="Oval 602"/>
          <p:cNvSpPr>
            <a:spLocks noChangeArrowheads="1"/>
          </p:cNvSpPr>
          <p:nvPr/>
        </p:nvSpPr>
        <p:spPr bwMode="auto">
          <a:xfrm rot="-5400000">
            <a:off x="445373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0" name="Oval 603"/>
          <p:cNvSpPr>
            <a:spLocks noChangeArrowheads="1"/>
          </p:cNvSpPr>
          <p:nvPr/>
        </p:nvSpPr>
        <p:spPr bwMode="auto">
          <a:xfrm rot="-5400000">
            <a:off x="44537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1" name="Oval 604"/>
          <p:cNvSpPr>
            <a:spLocks noChangeArrowheads="1"/>
          </p:cNvSpPr>
          <p:nvPr/>
        </p:nvSpPr>
        <p:spPr bwMode="auto">
          <a:xfrm rot="-5400000">
            <a:off x="44537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2" name="Oval 605"/>
          <p:cNvSpPr>
            <a:spLocks noChangeArrowheads="1"/>
          </p:cNvSpPr>
          <p:nvPr/>
        </p:nvSpPr>
        <p:spPr bwMode="auto">
          <a:xfrm rot="-5400000">
            <a:off x="45981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3" name="Oval 606"/>
          <p:cNvSpPr>
            <a:spLocks noChangeArrowheads="1"/>
          </p:cNvSpPr>
          <p:nvPr/>
        </p:nvSpPr>
        <p:spPr bwMode="auto">
          <a:xfrm rot="-5400000">
            <a:off x="45981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4" name="Oval 607"/>
          <p:cNvSpPr>
            <a:spLocks noChangeArrowheads="1"/>
          </p:cNvSpPr>
          <p:nvPr/>
        </p:nvSpPr>
        <p:spPr bwMode="auto">
          <a:xfrm rot="-5400000">
            <a:off x="45981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5" name="Oval 608"/>
          <p:cNvSpPr>
            <a:spLocks noChangeArrowheads="1"/>
          </p:cNvSpPr>
          <p:nvPr/>
        </p:nvSpPr>
        <p:spPr bwMode="auto">
          <a:xfrm rot="-5400000">
            <a:off x="45981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6" name="Oval 609"/>
          <p:cNvSpPr>
            <a:spLocks noChangeArrowheads="1"/>
          </p:cNvSpPr>
          <p:nvPr/>
        </p:nvSpPr>
        <p:spPr bwMode="auto">
          <a:xfrm rot="-5400000">
            <a:off x="459819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7" name="Oval 610"/>
          <p:cNvSpPr>
            <a:spLocks noChangeArrowheads="1"/>
          </p:cNvSpPr>
          <p:nvPr/>
        </p:nvSpPr>
        <p:spPr bwMode="auto">
          <a:xfrm rot="-5400000">
            <a:off x="45981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8" name="Oval 611"/>
          <p:cNvSpPr>
            <a:spLocks noChangeArrowheads="1"/>
          </p:cNvSpPr>
          <p:nvPr/>
        </p:nvSpPr>
        <p:spPr bwMode="auto">
          <a:xfrm rot="-5400000">
            <a:off x="459819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9" name="Oval 612"/>
          <p:cNvSpPr>
            <a:spLocks noChangeArrowheads="1"/>
          </p:cNvSpPr>
          <p:nvPr/>
        </p:nvSpPr>
        <p:spPr bwMode="auto">
          <a:xfrm rot="-5400000">
            <a:off x="459819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0" name="Oval 613"/>
          <p:cNvSpPr>
            <a:spLocks noChangeArrowheads="1"/>
          </p:cNvSpPr>
          <p:nvPr/>
        </p:nvSpPr>
        <p:spPr bwMode="auto">
          <a:xfrm rot="-5400000">
            <a:off x="45981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1" name="Oval 614"/>
          <p:cNvSpPr>
            <a:spLocks noChangeArrowheads="1"/>
          </p:cNvSpPr>
          <p:nvPr/>
        </p:nvSpPr>
        <p:spPr bwMode="auto">
          <a:xfrm rot="-5400000">
            <a:off x="45981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2" name="Oval 615"/>
          <p:cNvSpPr>
            <a:spLocks noChangeArrowheads="1"/>
          </p:cNvSpPr>
          <p:nvPr/>
        </p:nvSpPr>
        <p:spPr bwMode="auto">
          <a:xfrm rot="-5400000">
            <a:off x="47426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3" name="Oval 616"/>
          <p:cNvSpPr>
            <a:spLocks noChangeArrowheads="1"/>
          </p:cNvSpPr>
          <p:nvPr/>
        </p:nvSpPr>
        <p:spPr bwMode="auto">
          <a:xfrm rot="-5400000">
            <a:off x="47426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4" name="Oval 617"/>
          <p:cNvSpPr>
            <a:spLocks noChangeArrowheads="1"/>
          </p:cNvSpPr>
          <p:nvPr/>
        </p:nvSpPr>
        <p:spPr bwMode="auto">
          <a:xfrm rot="-5400000">
            <a:off x="47426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5" name="Oval 618"/>
          <p:cNvSpPr>
            <a:spLocks noChangeArrowheads="1"/>
          </p:cNvSpPr>
          <p:nvPr/>
        </p:nvSpPr>
        <p:spPr bwMode="auto">
          <a:xfrm rot="-5400000">
            <a:off x="47426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6" name="Oval 619"/>
          <p:cNvSpPr>
            <a:spLocks noChangeArrowheads="1"/>
          </p:cNvSpPr>
          <p:nvPr/>
        </p:nvSpPr>
        <p:spPr bwMode="auto">
          <a:xfrm rot="-5400000">
            <a:off x="474265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7" name="Oval 620"/>
          <p:cNvSpPr>
            <a:spLocks noChangeArrowheads="1"/>
          </p:cNvSpPr>
          <p:nvPr/>
        </p:nvSpPr>
        <p:spPr bwMode="auto">
          <a:xfrm rot="-5400000">
            <a:off x="47426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8" name="Oval 621"/>
          <p:cNvSpPr>
            <a:spLocks noChangeArrowheads="1"/>
          </p:cNvSpPr>
          <p:nvPr/>
        </p:nvSpPr>
        <p:spPr bwMode="auto">
          <a:xfrm rot="-5400000">
            <a:off x="474265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9" name="Oval 622"/>
          <p:cNvSpPr>
            <a:spLocks noChangeArrowheads="1"/>
          </p:cNvSpPr>
          <p:nvPr/>
        </p:nvSpPr>
        <p:spPr bwMode="auto">
          <a:xfrm rot="-5400000">
            <a:off x="474265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0" name="Oval 623"/>
          <p:cNvSpPr>
            <a:spLocks noChangeArrowheads="1"/>
          </p:cNvSpPr>
          <p:nvPr/>
        </p:nvSpPr>
        <p:spPr bwMode="auto">
          <a:xfrm rot="-5400000">
            <a:off x="47426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1" name="Oval 624"/>
          <p:cNvSpPr>
            <a:spLocks noChangeArrowheads="1"/>
          </p:cNvSpPr>
          <p:nvPr/>
        </p:nvSpPr>
        <p:spPr bwMode="auto">
          <a:xfrm rot="-5400000">
            <a:off x="47426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2" name="Oval 625"/>
          <p:cNvSpPr>
            <a:spLocks noChangeArrowheads="1"/>
          </p:cNvSpPr>
          <p:nvPr/>
        </p:nvSpPr>
        <p:spPr bwMode="auto">
          <a:xfrm rot="-5400000">
            <a:off x="48871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3" name="Oval 626"/>
          <p:cNvSpPr>
            <a:spLocks noChangeArrowheads="1"/>
          </p:cNvSpPr>
          <p:nvPr/>
        </p:nvSpPr>
        <p:spPr bwMode="auto">
          <a:xfrm rot="-5400000">
            <a:off x="48871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4" name="Oval 627"/>
          <p:cNvSpPr>
            <a:spLocks noChangeArrowheads="1"/>
          </p:cNvSpPr>
          <p:nvPr/>
        </p:nvSpPr>
        <p:spPr bwMode="auto">
          <a:xfrm rot="-5400000">
            <a:off x="48871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5" name="Oval 628"/>
          <p:cNvSpPr>
            <a:spLocks noChangeArrowheads="1"/>
          </p:cNvSpPr>
          <p:nvPr/>
        </p:nvSpPr>
        <p:spPr bwMode="auto">
          <a:xfrm rot="-5400000">
            <a:off x="48871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6" name="Oval 629"/>
          <p:cNvSpPr>
            <a:spLocks noChangeArrowheads="1"/>
          </p:cNvSpPr>
          <p:nvPr/>
        </p:nvSpPr>
        <p:spPr bwMode="auto">
          <a:xfrm rot="-5400000">
            <a:off x="488711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7" name="Oval 630"/>
          <p:cNvSpPr>
            <a:spLocks noChangeArrowheads="1"/>
          </p:cNvSpPr>
          <p:nvPr/>
        </p:nvSpPr>
        <p:spPr bwMode="auto">
          <a:xfrm rot="-5400000">
            <a:off x="48871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8" name="Oval 631"/>
          <p:cNvSpPr>
            <a:spLocks noChangeArrowheads="1"/>
          </p:cNvSpPr>
          <p:nvPr/>
        </p:nvSpPr>
        <p:spPr bwMode="auto">
          <a:xfrm rot="-5400000">
            <a:off x="488711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9" name="Oval 632"/>
          <p:cNvSpPr>
            <a:spLocks noChangeArrowheads="1"/>
          </p:cNvSpPr>
          <p:nvPr/>
        </p:nvSpPr>
        <p:spPr bwMode="auto">
          <a:xfrm rot="-5400000">
            <a:off x="488711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0" name="Oval 633"/>
          <p:cNvSpPr>
            <a:spLocks noChangeArrowheads="1"/>
          </p:cNvSpPr>
          <p:nvPr/>
        </p:nvSpPr>
        <p:spPr bwMode="auto">
          <a:xfrm rot="-5400000">
            <a:off x="48871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1" name="Oval 634"/>
          <p:cNvSpPr>
            <a:spLocks noChangeArrowheads="1"/>
          </p:cNvSpPr>
          <p:nvPr/>
        </p:nvSpPr>
        <p:spPr bwMode="auto">
          <a:xfrm rot="-5400000">
            <a:off x="488711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2" name="Oval 635"/>
          <p:cNvSpPr>
            <a:spLocks noChangeArrowheads="1"/>
          </p:cNvSpPr>
          <p:nvPr/>
        </p:nvSpPr>
        <p:spPr bwMode="auto">
          <a:xfrm rot="-5400000">
            <a:off x="50284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3" name="Oval 636"/>
          <p:cNvSpPr>
            <a:spLocks noChangeArrowheads="1"/>
          </p:cNvSpPr>
          <p:nvPr/>
        </p:nvSpPr>
        <p:spPr bwMode="auto">
          <a:xfrm rot="-5400000">
            <a:off x="51728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4" name="Oval 637"/>
          <p:cNvSpPr>
            <a:spLocks noChangeArrowheads="1"/>
          </p:cNvSpPr>
          <p:nvPr/>
        </p:nvSpPr>
        <p:spPr bwMode="auto">
          <a:xfrm rot="-5400000">
            <a:off x="51728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5" name="Oval 638"/>
          <p:cNvSpPr>
            <a:spLocks noChangeArrowheads="1"/>
          </p:cNvSpPr>
          <p:nvPr/>
        </p:nvSpPr>
        <p:spPr bwMode="auto">
          <a:xfrm rot="-5400000">
            <a:off x="51728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6" name="Oval 639"/>
          <p:cNvSpPr>
            <a:spLocks noChangeArrowheads="1"/>
          </p:cNvSpPr>
          <p:nvPr/>
        </p:nvSpPr>
        <p:spPr bwMode="auto">
          <a:xfrm rot="-5400000">
            <a:off x="51728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7" name="Oval 640"/>
          <p:cNvSpPr>
            <a:spLocks noChangeArrowheads="1"/>
          </p:cNvSpPr>
          <p:nvPr/>
        </p:nvSpPr>
        <p:spPr bwMode="auto">
          <a:xfrm rot="-5400000">
            <a:off x="51728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8" name="Oval 641"/>
          <p:cNvSpPr>
            <a:spLocks noChangeArrowheads="1"/>
          </p:cNvSpPr>
          <p:nvPr/>
        </p:nvSpPr>
        <p:spPr bwMode="auto">
          <a:xfrm rot="-5400000">
            <a:off x="51728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9" name="Oval 642"/>
          <p:cNvSpPr>
            <a:spLocks noChangeArrowheads="1"/>
          </p:cNvSpPr>
          <p:nvPr/>
        </p:nvSpPr>
        <p:spPr bwMode="auto">
          <a:xfrm rot="-5400000">
            <a:off x="51728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0" name="Oval 643"/>
          <p:cNvSpPr>
            <a:spLocks noChangeArrowheads="1"/>
          </p:cNvSpPr>
          <p:nvPr/>
        </p:nvSpPr>
        <p:spPr bwMode="auto">
          <a:xfrm rot="-5400000">
            <a:off x="51728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1" name="Oval 644"/>
          <p:cNvSpPr>
            <a:spLocks noChangeArrowheads="1"/>
          </p:cNvSpPr>
          <p:nvPr/>
        </p:nvSpPr>
        <p:spPr bwMode="auto">
          <a:xfrm rot="-5400000">
            <a:off x="51728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2" name="Oval 645"/>
          <p:cNvSpPr>
            <a:spLocks noChangeArrowheads="1"/>
          </p:cNvSpPr>
          <p:nvPr/>
        </p:nvSpPr>
        <p:spPr bwMode="auto">
          <a:xfrm rot="-5400000">
            <a:off x="51728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3" name="Oval 646"/>
          <p:cNvSpPr>
            <a:spLocks noChangeArrowheads="1"/>
          </p:cNvSpPr>
          <p:nvPr/>
        </p:nvSpPr>
        <p:spPr bwMode="auto">
          <a:xfrm rot="-5400000">
            <a:off x="51728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4" name="Oval 647"/>
          <p:cNvSpPr>
            <a:spLocks noChangeArrowheads="1"/>
          </p:cNvSpPr>
          <p:nvPr/>
        </p:nvSpPr>
        <p:spPr bwMode="auto">
          <a:xfrm rot="-5400000">
            <a:off x="51728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5" name="Oval 648"/>
          <p:cNvSpPr>
            <a:spLocks noChangeArrowheads="1"/>
          </p:cNvSpPr>
          <p:nvPr/>
        </p:nvSpPr>
        <p:spPr bwMode="auto">
          <a:xfrm rot="-5400000">
            <a:off x="51728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6" name="Oval 649"/>
          <p:cNvSpPr>
            <a:spLocks noChangeArrowheads="1"/>
          </p:cNvSpPr>
          <p:nvPr/>
        </p:nvSpPr>
        <p:spPr bwMode="auto">
          <a:xfrm rot="-5400000">
            <a:off x="51760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7" name="Oval 650"/>
          <p:cNvSpPr>
            <a:spLocks noChangeArrowheads="1"/>
          </p:cNvSpPr>
          <p:nvPr/>
        </p:nvSpPr>
        <p:spPr bwMode="auto">
          <a:xfrm rot="-5400000">
            <a:off x="51696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8" name="Oval 651"/>
          <p:cNvSpPr>
            <a:spLocks noChangeArrowheads="1"/>
          </p:cNvSpPr>
          <p:nvPr/>
        </p:nvSpPr>
        <p:spPr bwMode="auto">
          <a:xfrm rot="-5400000">
            <a:off x="51696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9" name="Oval 652"/>
          <p:cNvSpPr>
            <a:spLocks noChangeArrowheads="1"/>
          </p:cNvSpPr>
          <p:nvPr/>
        </p:nvSpPr>
        <p:spPr bwMode="auto">
          <a:xfrm rot="-5400000">
            <a:off x="51696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0" name="Oval 653"/>
          <p:cNvSpPr>
            <a:spLocks noChangeArrowheads="1"/>
          </p:cNvSpPr>
          <p:nvPr/>
        </p:nvSpPr>
        <p:spPr bwMode="auto">
          <a:xfrm rot="-5400000">
            <a:off x="51696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1" name="Oval 654"/>
          <p:cNvSpPr>
            <a:spLocks noChangeArrowheads="1"/>
          </p:cNvSpPr>
          <p:nvPr/>
        </p:nvSpPr>
        <p:spPr bwMode="auto">
          <a:xfrm rot="-5400000">
            <a:off x="51696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2" name="Oval 655"/>
          <p:cNvSpPr>
            <a:spLocks noChangeArrowheads="1"/>
          </p:cNvSpPr>
          <p:nvPr/>
        </p:nvSpPr>
        <p:spPr bwMode="auto">
          <a:xfrm rot="-5400000">
            <a:off x="51696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3" name="Oval 656"/>
          <p:cNvSpPr>
            <a:spLocks noChangeArrowheads="1"/>
          </p:cNvSpPr>
          <p:nvPr/>
        </p:nvSpPr>
        <p:spPr bwMode="auto">
          <a:xfrm rot="-5400000">
            <a:off x="51696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4" name="Oval 657"/>
          <p:cNvSpPr>
            <a:spLocks noChangeArrowheads="1"/>
          </p:cNvSpPr>
          <p:nvPr/>
        </p:nvSpPr>
        <p:spPr bwMode="auto">
          <a:xfrm rot="-5400000">
            <a:off x="51696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5" name="Oval 658"/>
          <p:cNvSpPr>
            <a:spLocks noChangeArrowheads="1"/>
          </p:cNvSpPr>
          <p:nvPr/>
        </p:nvSpPr>
        <p:spPr bwMode="auto">
          <a:xfrm rot="-5400000">
            <a:off x="51696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6" name="Oval 659"/>
          <p:cNvSpPr>
            <a:spLocks noChangeArrowheads="1"/>
          </p:cNvSpPr>
          <p:nvPr/>
        </p:nvSpPr>
        <p:spPr bwMode="auto">
          <a:xfrm rot="-5400000">
            <a:off x="51696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7" name="Oval 660"/>
          <p:cNvSpPr>
            <a:spLocks noChangeArrowheads="1"/>
          </p:cNvSpPr>
          <p:nvPr/>
        </p:nvSpPr>
        <p:spPr bwMode="auto">
          <a:xfrm rot="-5400000">
            <a:off x="51728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8" name="Oval 661"/>
          <p:cNvSpPr>
            <a:spLocks noChangeArrowheads="1"/>
          </p:cNvSpPr>
          <p:nvPr/>
        </p:nvSpPr>
        <p:spPr bwMode="auto">
          <a:xfrm rot="-5400000">
            <a:off x="50252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9" name="Oval 662"/>
          <p:cNvSpPr>
            <a:spLocks noChangeArrowheads="1"/>
          </p:cNvSpPr>
          <p:nvPr/>
        </p:nvSpPr>
        <p:spPr bwMode="auto">
          <a:xfrm rot="-5400000">
            <a:off x="50252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0" name="Oval 663"/>
          <p:cNvSpPr>
            <a:spLocks noChangeArrowheads="1"/>
          </p:cNvSpPr>
          <p:nvPr/>
        </p:nvSpPr>
        <p:spPr bwMode="auto">
          <a:xfrm rot="-5400000">
            <a:off x="50252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1" name="Oval 664"/>
          <p:cNvSpPr>
            <a:spLocks noChangeArrowheads="1"/>
          </p:cNvSpPr>
          <p:nvPr/>
        </p:nvSpPr>
        <p:spPr bwMode="auto">
          <a:xfrm rot="-5400000">
            <a:off x="50252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2" name="Oval 665"/>
          <p:cNvSpPr>
            <a:spLocks noChangeArrowheads="1"/>
          </p:cNvSpPr>
          <p:nvPr/>
        </p:nvSpPr>
        <p:spPr bwMode="auto">
          <a:xfrm rot="-5400000">
            <a:off x="502523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3" name="Oval 666"/>
          <p:cNvSpPr>
            <a:spLocks noChangeArrowheads="1"/>
          </p:cNvSpPr>
          <p:nvPr/>
        </p:nvSpPr>
        <p:spPr bwMode="auto">
          <a:xfrm rot="-5400000">
            <a:off x="50252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4" name="Oval 667"/>
          <p:cNvSpPr>
            <a:spLocks noChangeArrowheads="1"/>
          </p:cNvSpPr>
          <p:nvPr/>
        </p:nvSpPr>
        <p:spPr bwMode="auto">
          <a:xfrm rot="-5400000">
            <a:off x="502523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5" name="Oval 668"/>
          <p:cNvSpPr>
            <a:spLocks noChangeArrowheads="1"/>
          </p:cNvSpPr>
          <p:nvPr/>
        </p:nvSpPr>
        <p:spPr bwMode="auto">
          <a:xfrm rot="-5400000">
            <a:off x="502523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6" name="Oval 669"/>
          <p:cNvSpPr>
            <a:spLocks noChangeArrowheads="1"/>
          </p:cNvSpPr>
          <p:nvPr/>
        </p:nvSpPr>
        <p:spPr bwMode="auto">
          <a:xfrm rot="-5400000">
            <a:off x="50252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7" name="Oval 670"/>
          <p:cNvSpPr>
            <a:spLocks noChangeArrowheads="1"/>
          </p:cNvSpPr>
          <p:nvPr/>
        </p:nvSpPr>
        <p:spPr bwMode="auto">
          <a:xfrm rot="-5400000">
            <a:off x="50252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8" name="Oval 671"/>
          <p:cNvSpPr>
            <a:spLocks noChangeArrowheads="1"/>
          </p:cNvSpPr>
          <p:nvPr/>
        </p:nvSpPr>
        <p:spPr bwMode="auto">
          <a:xfrm rot="-5400000">
            <a:off x="50284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9" name="Oval 672"/>
          <p:cNvSpPr>
            <a:spLocks noChangeArrowheads="1"/>
          </p:cNvSpPr>
          <p:nvPr/>
        </p:nvSpPr>
        <p:spPr bwMode="auto">
          <a:xfrm rot="-5400000">
            <a:off x="53125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0" name="Oval 673"/>
          <p:cNvSpPr>
            <a:spLocks noChangeArrowheads="1"/>
          </p:cNvSpPr>
          <p:nvPr/>
        </p:nvSpPr>
        <p:spPr bwMode="auto">
          <a:xfrm rot="-5400000">
            <a:off x="53125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1" name="Oval 674"/>
          <p:cNvSpPr>
            <a:spLocks noChangeArrowheads="1"/>
          </p:cNvSpPr>
          <p:nvPr/>
        </p:nvSpPr>
        <p:spPr bwMode="auto">
          <a:xfrm rot="-5400000">
            <a:off x="53125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2" name="Oval 675"/>
          <p:cNvSpPr>
            <a:spLocks noChangeArrowheads="1"/>
          </p:cNvSpPr>
          <p:nvPr/>
        </p:nvSpPr>
        <p:spPr bwMode="auto">
          <a:xfrm rot="-5400000">
            <a:off x="53125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3" name="Oval 676"/>
          <p:cNvSpPr>
            <a:spLocks noChangeArrowheads="1"/>
          </p:cNvSpPr>
          <p:nvPr/>
        </p:nvSpPr>
        <p:spPr bwMode="auto">
          <a:xfrm rot="-5400000">
            <a:off x="53125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4" name="Oval 677"/>
          <p:cNvSpPr>
            <a:spLocks noChangeArrowheads="1"/>
          </p:cNvSpPr>
          <p:nvPr/>
        </p:nvSpPr>
        <p:spPr bwMode="auto">
          <a:xfrm rot="-5400000">
            <a:off x="53125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5" name="Oval 678"/>
          <p:cNvSpPr>
            <a:spLocks noChangeArrowheads="1"/>
          </p:cNvSpPr>
          <p:nvPr/>
        </p:nvSpPr>
        <p:spPr bwMode="auto">
          <a:xfrm rot="-5400000">
            <a:off x="53125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6" name="Oval 679"/>
          <p:cNvSpPr>
            <a:spLocks noChangeArrowheads="1"/>
          </p:cNvSpPr>
          <p:nvPr/>
        </p:nvSpPr>
        <p:spPr bwMode="auto">
          <a:xfrm rot="-5400000">
            <a:off x="53125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7" name="Oval 680"/>
          <p:cNvSpPr>
            <a:spLocks noChangeArrowheads="1"/>
          </p:cNvSpPr>
          <p:nvPr/>
        </p:nvSpPr>
        <p:spPr bwMode="auto">
          <a:xfrm rot="-5400000">
            <a:off x="53125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8" name="Oval 681"/>
          <p:cNvSpPr>
            <a:spLocks noChangeArrowheads="1"/>
          </p:cNvSpPr>
          <p:nvPr/>
        </p:nvSpPr>
        <p:spPr bwMode="auto">
          <a:xfrm rot="-5400000">
            <a:off x="53125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9" name="Oval 682"/>
          <p:cNvSpPr>
            <a:spLocks noChangeArrowheads="1"/>
          </p:cNvSpPr>
          <p:nvPr/>
        </p:nvSpPr>
        <p:spPr bwMode="auto">
          <a:xfrm rot="-5400000">
            <a:off x="53125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0" name="Oval 683"/>
          <p:cNvSpPr>
            <a:spLocks noChangeArrowheads="1"/>
          </p:cNvSpPr>
          <p:nvPr/>
        </p:nvSpPr>
        <p:spPr bwMode="auto">
          <a:xfrm rot="-5400000">
            <a:off x="53125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1" name="Oval 684"/>
          <p:cNvSpPr>
            <a:spLocks noChangeArrowheads="1"/>
          </p:cNvSpPr>
          <p:nvPr/>
        </p:nvSpPr>
        <p:spPr bwMode="auto">
          <a:xfrm rot="-5400000">
            <a:off x="53125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2" name="Oval 685"/>
          <p:cNvSpPr>
            <a:spLocks noChangeArrowheads="1"/>
          </p:cNvSpPr>
          <p:nvPr/>
        </p:nvSpPr>
        <p:spPr bwMode="auto">
          <a:xfrm rot="-5400000">
            <a:off x="53157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3" name="Oval 686"/>
          <p:cNvSpPr>
            <a:spLocks noChangeArrowheads="1"/>
          </p:cNvSpPr>
          <p:nvPr/>
        </p:nvSpPr>
        <p:spPr bwMode="auto">
          <a:xfrm rot="-5400000">
            <a:off x="53093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4" name="Oval 687"/>
          <p:cNvSpPr>
            <a:spLocks noChangeArrowheads="1"/>
          </p:cNvSpPr>
          <p:nvPr/>
        </p:nvSpPr>
        <p:spPr bwMode="auto">
          <a:xfrm rot="-5400000">
            <a:off x="53093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5" name="Oval 688"/>
          <p:cNvSpPr>
            <a:spLocks noChangeArrowheads="1"/>
          </p:cNvSpPr>
          <p:nvPr/>
        </p:nvSpPr>
        <p:spPr bwMode="auto">
          <a:xfrm rot="-5400000">
            <a:off x="53093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6" name="Oval 689"/>
          <p:cNvSpPr>
            <a:spLocks noChangeArrowheads="1"/>
          </p:cNvSpPr>
          <p:nvPr/>
        </p:nvSpPr>
        <p:spPr bwMode="auto">
          <a:xfrm rot="-5400000">
            <a:off x="53093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7" name="Oval 690"/>
          <p:cNvSpPr>
            <a:spLocks noChangeArrowheads="1"/>
          </p:cNvSpPr>
          <p:nvPr/>
        </p:nvSpPr>
        <p:spPr bwMode="auto">
          <a:xfrm rot="-5400000">
            <a:off x="53093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8" name="Oval 691"/>
          <p:cNvSpPr>
            <a:spLocks noChangeArrowheads="1"/>
          </p:cNvSpPr>
          <p:nvPr/>
        </p:nvSpPr>
        <p:spPr bwMode="auto">
          <a:xfrm rot="-5400000">
            <a:off x="53093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9" name="Oval 692"/>
          <p:cNvSpPr>
            <a:spLocks noChangeArrowheads="1"/>
          </p:cNvSpPr>
          <p:nvPr/>
        </p:nvSpPr>
        <p:spPr bwMode="auto">
          <a:xfrm rot="-5400000">
            <a:off x="53093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0" name="Oval 693"/>
          <p:cNvSpPr>
            <a:spLocks noChangeArrowheads="1"/>
          </p:cNvSpPr>
          <p:nvPr/>
        </p:nvSpPr>
        <p:spPr bwMode="auto">
          <a:xfrm rot="-5400000">
            <a:off x="53093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1" name="Oval 694"/>
          <p:cNvSpPr>
            <a:spLocks noChangeArrowheads="1"/>
          </p:cNvSpPr>
          <p:nvPr/>
        </p:nvSpPr>
        <p:spPr bwMode="auto">
          <a:xfrm rot="-5400000">
            <a:off x="53093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2" name="Oval 695"/>
          <p:cNvSpPr>
            <a:spLocks noChangeArrowheads="1"/>
          </p:cNvSpPr>
          <p:nvPr/>
        </p:nvSpPr>
        <p:spPr bwMode="auto">
          <a:xfrm rot="-5400000">
            <a:off x="53093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3" name="Oval 696"/>
          <p:cNvSpPr>
            <a:spLocks noChangeArrowheads="1"/>
          </p:cNvSpPr>
          <p:nvPr/>
        </p:nvSpPr>
        <p:spPr bwMode="auto">
          <a:xfrm rot="-5400000">
            <a:off x="53125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4" name="Oval 697"/>
          <p:cNvSpPr>
            <a:spLocks noChangeArrowheads="1"/>
          </p:cNvSpPr>
          <p:nvPr/>
        </p:nvSpPr>
        <p:spPr bwMode="auto">
          <a:xfrm rot="-5400000">
            <a:off x="54570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5" name="Oval 698"/>
          <p:cNvSpPr>
            <a:spLocks noChangeArrowheads="1"/>
          </p:cNvSpPr>
          <p:nvPr/>
        </p:nvSpPr>
        <p:spPr bwMode="auto">
          <a:xfrm rot="-5400000">
            <a:off x="54570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6" name="Oval 699"/>
          <p:cNvSpPr>
            <a:spLocks noChangeArrowheads="1"/>
          </p:cNvSpPr>
          <p:nvPr/>
        </p:nvSpPr>
        <p:spPr bwMode="auto">
          <a:xfrm rot="-5400000">
            <a:off x="54570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7" name="Oval 700"/>
          <p:cNvSpPr>
            <a:spLocks noChangeArrowheads="1"/>
          </p:cNvSpPr>
          <p:nvPr/>
        </p:nvSpPr>
        <p:spPr bwMode="auto">
          <a:xfrm rot="-5400000">
            <a:off x="54570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8" name="Oval 701"/>
          <p:cNvSpPr>
            <a:spLocks noChangeArrowheads="1"/>
          </p:cNvSpPr>
          <p:nvPr/>
        </p:nvSpPr>
        <p:spPr bwMode="auto">
          <a:xfrm rot="-5400000">
            <a:off x="54570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9" name="Oval 702"/>
          <p:cNvSpPr>
            <a:spLocks noChangeArrowheads="1"/>
          </p:cNvSpPr>
          <p:nvPr/>
        </p:nvSpPr>
        <p:spPr bwMode="auto">
          <a:xfrm rot="-5400000">
            <a:off x="54570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0" name="Oval 703"/>
          <p:cNvSpPr>
            <a:spLocks noChangeArrowheads="1"/>
          </p:cNvSpPr>
          <p:nvPr/>
        </p:nvSpPr>
        <p:spPr bwMode="auto">
          <a:xfrm rot="-5400000">
            <a:off x="54570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1" name="Oval 704"/>
          <p:cNvSpPr>
            <a:spLocks noChangeArrowheads="1"/>
          </p:cNvSpPr>
          <p:nvPr/>
        </p:nvSpPr>
        <p:spPr bwMode="auto">
          <a:xfrm rot="-5400000">
            <a:off x="54570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2" name="Oval 705"/>
          <p:cNvSpPr>
            <a:spLocks noChangeArrowheads="1"/>
          </p:cNvSpPr>
          <p:nvPr/>
        </p:nvSpPr>
        <p:spPr bwMode="auto">
          <a:xfrm rot="-5400000">
            <a:off x="54570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3" name="Oval 706"/>
          <p:cNvSpPr>
            <a:spLocks noChangeArrowheads="1"/>
          </p:cNvSpPr>
          <p:nvPr/>
        </p:nvSpPr>
        <p:spPr bwMode="auto">
          <a:xfrm rot="-5400000">
            <a:off x="54570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4" name="Oval 707"/>
          <p:cNvSpPr>
            <a:spLocks noChangeArrowheads="1"/>
          </p:cNvSpPr>
          <p:nvPr/>
        </p:nvSpPr>
        <p:spPr bwMode="auto">
          <a:xfrm rot="-5400000">
            <a:off x="54570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5" name="Oval 708"/>
          <p:cNvSpPr>
            <a:spLocks noChangeArrowheads="1"/>
          </p:cNvSpPr>
          <p:nvPr/>
        </p:nvSpPr>
        <p:spPr bwMode="auto">
          <a:xfrm rot="-5400000">
            <a:off x="54570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6" name="Oval 709"/>
          <p:cNvSpPr>
            <a:spLocks noChangeArrowheads="1"/>
          </p:cNvSpPr>
          <p:nvPr/>
        </p:nvSpPr>
        <p:spPr bwMode="auto">
          <a:xfrm rot="-5400000">
            <a:off x="54570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7" name="Oval 710"/>
          <p:cNvSpPr>
            <a:spLocks noChangeArrowheads="1"/>
          </p:cNvSpPr>
          <p:nvPr/>
        </p:nvSpPr>
        <p:spPr bwMode="auto">
          <a:xfrm rot="-5400000">
            <a:off x="54602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8" name="Oval 711"/>
          <p:cNvSpPr>
            <a:spLocks noChangeArrowheads="1"/>
          </p:cNvSpPr>
          <p:nvPr/>
        </p:nvSpPr>
        <p:spPr bwMode="auto">
          <a:xfrm rot="-5400000">
            <a:off x="54538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9" name="Oval 712"/>
          <p:cNvSpPr>
            <a:spLocks noChangeArrowheads="1"/>
          </p:cNvSpPr>
          <p:nvPr/>
        </p:nvSpPr>
        <p:spPr bwMode="auto">
          <a:xfrm rot="-5400000">
            <a:off x="54538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0" name="Oval 713"/>
          <p:cNvSpPr>
            <a:spLocks noChangeArrowheads="1"/>
          </p:cNvSpPr>
          <p:nvPr/>
        </p:nvSpPr>
        <p:spPr bwMode="auto">
          <a:xfrm rot="-5400000">
            <a:off x="54538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1" name="Oval 714"/>
          <p:cNvSpPr>
            <a:spLocks noChangeArrowheads="1"/>
          </p:cNvSpPr>
          <p:nvPr/>
        </p:nvSpPr>
        <p:spPr bwMode="auto">
          <a:xfrm rot="-5400000">
            <a:off x="54538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2" name="Oval 715"/>
          <p:cNvSpPr>
            <a:spLocks noChangeArrowheads="1"/>
          </p:cNvSpPr>
          <p:nvPr/>
        </p:nvSpPr>
        <p:spPr bwMode="auto">
          <a:xfrm rot="-5400000">
            <a:off x="5453856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3" name="Oval 716"/>
          <p:cNvSpPr>
            <a:spLocks noChangeArrowheads="1"/>
          </p:cNvSpPr>
          <p:nvPr/>
        </p:nvSpPr>
        <p:spPr bwMode="auto">
          <a:xfrm rot="-5400000">
            <a:off x="54538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4" name="Oval 717"/>
          <p:cNvSpPr>
            <a:spLocks noChangeArrowheads="1"/>
          </p:cNvSpPr>
          <p:nvPr/>
        </p:nvSpPr>
        <p:spPr bwMode="auto">
          <a:xfrm rot="-5400000">
            <a:off x="5453856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5" name="Oval 718"/>
          <p:cNvSpPr>
            <a:spLocks noChangeArrowheads="1"/>
          </p:cNvSpPr>
          <p:nvPr/>
        </p:nvSpPr>
        <p:spPr bwMode="auto">
          <a:xfrm rot="-5400000">
            <a:off x="5453856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6" name="Oval 719"/>
          <p:cNvSpPr>
            <a:spLocks noChangeArrowheads="1"/>
          </p:cNvSpPr>
          <p:nvPr/>
        </p:nvSpPr>
        <p:spPr bwMode="auto">
          <a:xfrm rot="-5400000">
            <a:off x="54538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7" name="Oval 720"/>
          <p:cNvSpPr>
            <a:spLocks noChangeArrowheads="1"/>
          </p:cNvSpPr>
          <p:nvPr/>
        </p:nvSpPr>
        <p:spPr bwMode="auto">
          <a:xfrm rot="-5400000">
            <a:off x="54538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8" name="Oval 721"/>
          <p:cNvSpPr>
            <a:spLocks noChangeArrowheads="1"/>
          </p:cNvSpPr>
          <p:nvPr/>
        </p:nvSpPr>
        <p:spPr bwMode="auto">
          <a:xfrm rot="-5400000">
            <a:off x="54570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9" name="Oval 722"/>
          <p:cNvSpPr>
            <a:spLocks noChangeArrowheads="1"/>
          </p:cNvSpPr>
          <p:nvPr/>
        </p:nvSpPr>
        <p:spPr bwMode="auto">
          <a:xfrm rot="-5400000">
            <a:off x="56014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0" name="Oval 723"/>
          <p:cNvSpPr>
            <a:spLocks noChangeArrowheads="1"/>
          </p:cNvSpPr>
          <p:nvPr/>
        </p:nvSpPr>
        <p:spPr bwMode="auto">
          <a:xfrm rot="-5400000">
            <a:off x="56014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1" name="Oval 724"/>
          <p:cNvSpPr>
            <a:spLocks noChangeArrowheads="1"/>
          </p:cNvSpPr>
          <p:nvPr/>
        </p:nvSpPr>
        <p:spPr bwMode="auto">
          <a:xfrm rot="-5400000">
            <a:off x="56014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2" name="Oval 725"/>
          <p:cNvSpPr>
            <a:spLocks noChangeArrowheads="1"/>
          </p:cNvSpPr>
          <p:nvPr/>
        </p:nvSpPr>
        <p:spPr bwMode="auto">
          <a:xfrm rot="-5400000">
            <a:off x="56014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3" name="Oval 726"/>
          <p:cNvSpPr>
            <a:spLocks noChangeArrowheads="1"/>
          </p:cNvSpPr>
          <p:nvPr/>
        </p:nvSpPr>
        <p:spPr bwMode="auto">
          <a:xfrm rot="-5400000">
            <a:off x="56014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4" name="Oval 727"/>
          <p:cNvSpPr>
            <a:spLocks noChangeArrowheads="1"/>
          </p:cNvSpPr>
          <p:nvPr/>
        </p:nvSpPr>
        <p:spPr bwMode="auto">
          <a:xfrm rot="-5400000">
            <a:off x="56014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5" name="Oval 728"/>
          <p:cNvSpPr>
            <a:spLocks noChangeArrowheads="1"/>
          </p:cNvSpPr>
          <p:nvPr/>
        </p:nvSpPr>
        <p:spPr bwMode="auto">
          <a:xfrm rot="-5400000">
            <a:off x="56014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6" name="Oval 729"/>
          <p:cNvSpPr>
            <a:spLocks noChangeArrowheads="1"/>
          </p:cNvSpPr>
          <p:nvPr/>
        </p:nvSpPr>
        <p:spPr bwMode="auto">
          <a:xfrm rot="-5400000">
            <a:off x="56014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7" name="Oval 730"/>
          <p:cNvSpPr>
            <a:spLocks noChangeArrowheads="1"/>
          </p:cNvSpPr>
          <p:nvPr/>
        </p:nvSpPr>
        <p:spPr bwMode="auto">
          <a:xfrm rot="-5400000">
            <a:off x="56014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8" name="Oval 731"/>
          <p:cNvSpPr>
            <a:spLocks noChangeArrowheads="1"/>
          </p:cNvSpPr>
          <p:nvPr/>
        </p:nvSpPr>
        <p:spPr bwMode="auto">
          <a:xfrm rot="-5400000">
            <a:off x="56014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9" name="Oval 732"/>
          <p:cNvSpPr>
            <a:spLocks noChangeArrowheads="1"/>
          </p:cNvSpPr>
          <p:nvPr/>
        </p:nvSpPr>
        <p:spPr bwMode="auto">
          <a:xfrm rot="-5400000">
            <a:off x="56014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0" name="Oval 733"/>
          <p:cNvSpPr>
            <a:spLocks noChangeArrowheads="1"/>
          </p:cNvSpPr>
          <p:nvPr/>
        </p:nvSpPr>
        <p:spPr bwMode="auto">
          <a:xfrm rot="-5400000">
            <a:off x="56014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1" name="Oval 734"/>
          <p:cNvSpPr>
            <a:spLocks noChangeArrowheads="1"/>
          </p:cNvSpPr>
          <p:nvPr/>
        </p:nvSpPr>
        <p:spPr bwMode="auto">
          <a:xfrm rot="-5400000">
            <a:off x="56014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2" name="Oval 735"/>
          <p:cNvSpPr>
            <a:spLocks noChangeArrowheads="1"/>
          </p:cNvSpPr>
          <p:nvPr/>
        </p:nvSpPr>
        <p:spPr bwMode="auto">
          <a:xfrm rot="-5400000">
            <a:off x="560466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3" name="Oval 736"/>
          <p:cNvSpPr>
            <a:spLocks noChangeArrowheads="1"/>
          </p:cNvSpPr>
          <p:nvPr/>
        </p:nvSpPr>
        <p:spPr bwMode="auto">
          <a:xfrm rot="-5400000">
            <a:off x="55983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4" name="Oval 737"/>
          <p:cNvSpPr>
            <a:spLocks noChangeArrowheads="1"/>
          </p:cNvSpPr>
          <p:nvPr/>
        </p:nvSpPr>
        <p:spPr bwMode="auto">
          <a:xfrm rot="-5400000">
            <a:off x="55983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5" name="Oval 738"/>
          <p:cNvSpPr>
            <a:spLocks noChangeArrowheads="1"/>
          </p:cNvSpPr>
          <p:nvPr/>
        </p:nvSpPr>
        <p:spPr bwMode="auto">
          <a:xfrm rot="-5400000">
            <a:off x="55983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6" name="Oval 739"/>
          <p:cNvSpPr>
            <a:spLocks noChangeArrowheads="1"/>
          </p:cNvSpPr>
          <p:nvPr/>
        </p:nvSpPr>
        <p:spPr bwMode="auto">
          <a:xfrm rot="-5400000">
            <a:off x="55983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7" name="Oval 740"/>
          <p:cNvSpPr>
            <a:spLocks noChangeArrowheads="1"/>
          </p:cNvSpPr>
          <p:nvPr/>
        </p:nvSpPr>
        <p:spPr bwMode="auto">
          <a:xfrm rot="-5400000">
            <a:off x="5598319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8" name="Oval 741"/>
          <p:cNvSpPr>
            <a:spLocks noChangeArrowheads="1"/>
          </p:cNvSpPr>
          <p:nvPr/>
        </p:nvSpPr>
        <p:spPr bwMode="auto">
          <a:xfrm rot="-5400000">
            <a:off x="55983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9" name="Oval 742"/>
          <p:cNvSpPr>
            <a:spLocks noChangeArrowheads="1"/>
          </p:cNvSpPr>
          <p:nvPr/>
        </p:nvSpPr>
        <p:spPr bwMode="auto">
          <a:xfrm rot="-5400000">
            <a:off x="5598319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0" name="Oval 743"/>
          <p:cNvSpPr>
            <a:spLocks noChangeArrowheads="1"/>
          </p:cNvSpPr>
          <p:nvPr/>
        </p:nvSpPr>
        <p:spPr bwMode="auto">
          <a:xfrm rot="-5400000">
            <a:off x="5598319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1" name="Oval 744"/>
          <p:cNvSpPr>
            <a:spLocks noChangeArrowheads="1"/>
          </p:cNvSpPr>
          <p:nvPr/>
        </p:nvSpPr>
        <p:spPr bwMode="auto">
          <a:xfrm rot="-5400000">
            <a:off x="55983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2" name="Oval 745"/>
          <p:cNvSpPr>
            <a:spLocks noChangeArrowheads="1"/>
          </p:cNvSpPr>
          <p:nvPr/>
        </p:nvSpPr>
        <p:spPr bwMode="auto">
          <a:xfrm rot="-5400000">
            <a:off x="559831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3" name="Oval 746"/>
          <p:cNvSpPr>
            <a:spLocks noChangeArrowheads="1"/>
          </p:cNvSpPr>
          <p:nvPr/>
        </p:nvSpPr>
        <p:spPr bwMode="auto">
          <a:xfrm rot="-5400000">
            <a:off x="56014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4" name="Oval 747"/>
          <p:cNvSpPr>
            <a:spLocks noChangeArrowheads="1"/>
          </p:cNvSpPr>
          <p:nvPr/>
        </p:nvSpPr>
        <p:spPr bwMode="auto">
          <a:xfrm rot="-5400000">
            <a:off x="57459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5" name="Oval 748"/>
          <p:cNvSpPr>
            <a:spLocks noChangeArrowheads="1"/>
          </p:cNvSpPr>
          <p:nvPr/>
        </p:nvSpPr>
        <p:spPr bwMode="auto">
          <a:xfrm rot="-5400000">
            <a:off x="57459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6" name="Oval 749"/>
          <p:cNvSpPr>
            <a:spLocks noChangeArrowheads="1"/>
          </p:cNvSpPr>
          <p:nvPr/>
        </p:nvSpPr>
        <p:spPr bwMode="auto">
          <a:xfrm rot="-5400000">
            <a:off x="57459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7" name="Oval 750"/>
          <p:cNvSpPr>
            <a:spLocks noChangeArrowheads="1"/>
          </p:cNvSpPr>
          <p:nvPr/>
        </p:nvSpPr>
        <p:spPr bwMode="auto">
          <a:xfrm rot="-5400000">
            <a:off x="57459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8" name="Oval 751"/>
          <p:cNvSpPr>
            <a:spLocks noChangeArrowheads="1"/>
          </p:cNvSpPr>
          <p:nvPr/>
        </p:nvSpPr>
        <p:spPr bwMode="auto">
          <a:xfrm rot="-5400000">
            <a:off x="57459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9" name="Oval 752"/>
          <p:cNvSpPr>
            <a:spLocks noChangeArrowheads="1"/>
          </p:cNvSpPr>
          <p:nvPr/>
        </p:nvSpPr>
        <p:spPr bwMode="auto">
          <a:xfrm rot="-5400000">
            <a:off x="57459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0" name="Oval 753"/>
          <p:cNvSpPr>
            <a:spLocks noChangeArrowheads="1"/>
          </p:cNvSpPr>
          <p:nvPr/>
        </p:nvSpPr>
        <p:spPr bwMode="auto">
          <a:xfrm rot="-5400000">
            <a:off x="57459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1" name="Oval 754"/>
          <p:cNvSpPr>
            <a:spLocks noChangeArrowheads="1"/>
          </p:cNvSpPr>
          <p:nvPr/>
        </p:nvSpPr>
        <p:spPr bwMode="auto">
          <a:xfrm rot="-5400000">
            <a:off x="57459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2" name="Oval 755"/>
          <p:cNvSpPr>
            <a:spLocks noChangeArrowheads="1"/>
          </p:cNvSpPr>
          <p:nvPr/>
        </p:nvSpPr>
        <p:spPr bwMode="auto">
          <a:xfrm rot="-5400000">
            <a:off x="57459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3" name="Oval 756"/>
          <p:cNvSpPr>
            <a:spLocks noChangeArrowheads="1"/>
          </p:cNvSpPr>
          <p:nvPr/>
        </p:nvSpPr>
        <p:spPr bwMode="auto">
          <a:xfrm rot="-5400000">
            <a:off x="57459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4" name="Oval 757"/>
          <p:cNvSpPr>
            <a:spLocks noChangeArrowheads="1"/>
          </p:cNvSpPr>
          <p:nvPr/>
        </p:nvSpPr>
        <p:spPr bwMode="auto">
          <a:xfrm rot="-5400000">
            <a:off x="57459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5" name="Oval 758"/>
          <p:cNvSpPr>
            <a:spLocks noChangeArrowheads="1"/>
          </p:cNvSpPr>
          <p:nvPr/>
        </p:nvSpPr>
        <p:spPr bwMode="auto">
          <a:xfrm rot="-5400000">
            <a:off x="57459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6" name="Oval 759"/>
          <p:cNvSpPr>
            <a:spLocks noChangeArrowheads="1"/>
          </p:cNvSpPr>
          <p:nvPr/>
        </p:nvSpPr>
        <p:spPr bwMode="auto">
          <a:xfrm rot="-5400000">
            <a:off x="57459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7" name="Oval 760"/>
          <p:cNvSpPr>
            <a:spLocks noChangeArrowheads="1"/>
          </p:cNvSpPr>
          <p:nvPr/>
        </p:nvSpPr>
        <p:spPr bwMode="auto">
          <a:xfrm rot="-5400000">
            <a:off x="574913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8" name="Oval 761"/>
          <p:cNvSpPr>
            <a:spLocks noChangeArrowheads="1"/>
          </p:cNvSpPr>
          <p:nvPr/>
        </p:nvSpPr>
        <p:spPr bwMode="auto">
          <a:xfrm rot="-5400000">
            <a:off x="57427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9" name="Oval 762"/>
          <p:cNvSpPr>
            <a:spLocks noChangeArrowheads="1"/>
          </p:cNvSpPr>
          <p:nvPr/>
        </p:nvSpPr>
        <p:spPr bwMode="auto">
          <a:xfrm rot="-5400000">
            <a:off x="57427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0" name="Oval 763"/>
          <p:cNvSpPr>
            <a:spLocks noChangeArrowheads="1"/>
          </p:cNvSpPr>
          <p:nvPr/>
        </p:nvSpPr>
        <p:spPr bwMode="auto">
          <a:xfrm rot="-5400000">
            <a:off x="57427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1" name="Oval 764"/>
          <p:cNvSpPr>
            <a:spLocks noChangeArrowheads="1"/>
          </p:cNvSpPr>
          <p:nvPr/>
        </p:nvSpPr>
        <p:spPr bwMode="auto">
          <a:xfrm rot="-5400000">
            <a:off x="57427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2" name="Oval 765"/>
          <p:cNvSpPr>
            <a:spLocks noChangeArrowheads="1"/>
          </p:cNvSpPr>
          <p:nvPr/>
        </p:nvSpPr>
        <p:spPr bwMode="auto">
          <a:xfrm rot="-5400000">
            <a:off x="574278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3" name="Oval 766"/>
          <p:cNvSpPr>
            <a:spLocks noChangeArrowheads="1"/>
          </p:cNvSpPr>
          <p:nvPr/>
        </p:nvSpPr>
        <p:spPr bwMode="auto">
          <a:xfrm rot="-5400000">
            <a:off x="57427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4" name="Oval 767"/>
          <p:cNvSpPr>
            <a:spLocks noChangeArrowheads="1"/>
          </p:cNvSpPr>
          <p:nvPr/>
        </p:nvSpPr>
        <p:spPr bwMode="auto">
          <a:xfrm rot="-5400000">
            <a:off x="574278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5" name="Oval 768"/>
          <p:cNvSpPr>
            <a:spLocks noChangeArrowheads="1"/>
          </p:cNvSpPr>
          <p:nvPr/>
        </p:nvSpPr>
        <p:spPr bwMode="auto">
          <a:xfrm rot="-5400000">
            <a:off x="574278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6" name="Oval 769"/>
          <p:cNvSpPr>
            <a:spLocks noChangeArrowheads="1"/>
          </p:cNvSpPr>
          <p:nvPr/>
        </p:nvSpPr>
        <p:spPr bwMode="auto">
          <a:xfrm rot="-5400000">
            <a:off x="574278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7" name="Oval 770"/>
          <p:cNvSpPr>
            <a:spLocks noChangeArrowheads="1"/>
          </p:cNvSpPr>
          <p:nvPr/>
        </p:nvSpPr>
        <p:spPr bwMode="auto">
          <a:xfrm rot="-5400000">
            <a:off x="574278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8" name="Oval 771"/>
          <p:cNvSpPr>
            <a:spLocks noChangeArrowheads="1"/>
          </p:cNvSpPr>
          <p:nvPr/>
        </p:nvSpPr>
        <p:spPr bwMode="auto">
          <a:xfrm rot="-5400000">
            <a:off x="57459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9" name="Line 900"/>
          <p:cNvSpPr>
            <a:spLocks noChangeShapeType="1"/>
          </p:cNvSpPr>
          <p:nvPr/>
        </p:nvSpPr>
        <p:spPr bwMode="auto">
          <a:xfrm rot="-5400000">
            <a:off x="4790281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00" name="Oval 901"/>
          <p:cNvSpPr>
            <a:spLocks noChangeArrowheads="1"/>
          </p:cNvSpPr>
          <p:nvPr/>
        </p:nvSpPr>
        <p:spPr bwMode="auto">
          <a:xfrm rot="-5400000">
            <a:off x="58967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1" name="Oval 902"/>
          <p:cNvSpPr>
            <a:spLocks noChangeArrowheads="1"/>
          </p:cNvSpPr>
          <p:nvPr/>
        </p:nvSpPr>
        <p:spPr bwMode="auto">
          <a:xfrm rot="-5400000">
            <a:off x="58967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2" name="Oval 903"/>
          <p:cNvSpPr>
            <a:spLocks noChangeArrowheads="1"/>
          </p:cNvSpPr>
          <p:nvPr/>
        </p:nvSpPr>
        <p:spPr bwMode="auto">
          <a:xfrm rot="-5400000">
            <a:off x="58967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3" name="Oval 904"/>
          <p:cNvSpPr>
            <a:spLocks noChangeArrowheads="1"/>
          </p:cNvSpPr>
          <p:nvPr/>
        </p:nvSpPr>
        <p:spPr bwMode="auto">
          <a:xfrm rot="-5400000">
            <a:off x="58967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4" name="Oval 905"/>
          <p:cNvSpPr>
            <a:spLocks noChangeArrowheads="1"/>
          </p:cNvSpPr>
          <p:nvPr/>
        </p:nvSpPr>
        <p:spPr bwMode="auto">
          <a:xfrm rot="-5400000">
            <a:off x="58967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5" name="Oval 906"/>
          <p:cNvSpPr>
            <a:spLocks noChangeArrowheads="1"/>
          </p:cNvSpPr>
          <p:nvPr/>
        </p:nvSpPr>
        <p:spPr bwMode="auto">
          <a:xfrm rot="-5400000">
            <a:off x="58967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6" name="Oval 907"/>
          <p:cNvSpPr>
            <a:spLocks noChangeArrowheads="1"/>
          </p:cNvSpPr>
          <p:nvPr/>
        </p:nvSpPr>
        <p:spPr bwMode="auto">
          <a:xfrm rot="-5400000">
            <a:off x="58967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7" name="Oval 908"/>
          <p:cNvSpPr>
            <a:spLocks noChangeArrowheads="1"/>
          </p:cNvSpPr>
          <p:nvPr/>
        </p:nvSpPr>
        <p:spPr bwMode="auto">
          <a:xfrm rot="-5400000">
            <a:off x="58967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8" name="Oval 909"/>
          <p:cNvSpPr>
            <a:spLocks noChangeArrowheads="1"/>
          </p:cNvSpPr>
          <p:nvPr/>
        </p:nvSpPr>
        <p:spPr bwMode="auto">
          <a:xfrm rot="-5400000">
            <a:off x="58967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9" name="Oval 910"/>
          <p:cNvSpPr>
            <a:spLocks noChangeArrowheads="1"/>
          </p:cNvSpPr>
          <p:nvPr/>
        </p:nvSpPr>
        <p:spPr bwMode="auto">
          <a:xfrm rot="-5400000">
            <a:off x="58967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0" name="Oval 911"/>
          <p:cNvSpPr>
            <a:spLocks noChangeArrowheads="1"/>
          </p:cNvSpPr>
          <p:nvPr/>
        </p:nvSpPr>
        <p:spPr bwMode="auto">
          <a:xfrm rot="-5400000">
            <a:off x="58967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1" name="Oval 912"/>
          <p:cNvSpPr>
            <a:spLocks noChangeArrowheads="1"/>
          </p:cNvSpPr>
          <p:nvPr/>
        </p:nvSpPr>
        <p:spPr bwMode="auto">
          <a:xfrm rot="-5400000">
            <a:off x="58967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2" name="Oval 913"/>
          <p:cNvSpPr>
            <a:spLocks noChangeArrowheads="1"/>
          </p:cNvSpPr>
          <p:nvPr/>
        </p:nvSpPr>
        <p:spPr bwMode="auto">
          <a:xfrm rot="-5400000">
            <a:off x="58967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3" name="Oval 914"/>
          <p:cNvSpPr>
            <a:spLocks noChangeArrowheads="1"/>
          </p:cNvSpPr>
          <p:nvPr/>
        </p:nvSpPr>
        <p:spPr bwMode="auto">
          <a:xfrm rot="-5400000">
            <a:off x="58999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4" name="Oval 915"/>
          <p:cNvSpPr>
            <a:spLocks noChangeArrowheads="1"/>
          </p:cNvSpPr>
          <p:nvPr/>
        </p:nvSpPr>
        <p:spPr bwMode="auto">
          <a:xfrm rot="-5400000">
            <a:off x="58935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5" name="Oval 916"/>
          <p:cNvSpPr>
            <a:spLocks noChangeArrowheads="1"/>
          </p:cNvSpPr>
          <p:nvPr/>
        </p:nvSpPr>
        <p:spPr bwMode="auto">
          <a:xfrm rot="-5400000">
            <a:off x="58935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6" name="Oval 917"/>
          <p:cNvSpPr>
            <a:spLocks noChangeArrowheads="1"/>
          </p:cNvSpPr>
          <p:nvPr/>
        </p:nvSpPr>
        <p:spPr bwMode="auto">
          <a:xfrm rot="-5400000">
            <a:off x="58935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7" name="Oval 918"/>
          <p:cNvSpPr>
            <a:spLocks noChangeArrowheads="1"/>
          </p:cNvSpPr>
          <p:nvPr/>
        </p:nvSpPr>
        <p:spPr bwMode="auto">
          <a:xfrm rot="-5400000">
            <a:off x="58935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8" name="Oval 919"/>
          <p:cNvSpPr>
            <a:spLocks noChangeArrowheads="1"/>
          </p:cNvSpPr>
          <p:nvPr/>
        </p:nvSpPr>
        <p:spPr bwMode="auto">
          <a:xfrm rot="-5400000">
            <a:off x="58935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9" name="Oval 920"/>
          <p:cNvSpPr>
            <a:spLocks noChangeArrowheads="1"/>
          </p:cNvSpPr>
          <p:nvPr/>
        </p:nvSpPr>
        <p:spPr bwMode="auto">
          <a:xfrm rot="-5400000">
            <a:off x="58935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0" name="Oval 921"/>
          <p:cNvSpPr>
            <a:spLocks noChangeArrowheads="1"/>
          </p:cNvSpPr>
          <p:nvPr/>
        </p:nvSpPr>
        <p:spPr bwMode="auto">
          <a:xfrm rot="-5400000">
            <a:off x="58935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1" name="Oval 922"/>
          <p:cNvSpPr>
            <a:spLocks noChangeArrowheads="1"/>
          </p:cNvSpPr>
          <p:nvPr/>
        </p:nvSpPr>
        <p:spPr bwMode="auto">
          <a:xfrm rot="-5400000">
            <a:off x="58935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2" name="Oval 923"/>
          <p:cNvSpPr>
            <a:spLocks noChangeArrowheads="1"/>
          </p:cNvSpPr>
          <p:nvPr/>
        </p:nvSpPr>
        <p:spPr bwMode="auto">
          <a:xfrm rot="-5400000">
            <a:off x="58935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3" name="Oval 924"/>
          <p:cNvSpPr>
            <a:spLocks noChangeArrowheads="1"/>
          </p:cNvSpPr>
          <p:nvPr/>
        </p:nvSpPr>
        <p:spPr bwMode="auto">
          <a:xfrm rot="-5400000">
            <a:off x="58935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4" name="Oval 925"/>
          <p:cNvSpPr>
            <a:spLocks noChangeArrowheads="1"/>
          </p:cNvSpPr>
          <p:nvPr/>
        </p:nvSpPr>
        <p:spPr bwMode="auto">
          <a:xfrm rot="-5400000">
            <a:off x="58967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5" name="Oval 926"/>
          <p:cNvSpPr>
            <a:spLocks noChangeArrowheads="1"/>
          </p:cNvSpPr>
          <p:nvPr/>
        </p:nvSpPr>
        <p:spPr bwMode="auto">
          <a:xfrm rot="-5400000">
            <a:off x="60364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6" name="Oval 927"/>
          <p:cNvSpPr>
            <a:spLocks noChangeArrowheads="1"/>
          </p:cNvSpPr>
          <p:nvPr/>
        </p:nvSpPr>
        <p:spPr bwMode="auto">
          <a:xfrm rot="-5400000">
            <a:off x="60364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7" name="Oval 928"/>
          <p:cNvSpPr>
            <a:spLocks noChangeArrowheads="1"/>
          </p:cNvSpPr>
          <p:nvPr/>
        </p:nvSpPr>
        <p:spPr bwMode="auto">
          <a:xfrm rot="-5400000">
            <a:off x="60364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8" name="Oval 929"/>
          <p:cNvSpPr>
            <a:spLocks noChangeArrowheads="1"/>
          </p:cNvSpPr>
          <p:nvPr/>
        </p:nvSpPr>
        <p:spPr bwMode="auto">
          <a:xfrm rot="-5400000">
            <a:off x="60364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9" name="Oval 930"/>
          <p:cNvSpPr>
            <a:spLocks noChangeArrowheads="1"/>
          </p:cNvSpPr>
          <p:nvPr/>
        </p:nvSpPr>
        <p:spPr bwMode="auto">
          <a:xfrm rot="-5400000">
            <a:off x="60364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0" name="Oval 931"/>
          <p:cNvSpPr>
            <a:spLocks noChangeArrowheads="1"/>
          </p:cNvSpPr>
          <p:nvPr/>
        </p:nvSpPr>
        <p:spPr bwMode="auto">
          <a:xfrm rot="-5400000">
            <a:off x="60364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1" name="Oval 932"/>
          <p:cNvSpPr>
            <a:spLocks noChangeArrowheads="1"/>
          </p:cNvSpPr>
          <p:nvPr/>
        </p:nvSpPr>
        <p:spPr bwMode="auto">
          <a:xfrm rot="-5400000">
            <a:off x="60364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2" name="Oval 933"/>
          <p:cNvSpPr>
            <a:spLocks noChangeArrowheads="1"/>
          </p:cNvSpPr>
          <p:nvPr/>
        </p:nvSpPr>
        <p:spPr bwMode="auto">
          <a:xfrm rot="-5400000">
            <a:off x="60364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3" name="Oval 934"/>
          <p:cNvSpPr>
            <a:spLocks noChangeArrowheads="1"/>
          </p:cNvSpPr>
          <p:nvPr/>
        </p:nvSpPr>
        <p:spPr bwMode="auto">
          <a:xfrm rot="-5400000">
            <a:off x="60364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4" name="Oval 935"/>
          <p:cNvSpPr>
            <a:spLocks noChangeArrowheads="1"/>
          </p:cNvSpPr>
          <p:nvPr/>
        </p:nvSpPr>
        <p:spPr bwMode="auto">
          <a:xfrm rot="-5400000">
            <a:off x="60364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5" name="Oval 936"/>
          <p:cNvSpPr>
            <a:spLocks noChangeArrowheads="1"/>
          </p:cNvSpPr>
          <p:nvPr/>
        </p:nvSpPr>
        <p:spPr bwMode="auto">
          <a:xfrm rot="-5400000">
            <a:off x="60364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6" name="Oval 937"/>
          <p:cNvSpPr>
            <a:spLocks noChangeArrowheads="1"/>
          </p:cNvSpPr>
          <p:nvPr/>
        </p:nvSpPr>
        <p:spPr bwMode="auto">
          <a:xfrm rot="-5400000">
            <a:off x="60364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7" name="Oval 938"/>
          <p:cNvSpPr>
            <a:spLocks noChangeArrowheads="1"/>
          </p:cNvSpPr>
          <p:nvPr/>
        </p:nvSpPr>
        <p:spPr bwMode="auto">
          <a:xfrm rot="-5400000">
            <a:off x="60364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8" name="Oval 939"/>
          <p:cNvSpPr>
            <a:spLocks noChangeArrowheads="1"/>
          </p:cNvSpPr>
          <p:nvPr/>
        </p:nvSpPr>
        <p:spPr bwMode="auto">
          <a:xfrm rot="-5400000">
            <a:off x="60396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9" name="Oval 940"/>
          <p:cNvSpPr>
            <a:spLocks noChangeArrowheads="1"/>
          </p:cNvSpPr>
          <p:nvPr/>
        </p:nvSpPr>
        <p:spPr bwMode="auto">
          <a:xfrm rot="-5400000">
            <a:off x="60332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0" name="Oval 941"/>
          <p:cNvSpPr>
            <a:spLocks noChangeArrowheads="1"/>
          </p:cNvSpPr>
          <p:nvPr/>
        </p:nvSpPr>
        <p:spPr bwMode="auto">
          <a:xfrm rot="-5400000">
            <a:off x="60332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1" name="Oval 942"/>
          <p:cNvSpPr>
            <a:spLocks noChangeArrowheads="1"/>
          </p:cNvSpPr>
          <p:nvPr/>
        </p:nvSpPr>
        <p:spPr bwMode="auto">
          <a:xfrm rot="-5400000">
            <a:off x="60332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2" name="Oval 943"/>
          <p:cNvSpPr>
            <a:spLocks noChangeArrowheads="1"/>
          </p:cNvSpPr>
          <p:nvPr/>
        </p:nvSpPr>
        <p:spPr bwMode="auto">
          <a:xfrm rot="-5400000">
            <a:off x="60332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3" name="Oval 944"/>
          <p:cNvSpPr>
            <a:spLocks noChangeArrowheads="1"/>
          </p:cNvSpPr>
          <p:nvPr/>
        </p:nvSpPr>
        <p:spPr bwMode="auto">
          <a:xfrm rot="-5400000">
            <a:off x="60332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4" name="Oval 945"/>
          <p:cNvSpPr>
            <a:spLocks noChangeArrowheads="1"/>
          </p:cNvSpPr>
          <p:nvPr/>
        </p:nvSpPr>
        <p:spPr bwMode="auto">
          <a:xfrm rot="-5400000">
            <a:off x="60332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5" name="Oval 946"/>
          <p:cNvSpPr>
            <a:spLocks noChangeArrowheads="1"/>
          </p:cNvSpPr>
          <p:nvPr/>
        </p:nvSpPr>
        <p:spPr bwMode="auto">
          <a:xfrm rot="-5400000">
            <a:off x="60332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6" name="Oval 947"/>
          <p:cNvSpPr>
            <a:spLocks noChangeArrowheads="1"/>
          </p:cNvSpPr>
          <p:nvPr/>
        </p:nvSpPr>
        <p:spPr bwMode="auto">
          <a:xfrm rot="-5400000">
            <a:off x="60332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7" name="Oval 948"/>
          <p:cNvSpPr>
            <a:spLocks noChangeArrowheads="1"/>
          </p:cNvSpPr>
          <p:nvPr/>
        </p:nvSpPr>
        <p:spPr bwMode="auto">
          <a:xfrm rot="-5400000">
            <a:off x="60332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8" name="Oval 949"/>
          <p:cNvSpPr>
            <a:spLocks noChangeArrowheads="1"/>
          </p:cNvSpPr>
          <p:nvPr/>
        </p:nvSpPr>
        <p:spPr bwMode="auto">
          <a:xfrm rot="-5400000">
            <a:off x="60332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9" name="Oval 950"/>
          <p:cNvSpPr>
            <a:spLocks noChangeArrowheads="1"/>
          </p:cNvSpPr>
          <p:nvPr/>
        </p:nvSpPr>
        <p:spPr bwMode="auto">
          <a:xfrm rot="-5400000">
            <a:off x="60364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0" name="Oval 951"/>
          <p:cNvSpPr>
            <a:spLocks noChangeArrowheads="1"/>
          </p:cNvSpPr>
          <p:nvPr/>
        </p:nvSpPr>
        <p:spPr bwMode="auto">
          <a:xfrm rot="-5400000">
            <a:off x="61809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1" name="Oval 952"/>
          <p:cNvSpPr>
            <a:spLocks noChangeArrowheads="1"/>
          </p:cNvSpPr>
          <p:nvPr/>
        </p:nvSpPr>
        <p:spPr bwMode="auto">
          <a:xfrm rot="-5400000">
            <a:off x="61809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2" name="Oval 953"/>
          <p:cNvSpPr>
            <a:spLocks noChangeArrowheads="1"/>
          </p:cNvSpPr>
          <p:nvPr/>
        </p:nvSpPr>
        <p:spPr bwMode="auto">
          <a:xfrm rot="-5400000">
            <a:off x="61809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3" name="Oval 954"/>
          <p:cNvSpPr>
            <a:spLocks noChangeArrowheads="1"/>
          </p:cNvSpPr>
          <p:nvPr/>
        </p:nvSpPr>
        <p:spPr bwMode="auto">
          <a:xfrm rot="-5400000">
            <a:off x="61809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4" name="Oval 955"/>
          <p:cNvSpPr>
            <a:spLocks noChangeArrowheads="1"/>
          </p:cNvSpPr>
          <p:nvPr/>
        </p:nvSpPr>
        <p:spPr bwMode="auto">
          <a:xfrm rot="-5400000">
            <a:off x="61809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5" name="Oval 956"/>
          <p:cNvSpPr>
            <a:spLocks noChangeArrowheads="1"/>
          </p:cNvSpPr>
          <p:nvPr/>
        </p:nvSpPr>
        <p:spPr bwMode="auto">
          <a:xfrm rot="-5400000">
            <a:off x="61809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6" name="Oval 957"/>
          <p:cNvSpPr>
            <a:spLocks noChangeArrowheads="1"/>
          </p:cNvSpPr>
          <p:nvPr/>
        </p:nvSpPr>
        <p:spPr bwMode="auto">
          <a:xfrm rot="-5400000">
            <a:off x="61809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7" name="Oval 958"/>
          <p:cNvSpPr>
            <a:spLocks noChangeArrowheads="1"/>
          </p:cNvSpPr>
          <p:nvPr/>
        </p:nvSpPr>
        <p:spPr bwMode="auto">
          <a:xfrm rot="-5400000">
            <a:off x="61809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8" name="Oval 959"/>
          <p:cNvSpPr>
            <a:spLocks noChangeArrowheads="1"/>
          </p:cNvSpPr>
          <p:nvPr/>
        </p:nvSpPr>
        <p:spPr bwMode="auto">
          <a:xfrm rot="-5400000">
            <a:off x="61809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9" name="Oval 960"/>
          <p:cNvSpPr>
            <a:spLocks noChangeArrowheads="1"/>
          </p:cNvSpPr>
          <p:nvPr/>
        </p:nvSpPr>
        <p:spPr bwMode="auto">
          <a:xfrm rot="-5400000">
            <a:off x="61809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0" name="Oval 961"/>
          <p:cNvSpPr>
            <a:spLocks noChangeArrowheads="1"/>
          </p:cNvSpPr>
          <p:nvPr/>
        </p:nvSpPr>
        <p:spPr bwMode="auto">
          <a:xfrm rot="-5400000">
            <a:off x="61809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1" name="Oval 962"/>
          <p:cNvSpPr>
            <a:spLocks noChangeArrowheads="1"/>
          </p:cNvSpPr>
          <p:nvPr/>
        </p:nvSpPr>
        <p:spPr bwMode="auto">
          <a:xfrm rot="-5400000">
            <a:off x="61809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2" name="Oval 963"/>
          <p:cNvSpPr>
            <a:spLocks noChangeArrowheads="1"/>
          </p:cNvSpPr>
          <p:nvPr/>
        </p:nvSpPr>
        <p:spPr bwMode="auto">
          <a:xfrm rot="-5400000">
            <a:off x="61809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3" name="Oval 964"/>
          <p:cNvSpPr>
            <a:spLocks noChangeArrowheads="1"/>
          </p:cNvSpPr>
          <p:nvPr/>
        </p:nvSpPr>
        <p:spPr bwMode="auto">
          <a:xfrm rot="-5400000">
            <a:off x="61841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4" name="Oval 965"/>
          <p:cNvSpPr>
            <a:spLocks noChangeArrowheads="1"/>
          </p:cNvSpPr>
          <p:nvPr/>
        </p:nvSpPr>
        <p:spPr bwMode="auto">
          <a:xfrm rot="-5400000">
            <a:off x="61777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5" name="Oval 966"/>
          <p:cNvSpPr>
            <a:spLocks noChangeArrowheads="1"/>
          </p:cNvSpPr>
          <p:nvPr/>
        </p:nvSpPr>
        <p:spPr bwMode="auto">
          <a:xfrm rot="-5400000">
            <a:off x="61777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6" name="Oval 967"/>
          <p:cNvSpPr>
            <a:spLocks noChangeArrowheads="1"/>
          </p:cNvSpPr>
          <p:nvPr/>
        </p:nvSpPr>
        <p:spPr bwMode="auto">
          <a:xfrm rot="-5400000">
            <a:off x="61777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7" name="Oval 968"/>
          <p:cNvSpPr>
            <a:spLocks noChangeArrowheads="1"/>
          </p:cNvSpPr>
          <p:nvPr/>
        </p:nvSpPr>
        <p:spPr bwMode="auto">
          <a:xfrm rot="-5400000">
            <a:off x="61777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8" name="Oval 969"/>
          <p:cNvSpPr>
            <a:spLocks noChangeArrowheads="1"/>
          </p:cNvSpPr>
          <p:nvPr/>
        </p:nvSpPr>
        <p:spPr bwMode="auto">
          <a:xfrm rot="-5400000">
            <a:off x="6177756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9" name="Oval 970"/>
          <p:cNvSpPr>
            <a:spLocks noChangeArrowheads="1"/>
          </p:cNvSpPr>
          <p:nvPr/>
        </p:nvSpPr>
        <p:spPr bwMode="auto">
          <a:xfrm rot="-5400000">
            <a:off x="61777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0" name="Oval 971"/>
          <p:cNvSpPr>
            <a:spLocks noChangeArrowheads="1"/>
          </p:cNvSpPr>
          <p:nvPr/>
        </p:nvSpPr>
        <p:spPr bwMode="auto">
          <a:xfrm rot="-5400000">
            <a:off x="6177756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1" name="Oval 972"/>
          <p:cNvSpPr>
            <a:spLocks noChangeArrowheads="1"/>
          </p:cNvSpPr>
          <p:nvPr/>
        </p:nvSpPr>
        <p:spPr bwMode="auto">
          <a:xfrm rot="-5400000">
            <a:off x="6177756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2" name="Oval 973"/>
          <p:cNvSpPr>
            <a:spLocks noChangeArrowheads="1"/>
          </p:cNvSpPr>
          <p:nvPr/>
        </p:nvSpPr>
        <p:spPr bwMode="auto">
          <a:xfrm rot="-5400000">
            <a:off x="61777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3" name="Oval 974"/>
          <p:cNvSpPr>
            <a:spLocks noChangeArrowheads="1"/>
          </p:cNvSpPr>
          <p:nvPr/>
        </p:nvSpPr>
        <p:spPr bwMode="auto">
          <a:xfrm rot="-5400000">
            <a:off x="61777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4" name="Oval 975"/>
          <p:cNvSpPr>
            <a:spLocks noChangeArrowheads="1"/>
          </p:cNvSpPr>
          <p:nvPr/>
        </p:nvSpPr>
        <p:spPr bwMode="auto">
          <a:xfrm rot="-5400000">
            <a:off x="61809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5" name="Oval 976"/>
          <p:cNvSpPr>
            <a:spLocks noChangeArrowheads="1"/>
          </p:cNvSpPr>
          <p:nvPr/>
        </p:nvSpPr>
        <p:spPr bwMode="auto">
          <a:xfrm rot="-5400000">
            <a:off x="63253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6" name="Oval 977"/>
          <p:cNvSpPr>
            <a:spLocks noChangeArrowheads="1"/>
          </p:cNvSpPr>
          <p:nvPr/>
        </p:nvSpPr>
        <p:spPr bwMode="auto">
          <a:xfrm rot="-5400000">
            <a:off x="63253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7" name="Oval 978"/>
          <p:cNvSpPr>
            <a:spLocks noChangeArrowheads="1"/>
          </p:cNvSpPr>
          <p:nvPr/>
        </p:nvSpPr>
        <p:spPr bwMode="auto">
          <a:xfrm rot="-5400000">
            <a:off x="63253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8" name="Oval 979"/>
          <p:cNvSpPr>
            <a:spLocks noChangeArrowheads="1"/>
          </p:cNvSpPr>
          <p:nvPr/>
        </p:nvSpPr>
        <p:spPr bwMode="auto">
          <a:xfrm rot="-5400000">
            <a:off x="63253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9" name="Oval 980"/>
          <p:cNvSpPr>
            <a:spLocks noChangeArrowheads="1"/>
          </p:cNvSpPr>
          <p:nvPr/>
        </p:nvSpPr>
        <p:spPr bwMode="auto">
          <a:xfrm rot="-5400000">
            <a:off x="63253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0" name="Oval 981"/>
          <p:cNvSpPr>
            <a:spLocks noChangeArrowheads="1"/>
          </p:cNvSpPr>
          <p:nvPr/>
        </p:nvSpPr>
        <p:spPr bwMode="auto">
          <a:xfrm rot="-5400000">
            <a:off x="63253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1" name="Oval 982"/>
          <p:cNvSpPr>
            <a:spLocks noChangeArrowheads="1"/>
          </p:cNvSpPr>
          <p:nvPr/>
        </p:nvSpPr>
        <p:spPr bwMode="auto">
          <a:xfrm rot="-5400000">
            <a:off x="63253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2" name="Oval 983"/>
          <p:cNvSpPr>
            <a:spLocks noChangeArrowheads="1"/>
          </p:cNvSpPr>
          <p:nvPr/>
        </p:nvSpPr>
        <p:spPr bwMode="auto">
          <a:xfrm rot="-5400000">
            <a:off x="63253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3" name="Oval 984"/>
          <p:cNvSpPr>
            <a:spLocks noChangeArrowheads="1"/>
          </p:cNvSpPr>
          <p:nvPr/>
        </p:nvSpPr>
        <p:spPr bwMode="auto">
          <a:xfrm rot="-5400000">
            <a:off x="63253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4" name="Oval 985"/>
          <p:cNvSpPr>
            <a:spLocks noChangeArrowheads="1"/>
          </p:cNvSpPr>
          <p:nvPr/>
        </p:nvSpPr>
        <p:spPr bwMode="auto">
          <a:xfrm rot="-5400000">
            <a:off x="63253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5" name="Oval 986"/>
          <p:cNvSpPr>
            <a:spLocks noChangeArrowheads="1"/>
          </p:cNvSpPr>
          <p:nvPr/>
        </p:nvSpPr>
        <p:spPr bwMode="auto">
          <a:xfrm rot="-5400000">
            <a:off x="63253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6" name="Oval 987"/>
          <p:cNvSpPr>
            <a:spLocks noChangeArrowheads="1"/>
          </p:cNvSpPr>
          <p:nvPr/>
        </p:nvSpPr>
        <p:spPr bwMode="auto">
          <a:xfrm rot="-5400000">
            <a:off x="63253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7" name="Oval 988"/>
          <p:cNvSpPr>
            <a:spLocks noChangeArrowheads="1"/>
          </p:cNvSpPr>
          <p:nvPr/>
        </p:nvSpPr>
        <p:spPr bwMode="auto">
          <a:xfrm rot="-5400000">
            <a:off x="63253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8" name="Oval 989"/>
          <p:cNvSpPr>
            <a:spLocks noChangeArrowheads="1"/>
          </p:cNvSpPr>
          <p:nvPr/>
        </p:nvSpPr>
        <p:spPr bwMode="auto">
          <a:xfrm rot="-5400000">
            <a:off x="632856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9" name="Oval 990"/>
          <p:cNvSpPr>
            <a:spLocks noChangeArrowheads="1"/>
          </p:cNvSpPr>
          <p:nvPr/>
        </p:nvSpPr>
        <p:spPr bwMode="auto">
          <a:xfrm rot="-5400000">
            <a:off x="63222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0" name="Oval 991"/>
          <p:cNvSpPr>
            <a:spLocks noChangeArrowheads="1"/>
          </p:cNvSpPr>
          <p:nvPr/>
        </p:nvSpPr>
        <p:spPr bwMode="auto">
          <a:xfrm rot="-5400000">
            <a:off x="63222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1" name="Oval 992"/>
          <p:cNvSpPr>
            <a:spLocks noChangeArrowheads="1"/>
          </p:cNvSpPr>
          <p:nvPr/>
        </p:nvSpPr>
        <p:spPr bwMode="auto">
          <a:xfrm rot="-5400000">
            <a:off x="63222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2" name="Oval 993"/>
          <p:cNvSpPr>
            <a:spLocks noChangeArrowheads="1"/>
          </p:cNvSpPr>
          <p:nvPr/>
        </p:nvSpPr>
        <p:spPr bwMode="auto">
          <a:xfrm rot="-5400000">
            <a:off x="63222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3" name="Oval 994"/>
          <p:cNvSpPr>
            <a:spLocks noChangeArrowheads="1"/>
          </p:cNvSpPr>
          <p:nvPr/>
        </p:nvSpPr>
        <p:spPr bwMode="auto">
          <a:xfrm rot="-5400000">
            <a:off x="6322219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4" name="Oval 995"/>
          <p:cNvSpPr>
            <a:spLocks noChangeArrowheads="1"/>
          </p:cNvSpPr>
          <p:nvPr/>
        </p:nvSpPr>
        <p:spPr bwMode="auto">
          <a:xfrm rot="-5400000">
            <a:off x="63222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5" name="Oval 996"/>
          <p:cNvSpPr>
            <a:spLocks noChangeArrowheads="1"/>
          </p:cNvSpPr>
          <p:nvPr/>
        </p:nvSpPr>
        <p:spPr bwMode="auto">
          <a:xfrm rot="-5400000">
            <a:off x="6322219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6" name="Oval 997"/>
          <p:cNvSpPr>
            <a:spLocks noChangeArrowheads="1"/>
          </p:cNvSpPr>
          <p:nvPr/>
        </p:nvSpPr>
        <p:spPr bwMode="auto">
          <a:xfrm rot="-5400000">
            <a:off x="6322219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7" name="Oval 998"/>
          <p:cNvSpPr>
            <a:spLocks noChangeArrowheads="1"/>
          </p:cNvSpPr>
          <p:nvPr/>
        </p:nvSpPr>
        <p:spPr bwMode="auto">
          <a:xfrm rot="-5400000">
            <a:off x="63222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8" name="Oval 999"/>
          <p:cNvSpPr>
            <a:spLocks noChangeArrowheads="1"/>
          </p:cNvSpPr>
          <p:nvPr/>
        </p:nvSpPr>
        <p:spPr bwMode="auto">
          <a:xfrm rot="-5400000">
            <a:off x="632221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9" name="Oval 1000"/>
          <p:cNvSpPr>
            <a:spLocks noChangeArrowheads="1"/>
          </p:cNvSpPr>
          <p:nvPr/>
        </p:nvSpPr>
        <p:spPr bwMode="auto">
          <a:xfrm rot="-5400000">
            <a:off x="63253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0" name="Oval 1001"/>
          <p:cNvSpPr>
            <a:spLocks noChangeArrowheads="1"/>
          </p:cNvSpPr>
          <p:nvPr/>
        </p:nvSpPr>
        <p:spPr bwMode="auto">
          <a:xfrm rot="-5400000">
            <a:off x="64698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1" name="Oval 1002"/>
          <p:cNvSpPr>
            <a:spLocks noChangeArrowheads="1"/>
          </p:cNvSpPr>
          <p:nvPr/>
        </p:nvSpPr>
        <p:spPr bwMode="auto">
          <a:xfrm rot="-5400000">
            <a:off x="64698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2" name="Oval 1003"/>
          <p:cNvSpPr>
            <a:spLocks noChangeArrowheads="1"/>
          </p:cNvSpPr>
          <p:nvPr/>
        </p:nvSpPr>
        <p:spPr bwMode="auto">
          <a:xfrm rot="-5400000">
            <a:off x="64698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3" name="Oval 1004"/>
          <p:cNvSpPr>
            <a:spLocks noChangeArrowheads="1"/>
          </p:cNvSpPr>
          <p:nvPr/>
        </p:nvSpPr>
        <p:spPr bwMode="auto">
          <a:xfrm rot="-5400000">
            <a:off x="64698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4" name="Oval 1005"/>
          <p:cNvSpPr>
            <a:spLocks noChangeArrowheads="1"/>
          </p:cNvSpPr>
          <p:nvPr/>
        </p:nvSpPr>
        <p:spPr bwMode="auto">
          <a:xfrm rot="-5400000">
            <a:off x="64698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5" name="Oval 1006"/>
          <p:cNvSpPr>
            <a:spLocks noChangeArrowheads="1"/>
          </p:cNvSpPr>
          <p:nvPr/>
        </p:nvSpPr>
        <p:spPr bwMode="auto">
          <a:xfrm rot="-5400000">
            <a:off x="64698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6" name="Oval 1007"/>
          <p:cNvSpPr>
            <a:spLocks noChangeArrowheads="1"/>
          </p:cNvSpPr>
          <p:nvPr/>
        </p:nvSpPr>
        <p:spPr bwMode="auto">
          <a:xfrm rot="-5400000">
            <a:off x="64698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7" name="Oval 1008"/>
          <p:cNvSpPr>
            <a:spLocks noChangeArrowheads="1"/>
          </p:cNvSpPr>
          <p:nvPr/>
        </p:nvSpPr>
        <p:spPr bwMode="auto">
          <a:xfrm rot="-5400000">
            <a:off x="64698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8" name="Oval 1009"/>
          <p:cNvSpPr>
            <a:spLocks noChangeArrowheads="1"/>
          </p:cNvSpPr>
          <p:nvPr/>
        </p:nvSpPr>
        <p:spPr bwMode="auto">
          <a:xfrm rot="-5400000">
            <a:off x="64698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9" name="Oval 1010"/>
          <p:cNvSpPr>
            <a:spLocks noChangeArrowheads="1"/>
          </p:cNvSpPr>
          <p:nvPr/>
        </p:nvSpPr>
        <p:spPr bwMode="auto">
          <a:xfrm rot="-5400000">
            <a:off x="64698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0" name="Oval 1011"/>
          <p:cNvSpPr>
            <a:spLocks noChangeArrowheads="1"/>
          </p:cNvSpPr>
          <p:nvPr/>
        </p:nvSpPr>
        <p:spPr bwMode="auto">
          <a:xfrm rot="-5400000">
            <a:off x="64698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1" name="Oval 1012"/>
          <p:cNvSpPr>
            <a:spLocks noChangeArrowheads="1"/>
          </p:cNvSpPr>
          <p:nvPr/>
        </p:nvSpPr>
        <p:spPr bwMode="auto">
          <a:xfrm rot="-5400000">
            <a:off x="64698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2" name="Oval 1013"/>
          <p:cNvSpPr>
            <a:spLocks noChangeArrowheads="1"/>
          </p:cNvSpPr>
          <p:nvPr/>
        </p:nvSpPr>
        <p:spPr bwMode="auto">
          <a:xfrm rot="-5400000">
            <a:off x="64698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3" name="Oval 1014"/>
          <p:cNvSpPr>
            <a:spLocks noChangeArrowheads="1"/>
          </p:cNvSpPr>
          <p:nvPr/>
        </p:nvSpPr>
        <p:spPr bwMode="auto">
          <a:xfrm rot="-5400000">
            <a:off x="647303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4" name="Oval 1015"/>
          <p:cNvSpPr>
            <a:spLocks noChangeArrowheads="1"/>
          </p:cNvSpPr>
          <p:nvPr/>
        </p:nvSpPr>
        <p:spPr bwMode="auto">
          <a:xfrm rot="-5400000">
            <a:off x="64666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5" name="Oval 1016"/>
          <p:cNvSpPr>
            <a:spLocks noChangeArrowheads="1"/>
          </p:cNvSpPr>
          <p:nvPr/>
        </p:nvSpPr>
        <p:spPr bwMode="auto">
          <a:xfrm rot="-5400000">
            <a:off x="64666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6" name="Oval 1017"/>
          <p:cNvSpPr>
            <a:spLocks noChangeArrowheads="1"/>
          </p:cNvSpPr>
          <p:nvPr/>
        </p:nvSpPr>
        <p:spPr bwMode="auto">
          <a:xfrm rot="-5400000">
            <a:off x="64666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7" name="Oval 1018"/>
          <p:cNvSpPr>
            <a:spLocks noChangeArrowheads="1"/>
          </p:cNvSpPr>
          <p:nvPr/>
        </p:nvSpPr>
        <p:spPr bwMode="auto">
          <a:xfrm rot="-5400000">
            <a:off x="64666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8" name="Oval 1019"/>
          <p:cNvSpPr>
            <a:spLocks noChangeArrowheads="1"/>
          </p:cNvSpPr>
          <p:nvPr/>
        </p:nvSpPr>
        <p:spPr bwMode="auto">
          <a:xfrm rot="-5400000">
            <a:off x="646668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9" name="Oval 1020"/>
          <p:cNvSpPr>
            <a:spLocks noChangeArrowheads="1"/>
          </p:cNvSpPr>
          <p:nvPr/>
        </p:nvSpPr>
        <p:spPr bwMode="auto">
          <a:xfrm rot="-5400000">
            <a:off x="64666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0" name="Oval 1021"/>
          <p:cNvSpPr>
            <a:spLocks noChangeArrowheads="1"/>
          </p:cNvSpPr>
          <p:nvPr/>
        </p:nvSpPr>
        <p:spPr bwMode="auto">
          <a:xfrm rot="-5400000">
            <a:off x="646668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1" name="Oval 1022"/>
          <p:cNvSpPr>
            <a:spLocks noChangeArrowheads="1"/>
          </p:cNvSpPr>
          <p:nvPr/>
        </p:nvSpPr>
        <p:spPr bwMode="auto">
          <a:xfrm rot="-5400000">
            <a:off x="646668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2" name="Oval 1023"/>
          <p:cNvSpPr>
            <a:spLocks noChangeArrowheads="1"/>
          </p:cNvSpPr>
          <p:nvPr/>
        </p:nvSpPr>
        <p:spPr bwMode="auto">
          <a:xfrm rot="-5400000">
            <a:off x="646668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3" name="Oval 1024"/>
          <p:cNvSpPr>
            <a:spLocks noChangeArrowheads="1"/>
          </p:cNvSpPr>
          <p:nvPr/>
        </p:nvSpPr>
        <p:spPr bwMode="auto">
          <a:xfrm rot="-5400000">
            <a:off x="646668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4" name="Oval 1025"/>
          <p:cNvSpPr>
            <a:spLocks noChangeArrowheads="1"/>
          </p:cNvSpPr>
          <p:nvPr/>
        </p:nvSpPr>
        <p:spPr bwMode="auto">
          <a:xfrm rot="-5400000">
            <a:off x="64698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5" name="Line 1026"/>
          <p:cNvSpPr>
            <a:spLocks noChangeShapeType="1"/>
          </p:cNvSpPr>
          <p:nvPr/>
        </p:nvSpPr>
        <p:spPr bwMode="auto">
          <a:xfrm rot="-5400000">
            <a:off x="5945981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26" name="Oval 1027"/>
          <p:cNvSpPr>
            <a:spLocks noChangeArrowheads="1"/>
          </p:cNvSpPr>
          <p:nvPr/>
        </p:nvSpPr>
        <p:spPr bwMode="auto">
          <a:xfrm rot="-5400000">
            <a:off x="73366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7" name="Oval 1028"/>
          <p:cNvSpPr>
            <a:spLocks noChangeArrowheads="1"/>
          </p:cNvSpPr>
          <p:nvPr/>
        </p:nvSpPr>
        <p:spPr bwMode="auto">
          <a:xfrm rot="-5400000">
            <a:off x="73366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8" name="Oval 1029"/>
          <p:cNvSpPr>
            <a:spLocks noChangeArrowheads="1"/>
          </p:cNvSpPr>
          <p:nvPr/>
        </p:nvSpPr>
        <p:spPr bwMode="auto">
          <a:xfrm rot="-5400000">
            <a:off x="73366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9" name="Oval 1030"/>
          <p:cNvSpPr>
            <a:spLocks noChangeArrowheads="1"/>
          </p:cNvSpPr>
          <p:nvPr/>
        </p:nvSpPr>
        <p:spPr bwMode="auto">
          <a:xfrm rot="-5400000">
            <a:off x="73366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0" name="Oval 1031"/>
          <p:cNvSpPr>
            <a:spLocks noChangeArrowheads="1"/>
          </p:cNvSpPr>
          <p:nvPr/>
        </p:nvSpPr>
        <p:spPr bwMode="auto">
          <a:xfrm rot="-5400000">
            <a:off x="73366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1" name="Oval 1032"/>
          <p:cNvSpPr>
            <a:spLocks noChangeArrowheads="1"/>
          </p:cNvSpPr>
          <p:nvPr/>
        </p:nvSpPr>
        <p:spPr bwMode="auto">
          <a:xfrm rot="-5400000">
            <a:off x="73366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2" name="Oval 1033"/>
          <p:cNvSpPr>
            <a:spLocks noChangeArrowheads="1"/>
          </p:cNvSpPr>
          <p:nvPr/>
        </p:nvSpPr>
        <p:spPr bwMode="auto">
          <a:xfrm rot="-5400000">
            <a:off x="73366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3" name="Oval 1034"/>
          <p:cNvSpPr>
            <a:spLocks noChangeArrowheads="1"/>
          </p:cNvSpPr>
          <p:nvPr/>
        </p:nvSpPr>
        <p:spPr bwMode="auto">
          <a:xfrm rot="-5400000">
            <a:off x="73366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4" name="Oval 1035"/>
          <p:cNvSpPr>
            <a:spLocks noChangeArrowheads="1"/>
          </p:cNvSpPr>
          <p:nvPr/>
        </p:nvSpPr>
        <p:spPr bwMode="auto">
          <a:xfrm rot="-5400000">
            <a:off x="73366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5" name="Oval 1036"/>
          <p:cNvSpPr>
            <a:spLocks noChangeArrowheads="1"/>
          </p:cNvSpPr>
          <p:nvPr/>
        </p:nvSpPr>
        <p:spPr bwMode="auto">
          <a:xfrm rot="-5400000">
            <a:off x="73366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6" name="Oval 1037"/>
          <p:cNvSpPr>
            <a:spLocks noChangeArrowheads="1"/>
          </p:cNvSpPr>
          <p:nvPr/>
        </p:nvSpPr>
        <p:spPr bwMode="auto">
          <a:xfrm rot="-5400000">
            <a:off x="73366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7" name="Oval 1038"/>
          <p:cNvSpPr>
            <a:spLocks noChangeArrowheads="1"/>
          </p:cNvSpPr>
          <p:nvPr/>
        </p:nvSpPr>
        <p:spPr bwMode="auto">
          <a:xfrm rot="-5400000">
            <a:off x="73366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8" name="Oval 1039"/>
          <p:cNvSpPr>
            <a:spLocks noChangeArrowheads="1"/>
          </p:cNvSpPr>
          <p:nvPr/>
        </p:nvSpPr>
        <p:spPr bwMode="auto">
          <a:xfrm rot="-5400000">
            <a:off x="73366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9" name="Oval 1041"/>
          <p:cNvSpPr>
            <a:spLocks noChangeArrowheads="1"/>
          </p:cNvSpPr>
          <p:nvPr/>
        </p:nvSpPr>
        <p:spPr bwMode="auto">
          <a:xfrm rot="-5400000">
            <a:off x="73334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0" name="Oval 1042"/>
          <p:cNvSpPr>
            <a:spLocks noChangeArrowheads="1"/>
          </p:cNvSpPr>
          <p:nvPr/>
        </p:nvSpPr>
        <p:spPr bwMode="auto">
          <a:xfrm rot="-5400000">
            <a:off x="73334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1" name="Oval 1043"/>
          <p:cNvSpPr>
            <a:spLocks noChangeArrowheads="1"/>
          </p:cNvSpPr>
          <p:nvPr/>
        </p:nvSpPr>
        <p:spPr bwMode="auto">
          <a:xfrm rot="-5400000">
            <a:off x="73334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2" name="Oval 1044"/>
          <p:cNvSpPr>
            <a:spLocks noChangeArrowheads="1"/>
          </p:cNvSpPr>
          <p:nvPr/>
        </p:nvSpPr>
        <p:spPr bwMode="auto">
          <a:xfrm rot="-5400000">
            <a:off x="73334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3" name="Oval 1045"/>
          <p:cNvSpPr>
            <a:spLocks noChangeArrowheads="1"/>
          </p:cNvSpPr>
          <p:nvPr/>
        </p:nvSpPr>
        <p:spPr bwMode="auto">
          <a:xfrm rot="-5400000">
            <a:off x="7333456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4" name="Oval 1046"/>
          <p:cNvSpPr>
            <a:spLocks noChangeArrowheads="1"/>
          </p:cNvSpPr>
          <p:nvPr/>
        </p:nvSpPr>
        <p:spPr bwMode="auto">
          <a:xfrm rot="-5400000">
            <a:off x="73334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5" name="Oval 1047"/>
          <p:cNvSpPr>
            <a:spLocks noChangeArrowheads="1"/>
          </p:cNvSpPr>
          <p:nvPr/>
        </p:nvSpPr>
        <p:spPr bwMode="auto">
          <a:xfrm rot="-5400000">
            <a:off x="7333456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6" name="Oval 1048"/>
          <p:cNvSpPr>
            <a:spLocks noChangeArrowheads="1"/>
          </p:cNvSpPr>
          <p:nvPr/>
        </p:nvSpPr>
        <p:spPr bwMode="auto">
          <a:xfrm rot="-5400000">
            <a:off x="7333456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7" name="Oval 1049"/>
          <p:cNvSpPr>
            <a:spLocks noChangeArrowheads="1"/>
          </p:cNvSpPr>
          <p:nvPr/>
        </p:nvSpPr>
        <p:spPr bwMode="auto">
          <a:xfrm rot="-5400000">
            <a:off x="73334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8" name="Oval 1051"/>
          <p:cNvSpPr>
            <a:spLocks noChangeArrowheads="1"/>
          </p:cNvSpPr>
          <p:nvPr/>
        </p:nvSpPr>
        <p:spPr bwMode="auto">
          <a:xfrm rot="-5400000">
            <a:off x="73366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9" name="Oval 1052"/>
          <p:cNvSpPr>
            <a:spLocks noChangeArrowheads="1"/>
          </p:cNvSpPr>
          <p:nvPr/>
        </p:nvSpPr>
        <p:spPr bwMode="auto">
          <a:xfrm rot="-5400000">
            <a:off x="74810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0" name="Oval 1053"/>
          <p:cNvSpPr>
            <a:spLocks noChangeArrowheads="1"/>
          </p:cNvSpPr>
          <p:nvPr/>
        </p:nvSpPr>
        <p:spPr bwMode="auto">
          <a:xfrm rot="-5400000">
            <a:off x="74810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1" name="Oval 1054"/>
          <p:cNvSpPr>
            <a:spLocks noChangeArrowheads="1"/>
          </p:cNvSpPr>
          <p:nvPr/>
        </p:nvSpPr>
        <p:spPr bwMode="auto">
          <a:xfrm rot="-5400000">
            <a:off x="74810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2" name="Oval 1055"/>
          <p:cNvSpPr>
            <a:spLocks noChangeArrowheads="1"/>
          </p:cNvSpPr>
          <p:nvPr/>
        </p:nvSpPr>
        <p:spPr bwMode="auto">
          <a:xfrm rot="-5400000">
            <a:off x="74810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3" name="Oval 1056"/>
          <p:cNvSpPr>
            <a:spLocks noChangeArrowheads="1"/>
          </p:cNvSpPr>
          <p:nvPr/>
        </p:nvSpPr>
        <p:spPr bwMode="auto">
          <a:xfrm rot="-5400000">
            <a:off x="74810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4" name="Oval 1057"/>
          <p:cNvSpPr>
            <a:spLocks noChangeArrowheads="1"/>
          </p:cNvSpPr>
          <p:nvPr/>
        </p:nvSpPr>
        <p:spPr bwMode="auto">
          <a:xfrm rot="-5400000">
            <a:off x="74810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5" name="Oval 1058"/>
          <p:cNvSpPr>
            <a:spLocks noChangeArrowheads="1"/>
          </p:cNvSpPr>
          <p:nvPr/>
        </p:nvSpPr>
        <p:spPr bwMode="auto">
          <a:xfrm rot="-5400000">
            <a:off x="74810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6" name="Oval 1059"/>
          <p:cNvSpPr>
            <a:spLocks noChangeArrowheads="1"/>
          </p:cNvSpPr>
          <p:nvPr/>
        </p:nvSpPr>
        <p:spPr bwMode="auto">
          <a:xfrm rot="-5400000">
            <a:off x="74810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7" name="Oval 1060"/>
          <p:cNvSpPr>
            <a:spLocks noChangeArrowheads="1"/>
          </p:cNvSpPr>
          <p:nvPr/>
        </p:nvSpPr>
        <p:spPr bwMode="auto">
          <a:xfrm rot="-5400000">
            <a:off x="74810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8" name="Oval 1061"/>
          <p:cNvSpPr>
            <a:spLocks noChangeArrowheads="1"/>
          </p:cNvSpPr>
          <p:nvPr/>
        </p:nvSpPr>
        <p:spPr bwMode="auto">
          <a:xfrm rot="-5400000">
            <a:off x="74810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9" name="Oval 1062"/>
          <p:cNvSpPr>
            <a:spLocks noChangeArrowheads="1"/>
          </p:cNvSpPr>
          <p:nvPr/>
        </p:nvSpPr>
        <p:spPr bwMode="auto">
          <a:xfrm rot="-5400000">
            <a:off x="74810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0" name="Oval 1063"/>
          <p:cNvSpPr>
            <a:spLocks noChangeArrowheads="1"/>
          </p:cNvSpPr>
          <p:nvPr/>
        </p:nvSpPr>
        <p:spPr bwMode="auto">
          <a:xfrm rot="-5400000">
            <a:off x="74810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1" name="Oval 1064"/>
          <p:cNvSpPr>
            <a:spLocks noChangeArrowheads="1"/>
          </p:cNvSpPr>
          <p:nvPr/>
        </p:nvSpPr>
        <p:spPr bwMode="auto">
          <a:xfrm rot="-5400000">
            <a:off x="74810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2" name="Oval 1066"/>
          <p:cNvSpPr>
            <a:spLocks noChangeArrowheads="1"/>
          </p:cNvSpPr>
          <p:nvPr/>
        </p:nvSpPr>
        <p:spPr bwMode="auto">
          <a:xfrm rot="-5400000">
            <a:off x="74779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3" name="Oval 1067"/>
          <p:cNvSpPr>
            <a:spLocks noChangeArrowheads="1"/>
          </p:cNvSpPr>
          <p:nvPr/>
        </p:nvSpPr>
        <p:spPr bwMode="auto">
          <a:xfrm rot="-5400000">
            <a:off x="74779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4" name="Oval 1068"/>
          <p:cNvSpPr>
            <a:spLocks noChangeArrowheads="1"/>
          </p:cNvSpPr>
          <p:nvPr/>
        </p:nvSpPr>
        <p:spPr bwMode="auto">
          <a:xfrm rot="-5400000">
            <a:off x="74779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5" name="Oval 1069"/>
          <p:cNvSpPr>
            <a:spLocks noChangeArrowheads="1"/>
          </p:cNvSpPr>
          <p:nvPr/>
        </p:nvSpPr>
        <p:spPr bwMode="auto">
          <a:xfrm rot="-5400000">
            <a:off x="74779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6" name="Oval 1070"/>
          <p:cNvSpPr>
            <a:spLocks noChangeArrowheads="1"/>
          </p:cNvSpPr>
          <p:nvPr/>
        </p:nvSpPr>
        <p:spPr bwMode="auto">
          <a:xfrm rot="-5400000">
            <a:off x="7477919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7" name="Oval 1071"/>
          <p:cNvSpPr>
            <a:spLocks noChangeArrowheads="1"/>
          </p:cNvSpPr>
          <p:nvPr/>
        </p:nvSpPr>
        <p:spPr bwMode="auto">
          <a:xfrm rot="-5400000">
            <a:off x="74779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8" name="Oval 1072"/>
          <p:cNvSpPr>
            <a:spLocks noChangeArrowheads="1"/>
          </p:cNvSpPr>
          <p:nvPr/>
        </p:nvSpPr>
        <p:spPr bwMode="auto">
          <a:xfrm rot="-5400000">
            <a:off x="7477919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9" name="Oval 1073"/>
          <p:cNvSpPr>
            <a:spLocks noChangeArrowheads="1"/>
          </p:cNvSpPr>
          <p:nvPr/>
        </p:nvSpPr>
        <p:spPr bwMode="auto">
          <a:xfrm rot="-5400000">
            <a:off x="7477919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0" name="Oval 1074"/>
          <p:cNvSpPr>
            <a:spLocks noChangeArrowheads="1"/>
          </p:cNvSpPr>
          <p:nvPr/>
        </p:nvSpPr>
        <p:spPr bwMode="auto">
          <a:xfrm rot="-5400000">
            <a:off x="74779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1" name="Oval 1076"/>
          <p:cNvSpPr>
            <a:spLocks noChangeArrowheads="1"/>
          </p:cNvSpPr>
          <p:nvPr/>
        </p:nvSpPr>
        <p:spPr bwMode="auto">
          <a:xfrm rot="-5400000">
            <a:off x="74810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2" name="Oval 1077"/>
          <p:cNvSpPr>
            <a:spLocks noChangeArrowheads="1"/>
          </p:cNvSpPr>
          <p:nvPr/>
        </p:nvSpPr>
        <p:spPr bwMode="auto">
          <a:xfrm rot="-5400000">
            <a:off x="76255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3" name="Oval 1078"/>
          <p:cNvSpPr>
            <a:spLocks noChangeArrowheads="1"/>
          </p:cNvSpPr>
          <p:nvPr/>
        </p:nvSpPr>
        <p:spPr bwMode="auto">
          <a:xfrm rot="-5400000">
            <a:off x="76255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4" name="Oval 1079"/>
          <p:cNvSpPr>
            <a:spLocks noChangeArrowheads="1"/>
          </p:cNvSpPr>
          <p:nvPr/>
        </p:nvSpPr>
        <p:spPr bwMode="auto">
          <a:xfrm rot="-5400000">
            <a:off x="76255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5" name="Oval 1080"/>
          <p:cNvSpPr>
            <a:spLocks noChangeArrowheads="1"/>
          </p:cNvSpPr>
          <p:nvPr/>
        </p:nvSpPr>
        <p:spPr bwMode="auto">
          <a:xfrm rot="-5400000">
            <a:off x="76255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6" name="Oval 1081"/>
          <p:cNvSpPr>
            <a:spLocks noChangeArrowheads="1"/>
          </p:cNvSpPr>
          <p:nvPr/>
        </p:nvSpPr>
        <p:spPr bwMode="auto">
          <a:xfrm rot="-5400000">
            <a:off x="76255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7" name="Oval 1082"/>
          <p:cNvSpPr>
            <a:spLocks noChangeArrowheads="1"/>
          </p:cNvSpPr>
          <p:nvPr/>
        </p:nvSpPr>
        <p:spPr bwMode="auto">
          <a:xfrm rot="-5400000">
            <a:off x="76255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8" name="Oval 1083"/>
          <p:cNvSpPr>
            <a:spLocks noChangeArrowheads="1"/>
          </p:cNvSpPr>
          <p:nvPr/>
        </p:nvSpPr>
        <p:spPr bwMode="auto">
          <a:xfrm rot="-5400000">
            <a:off x="76255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9" name="Oval 1084"/>
          <p:cNvSpPr>
            <a:spLocks noChangeArrowheads="1"/>
          </p:cNvSpPr>
          <p:nvPr/>
        </p:nvSpPr>
        <p:spPr bwMode="auto">
          <a:xfrm rot="-5400000">
            <a:off x="76255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0" name="Oval 1085"/>
          <p:cNvSpPr>
            <a:spLocks noChangeArrowheads="1"/>
          </p:cNvSpPr>
          <p:nvPr/>
        </p:nvSpPr>
        <p:spPr bwMode="auto">
          <a:xfrm rot="-5400000">
            <a:off x="76255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1" name="Oval 1086"/>
          <p:cNvSpPr>
            <a:spLocks noChangeArrowheads="1"/>
          </p:cNvSpPr>
          <p:nvPr/>
        </p:nvSpPr>
        <p:spPr bwMode="auto">
          <a:xfrm rot="-5400000">
            <a:off x="76255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2" name="Oval 1087"/>
          <p:cNvSpPr>
            <a:spLocks noChangeArrowheads="1"/>
          </p:cNvSpPr>
          <p:nvPr/>
        </p:nvSpPr>
        <p:spPr bwMode="auto">
          <a:xfrm rot="-5400000">
            <a:off x="76255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3" name="Oval 1088"/>
          <p:cNvSpPr>
            <a:spLocks noChangeArrowheads="1"/>
          </p:cNvSpPr>
          <p:nvPr/>
        </p:nvSpPr>
        <p:spPr bwMode="auto">
          <a:xfrm rot="-5400000">
            <a:off x="76255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4" name="Oval 1089"/>
          <p:cNvSpPr>
            <a:spLocks noChangeArrowheads="1"/>
          </p:cNvSpPr>
          <p:nvPr/>
        </p:nvSpPr>
        <p:spPr bwMode="auto">
          <a:xfrm rot="-5400000">
            <a:off x="76255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5" name="Oval 1091"/>
          <p:cNvSpPr>
            <a:spLocks noChangeArrowheads="1"/>
          </p:cNvSpPr>
          <p:nvPr/>
        </p:nvSpPr>
        <p:spPr bwMode="auto">
          <a:xfrm rot="-5400000">
            <a:off x="76223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6" name="Oval 1092"/>
          <p:cNvSpPr>
            <a:spLocks noChangeArrowheads="1"/>
          </p:cNvSpPr>
          <p:nvPr/>
        </p:nvSpPr>
        <p:spPr bwMode="auto">
          <a:xfrm rot="-5400000">
            <a:off x="76223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7" name="Oval 1093"/>
          <p:cNvSpPr>
            <a:spLocks noChangeArrowheads="1"/>
          </p:cNvSpPr>
          <p:nvPr/>
        </p:nvSpPr>
        <p:spPr bwMode="auto">
          <a:xfrm rot="-5400000">
            <a:off x="76223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8" name="Oval 1094"/>
          <p:cNvSpPr>
            <a:spLocks noChangeArrowheads="1"/>
          </p:cNvSpPr>
          <p:nvPr/>
        </p:nvSpPr>
        <p:spPr bwMode="auto">
          <a:xfrm rot="-5400000">
            <a:off x="76223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9" name="Oval 1095"/>
          <p:cNvSpPr>
            <a:spLocks noChangeArrowheads="1"/>
          </p:cNvSpPr>
          <p:nvPr/>
        </p:nvSpPr>
        <p:spPr bwMode="auto">
          <a:xfrm rot="-5400000">
            <a:off x="762238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0" name="Oval 1096"/>
          <p:cNvSpPr>
            <a:spLocks noChangeArrowheads="1"/>
          </p:cNvSpPr>
          <p:nvPr/>
        </p:nvSpPr>
        <p:spPr bwMode="auto">
          <a:xfrm rot="-5400000">
            <a:off x="76223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1" name="Oval 1097"/>
          <p:cNvSpPr>
            <a:spLocks noChangeArrowheads="1"/>
          </p:cNvSpPr>
          <p:nvPr/>
        </p:nvSpPr>
        <p:spPr bwMode="auto">
          <a:xfrm rot="-5400000">
            <a:off x="762238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2" name="Oval 1098"/>
          <p:cNvSpPr>
            <a:spLocks noChangeArrowheads="1"/>
          </p:cNvSpPr>
          <p:nvPr/>
        </p:nvSpPr>
        <p:spPr bwMode="auto">
          <a:xfrm rot="-5400000">
            <a:off x="762238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3" name="Oval 1099"/>
          <p:cNvSpPr>
            <a:spLocks noChangeArrowheads="1"/>
          </p:cNvSpPr>
          <p:nvPr/>
        </p:nvSpPr>
        <p:spPr bwMode="auto">
          <a:xfrm rot="-5400000">
            <a:off x="762238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4" name="Oval 1101"/>
          <p:cNvSpPr>
            <a:spLocks noChangeArrowheads="1"/>
          </p:cNvSpPr>
          <p:nvPr/>
        </p:nvSpPr>
        <p:spPr bwMode="auto">
          <a:xfrm rot="-5400000">
            <a:off x="76255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5" name="Line 1102"/>
          <p:cNvSpPr>
            <a:spLocks noChangeShapeType="1"/>
          </p:cNvSpPr>
          <p:nvPr/>
        </p:nvSpPr>
        <p:spPr bwMode="auto">
          <a:xfrm rot="-5400000">
            <a:off x="5509419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96" name="Oval 1103"/>
          <p:cNvSpPr>
            <a:spLocks noChangeArrowheads="1"/>
          </p:cNvSpPr>
          <p:nvPr/>
        </p:nvSpPr>
        <p:spPr bwMode="auto">
          <a:xfrm rot="-5400000">
            <a:off x="66159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7" name="Oval 1104"/>
          <p:cNvSpPr>
            <a:spLocks noChangeArrowheads="1"/>
          </p:cNvSpPr>
          <p:nvPr/>
        </p:nvSpPr>
        <p:spPr bwMode="auto">
          <a:xfrm rot="-5400000">
            <a:off x="66159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8" name="Oval 1105"/>
          <p:cNvSpPr>
            <a:spLocks noChangeArrowheads="1"/>
          </p:cNvSpPr>
          <p:nvPr/>
        </p:nvSpPr>
        <p:spPr bwMode="auto">
          <a:xfrm rot="-5400000">
            <a:off x="66159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9" name="Oval 1106"/>
          <p:cNvSpPr>
            <a:spLocks noChangeArrowheads="1"/>
          </p:cNvSpPr>
          <p:nvPr/>
        </p:nvSpPr>
        <p:spPr bwMode="auto">
          <a:xfrm rot="-5400000">
            <a:off x="66159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0" name="Oval 1107"/>
          <p:cNvSpPr>
            <a:spLocks noChangeArrowheads="1"/>
          </p:cNvSpPr>
          <p:nvPr/>
        </p:nvSpPr>
        <p:spPr bwMode="auto">
          <a:xfrm rot="-5400000">
            <a:off x="66159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1" name="Oval 1108"/>
          <p:cNvSpPr>
            <a:spLocks noChangeArrowheads="1"/>
          </p:cNvSpPr>
          <p:nvPr/>
        </p:nvSpPr>
        <p:spPr bwMode="auto">
          <a:xfrm rot="-5400000">
            <a:off x="66159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2" name="Oval 1109"/>
          <p:cNvSpPr>
            <a:spLocks noChangeArrowheads="1"/>
          </p:cNvSpPr>
          <p:nvPr/>
        </p:nvSpPr>
        <p:spPr bwMode="auto">
          <a:xfrm rot="-5400000">
            <a:off x="66159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3" name="Oval 1110"/>
          <p:cNvSpPr>
            <a:spLocks noChangeArrowheads="1"/>
          </p:cNvSpPr>
          <p:nvPr/>
        </p:nvSpPr>
        <p:spPr bwMode="auto">
          <a:xfrm rot="-5400000">
            <a:off x="66159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4" name="Oval 1111"/>
          <p:cNvSpPr>
            <a:spLocks noChangeArrowheads="1"/>
          </p:cNvSpPr>
          <p:nvPr/>
        </p:nvSpPr>
        <p:spPr bwMode="auto">
          <a:xfrm rot="-5400000">
            <a:off x="66159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5" name="Oval 1112"/>
          <p:cNvSpPr>
            <a:spLocks noChangeArrowheads="1"/>
          </p:cNvSpPr>
          <p:nvPr/>
        </p:nvSpPr>
        <p:spPr bwMode="auto">
          <a:xfrm rot="-5400000">
            <a:off x="66159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6" name="Oval 1113"/>
          <p:cNvSpPr>
            <a:spLocks noChangeArrowheads="1"/>
          </p:cNvSpPr>
          <p:nvPr/>
        </p:nvSpPr>
        <p:spPr bwMode="auto">
          <a:xfrm rot="-5400000">
            <a:off x="66159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7" name="Oval 1114"/>
          <p:cNvSpPr>
            <a:spLocks noChangeArrowheads="1"/>
          </p:cNvSpPr>
          <p:nvPr/>
        </p:nvSpPr>
        <p:spPr bwMode="auto">
          <a:xfrm rot="-5400000">
            <a:off x="66159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8" name="Oval 1115"/>
          <p:cNvSpPr>
            <a:spLocks noChangeArrowheads="1"/>
          </p:cNvSpPr>
          <p:nvPr/>
        </p:nvSpPr>
        <p:spPr bwMode="auto">
          <a:xfrm rot="-5400000">
            <a:off x="66159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9" name="Oval 1116"/>
          <p:cNvSpPr>
            <a:spLocks noChangeArrowheads="1"/>
          </p:cNvSpPr>
          <p:nvPr/>
        </p:nvSpPr>
        <p:spPr bwMode="auto">
          <a:xfrm rot="-5400000">
            <a:off x="66190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0" name="Oval 1117"/>
          <p:cNvSpPr>
            <a:spLocks noChangeArrowheads="1"/>
          </p:cNvSpPr>
          <p:nvPr/>
        </p:nvSpPr>
        <p:spPr bwMode="auto">
          <a:xfrm rot="-5400000">
            <a:off x="66127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1" name="Oval 1118"/>
          <p:cNvSpPr>
            <a:spLocks noChangeArrowheads="1"/>
          </p:cNvSpPr>
          <p:nvPr/>
        </p:nvSpPr>
        <p:spPr bwMode="auto">
          <a:xfrm rot="-5400000">
            <a:off x="66127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2" name="Oval 1119"/>
          <p:cNvSpPr>
            <a:spLocks noChangeArrowheads="1"/>
          </p:cNvSpPr>
          <p:nvPr/>
        </p:nvSpPr>
        <p:spPr bwMode="auto">
          <a:xfrm rot="-5400000">
            <a:off x="66127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3" name="Oval 1120"/>
          <p:cNvSpPr>
            <a:spLocks noChangeArrowheads="1"/>
          </p:cNvSpPr>
          <p:nvPr/>
        </p:nvSpPr>
        <p:spPr bwMode="auto">
          <a:xfrm rot="-5400000">
            <a:off x="66127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4" name="Oval 1121"/>
          <p:cNvSpPr>
            <a:spLocks noChangeArrowheads="1"/>
          </p:cNvSpPr>
          <p:nvPr/>
        </p:nvSpPr>
        <p:spPr bwMode="auto">
          <a:xfrm rot="-5400000">
            <a:off x="661273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5" name="Oval 1122"/>
          <p:cNvSpPr>
            <a:spLocks noChangeArrowheads="1"/>
          </p:cNvSpPr>
          <p:nvPr/>
        </p:nvSpPr>
        <p:spPr bwMode="auto">
          <a:xfrm rot="-5400000">
            <a:off x="66127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6" name="Oval 1123"/>
          <p:cNvSpPr>
            <a:spLocks noChangeArrowheads="1"/>
          </p:cNvSpPr>
          <p:nvPr/>
        </p:nvSpPr>
        <p:spPr bwMode="auto">
          <a:xfrm rot="-5400000">
            <a:off x="661273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7" name="Oval 1124"/>
          <p:cNvSpPr>
            <a:spLocks noChangeArrowheads="1"/>
          </p:cNvSpPr>
          <p:nvPr/>
        </p:nvSpPr>
        <p:spPr bwMode="auto">
          <a:xfrm rot="-5400000">
            <a:off x="661273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8" name="Oval 1125"/>
          <p:cNvSpPr>
            <a:spLocks noChangeArrowheads="1"/>
          </p:cNvSpPr>
          <p:nvPr/>
        </p:nvSpPr>
        <p:spPr bwMode="auto">
          <a:xfrm rot="-5400000">
            <a:off x="66127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9" name="Oval 1126"/>
          <p:cNvSpPr>
            <a:spLocks noChangeArrowheads="1"/>
          </p:cNvSpPr>
          <p:nvPr/>
        </p:nvSpPr>
        <p:spPr bwMode="auto">
          <a:xfrm rot="-5400000">
            <a:off x="66127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0" name="Oval 1127"/>
          <p:cNvSpPr>
            <a:spLocks noChangeArrowheads="1"/>
          </p:cNvSpPr>
          <p:nvPr/>
        </p:nvSpPr>
        <p:spPr bwMode="auto">
          <a:xfrm rot="-5400000">
            <a:off x="66159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1" name="Oval 1128"/>
          <p:cNvSpPr>
            <a:spLocks noChangeArrowheads="1"/>
          </p:cNvSpPr>
          <p:nvPr/>
        </p:nvSpPr>
        <p:spPr bwMode="auto">
          <a:xfrm rot="-5400000">
            <a:off x="67556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2" name="Oval 1129"/>
          <p:cNvSpPr>
            <a:spLocks noChangeArrowheads="1"/>
          </p:cNvSpPr>
          <p:nvPr/>
        </p:nvSpPr>
        <p:spPr bwMode="auto">
          <a:xfrm rot="-5400000">
            <a:off x="67556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3" name="Oval 1130"/>
          <p:cNvSpPr>
            <a:spLocks noChangeArrowheads="1"/>
          </p:cNvSpPr>
          <p:nvPr/>
        </p:nvSpPr>
        <p:spPr bwMode="auto">
          <a:xfrm rot="-5400000">
            <a:off x="67556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4" name="Oval 1131"/>
          <p:cNvSpPr>
            <a:spLocks noChangeArrowheads="1"/>
          </p:cNvSpPr>
          <p:nvPr/>
        </p:nvSpPr>
        <p:spPr bwMode="auto">
          <a:xfrm rot="-5400000">
            <a:off x="67556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5" name="Oval 1132"/>
          <p:cNvSpPr>
            <a:spLocks noChangeArrowheads="1"/>
          </p:cNvSpPr>
          <p:nvPr/>
        </p:nvSpPr>
        <p:spPr bwMode="auto">
          <a:xfrm rot="-5400000">
            <a:off x="67556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6" name="Oval 1133"/>
          <p:cNvSpPr>
            <a:spLocks noChangeArrowheads="1"/>
          </p:cNvSpPr>
          <p:nvPr/>
        </p:nvSpPr>
        <p:spPr bwMode="auto">
          <a:xfrm rot="-5400000">
            <a:off x="67556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7" name="Oval 1134"/>
          <p:cNvSpPr>
            <a:spLocks noChangeArrowheads="1"/>
          </p:cNvSpPr>
          <p:nvPr/>
        </p:nvSpPr>
        <p:spPr bwMode="auto">
          <a:xfrm rot="-5400000">
            <a:off x="67556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8" name="Oval 1135"/>
          <p:cNvSpPr>
            <a:spLocks noChangeArrowheads="1"/>
          </p:cNvSpPr>
          <p:nvPr/>
        </p:nvSpPr>
        <p:spPr bwMode="auto">
          <a:xfrm rot="-5400000">
            <a:off x="67556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9" name="Oval 1136"/>
          <p:cNvSpPr>
            <a:spLocks noChangeArrowheads="1"/>
          </p:cNvSpPr>
          <p:nvPr/>
        </p:nvSpPr>
        <p:spPr bwMode="auto">
          <a:xfrm rot="-5400000">
            <a:off x="67556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0" name="Oval 1137"/>
          <p:cNvSpPr>
            <a:spLocks noChangeArrowheads="1"/>
          </p:cNvSpPr>
          <p:nvPr/>
        </p:nvSpPr>
        <p:spPr bwMode="auto">
          <a:xfrm rot="-5400000">
            <a:off x="67556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1" name="Oval 1138"/>
          <p:cNvSpPr>
            <a:spLocks noChangeArrowheads="1"/>
          </p:cNvSpPr>
          <p:nvPr/>
        </p:nvSpPr>
        <p:spPr bwMode="auto">
          <a:xfrm rot="-5400000">
            <a:off x="67556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2" name="Oval 1139"/>
          <p:cNvSpPr>
            <a:spLocks noChangeArrowheads="1"/>
          </p:cNvSpPr>
          <p:nvPr/>
        </p:nvSpPr>
        <p:spPr bwMode="auto">
          <a:xfrm rot="-5400000">
            <a:off x="67556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3" name="Oval 1140"/>
          <p:cNvSpPr>
            <a:spLocks noChangeArrowheads="1"/>
          </p:cNvSpPr>
          <p:nvPr/>
        </p:nvSpPr>
        <p:spPr bwMode="auto">
          <a:xfrm rot="-5400000">
            <a:off x="67556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4" name="Oval 1141"/>
          <p:cNvSpPr>
            <a:spLocks noChangeArrowheads="1"/>
          </p:cNvSpPr>
          <p:nvPr/>
        </p:nvSpPr>
        <p:spPr bwMode="auto">
          <a:xfrm rot="-5400000">
            <a:off x="67587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5" name="Oval 1142"/>
          <p:cNvSpPr>
            <a:spLocks noChangeArrowheads="1"/>
          </p:cNvSpPr>
          <p:nvPr/>
        </p:nvSpPr>
        <p:spPr bwMode="auto">
          <a:xfrm rot="-5400000">
            <a:off x="67524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6" name="Oval 1143"/>
          <p:cNvSpPr>
            <a:spLocks noChangeArrowheads="1"/>
          </p:cNvSpPr>
          <p:nvPr/>
        </p:nvSpPr>
        <p:spPr bwMode="auto">
          <a:xfrm rot="-5400000">
            <a:off x="67524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7" name="Oval 1144"/>
          <p:cNvSpPr>
            <a:spLocks noChangeArrowheads="1"/>
          </p:cNvSpPr>
          <p:nvPr/>
        </p:nvSpPr>
        <p:spPr bwMode="auto">
          <a:xfrm rot="-5400000">
            <a:off x="67524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8" name="Oval 1145"/>
          <p:cNvSpPr>
            <a:spLocks noChangeArrowheads="1"/>
          </p:cNvSpPr>
          <p:nvPr/>
        </p:nvSpPr>
        <p:spPr bwMode="auto">
          <a:xfrm rot="-5400000">
            <a:off x="67524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9" name="Oval 1146"/>
          <p:cNvSpPr>
            <a:spLocks noChangeArrowheads="1"/>
          </p:cNvSpPr>
          <p:nvPr/>
        </p:nvSpPr>
        <p:spPr bwMode="auto">
          <a:xfrm rot="-5400000">
            <a:off x="675243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0" name="Oval 1147"/>
          <p:cNvSpPr>
            <a:spLocks noChangeArrowheads="1"/>
          </p:cNvSpPr>
          <p:nvPr/>
        </p:nvSpPr>
        <p:spPr bwMode="auto">
          <a:xfrm rot="-5400000">
            <a:off x="67524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1" name="Oval 1148"/>
          <p:cNvSpPr>
            <a:spLocks noChangeArrowheads="1"/>
          </p:cNvSpPr>
          <p:nvPr/>
        </p:nvSpPr>
        <p:spPr bwMode="auto">
          <a:xfrm rot="-5400000">
            <a:off x="675243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2" name="Oval 1149"/>
          <p:cNvSpPr>
            <a:spLocks noChangeArrowheads="1"/>
          </p:cNvSpPr>
          <p:nvPr/>
        </p:nvSpPr>
        <p:spPr bwMode="auto">
          <a:xfrm rot="-5400000">
            <a:off x="675243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3" name="Oval 1150"/>
          <p:cNvSpPr>
            <a:spLocks noChangeArrowheads="1"/>
          </p:cNvSpPr>
          <p:nvPr/>
        </p:nvSpPr>
        <p:spPr bwMode="auto">
          <a:xfrm rot="-5400000">
            <a:off x="67524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4" name="Oval 1151"/>
          <p:cNvSpPr>
            <a:spLocks noChangeArrowheads="1"/>
          </p:cNvSpPr>
          <p:nvPr/>
        </p:nvSpPr>
        <p:spPr bwMode="auto">
          <a:xfrm rot="-5400000">
            <a:off x="67524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5" name="Oval 1152"/>
          <p:cNvSpPr>
            <a:spLocks noChangeArrowheads="1"/>
          </p:cNvSpPr>
          <p:nvPr/>
        </p:nvSpPr>
        <p:spPr bwMode="auto">
          <a:xfrm rot="-5400000">
            <a:off x="67556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6" name="Oval 1153"/>
          <p:cNvSpPr>
            <a:spLocks noChangeArrowheads="1"/>
          </p:cNvSpPr>
          <p:nvPr/>
        </p:nvSpPr>
        <p:spPr bwMode="auto">
          <a:xfrm rot="-5400000">
            <a:off x="69000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7" name="Oval 1154"/>
          <p:cNvSpPr>
            <a:spLocks noChangeArrowheads="1"/>
          </p:cNvSpPr>
          <p:nvPr/>
        </p:nvSpPr>
        <p:spPr bwMode="auto">
          <a:xfrm rot="-5400000">
            <a:off x="69000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8" name="Oval 1155"/>
          <p:cNvSpPr>
            <a:spLocks noChangeArrowheads="1"/>
          </p:cNvSpPr>
          <p:nvPr/>
        </p:nvSpPr>
        <p:spPr bwMode="auto">
          <a:xfrm rot="-5400000">
            <a:off x="69000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9" name="Oval 1156"/>
          <p:cNvSpPr>
            <a:spLocks noChangeArrowheads="1"/>
          </p:cNvSpPr>
          <p:nvPr/>
        </p:nvSpPr>
        <p:spPr bwMode="auto">
          <a:xfrm rot="-5400000">
            <a:off x="69000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0" name="Oval 1157"/>
          <p:cNvSpPr>
            <a:spLocks noChangeArrowheads="1"/>
          </p:cNvSpPr>
          <p:nvPr/>
        </p:nvSpPr>
        <p:spPr bwMode="auto">
          <a:xfrm rot="-5400000">
            <a:off x="69000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1" name="Oval 1158"/>
          <p:cNvSpPr>
            <a:spLocks noChangeArrowheads="1"/>
          </p:cNvSpPr>
          <p:nvPr/>
        </p:nvSpPr>
        <p:spPr bwMode="auto">
          <a:xfrm rot="-5400000">
            <a:off x="69000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2" name="Oval 1159"/>
          <p:cNvSpPr>
            <a:spLocks noChangeArrowheads="1"/>
          </p:cNvSpPr>
          <p:nvPr/>
        </p:nvSpPr>
        <p:spPr bwMode="auto">
          <a:xfrm rot="-5400000">
            <a:off x="69000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3" name="Oval 1160"/>
          <p:cNvSpPr>
            <a:spLocks noChangeArrowheads="1"/>
          </p:cNvSpPr>
          <p:nvPr/>
        </p:nvSpPr>
        <p:spPr bwMode="auto">
          <a:xfrm rot="-5400000">
            <a:off x="69000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4" name="Oval 1161"/>
          <p:cNvSpPr>
            <a:spLocks noChangeArrowheads="1"/>
          </p:cNvSpPr>
          <p:nvPr/>
        </p:nvSpPr>
        <p:spPr bwMode="auto">
          <a:xfrm rot="-5400000">
            <a:off x="69000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5" name="Oval 1162"/>
          <p:cNvSpPr>
            <a:spLocks noChangeArrowheads="1"/>
          </p:cNvSpPr>
          <p:nvPr/>
        </p:nvSpPr>
        <p:spPr bwMode="auto">
          <a:xfrm rot="-5400000">
            <a:off x="69000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6" name="Oval 1163"/>
          <p:cNvSpPr>
            <a:spLocks noChangeArrowheads="1"/>
          </p:cNvSpPr>
          <p:nvPr/>
        </p:nvSpPr>
        <p:spPr bwMode="auto">
          <a:xfrm rot="-5400000">
            <a:off x="69000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7" name="Oval 1164"/>
          <p:cNvSpPr>
            <a:spLocks noChangeArrowheads="1"/>
          </p:cNvSpPr>
          <p:nvPr/>
        </p:nvSpPr>
        <p:spPr bwMode="auto">
          <a:xfrm rot="-5400000">
            <a:off x="69000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8" name="Oval 1165"/>
          <p:cNvSpPr>
            <a:spLocks noChangeArrowheads="1"/>
          </p:cNvSpPr>
          <p:nvPr/>
        </p:nvSpPr>
        <p:spPr bwMode="auto">
          <a:xfrm rot="-5400000">
            <a:off x="69000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9" name="Oval 1166"/>
          <p:cNvSpPr>
            <a:spLocks noChangeArrowheads="1"/>
          </p:cNvSpPr>
          <p:nvPr/>
        </p:nvSpPr>
        <p:spPr bwMode="auto">
          <a:xfrm rot="-5400000">
            <a:off x="69032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0" name="Oval 1167"/>
          <p:cNvSpPr>
            <a:spLocks noChangeArrowheads="1"/>
          </p:cNvSpPr>
          <p:nvPr/>
        </p:nvSpPr>
        <p:spPr bwMode="auto">
          <a:xfrm rot="-5400000">
            <a:off x="68968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1" name="Oval 1168"/>
          <p:cNvSpPr>
            <a:spLocks noChangeArrowheads="1"/>
          </p:cNvSpPr>
          <p:nvPr/>
        </p:nvSpPr>
        <p:spPr bwMode="auto">
          <a:xfrm rot="-5400000">
            <a:off x="68968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2" name="Oval 1169"/>
          <p:cNvSpPr>
            <a:spLocks noChangeArrowheads="1"/>
          </p:cNvSpPr>
          <p:nvPr/>
        </p:nvSpPr>
        <p:spPr bwMode="auto">
          <a:xfrm rot="-5400000">
            <a:off x="68968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3" name="Oval 1170"/>
          <p:cNvSpPr>
            <a:spLocks noChangeArrowheads="1"/>
          </p:cNvSpPr>
          <p:nvPr/>
        </p:nvSpPr>
        <p:spPr bwMode="auto">
          <a:xfrm rot="-5400000">
            <a:off x="68968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4" name="Oval 1171"/>
          <p:cNvSpPr>
            <a:spLocks noChangeArrowheads="1"/>
          </p:cNvSpPr>
          <p:nvPr/>
        </p:nvSpPr>
        <p:spPr bwMode="auto">
          <a:xfrm rot="-5400000">
            <a:off x="68968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5" name="Oval 1172"/>
          <p:cNvSpPr>
            <a:spLocks noChangeArrowheads="1"/>
          </p:cNvSpPr>
          <p:nvPr/>
        </p:nvSpPr>
        <p:spPr bwMode="auto">
          <a:xfrm rot="-5400000">
            <a:off x="68968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6" name="Oval 1173"/>
          <p:cNvSpPr>
            <a:spLocks noChangeArrowheads="1"/>
          </p:cNvSpPr>
          <p:nvPr/>
        </p:nvSpPr>
        <p:spPr bwMode="auto">
          <a:xfrm rot="-5400000">
            <a:off x="68968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7" name="Oval 1174"/>
          <p:cNvSpPr>
            <a:spLocks noChangeArrowheads="1"/>
          </p:cNvSpPr>
          <p:nvPr/>
        </p:nvSpPr>
        <p:spPr bwMode="auto">
          <a:xfrm rot="-5400000">
            <a:off x="68968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8" name="Oval 1175"/>
          <p:cNvSpPr>
            <a:spLocks noChangeArrowheads="1"/>
          </p:cNvSpPr>
          <p:nvPr/>
        </p:nvSpPr>
        <p:spPr bwMode="auto">
          <a:xfrm rot="-5400000">
            <a:off x="68968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9" name="Oval 1176"/>
          <p:cNvSpPr>
            <a:spLocks noChangeArrowheads="1"/>
          </p:cNvSpPr>
          <p:nvPr/>
        </p:nvSpPr>
        <p:spPr bwMode="auto">
          <a:xfrm rot="-5400000">
            <a:off x="68968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0" name="Oval 1177"/>
          <p:cNvSpPr>
            <a:spLocks noChangeArrowheads="1"/>
          </p:cNvSpPr>
          <p:nvPr/>
        </p:nvSpPr>
        <p:spPr bwMode="auto">
          <a:xfrm rot="-5400000">
            <a:off x="69000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1" name="Oval 1178"/>
          <p:cNvSpPr>
            <a:spLocks noChangeArrowheads="1"/>
          </p:cNvSpPr>
          <p:nvPr/>
        </p:nvSpPr>
        <p:spPr bwMode="auto">
          <a:xfrm rot="-5400000">
            <a:off x="70445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2" name="Oval 1179"/>
          <p:cNvSpPr>
            <a:spLocks noChangeArrowheads="1"/>
          </p:cNvSpPr>
          <p:nvPr/>
        </p:nvSpPr>
        <p:spPr bwMode="auto">
          <a:xfrm rot="-5400000">
            <a:off x="70445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3" name="Oval 1180"/>
          <p:cNvSpPr>
            <a:spLocks noChangeArrowheads="1"/>
          </p:cNvSpPr>
          <p:nvPr/>
        </p:nvSpPr>
        <p:spPr bwMode="auto">
          <a:xfrm rot="-5400000">
            <a:off x="70445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4" name="Oval 1181"/>
          <p:cNvSpPr>
            <a:spLocks noChangeArrowheads="1"/>
          </p:cNvSpPr>
          <p:nvPr/>
        </p:nvSpPr>
        <p:spPr bwMode="auto">
          <a:xfrm rot="-5400000">
            <a:off x="70445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5" name="Oval 1182"/>
          <p:cNvSpPr>
            <a:spLocks noChangeArrowheads="1"/>
          </p:cNvSpPr>
          <p:nvPr/>
        </p:nvSpPr>
        <p:spPr bwMode="auto">
          <a:xfrm rot="-5400000">
            <a:off x="70445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6" name="Oval 1183"/>
          <p:cNvSpPr>
            <a:spLocks noChangeArrowheads="1"/>
          </p:cNvSpPr>
          <p:nvPr/>
        </p:nvSpPr>
        <p:spPr bwMode="auto">
          <a:xfrm rot="-5400000">
            <a:off x="70445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7" name="Oval 1184"/>
          <p:cNvSpPr>
            <a:spLocks noChangeArrowheads="1"/>
          </p:cNvSpPr>
          <p:nvPr/>
        </p:nvSpPr>
        <p:spPr bwMode="auto">
          <a:xfrm rot="-5400000">
            <a:off x="70445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8" name="Oval 1185"/>
          <p:cNvSpPr>
            <a:spLocks noChangeArrowheads="1"/>
          </p:cNvSpPr>
          <p:nvPr/>
        </p:nvSpPr>
        <p:spPr bwMode="auto">
          <a:xfrm rot="-5400000">
            <a:off x="70445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9" name="Oval 1186"/>
          <p:cNvSpPr>
            <a:spLocks noChangeArrowheads="1"/>
          </p:cNvSpPr>
          <p:nvPr/>
        </p:nvSpPr>
        <p:spPr bwMode="auto">
          <a:xfrm rot="-5400000">
            <a:off x="70445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0" name="Oval 1187"/>
          <p:cNvSpPr>
            <a:spLocks noChangeArrowheads="1"/>
          </p:cNvSpPr>
          <p:nvPr/>
        </p:nvSpPr>
        <p:spPr bwMode="auto">
          <a:xfrm rot="-5400000">
            <a:off x="70445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1" name="Oval 1188"/>
          <p:cNvSpPr>
            <a:spLocks noChangeArrowheads="1"/>
          </p:cNvSpPr>
          <p:nvPr/>
        </p:nvSpPr>
        <p:spPr bwMode="auto">
          <a:xfrm rot="-5400000">
            <a:off x="70445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2" name="Oval 1189"/>
          <p:cNvSpPr>
            <a:spLocks noChangeArrowheads="1"/>
          </p:cNvSpPr>
          <p:nvPr/>
        </p:nvSpPr>
        <p:spPr bwMode="auto">
          <a:xfrm rot="-5400000">
            <a:off x="70445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3" name="Oval 1190"/>
          <p:cNvSpPr>
            <a:spLocks noChangeArrowheads="1"/>
          </p:cNvSpPr>
          <p:nvPr/>
        </p:nvSpPr>
        <p:spPr bwMode="auto">
          <a:xfrm rot="-5400000">
            <a:off x="70445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4" name="Oval 1191"/>
          <p:cNvSpPr>
            <a:spLocks noChangeArrowheads="1"/>
          </p:cNvSpPr>
          <p:nvPr/>
        </p:nvSpPr>
        <p:spPr bwMode="auto">
          <a:xfrm rot="-5400000">
            <a:off x="70477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5" name="Oval 1192"/>
          <p:cNvSpPr>
            <a:spLocks noChangeArrowheads="1"/>
          </p:cNvSpPr>
          <p:nvPr/>
        </p:nvSpPr>
        <p:spPr bwMode="auto">
          <a:xfrm rot="-5400000">
            <a:off x="70413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6" name="Oval 1193"/>
          <p:cNvSpPr>
            <a:spLocks noChangeArrowheads="1"/>
          </p:cNvSpPr>
          <p:nvPr/>
        </p:nvSpPr>
        <p:spPr bwMode="auto">
          <a:xfrm rot="-5400000">
            <a:off x="70413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7" name="Oval 1194"/>
          <p:cNvSpPr>
            <a:spLocks noChangeArrowheads="1"/>
          </p:cNvSpPr>
          <p:nvPr/>
        </p:nvSpPr>
        <p:spPr bwMode="auto">
          <a:xfrm rot="-5400000">
            <a:off x="70413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8" name="Oval 1195"/>
          <p:cNvSpPr>
            <a:spLocks noChangeArrowheads="1"/>
          </p:cNvSpPr>
          <p:nvPr/>
        </p:nvSpPr>
        <p:spPr bwMode="auto">
          <a:xfrm rot="-5400000">
            <a:off x="70413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9" name="Oval 1196"/>
          <p:cNvSpPr>
            <a:spLocks noChangeArrowheads="1"/>
          </p:cNvSpPr>
          <p:nvPr/>
        </p:nvSpPr>
        <p:spPr bwMode="auto">
          <a:xfrm rot="-5400000">
            <a:off x="7041356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0" name="Oval 1197"/>
          <p:cNvSpPr>
            <a:spLocks noChangeArrowheads="1"/>
          </p:cNvSpPr>
          <p:nvPr/>
        </p:nvSpPr>
        <p:spPr bwMode="auto">
          <a:xfrm rot="-5400000">
            <a:off x="70413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1" name="Oval 1198"/>
          <p:cNvSpPr>
            <a:spLocks noChangeArrowheads="1"/>
          </p:cNvSpPr>
          <p:nvPr/>
        </p:nvSpPr>
        <p:spPr bwMode="auto">
          <a:xfrm rot="-5400000">
            <a:off x="7041356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2" name="Oval 1199"/>
          <p:cNvSpPr>
            <a:spLocks noChangeArrowheads="1"/>
          </p:cNvSpPr>
          <p:nvPr/>
        </p:nvSpPr>
        <p:spPr bwMode="auto">
          <a:xfrm rot="-5400000">
            <a:off x="7041356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3" name="Oval 1200"/>
          <p:cNvSpPr>
            <a:spLocks noChangeArrowheads="1"/>
          </p:cNvSpPr>
          <p:nvPr/>
        </p:nvSpPr>
        <p:spPr bwMode="auto">
          <a:xfrm rot="-5400000">
            <a:off x="70413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4" name="Oval 1201"/>
          <p:cNvSpPr>
            <a:spLocks noChangeArrowheads="1"/>
          </p:cNvSpPr>
          <p:nvPr/>
        </p:nvSpPr>
        <p:spPr bwMode="auto">
          <a:xfrm rot="-5400000">
            <a:off x="70413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5" name="Oval 1202"/>
          <p:cNvSpPr>
            <a:spLocks noChangeArrowheads="1"/>
          </p:cNvSpPr>
          <p:nvPr/>
        </p:nvSpPr>
        <p:spPr bwMode="auto">
          <a:xfrm rot="-5400000">
            <a:off x="70445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6" name="Oval 1203"/>
          <p:cNvSpPr>
            <a:spLocks noChangeArrowheads="1"/>
          </p:cNvSpPr>
          <p:nvPr/>
        </p:nvSpPr>
        <p:spPr bwMode="auto">
          <a:xfrm rot="-5400000">
            <a:off x="71889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7" name="Oval 1204"/>
          <p:cNvSpPr>
            <a:spLocks noChangeArrowheads="1"/>
          </p:cNvSpPr>
          <p:nvPr/>
        </p:nvSpPr>
        <p:spPr bwMode="auto">
          <a:xfrm rot="-5400000">
            <a:off x="71889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8" name="Oval 1205"/>
          <p:cNvSpPr>
            <a:spLocks noChangeArrowheads="1"/>
          </p:cNvSpPr>
          <p:nvPr/>
        </p:nvSpPr>
        <p:spPr bwMode="auto">
          <a:xfrm rot="-5400000">
            <a:off x="71889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9" name="Oval 1206"/>
          <p:cNvSpPr>
            <a:spLocks noChangeArrowheads="1"/>
          </p:cNvSpPr>
          <p:nvPr/>
        </p:nvSpPr>
        <p:spPr bwMode="auto">
          <a:xfrm rot="-5400000">
            <a:off x="71889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0" name="Oval 1207"/>
          <p:cNvSpPr>
            <a:spLocks noChangeArrowheads="1"/>
          </p:cNvSpPr>
          <p:nvPr/>
        </p:nvSpPr>
        <p:spPr bwMode="auto">
          <a:xfrm rot="-5400000">
            <a:off x="71889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1" name="Oval 1208"/>
          <p:cNvSpPr>
            <a:spLocks noChangeArrowheads="1"/>
          </p:cNvSpPr>
          <p:nvPr/>
        </p:nvSpPr>
        <p:spPr bwMode="auto">
          <a:xfrm rot="-5400000">
            <a:off x="71889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2" name="Oval 1209"/>
          <p:cNvSpPr>
            <a:spLocks noChangeArrowheads="1"/>
          </p:cNvSpPr>
          <p:nvPr/>
        </p:nvSpPr>
        <p:spPr bwMode="auto">
          <a:xfrm rot="-5400000">
            <a:off x="71889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3" name="Oval 1210"/>
          <p:cNvSpPr>
            <a:spLocks noChangeArrowheads="1"/>
          </p:cNvSpPr>
          <p:nvPr/>
        </p:nvSpPr>
        <p:spPr bwMode="auto">
          <a:xfrm rot="-5400000">
            <a:off x="71889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4" name="Oval 1211"/>
          <p:cNvSpPr>
            <a:spLocks noChangeArrowheads="1"/>
          </p:cNvSpPr>
          <p:nvPr/>
        </p:nvSpPr>
        <p:spPr bwMode="auto">
          <a:xfrm rot="-5400000">
            <a:off x="71889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5" name="Oval 1212"/>
          <p:cNvSpPr>
            <a:spLocks noChangeArrowheads="1"/>
          </p:cNvSpPr>
          <p:nvPr/>
        </p:nvSpPr>
        <p:spPr bwMode="auto">
          <a:xfrm rot="-5400000">
            <a:off x="71889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6" name="Oval 1213"/>
          <p:cNvSpPr>
            <a:spLocks noChangeArrowheads="1"/>
          </p:cNvSpPr>
          <p:nvPr/>
        </p:nvSpPr>
        <p:spPr bwMode="auto">
          <a:xfrm rot="-5400000">
            <a:off x="71889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7" name="Oval 1214"/>
          <p:cNvSpPr>
            <a:spLocks noChangeArrowheads="1"/>
          </p:cNvSpPr>
          <p:nvPr/>
        </p:nvSpPr>
        <p:spPr bwMode="auto">
          <a:xfrm rot="-5400000">
            <a:off x="71889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8" name="Oval 1215"/>
          <p:cNvSpPr>
            <a:spLocks noChangeArrowheads="1"/>
          </p:cNvSpPr>
          <p:nvPr/>
        </p:nvSpPr>
        <p:spPr bwMode="auto">
          <a:xfrm rot="-5400000">
            <a:off x="71889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9" name="Oval 1217"/>
          <p:cNvSpPr>
            <a:spLocks noChangeArrowheads="1"/>
          </p:cNvSpPr>
          <p:nvPr/>
        </p:nvSpPr>
        <p:spPr bwMode="auto">
          <a:xfrm rot="-5400000">
            <a:off x="71858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0" name="Oval 1218"/>
          <p:cNvSpPr>
            <a:spLocks noChangeArrowheads="1"/>
          </p:cNvSpPr>
          <p:nvPr/>
        </p:nvSpPr>
        <p:spPr bwMode="auto">
          <a:xfrm rot="-5400000">
            <a:off x="71858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1" name="Oval 1219"/>
          <p:cNvSpPr>
            <a:spLocks noChangeArrowheads="1"/>
          </p:cNvSpPr>
          <p:nvPr/>
        </p:nvSpPr>
        <p:spPr bwMode="auto">
          <a:xfrm rot="-5400000">
            <a:off x="71858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2" name="Oval 1220"/>
          <p:cNvSpPr>
            <a:spLocks noChangeArrowheads="1"/>
          </p:cNvSpPr>
          <p:nvPr/>
        </p:nvSpPr>
        <p:spPr bwMode="auto">
          <a:xfrm rot="-5400000">
            <a:off x="71858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3" name="Oval 1221"/>
          <p:cNvSpPr>
            <a:spLocks noChangeArrowheads="1"/>
          </p:cNvSpPr>
          <p:nvPr/>
        </p:nvSpPr>
        <p:spPr bwMode="auto">
          <a:xfrm rot="-5400000">
            <a:off x="7185819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4" name="Oval 1222"/>
          <p:cNvSpPr>
            <a:spLocks noChangeArrowheads="1"/>
          </p:cNvSpPr>
          <p:nvPr/>
        </p:nvSpPr>
        <p:spPr bwMode="auto">
          <a:xfrm rot="-5400000">
            <a:off x="71858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5" name="Oval 1223"/>
          <p:cNvSpPr>
            <a:spLocks noChangeArrowheads="1"/>
          </p:cNvSpPr>
          <p:nvPr/>
        </p:nvSpPr>
        <p:spPr bwMode="auto">
          <a:xfrm rot="-5400000">
            <a:off x="7185819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6" name="Oval 1224"/>
          <p:cNvSpPr>
            <a:spLocks noChangeArrowheads="1"/>
          </p:cNvSpPr>
          <p:nvPr/>
        </p:nvSpPr>
        <p:spPr bwMode="auto">
          <a:xfrm rot="-5400000">
            <a:off x="7185819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7" name="Oval 1225"/>
          <p:cNvSpPr>
            <a:spLocks noChangeArrowheads="1"/>
          </p:cNvSpPr>
          <p:nvPr/>
        </p:nvSpPr>
        <p:spPr bwMode="auto">
          <a:xfrm rot="-5400000">
            <a:off x="71858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8" name="Oval 1227"/>
          <p:cNvSpPr>
            <a:spLocks noChangeArrowheads="1"/>
          </p:cNvSpPr>
          <p:nvPr/>
        </p:nvSpPr>
        <p:spPr bwMode="auto">
          <a:xfrm rot="-5400000">
            <a:off x="71889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9" name="Text Box 1228"/>
          <p:cNvSpPr txBox="1">
            <a:spLocks noChangeArrowheads="1"/>
          </p:cNvSpPr>
          <p:nvPr/>
        </p:nvSpPr>
        <p:spPr bwMode="auto">
          <a:xfrm>
            <a:off x="722313" y="69215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T.SIN   TB-20</a:t>
            </a:r>
          </a:p>
        </p:txBody>
      </p:sp>
      <p:sp>
        <p:nvSpPr>
          <p:cNvPr id="11320" name="Rectangle 1229"/>
          <p:cNvSpPr>
            <a:spLocks noChangeArrowheads="1"/>
          </p:cNvSpPr>
          <p:nvPr/>
        </p:nvSpPr>
        <p:spPr bwMode="auto">
          <a:xfrm>
            <a:off x="1331913" y="1052513"/>
            <a:ext cx="6553200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rot="-5400000">
            <a:off x="3057996" y="457921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rot="16200000" flipH="1">
            <a:off x="4499645" y="-1035967"/>
            <a:ext cx="0" cy="777755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rot="16200000" flipH="1">
            <a:off x="4499646" y="-315243"/>
            <a:ext cx="0" cy="777756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rot="16200000">
            <a:off x="4499609" y="1124582"/>
            <a:ext cx="73" cy="777756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rot="16200000">
            <a:off x="4496488" y="1840675"/>
            <a:ext cx="6240" cy="777748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rot="-5400000">
            <a:off x="2338859" y="457921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rot="-5400000">
            <a:off x="178271" y="457921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rot="-5400000">
            <a:off x="898996" y="457921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rot="-5400000">
            <a:off x="1618134" y="457921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rot="16200000" flipV="1">
            <a:off x="-541660" y="4578424"/>
            <a:ext cx="3455988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rot="-5400000">
            <a:off x="-1117129" y="457921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rot="16200000" flipH="1">
            <a:off x="4498058" y="405481"/>
            <a:ext cx="3175" cy="777756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467990" y="6381824"/>
            <a:ext cx="849649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 dirty="0"/>
              <a:t>1                  5                       10                     15                     20                      25                     30                      35                     40           </a:t>
            </a:r>
            <a:r>
              <a:rPr lang="ja-JP" altLang="en-US" sz="900" dirty="0"/>
              <a:t>　　　 </a:t>
            </a:r>
            <a:r>
              <a:rPr lang="en-US" altLang="ja-JP" sz="900" dirty="0"/>
              <a:t>45                      50                      55</a:t>
            </a:r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 rot="16200000" flipH="1">
            <a:off x="4496489" y="2423175"/>
            <a:ext cx="6242" cy="77774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6" name="Oval 20"/>
          <p:cNvSpPr>
            <a:spLocks noChangeArrowheads="1"/>
          </p:cNvSpPr>
          <p:nvPr/>
        </p:nvSpPr>
        <p:spPr bwMode="auto">
          <a:xfrm rot="16715320">
            <a:off x="1137121" y="62651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7" name="Oval 21"/>
          <p:cNvSpPr>
            <a:spLocks noChangeArrowheads="1"/>
          </p:cNvSpPr>
          <p:nvPr/>
        </p:nvSpPr>
        <p:spPr bwMode="auto">
          <a:xfrm rot="16715320">
            <a:off x="1284759" y="626514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8" name="Oval 22"/>
          <p:cNvSpPr>
            <a:spLocks noChangeArrowheads="1"/>
          </p:cNvSpPr>
          <p:nvPr/>
        </p:nvSpPr>
        <p:spPr bwMode="auto">
          <a:xfrm rot="16715320">
            <a:off x="1429221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9" name="Oval 23"/>
          <p:cNvSpPr>
            <a:spLocks noChangeArrowheads="1"/>
          </p:cNvSpPr>
          <p:nvPr/>
        </p:nvSpPr>
        <p:spPr bwMode="auto">
          <a:xfrm rot="16715320">
            <a:off x="1572096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0" name="Oval 24"/>
          <p:cNvSpPr>
            <a:spLocks noChangeArrowheads="1"/>
          </p:cNvSpPr>
          <p:nvPr/>
        </p:nvSpPr>
        <p:spPr bwMode="auto">
          <a:xfrm rot="-5400000">
            <a:off x="1714971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1" name="Oval 25"/>
          <p:cNvSpPr>
            <a:spLocks noChangeArrowheads="1"/>
          </p:cNvSpPr>
          <p:nvPr/>
        </p:nvSpPr>
        <p:spPr bwMode="auto">
          <a:xfrm rot="-5400000">
            <a:off x="1857846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2" name="Oval 26"/>
          <p:cNvSpPr>
            <a:spLocks noChangeArrowheads="1"/>
          </p:cNvSpPr>
          <p:nvPr/>
        </p:nvSpPr>
        <p:spPr bwMode="auto">
          <a:xfrm rot="-5400000">
            <a:off x="2003896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3" name="Oval 27"/>
          <p:cNvSpPr>
            <a:spLocks noChangeArrowheads="1"/>
          </p:cNvSpPr>
          <p:nvPr/>
        </p:nvSpPr>
        <p:spPr bwMode="auto">
          <a:xfrm rot="-5400000">
            <a:off x="214835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4" name="Oval 28"/>
          <p:cNvSpPr>
            <a:spLocks noChangeArrowheads="1"/>
          </p:cNvSpPr>
          <p:nvPr/>
        </p:nvSpPr>
        <p:spPr bwMode="auto">
          <a:xfrm rot="-5400000">
            <a:off x="2291234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5" name="Oval 29"/>
          <p:cNvSpPr>
            <a:spLocks noChangeArrowheads="1"/>
          </p:cNvSpPr>
          <p:nvPr/>
        </p:nvSpPr>
        <p:spPr bwMode="auto">
          <a:xfrm rot="-5400000">
            <a:off x="243410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6" name="Oval 30"/>
          <p:cNvSpPr>
            <a:spLocks noChangeArrowheads="1"/>
          </p:cNvSpPr>
          <p:nvPr/>
        </p:nvSpPr>
        <p:spPr bwMode="auto">
          <a:xfrm rot="-5400000">
            <a:off x="2576984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7" name="Oval 31"/>
          <p:cNvSpPr>
            <a:spLocks noChangeArrowheads="1"/>
          </p:cNvSpPr>
          <p:nvPr/>
        </p:nvSpPr>
        <p:spPr bwMode="auto">
          <a:xfrm rot="-5400000">
            <a:off x="2724621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8" name="Oval 32"/>
          <p:cNvSpPr>
            <a:spLocks noChangeArrowheads="1"/>
          </p:cNvSpPr>
          <p:nvPr/>
        </p:nvSpPr>
        <p:spPr bwMode="auto">
          <a:xfrm rot="-5400000">
            <a:off x="2869084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9" name="Oval 33"/>
          <p:cNvSpPr>
            <a:spLocks noChangeArrowheads="1"/>
          </p:cNvSpPr>
          <p:nvPr/>
        </p:nvSpPr>
        <p:spPr bwMode="auto">
          <a:xfrm rot="-5400000">
            <a:off x="301195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0" name="Oval 34"/>
          <p:cNvSpPr>
            <a:spLocks noChangeArrowheads="1"/>
          </p:cNvSpPr>
          <p:nvPr/>
        </p:nvSpPr>
        <p:spPr bwMode="auto">
          <a:xfrm rot="-5400000">
            <a:off x="3154834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1" name="Oval 35"/>
          <p:cNvSpPr>
            <a:spLocks noChangeArrowheads="1"/>
          </p:cNvSpPr>
          <p:nvPr/>
        </p:nvSpPr>
        <p:spPr bwMode="auto">
          <a:xfrm rot="-5400000">
            <a:off x="329770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2" name="Oval 38"/>
          <p:cNvSpPr>
            <a:spLocks noChangeArrowheads="1"/>
          </p:cNvSpPr>
          <p:nvPr/>
        </p:nvSpPr>
        <p:spPr bwMode="auto">
          <a:xfrm rot="-5400000">
            <a:off x="344375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3" name="Oval 39"/>
          <p:cNvSpPr>
            <a:spLocks noChangeArrowheads="1"/>
          </p:cNvSpPr>
          <p:nvPr/>
        </p:nvSpPr>
        <p:spPr bwMode="auto">
          <a:xfrm rot="-5400000">
            <a:off x="3588221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4" name="Oval 40"/>
          <p:cNvSpPr>
            <a:spLocks noChangeArrowheads="1"/>
          </p:cNvSpPr>
          <p:nvPr/>
        </p:nvSpPr>
        <p:spPr bwMode="auto">
          <a:xfrm rot="-5400000">
            <a:off x="3731096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5" name="Oval 41"/>
          <p:cNvSpPr>
            <a:spLocks noChangeArrowheads="1"/>
          </p:cNvSpPr>
          <p:nvPr/>
        </p:nvSpPr>
        <p:spPr bwMode="auto">
          <a:xfrm rot="-5400000">
            <a:off x="3873971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6" name="Oval 44"/>
          <p:cNvSpPr>
            <a:spLocks noChangeArrowheads="1"/>
          </p:cNvSpPr>
          <p:nvPr/>
        </p:nvSpPr>
        <p:spPr bwMode="auto">
          <a:xfrm rot="-5400000">
            <a:off x="564034" y="61206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7" name="Oval 45"/>
          <p:cNvSpPr>
            <a:spLocks noChangeArrowheads="1"/>
          </p:cNvSpPr>
          <p:nvPr/>
        </p:nvSpPr>
        <p:spPr bwMode="auto">
          <a:xfrm rot="-5400000">
            <a:off x="708496" y="61206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8" name="Oval 46"/>
          <p:cNvSpPr>
            <a:spLocks noChangeArrowheads="1"/>
          </p:cNvSpPr>
          <p:nvPr/>
        </p:nvSpPr>
        <p:spPr bwMode="auto">
          <a:xfrm rot="-5400000">
            <a:off x="851371" y="61206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9" name="Oval 47"/>
          <p:cNvSpPr>
            <a:spLocks noChangeArrowheads="1"/>
          </p:cNvSpPr>
          <p:nvPr/>
        </p:nvSpPr>
        <p:spPr bwMode="auto">
          <a:xfrm rot="-5400000">
            <a:off x="994246" y="61206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0" name="Oval 48"/>
          <p:cNvSpPr>
            <a:spLocks noChangeArrowheads="1"/>
          </p:cNvSpPr>
          <p:nvPr/>
        </p:nvSpPr>
        <p:spPr bwMode="auto">
          <a:xfrm rot="-5400000">
            <a:off x="1137121" y="61206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1" name="Oval 49"/>
          <p:cNvSpPr>
            <a:spLocks noChangeArrowheads="1"/>
          </p:cNvSpPr>
          <p:nvPr/>
        </p:nvSpPr>
        <p:spPr bwMode="auto">
          <a:xfrm rot="-5400000">
            <a:off x="1284759" y="61206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2" name="Oval 50"/>
          <p:cNvSpPr>
            <a:spLocks noChangeArrowheads="1"/>
          </p:cNvSpPr>
          <p:nvPr/>
        </p:nvSpPr>
        <p:spPr bwMode="auto">
          <a:xfrm rot="-5400000">
            <a:off x="1429221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3" name="Oval 51"/>
          <p:cNvSpPr>
            <a:spLocks noChangeArrowheads="1"/>
          </p:cNvSpPr>
          <p:nvPr/>
        </p:nvSpPr>
        <p:spPr bwMode="auto">
          <a:xfrm rot="-5400000">
            <a:off x="1572096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4" name="Oval 52"/>
          <p:cNvSpPr>
            <a:spLocks noChangeArrowheads="1"/>
          </p:cNvSpPr>
          <p:nvPr/>
        </p:nvSpPr>
        <p:spPr bwMode="auto">
          <a:xfrm rot="-5400000">
            <a:off x="1714971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5" name="Oval 53"/>
          <p:cNvSpPr>
            <a:spLocks noChangeArrowheads="1"/>
          </p:cNvSpPr>
          <p:nvPr/>
        </p:nvSpPr>
        <p:spPr bwMode="auto">
          <a:xfrm rot="-5400000">
            <a:off x="1857846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6" name="Oval 54"/>
          <p:cNvSpPr>
            <a:spLocks noChangeArrowheads="1"/>
          </p:cNvSpPr>
          <p:nvPr/>
        </p:nvSpPr>
        <p:spPr bwMode="auto">
          <a:xfrm rot="-5400000">
            <a:off x="2003896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7" name="Oval 55"/>
          <p:cNvSpPr>
            <a:spLocks noChangeArrowheads="1"/>
          </p:cNvSpPr>
          <p:nvPr/>
        </p:nvSpPr>
        <p:spPr bwMode="auto">
          <a:xfrm rot="-5400000">
            <a:off x="2148359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8" name="Oval 56"/>
          <p:cNvSpPr>
            <a:spLocks noChangeArrowheads="1"/>
          </p:cNvSpPr>
          <p:nvPr/>
        </p:nvSpPr>
        <p:spPr bwMode="auto">
          <a:xfrm rot="-5400000">
            <a:off x="2291234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9" name="Oval 57"/>
          <p:cNvSpPr>
            <a:spLocks noChangeArrowheads="1"/>
          </p:cNvSpPr>
          <p:nvPr/>
        </p:nvSpPr>
        <p:spPr bwMode="auto">
          <a:xfrm rot="-5400000">
            <a:off x="2434109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0" name="Oval 58"/>
          <p:cNvSpPr>
            <a:spLocks noChangeArrowheads="1"/>
          </p:cNvSpPr>
          <p:nvPr/>
        </p:nvSpPr>
        <p:spPr bwMode="auto">
          <a:xfrm rot="-5400000">
            <a:off x="2576984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1" name="Oval 59"/>
          <p:cNvSpPr>
            <a:spLocks noChangeArrowheads="1"/>
          </p:cNvSpPr>
          <p:nvPr/>
        </p:nvSpPr>
        <p:spPr bwMode="auto">
          <a:xfrm rot="-5400000">
            <a:off x="2724621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2" name="Oval 60"/>
          <p:cNvSpPr>
            <a:spLocks noChangeArrowheads="1"/>
          </p:cNvSpPr>
          <p:nvPr/>
        </p:nvSpPr>
        <p:spPr bwMode="auto">
          <a:xfrm rot="-5400000">
            <a:off x="2869084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3" name="Oval 61"/>
          <p:cNvSpPr>
            <a:spLocks noChangeArrowheads="1"/>
          </p:cNvSpPr>
          <p:nvPr/>
        </p:nvSpPr>
        <p:spPr bwMode="auto">
          <a:xfrm rot="-5400000">
            <a:off x="3011959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4" name="Oval 62"/>
          <p:cNvSpPr>
            <a:spLocks noChangeArrowheads="1"/>
          </p:cNvSpPr>
          <p:nvPr/>
        </p:nvSpPr>
        <p:spPr bwMode="auto">
          <a:xfrm rot="-5400000">
            <a:off x="3154834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5" name="Oval 63"/>
          <p:cNvSpPr>
            <a:spLocks noChangeArrowheads="1"/>
          </p:cNvSpPr>
          <p:nvPr/>
        </p:nvSpPr>
        <p:spPr bwMode="auto">
          <a:xfrm rot="-5400000">
            <a:off x="3297709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6" name="Oval 64"/>
          <p:cNvSpPr>
            <a:spLocks noChangeArrowheads="1"/>
          </p:cNvSpPr>
          <p:nvPr/>
        </p:nvSpPr>
        <p:spPr bwMode="auto">
          <a:xfrm rot="-5400000">
            <a:off x="3443759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7" name="Oval 65"/>
          <p:cNvSpPr>
            <a:spLocks noChangeArrowheads="1"/>
          </p:cNvSpPr>
          <p:nvPr/>
        </p:nvSpPr>
        <p:spPr bwMode="auto">
          <a:xfrm rot="-5400000">
            <a:off x="3588221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8" name="Oval 66"/>
          <p:cNvSpPr>
            <a:spLocks noChangeArrowheads="1"/>
          </p:cNvSpPr>
          <p:nvPr/>
        </p:nvSpPr>
        <p:spPr bwMode="auto">
          <a:xfrm rot="-5400000">
            <a:off x="3731096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9" name="Oval 67"/>
          <p:cNvSpPr>
            <a:spLocks noChangeArrowheads="1"/>
          </p:cNvSpPr>
          <p:nvPr/>
        </p:nvSpPr>
        <p:spPr bwMode="auto">
          <a:xfrm rot="-5400000">
            <a:off x="3873971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0" name="Oval 68"/>
          <p:cNvSpPr>
            <a:spLocks noChangeArrowheads="1"/>
          </p:cNvSpPr>
          <p:nvPr/>
        </p:nvSpPr>
        <p:spPr bwMode="auto">
          <a:xfrm rot="-5400000">
            <a:off x="4016846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1" name="Oval 69"/>
          <p:cNvSpPr>
            <a:spLocks noChangeArrowheads="1"/>
          </p:cNvSpPr>
          <p:nvPr/>
        </p:nvSpPr>
        <p:spPr bwMode="auto">
          <a:xfrm rot="-5400000">
            <a:off x="564034" y="59778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2" name="Oval 70"/>
          <p:cNvSpPr>
            <a:spLocks noChangeArrowheads="1"/>
          </p:cNvSpPr>
          <p:nvPr/>
        </p:nvSpPr>
        <p:spPr bwMode="auto">
          <a:xfrm rot="-5400000">
            <a:off x="708496" y="59778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3" name="Oval 71"/>
          <p:cNvSpPr>
            <a:spLocks noChangeArrowheads="1"/>
          </p:cNvSpPr>
          <p:nvPr/>
        </p:nvSpPr>
        <p:spPr bwMode="auto">
          <a:xfrm rot="-5400000">
            <a:off x="851371" y="59778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4" name="Oval 72"/>
          <p:cNvSpPr>
            <a:spLocks noChangeArrowheads="1"/>
          </p:cNvSpPr>
          <p:nvPr/>
        </p:nvSpPr>
        <p:spPr bwMode="auto">
          <a:xfrm rot="-5400000">
            <a:off x="994246" y="59778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5" name="Oval 73"/>
          <p:cNvSpPr>
            <a:spLocks noChangeArrowheads="1"/>
          </p:cNvSpPr>
          <p:nvPr/>
        </p:nvSpPr>
        <p:spPr bwMode="auto">
          <a:xfrm rot="-5400000">
            <a:off x="1137121" y="59778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6" name="Oval 74"/>
          <p:cNvSpPr>
            <a:spLocks noChangeArrowheads="1"/>
          </p:cNvSpPr>
          <p:nvPr/>
        </p:nvSpPr>
        <p:spPr bwMode="auto">
          <a:xfrm rot="-5400000">
            <a:off x="1284759" y="59778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7" name="Oval 75"/>
          <p:cNvSpPr>
            <a:spLocks noChangeArrowheads="1"/>
          </p:cNvSpPr>
          <p:nvPr/>
        </p:nvSpPr>
        <p:spPr bwMode="auto">
          <a:xfrm rot="-5400000">
            <a:off x="1429221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8" name="Oval 76"/>
          <p:cNvSpPr>
            <a:spLocks noChangeArrowheads="1"/>
          </p:cNvSpPr>
          <p:nvPr/>
        </p:nvSpPr>
        <p:spPr bwMode="auto">
          <a:xfrm rot="-5400000">
            <a:off x="1572096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9" name="Oval 77"/>
          <p:cNvSpPr>
            <a:spLocks noChangeArrowheads="1"/>
          </p:cNvSpPr>
          <p:nvPr/>
        </p:nvSpPr>
        <p:spPr bwMode="auto">
          <a:xfrm rot="-5400000">
            <a:off x="1714971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0" name="Oval 78"/>
          <p:cNvSpPr>
            <a:spLocks noChangeArrowheads="1"/>
          </p:cNvSpPr>
          <p:nvPr/>
        </p:nvSpPr>
        <p:spPr bwMode="auto">
          <a:xfrm rot="-5400000">
            <a:off x="1857846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1" name="Oval 79"/>
          <p:cNvSpPr>
            <a:spLocks noChangeArrowheads="1"/>
          </p:cNvSpPr>
          <p:nvPr/>
        </p:nvSpPr>
        <p:spPr bwMode="auto">
          <a:xfrm rot="-5400000">
            <a:off x="2003896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2" name="Oval 80"/>
          <p:cNvSpPr>
            <a:spLocks noChangeArrowheads="1"/>
          </p:cNvSpPr>
          <p:nvPr/>
        </p:nvSpPr>
        <p:spPr bwMode="auto">
          <a:xfrm rot="-5400000">
            <a:off x="2148359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3" name="Oval 81"/>
          <p:cNvSpPr>
            <a:spLocks noChangeArrowheads="1"/>
          </p:cNvSpPr>
          <p:nvPr/>
        </p:nvSpPr>
        <p:spPr bwMode="auto">
          <a:xfrm rot="-5400000">
            <a:off x="2291234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4" name="Oval 82"/>
          <p:cNvSpPr>
            <a:spLocks noChangeArrowheads="1"/>
          </p:cNvSpPr>
          <p:nvPr/>
        </p:nvSpPr>
        <p:spPr bwMode="auto">
          <a:xfrm rot="-5400000">
            <a:off x="2434109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5" name="Oval 83"/>
          <p:cNvSpPr>
            <a:spLocks noChangeArrowheads="1"/>
          </p:cNvSpPr>
          <p:nvPr/>
        </p:nvSpPr>
        <p:spPr bwMode="auto">
          <a:xfrm rot="-5400000">
            <a:off x="2576984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6" name="Oval 84"/>
          <p:cNvSpPr>
            <a:spLocks noChangeArrowheads="1"/>
          </p:cNvSpPr>
          <p:nvPr/>
        </p:nvSpPr>
        <p:spPr bwMode="auto">
          <a:xfrm rot="-5400000">
            <a:off x="2724621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7" name="Oval 85"/>
          <p:cNvSpPr>
            <a:spLocks noChangeArrowheads="1"/>
          </p:cNvSpPr>
          <p:nvPr/>
        </p:nvSpPr>
        <p:spPr bwMode="auto">
          <a:xfrm rot="-5400000">
            <a:off x="2869084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8" name="Oval 86"/>
          <p:cNvSpPr>
            <a:spLocks noChangeArrowheads="1"/>
          </p:cNvSpPr>
          <p:nvPr/>
        </p:nvSpPr>
        <p:spPr bwMode="auto">
          <a:xfrm rot="-5400000">
            <a:off x="3011959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9" name="Oval 87"/>
          <p:cNvSpPr>
            <a:spLocks noChangeArrowheads="1"/>
          </p:cNvSpPr>
          <p:nvPr/>
        </p:nvSpPr>
        <p:spPr bwMode="auto">
          <a:xfrm rot="-5400000">
            <a:off x="3154834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0" name="Oval 88"/>
          <p:cNvSpPr>
            <a:spLocks noChangeArrowheads="1"/>
          </p:cNvSpPr>
          <p:nvPr/>
        </p:nvSpPr>
        <p:spPr bwMode="auto">
          <a:xfrm rot="-5400000">
            <a:off x="3297709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1" name="Oval 89"/>
          <p:cNvSpPr>
            <a:spLocks noChangeArrowheads="1"/>
          </p:cNvSpPr>
          <p:nvPr/>
        </p:nvSpPr>
        <p:spPr bwMode="auto">
          <a:xfrm rot="-5400000">
            <a:off x="3443759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2" name="Oval 90"/>
          <p:cNvSpPr>
            <a:spLocks noChangeArrowheads="1"/>
          </p:cNvSpPr>
          <p:nvPr/>
        </p:nvSpPr>
        <p:spPr bwMode="auto">
          <a:xfrm rot="-5400000">
            <a:off x="3588221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3" name="Oval 91"/>
          <p:cNvSpPr>
            <a:spLocks noChangeArrowheads="1"/>
          </p:cNvSpPr>
          <p:nvPr/>
        </p:nvSpPr>
        <p:spPr bwMode="auto">
          <a:xfrm rot="-5400000">
            <a:off x="3731096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4" name="Oval 92"/>
          <p:cNvSpPr>
            <a:spLocks noChangeArrowheads="1"/>
          </p:cNvSpPr>
          <p:nvPr/>
        </p:nvSpPr>
        <p:spPr bwMode="auto">
          <a:xfrm rot="-5400000">
            <a:off x="3873971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5" name="Oval 93"/>
          <p:cNvSpPr>
            <a:spLocks noChangeArrowheads="1"/>
          </p:cNvSpPr>
          <p:nvPr/>
        </p:nvSpPr>
        <p:spPr bwMode="auto">
          <a:xfrm rot="-5400000">
            <a:off x="4016846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6" name="Oval 94"/>
          <p:cNvSpPr>
            <a:spLocks noChangeArrowheads="1"/>
          </p:cNvSpPr>
          <p:nvPr/>
        </p:nvSpPr>
        <p:spPr bwMode="auto">
          <a:xfrm rot="-5400000">
            <a:off x="564034" y="583334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7" name="Oval 95"/>
          <p:cNvSpPr>
            <a:spLocks noChangeArrowheads="1"/>
          </p:cNvSpPr>
          <p:nvPr/>
        </p:nvSpPr>
        <p:spPr bwMode="auto">
          <a:xfrm rot="-5400000">
            <a:off x="708496" y="58333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8" name="Oval 96"/>
          <p:cNvSpPr>
            <a:spLocks noChangeArrowheads="1"/>
          </p:cNvSpPr>
          <p:nvPr/>
        </p:nvSpPr>
        <p:spPr bwMode="auto">
          <a:xfrm rot="-5400000">
            <a:off x="851371" y="58333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9" name="Oval 97"/>
          <p:cNvSpPr>
            <a:spLocks noChangeArrowheads="1"/>
          </p:cNvSpPr>
          <p:nvPr/>
        </p:nvSpPr>
        <p:spPr bwMode="auto">
          <a:xfrm rot="-5400000">
            <a:off x="994246" y="58333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0" name="Oval 98"/>
          <p:cNvSpPr>
            <a:spLocks noChangeArrowheads="1"/>
          </p:cNvSpPr>
          <p:nvPr/>
        </p:nvSpPr>
        <p:spPr bwMode="auto">
          <a:xfrm rot="-5400000">
            <a:off x="1137121" y="58333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1" name="Oval 99"/>
          <p:cNvSpPr>
            <a:spLocks noChangeArrowheads="1"/>
          </p:cNvSpPr>
          <p:nvPr/>
        </p:nvSpPr>
        <p:spPr bwMode="auto">
          <a:xfrm rot="-5400000">
            <a:off x="1284759" y="583334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2" name="Oval 100"/>
          <p:cNvSpPr>
            <a:spLocks noChangeArrowheads="1"/>
          </p:cNvSpPr>
          <p:nvPr/>
        </p:nvSpPr>
        <p:spPr bwMode="auto">
          <a:xfrm rot="-5400000">
            <a:off x="1429221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3" name="Oval 101"/>
          <p:cNvSpPr>
            <a:spLocks noChangeArrowheads="1"/>
          </p:cNvSpPr>
          <p:nvPr/>
        </p:nvSpPr>
        <p:spPr bwMode="auto">
          <a:xfrm rot="-5400000">
            <a:off x="1572096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4" name="Oval 102"/>
          <p:cNvSpPr>
            <a:spLocks noChangeArrowheads="1"/>
          </p:cNvSpPr>
          <p:nvPr/>
        </p:nvSpPr>
        <p:spPr bwMode="auto">
          <a:xfrm rot="-5400000">
            <a:off x="1714971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5" name="Oval 103"/>
          <p:cNvSpPr>
            <a:spLocks noChangeArrowheads="1"/>
          </p:cNvSpPr>
          <p:nvPr/>
        </p:nvSpPr>
        <p:spPr bwMode="auto">
          <a:xfrm rot="-5400000">
            <a:off x="1857846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6" name="Oval 104"/>
          <p:cNvSpPr>
            <a:spLocks noChangeArrowheads="1"/>
          </p:cNvSpPr>
          <p:nvPr/>
        </p:nvSpPr>
        <p:spPr bwMode="auto">
          <a:xfrm rot="-5400000">
            <a:off x="2003896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7" name="Oval 105"/>
          <p:cNvSpPr>
            <a:spLocks noChangeArrowheads="1"/>
          </p:cNvSpPr>
          <p:nvPr/>
        </p:nvSpPr>
        <p:spPr bwMode="auto">
          <a:xfrm rot="-5400000">
            <a:off x="2148359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8" name="Oval 106"/>
          <p:cNvSpPr>
            <a:spLocks noChangeArrowheads="1"/>
          </p:cNvSpPr>
          <p:nvPr/>
        </p:nvSpPr>
        <p:spPr bwMode="auto">
          <a:xfrm rot="-5400000">
            <a:off x="2291234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9" name="Oval 107"/>
          <p:cNvSpPr>
            <a:spLocks noChangeArrowheads="1"/>
          </p:cNvSpPr>
          <p:nvPr/>
        </p:nvSpPr>
        <p:spPr bwMode="auto">
          <a:xfrm rot="-5400000">
            <a:off x="2434109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0" name="Oval 108"/>
          <p:cNvSpPr>
            <a:spLocks noChangeArrowheads="1"/>
          </p:cNvSpPr>
          <p:nvPr/>
        </p:nvSpPr>
        <p:spPr bwMode="auto">
          <a:xfrm rot="-5400000">
            <a:off x="2576984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1" name="Oval 109"/>
          <p:cNvSpPr>
            <a:spLocks noChangeArrowheads="1"/>
          </p:cNvSpPr>
          <p:nvPr/>
        </p:nvSpPr>
        <p:spPr bwMode="auto">
          <a:xfrm rot="-5400000">
            <a:off x="2724621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2" name="Oval 110"/>
          <p:cNvSpPr>
            <a:spLocks noChangeArrowheads="1"/>
          </p:cNvSpPr>
          <p:nvPr/>
        </p:nvSpPr>
        <p:spPr bwMode="auto">
          <a:xfrm rot="-5400000">
            <a:off x="2869084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3" name="Oval 111"/>
          <p:cNvSpPr>
            <a:spLocks noChangeArrowheads="1"/>
          </p:cNvSpPr>
          <p:nvPr/>
        </p:nvSpPr>
        <p:spPr bwMode="auto">
          <a:xfrm rot="-5400000">
            <a:off x="3011959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4" name="Oval 112"/>
          <p:cNvSpPr>
            <a:spLocks noChangeArrowheads="1"/>
          </p:cNvSpPr>
          <p:nvPr/>
        </p:nvSpPr>
        <p:spPr bwMode="auto">
          <a:xfrm rot="-5400000">
            <a:off x="3154834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5" name="Oval 113"/>
          <p:cNvSpPr>
            <a:spLocks noChangeArrowheads="1"/>
          </p:cNvSpPr>
          <p:nvPr/>
        </p:nvSpPr>
        <p:spPr bwMode="auto">
          <a:xfrm rot="-5400000">
            <a:off x="3297709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6" name="Oval 114"/>
          <p:cNvSpPr>
            <a:spLocks noChangeArrowheads="1"/>
          </p:cNvSpPr>
          <p:nvPr/>
        </p:nvSpPr>
        <p:spPr bwMode="auto">
          <a:xfrm rot="-5400000">
            <a:off x="3443759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7" name="Oval 115"/>
          <p:cNvSpPr>
            <a:spLocks noChangeArrowheads="1"/>
          </p:cNvSpPr>
          <p:nvPr/>
        </p:nvSpPr>
        <p:spPr bwMode="auto">
          <a:xfrm rot="-5400000">
            <a:off x="3588221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8" name="Oval 116"/>
          <p:cNvSpPr>
            <a:spLocks noChangeArrowheads="1"/>
          </p:cNvSpPr>
          <p:nvPr/>
        </p:nvSpPr>
        <p:spPr bwMode="auto">
          <a:xfrm rot="-5400000">
            <a:off x="3731096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9" name="Oval 117"/>
          <p:cNvSpPr>
            <a:spLocks noChangeArrowheads="1"/>
          </p:cNvSpPr>
          <p:nvPr/>
        </p:nvSpPr>
        <p:spPr bwMode="auto">
          <a:xfrm rot="-5400000">
            <a:off x="3873971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0" name="Oval 118"/>
          <p:cNvSpPr>
            <a:spLocks noChangeArrowheads="1"/>
          </p:cNvSpPr>
          <p:nvPr/>
        </p:nvSpPr>
        <p:spPr bwMode="auto">
          <a:xfrm rot="-5400000">
            <a:off x="4016846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1" name="Oval 119"/>
          <p:cNvSpPr>
            <a:spLocks noChangeArrowheads="1"/>
          </p:cNvSpPr>
          <p:nvPr/>
        </p:nvSpPr>
        <p:spPr bwMode="auto">
          <a:xfrm rot="-5400000">
            <a:off x="564034" y="56888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2" name="Oval 120"/>
          <p:cNvSpPr>
            <a:spLocks noChangeArrowheads="1"/>
          </p:cNvSpPr>
          <p:nvPr/>
        </p:nvSpPr>
        <p:spPr bwMode="auto">
          <a:xfrm rot="-5400000">
            <a:off x="708496" y="56888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3" name="Oval 121"/>
          <p:cNvSpPr>
            <a:spLocks noChangeArrowheads="1"/>
          </p:cNvSpPr>
          <p:nvPr/>
        </p:nvSpPr>
        <p:spPr bwMode="auto">
          <a:xfrm rot="-5400000">
            <a:off x="851371" y="56888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4" name="Oval 122"/>
          <p:cNvSpPr>
            <a:spLocks noChangeArrowheads="1"/>
          </p:cNvSpPr>
          <p:nvPr/>
        </p:nvSpPr>
        <p:spPr bwMode="auto">
          <a:xfrm rot="-5400000">
            <a:off x="994246" y="56888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5" name="Oval 123"/>
          <p:cNvSpPr>
            <a:spLocks noChangeArrowheads="1"/>
          </p:cNvSpPr>
          <p:nvPr/>
        </p:nvSpPr>
        <p:spPr bwMode="auto">
          <a:xfrm rot="-5400000">
            <a:off x="1137121" y="56888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6" name="Oval 124"/>
          <p:cNvSpPr>
            <a:spLocks noChangeArrowheads="1"/>
          </p:cNvSpPr>
          <p:nvPr/>
        </p:nvSpPr>
        <p:spPr bwMode="auto">
          <a:xfrm rot="-5400000">
            <a:off x="1284759" y="56888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7" name="Oval 125"/>
          <p:cNvSpPr>
            <a:spLocks noChangeArrowheads="1"/>
          </p:cNvSpPr>
          <p:nvPr/>
        </p:nvSpPr>
        <p:spPr bwMode="auto">
          <a:xfrm rot="-5400000">
            <a:off x="1429221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8" name="Oval 126"/>
          <p:cNvSpPr>
            <a:spLocks noChangeArrowheads="1"/>
          </p:cNvSpPr>
          <p:nvPr/>
        </p:nvSpPr>
        <p:spPr bwMode="auto">
          <a:xfrm rot="-5400000">
            <a:off x="1572096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9" name="Oval 127"/>
          <p:cNvSpPr>
            <a:spLocks noChangeArrowheads="1"/>
          </p:cNvSpPr>
          <p:nvPr/>
        </p:nvSpPr>
        <p:spPr bwMode="auto">
          <a:xfrm rot="-5400000">
            <a:off x="1714971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0" name="Oval 128"/>
          <p:cNvSpPr>
            <a:spLocks noChangeArrowheads="1"/>
          </p:cNvSpPr>
          <p:nvPr/>
        </p:nvSpPr>
        <p:spPr bwMode="auto">
          <a:xfrm rot="-5400000">
            <a:off x="1857846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1" name="Oval 129"/>
          <p:cNvSpPr>
            <a:spLocks noChangeArrowheads="1"/>
          </p:cNvSpPr>
          <p:nvPr/>
        </p:nvSpPr>
        <p:spPr bwMode="auto">
          <a:xfrm rot="-5400000">
            <a:off x="2003896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2" name="Oval 130"/>
          <p:cNvSpPr>
            <a:spLocks noChangeArrowheads="1"/>
          </p:cNvSpPr>
          <p:nvPr/>
        </p:nvSpPr>
        <p:spPr bwMode="auto">
          <a:xfrm rot="-5400000">
            <a:off x="2148359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3" name="Oval 131"/>
          <p:cNvSpPr>
            <a:spLocks noChangeArrowheads="1"/>
          </p:cNvSpPr>
          <p:nvPr/>
        </p:nvSpPr>
        <p:spPr bwMode="auto">
          <a:xfrm rot="-5400000">
            <a:off x="2291234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4" name="Oval 132"/>
          <p:cNvSpPr>
            <a:spLocks noChangeArrowheads="1"/>
          </p:cNvSpPr>
          <p:nvPr/>
        </p:nvSpPr>
        <p:spPr bwMode="auto">
          <a:xfrm rot="-5400000">
            <a:off x="2434109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5" name="Oval 133"/>
          <p:cNvSpPr>
            <a:spLocks noChangeArrowheads="1"/>
          </p:cNvSpPr>
          <p:nvPr/>
        </p:nvSpPr>
        <p:spPr bwMode="auto">
          <a:xfrm rot="-5400000">
            <a:off x="2576984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6" name="Oval 134"/>
          <p:cNvSpPr>
            <a:spLocks noChangeArrowheads="1"/>
          </p:cNvSpPr>
          <p:nvPr/>
        </p:nvSpPr>
        <p:spPr bwMode="auto">
          <a:xfrm rot="-5400000">
            <a:off x="2724621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7" name="Oval 135"/>
          <p:cNvSpPr>
            <a:spLocks noChangeArrowheads="1"/>
          </p:cNvSpPr>
          <p:nvPr/>
        </p:nvSpPr>
        <p:spPr bwMode="auto">
          <a:xfrm rot="-5400000">
            <a:off x="2869084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8" name="Oval 136"/>
          <p:cNvSpPr>
            <a:spLocks noChangeArrowheads="1"/>
          </p:cNvSpPr>
          <p:nvPr/>
        </p:nvSpPr>
        <p:spPr bwMode="auto">
          <a:xfrm rot="-5400000">
            <a:off x="3011959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9" name="Oval 137"/>
          <p:cNvSpPr>
            <a:spLocks noChangeArrowheads="1"/>
          </p:cNvSpPr>
          <p:nvPr/>
        </p:nvSpPr>
        <p:spPr bwMode="auto">
          <a:xfrm rot="-5400000">
            <a:off x="3154834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0" name="Oval 138"/>
          <p:cNvSpPr>
            <a:spLocks noChangeArrowheads="1"/>
          </p:cNvSpPr>
          <p:nvPr/>
        </p:nvSpPr>
        <p:spPr bwMode="auto">
          <a:xfrm rot="-5400000">
            <a:off x="3297709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1" name="Oval 139"/>
          <p:cNvSpPr>
            <a:spLocks noChangeArrowheads="1"/>
          </p:cNvSpPr>
          <p:nvPr/>
        </p:nvSpPr>
        <p:spPr bwMode="auto">
          <a:xfrm rot="-5400000">
            <a:off x="3443759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2" name="Oval 140"/>
          <p:cNvSpPr>
            <a:spLocks noChangeArrowheads="1"/>
          </p:cNvSpPr>
          <p:nvPr/>
        </p:nvSpPr>
        <p:spPr bwMode="auto">
          <a:xfrm rot="-5400000">
            <a:off x="3588221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3" name="Oval 141"/>
          <p:cNvSpPr>
            <a:spLocks noChangeArrowheads="1"/>
          </p:cNvSpPr>
          <p:nvPr/>
        </p:nvSpPr>
        <p:spPr bwMode="auto">
          <a:xfrm rot="-5400000">
            <a:off x="3731096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4" name="Oval 142"/>
          <p:cNvSpPr>
            <a:spLocks noChangeArrowheads="1"/>
          </p:cNvSpPr>
          <p:nvPr/>
        </p:nvSpPr>
        <p:spPr bwMode="auto">
          <a:xfrm rot="-5400000">
            <a:off x="3873971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5" name="Oval 143"/>
          <p:cNvSpPr>
            <a:spLocks noChangeArrowheads="1"/>
          </p:cNvSpPr>
          <p:nvPr/>
        </p:nvSpPr>
        <p:spPr bwMode="auto">
          <a:xfrm rot="-5400000">
            <a:off x="4016846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6" name="Text Box 144"/>
          <p:cNvSpPr txBox="1">
            <a:spLocks noChangeAspect="1" noChangeArrowheads="1"/>
          </p:cNvSpPr>
          <p:nvPr/>
        </p:nvSpPr>
        <p:spPr bwMode="auto">
          <a:xfrm>
            <a:off x="307653" y="2719462"/>
            <a:ext cx="277812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Y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X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W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V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U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T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S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R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Q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P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O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N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M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L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K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J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I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H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G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F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E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D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C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B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A</a:t>
            </a:r>
          </a:p>
        </p:txBody>
      </p:sp>
      <p:sp>
        <p:nvSpPr>
          <p:cNvPr id="10377" name="Oval 145"/>
          <p:cNvSpPr>
            <a:spLocks noChangeArrowheads="1"/>
          </p:cNvSpPr>
          <p:nvPr/>
        </p:nvSpPr>
        <p:spPr bwMode="auto">
          <a:xfrm rot="-5400000">
            <a:off x="708496" y="55444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8" name="Oval 146"/>
          <p:cNvSpPr>
            <a:spLocks noChangeArrowheads="1"/>
          </p:cNvSpPr>
          <p:nvPr/>
        </p:nvSpPr>
        <p:spPr bwMode="auto">
          <a:xfrm rot="-5400000">
            <a:off x="851371" y="55444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9" name="Oval 147"/>
          <p:cNvSpPr>
            <a:spLocks noChangeArrowheads="1"/>
          </p:cNvSpPr>
          <p:nvPr/>
        </p:nvSpPr>
        <p:spPr bwMode="auto">
          <a:xfrm rot="-5400000">
            <a:off x="994246" y="55444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0" name="Oval 148"/>
          <p:cNvSpPr>
            <a:spLocks noChangeArrowheads="1"/>
          </p:cNvSpPr>
          <p:nvPr/>
        </p:nvSpPr>
        <p:spPr bwMode="auto">
          <a:xfrm rot="-5400000">
            <a:off x="1137121" y="55444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1" name="Oval 149"/>
          <p:cNvSpPr>
            <a:spLocks noChangeArrowheads="1"/>
          </p:cNvSpPr>
          <p:nvPr/>
        </p:nvSpPr>
        <p:spPr bwMode="auto">
          <a:xfrm rot="-5400000">
            <a:off x="1284759" y="55444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2" name="Oval 150"/>
          <p:cNvSpPr>
            <a:spLocks noChangeArrowheads="1"/>
          </p:cNvSpPr>
          <p:nvPr/>
        </p:nvSpPr>
        <p:spPr bwMode="auto">
          <a:xfrm rot="-5400000">
            <a:off x="1429221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3" name="Oval 151"/>
          <p:cNvSpPr>
            <a:spLocks noChangeArrowheads="1"/>
          </p:cNvSpPr>
          <p:nvPr/>
        </p:nvSpPr>
        <p:spPr bwMode="auto">
          <a:xfrm rot="-5400000">
            <a:off x="1572096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4" name="Oval 152"/>
          <p:cNvSpPr>
            <a:spLocks noChangeArrowheads="1"/>
          </p:cNvSpPr>
          <p:nvPr/>
        </p:nvSpPr>
        <p:spPr bwMode="auto">
          <a:xfrm rot="-5400000">
            <a:off x="1714971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5" name="Oval 153"/>
          <p:cNvSpPr>
            <a:spLocks noChangeArrowheads="1"/>
          </p:cNvSpPr>
          <p:nvPr/>
        </p:nvSpPr>
        <p:spPr bwMode="auto">
          <a:xfrm rot="-5400000">
            <a:off x="1857846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6" name="Oval 154"/>
          <p:cNvSpPr>
            <a:spLocks noChangeArrowheads="1"/>
          </p:cNvSpPr>
          <p:nvPr/>
        </p:nvSpPr>
        <p:spPr bwMode="auto">
          <a:xfrm rot="-5400000">
            <a:off x="2003896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7" name="Oval 155"/>
          <p:cNvSpPr>
            <a:spLocks noChangeArrowheads="1"/>
          </p:cNvSpPr>
          <p:nvPr/>
        </p:nvSpPr>
        <p:spPr bwMode="auto">
          <a:xfrm rot="-5400000">
            <a:off x="2148359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8" name="Oval 156"/>
          <p:cNvSpPr>
            <a:spLocks noChangeArrowheads="1"/>
          </p:cNvSpPr>
          <p:nvPr/>
        </p:nvSpPr>
        <p:spPr bwMode="auto">
          <a:xfrm rot="-5400000">
            <a:off x="2291234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9" name="Oval 157"/>
          <p:cNvSpPr>
            <a:spLocks noChangeArrowheads="1"/>
          </p:cNvSpPr>
          <p:nvPr/>
        </p:nvSpPr>
        <p:spPr bwMode="auto">
          <a:xfrm rot="-5400000">
            <a:off x="2434109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0" name="Oval 158"/>
          <p:cNvSpPr>
            <a:spLocks noChangeArrowheads="1"/>
          </p:cNvSpPr>
          <p:nvPr/>
        </p:nvSpPr>
        <p:spPr bwMode="auto">
          <a:xfrm rot="-5400000">
            <a:off x="2576984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1" name="Oval 159"/>
          <p:cNvSpPr>
            <a:spLocks noChangeArrowheads="1"/>
          </p:cNvSpPr>
          <p:nvPr/>
        </p:nvSpPr>
        <p:spPr bwMode="auto">
          <a:xfrm rot="-5400000">
            <a:off x="2724621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2" name="Oval 160"/>
          <p:cNvSpPr>
            <a:spLocks noChangeArrowheads="1"/>
          </p:cNvSpPr>
          <p:nvPr/>
        </p:nvSpPr>
        <p:spPr bwMode="auto">
          <a:xfrm rot="-5400000">
            <a:off x="2869084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3" name="Oval 161"/>
          <p:cNvSpPr>
            <a:spLocks noChangeArrowheads="1"/>
          </p:cNvSpPr>
          <p:nvPr/>
        </p:nvSpPr>
        <p:spPr bwMode="auto">
          <a:xfrm rot="-5400000">
            <a:off x="3011959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4" name="Oval 162"/>
          <p:cNvSpPr>
            <a:spLocks noChangeArrowheads="1"/>
          </p:cNvSpPr>
          <p:nvPr/>
        </p:nvSpPr>
        <p:spPr bwMode="auto">
          <a:xfrm rot="-5400000">
            <a:off x="3154834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5" name="Oval 163"/>
          <p:cNvSpPr>
            <a:spLocks noChangeArrowheads="1"/>
          </p:cNvSpPr>
          <p:nvPr/>
        </p:nvSpPr>
        <p:spPr bwMode="auto">
          <a:xfrm rot="-5400000">
            <a:off x="3297709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6" name="Oval 164"/>
          <p:cNvSpPr>
            <a:spLocks noChangeArrowheads="1"/>
          </p:cNvSpPr>
          <p:nvPr/>
        </p:nvSpPr>
        <p:spPr bwMode="auto">
          <a:xfrm rot="-5400000">
            <a:off x="3443759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7" name="Oval 165"/>
          <p:cNvSpPr>
            <a:spLocks noChangeArrowheads="1"/>
          </p:cNvSpPr>
          <p:nvPr/>
        </p:nvSpPr>
        <p:spPr bwMode="auto">
          <a:xfrm rot="-5400000">
            <a:off x="3588221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8" name="Oval 166"/>
          <p:cNvSpPr>
            <a:spLocks noChangeArrowheads="1"/>
          </p:cNvSpPr>
          <p:nvPr/>
        </p:nvSpPr>
        <p:spPr bwMode="auto">
          <a:xfrm rot="-5400000">
            <a:off x="3731096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9" name="Oval 167"/>
          <p:cNvSpPr>
            <a:spLocks noChangeArrowheads="1"/>
          </p:cNvSpPr>
          <p:nvPr/>
        </p:nvSpPr>
        <p:spPr bwMode="auto">
          <a:xfrm rot="-5400000">
            <a:off x="3873971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0" name="Oval 168"/>
          <p:cNvSpPr>
            <a:spLocks noChangeArrowheads="1"/>
          </p:cNvSpPr>
          <p:nvPr/>
        </p:nvSpPr>
        <p:spPr bwMode="auto">
          <a:xfrm rot="-5400000">
            <a:off x="4016846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1" name="Oval 169"/>
          <p:cNvSpPr>
            <a:spLocks noChangeArrowheads="1"/>
          </p:cNvSpPr>
          <p:nvPr/>
        </p:nvSpPr>
        <p:spPr bwMode="auto">
          <a:xfrm rot="-5400000">
            <a:off x="564034" y="540154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2" name="Oval 170"/>
          <p:cNvSpPr>
            <a:spLocks noChangeArrowheads="1"/>
          </p:cNvSpPr>
          <p:nvPr/>
        </p:nvSpPr>
        <p:spPr bwMode="auto">
          <a:xfrm rot="-5400000">
            <a:off x="708496" y="54015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3" name="Oval 171"/>
          <p:cNvSpPr>
            <a:spLocks noChangeArrowheads="1"/>
          </p:cNvSpPr>
          <p:nvPr/>
        </p:nvSpPr>
        <p:spPr bwMode="auto">
          <a:xfrm rot="-5400000">
            <a:off x="851371" y="54015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4" name="Oval 172"/>
          <p:cNvSpPr>
            <a:spLocks noChangeArrowheads="1"/>
          </p:cNvSpPr>
          <p:nvPr/>
        </p:nvSpPr>
        <p:spPr bwMode="auto">
          <a:xfrm rot="-5400000">
            <a:off x="994246" y="54015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5" name="Oval 173"/>
          <p:cNvSpPr>
            <a:spLocks noChangeArrowheads="1"/>
          </p:cNvSpPr>
          <p:nvPr/>
        </p:nvSpPr>
        <p:spPr bwMode="auto">
          <a:xfrm rot="-5400000">
            <a:off x="1137121" y="54015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6" name="Oval 174"/>
          <p:cNvSpPr>
            <a:spLocks noChangeArrowheads="1"/>
          </p:cNvSpPr>
          <p:nvPr/>
        </p:nvSpPr>
        <p:spPr bwMode="auto">
          <a:xfrm rot="-5400000">
            <a:off x="1284759" y="540154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7" name="Oval 175"/>
          <p:cNvSpPr>
            <a:spLocks noChangeArrowheads="1"/>
          </p:cNvSpPr>
          <p:nvPr/>
        </p:nvSpPr>
        <p:spPr bwMode="auto">
          <a:xfrm rot="-5400000">
            <a:off x="1429221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8" name="Oval 176"/>
          <p:cNvSpPr>
            <a:spLocks noChangeArrowheads="1"/>
          </p:cNvSpPr>
          <p:nvPr/>
        </p:nvSpPr>
        <p:spPr bwMode="auto">
          <a:xfrm rot="-5400000">
            <a:off x="1572096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9" name="Oval 177"/>
          <p:cNvSpPr>
            <a:spLocks noChangeArrowheads="1"/>
          </p:cNvSpPr>
          <p:nvPr/>
        </p:nvSpPr>
        <p:spPr bwMode="auto">
          <a:xfrm rot="-5400000">
            <a:off x="1714971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0" name="Oval 178"/>
          <p:cNvSpPr>
            <a:spLocks noChangeArrowheads="1"/>
          </p:cNvSpPr>
          <p:nvPr/>
        </p:nvSpPr>
        <p:spPr bwMode="auto">
          <a:xfrm rot="-5400000">
            <a:off x="1857846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1" name="Oval 179"/>
          <p:cNvSpPr>
            <a:spLocks noChangeArrowheads="1"/>
          </p:cNvSpPr>
          <p:nvPr/>
        </p:nvSpPr>
        <p:spPr bwMode="auto">
          <a:xfrm rot="-5400000">
            <a:off x="2003896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2" name="Oval 180"/>
          <p:cNvSpPr>
            <a:spLocks noChangeArrowheads="1"/>
          </p:cNvSpPr>
          <p:nvPr/>
        </p:nvSpPr>
        <p:spPr bwMode="auto">
          <a:xfrm rot="-5400000">
            <a:off x="2148359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3" name="Oval 181"/>
          <p:cNvSpPr>
            <a:spLocks noChangeArrowheads="1"/>
          </p:cNvSpPr>
          <p:nvPr/>
        </p:nvSpPr>
        <p:spPr bwMode="auto">
          <a:xfrm rot="-5400000">
            <a:off x="2291234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4" name="Oval 182"/>
          <p:cNvSpPr>
            <a:spLocks noChangeArrowheads="1"/>
          </p:cNvSpPr>
          <p:nvPr/>
        </p:nvSpPr>
        <p:spPr bwMode="auto">
          <a:xfrm rot="-5400000">
            <a:off x="2434109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5" name="Oval 183"/>
          <p:cNvSpPr>
            <a:spLocks noChangeArrowheads="1"/>
          </p:cNvSpPr>
          <p:nvPr/>
        </p:nvSpPr>
        <p:spPr bwMode="auto">
          <a:xfrm rot="-5400000">
            <a:off x="2576984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6" name="Oval 184"/>
          <p:cNvSpPr>
            <a:spLocks noChangeArrowheads="1"/>
          </p:cNvSpPr>
          <p:nvPr/>
        </p:nvSpPr>
        <p:spPr bwMode="auto">
          <a:xfrm rot="-5400000">
            <a:off x="2724621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7" name="Oval 185"/>
          <p:cNvSpPr>
            <a:spLocks noChangeArrowheads="1"/>
          </p:cNvSpPr>
          <p:nvPr/>
        </p:nvSpPr>
        <p:spPr bwMode="auto">
          <a:xfrm rot="-5400000">
            <a:off x="2869084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8" name="Oval 186"/>
          <p:cNvSpPr>
            <a:spLocks noChangeArrowheads="1"/>
          </p:cNvSpPr>
          <p:nvPr/>
        </p:nvSpPr>
        <p:spPr bwMode="auto">
          <a:xfrm rot="-5400000">
            <a:off x="3011959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9" name="Oval 187"/>
          <p:cNvSpPr>
            <a:spLocks noChangeArrowheads="1"/>
          </p:cNvSpPr>
          <p:nvPr/>
        </p:nvSpPr>
        <p:spPr bwMode="auto">
          <a:xfrm rot="-5400000">
            <a:off x="3154834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0" name="Oval 188"/>
          <p:cNvSpPr>
            <a:spLocks noChangeArrowheads="1"/>
          </p:cNvSpPr>
          <p:nvPr/>
        </p:nvSpPr>
        <p:spPr bwMode="auto">
          <a:xfrm rot="-5400000">
            <a:off x="3297709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1" name="Oval 189"/>
          <p:cNvSpPr>
            <a:spLocks noChangeArrowheads="1"/>
          </p:cNvSpPr>
          <p:nvPr/>
        </p:nvSpPr>
        <p:spPr bwMode="auto">
          <a:xfrm rot="-5400000">
            <a:off x="3443759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2" name="Oval 190"/>
          <p:cNvSpPr>
            <a:spLocks noChangeArrowheads="1"/>
          </p:cNvSpPr>
          <p:nvPr/>
        </p:nvSpPr>
        <p:spPr bwMode="auto">
          <a:xfrm rot="-5400000">
            <a:off x="3588221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3" name="Oval 191"/>
          <p:cNvSpPr>
            <a:spLocks noChangeArrowheads="1"/>
          </p:cNvSpPr>
          <p:nvPr/>
        </p:nvSpPr>
        <p:spPr bwMode="auto">
          <a:xfrm rot="-5400000">
            <a:off x="3731096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4" name="Oval 192"/>
          <p:cNvSpPr>
            <a:spLocks noChangeArrowheads="1"/>
          </p:cNvSpPr>
          <p:nvPr/>
        </p:nvSpPr>
        <p:spPr bwMode="auto">
          <a:xfrm rot="-5400000">
            <a:off x="3873971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5" name="Oval 193"/>
          <p:cNvSpPr>
            <a:spLocks noChangeArrowheads="1"/>
          </p:cNvSpPr>
          <p:nvPr/>
        </p:nvSpPr>
        <p:spPr bwMode="auto">
          <a:xfrm rot="-5400000">
            <a:off x="4016846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6" name="Oval 194"/>
          <p:cNvSpPr>
            <a:spLocks noChangeArrowheads="1"/>
          </p:cNvSpPr>
          <p:nvPr/>
        </p:nvSpPr>
        <p:spPr bwMode="auto">
          <a:xfrm rot="-5400000">
            <a:off x="564034" y="52586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7" name="Oval 195"/>
          <p:cNvSpPr>
            <a:spLocks noChangeArrowheads="1"/>
          </p:cNvSpPr>
          <p:nvPr/>
        </p:nvSpPr>
        <p:spPr bwMode="auto">
          <a:xfrm rot="-5400000">
            <a:off x="708496" y="52586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8" name="Oval 196"/>
          <p:cNvSpPr>
            <a:spLocks noChangeArrowheads="1"/>
          </p:cNvSpPr>
          <p:nvPr/>
        </p:nvSpPr>
        <p:spPr bwMode="auto">
          <a:xfrm rot="-5400000">
            <a:off x="851371" y="52586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9" name="Oval 197"/>
          <p:cNvSpPr>
            <a:spLocks noChangeArrowheads="1"/>
          </p:cNvSpPr>
          <p:nvPr/>
        </p:nvSpPr>
        <p:spPr bwMode="auto">
          <a:xfrm rot="-5400000">
            <a:off x="994246" y="52586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0" name="Oval 198"/>
          <p:cNvSpPr>
            <a:spLocks noChangeArrowheads="1"/>
          </p:cNvSpPr>
          <p:nvPr/>
        </p:nvSpPr>
        <p:spPr bwMode="auto">
          <a:xfrm rot="-5400000">
            <a:off x="1137121" y="52586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1" name="Oval 199"/>
          <p:cNvSpPr>
            <a:spLocks noChangeArrowheads="1"/>
          </p:cNvSpPr>
          <p:nvPr/>
        </p:nvSpPr>
        <p:spPr bwMode="auto">
          <a:xfrm rot="-5400000">
            <a:off x="1284759" y="52586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2" name="Oval 200"/>
          <p:cNvSpPr>
            <a:spLocks noChangeArrowheads="1"/>
          </p:cNvSpPr>
          <p:nvPr/>
        </p:nvSpPr>
        <p:spPr bwMode="auto">
          <a:xfrm rot="-5400000">
            <a:off x="1429221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3" name="Oval 201"/>
          <p:cNvSpPr>
            <a:spLocks noChangeArrowheads="1"/>
          </p:cNvSpPr>
          <p:nvPr/>
        </p:nvSpPr>
        <p:spPr bwMode="auto">
          <a:xfrm rot="-5400000">
            <a:off x="1572096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4" name="Oval 202"/>
          <p:cNvSpPr>
            <a:spLocks noChangeArrowheads="1"/>
          </p:cNvSpPr>
          <p:nvPr/>
        </p:nvSpPr>
        <p:spPr bwMode="auto">
          <a:xfrm rot="-5400000">
            <a:off x="1714971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5" name="Oval 203"/>
          <p:cNvSpPr>
            <a:spLocks noChangeArrowheads="1"/>
          </p:cNvSpPr>
          <p:nvPr/>
        </p:nvSpPr>
        <p:spPr bwMode="auto">
          <a:xfrm rot="-5400000">
            <a:off x="1857846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6" name="Oval 204"/>
          <p:cNvSpPr>
            <a:spLocks noChangeArrowheads="1"/>
          </p:cNvSpPr>
          <p:nvPr/>
        </p:nvSpPr>
        <p:spPr bwMode="auto">
          <a:xfrm rot="-5400000">
            <a:off x="2003896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7" name="Oval 205"/>
          <p:cNvSpPr>
            <a:spLocks noChangeArrowheads="1"/>
          </p:cNvSpPr>
          <p:nvPr/>
        </p:nvSpPr>
        <p:spPr bwMode="auto">
          <a:xfrm rot="-5400000">
            <a:off x="2148359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8" name="Oval 206"/>
          <p:cNvSpPr>
            <a:spLocks noChangeArrowheads="1"/>
          </p:cNvSpPr>
          <p:nvPr/>
        </p:nvSpPr>
        <p:spPr bwMode="auto">
          <a:xfrm rot="-5400000">
            <a:off x="2291234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9" name="Oval 207"/>
          <p:cNvSpPr>
            <a:spLocks noChangeArrowheads="1"/>
          </p:cNvSpPr>
          <p:nvPr/>
        </p:nvSpPr>
        <p:spPr bwMode="auto">
          <a:xfrm rot="-5400000">
            <a:off x="2434109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0" name="Oval 208"/>
          <p:cNvSpPr>
            <a:spLocks noChangeArrowheads="1"/>
          </p:cNvSpPr>
          <p:nvPr/>
        </p:nvSpPr>
        <p:spPr bwMode="auto">
          <a:xfrm rot="-5400000">
            <a:off x="2576984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1" name="Oval 209"/>
          <p:cNvSpPr>
            <a:spLocks noChangeArrowheads="1"/>
          </p:cNvSpPr>
          <p:nvPr/>
        </p:nvSpPr>
        <p:spPr bwMode="auto">
          <a:xfrm rot="-5400000">
            <a:off x="2724621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2" name="Oval 210"/>
          <p:cNvSpPr>
            <a:spLocks noChangeArrowheads="1"/>
          </p:cNvSpPr>
          <p:nvPr/>
        </p:nvSpPr>
        <p:spPr bwMode="auto">
          <a:xfrm rot="-5400000">
            <a:off x="2869084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3" name="Oval 211"/>
          <p:cNvSpPr>
            <a:spLocks noChangeArrowheads="1"/>
          </p:cNvSpPr>
          <p:nvPr/>
        </p:nvSpPr>
        <p:spPr bwMode="auto">
          <a:xfrm rot="-5400000">
            <a:off x="3011959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4" name="Oval 212"/>
          <p:cNvSpPr>
            <a:spLocks noChangeArrowheads="1"/>
          </p:cNvSpPr>
          <p:nvPr/>
        </p:nvSpPr>
        <p:spPr bwMode="auto">
          <a:xfrm rot="-5400000">
            <a:off x="3154834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5" name="Oval 213"/>
          <p:cNvSpPr>
            <a:spLocks noChangeArrowheads="1"/>
          </p:cNvSpPr>
          <p:nvPr/>
        </p:nvSpPr>
        <p:spPr bwMode="auto">
          <a:xfrm rot="-5400000">
            <a:off x="3297709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6" name="Oval 214"/>
          <p:cNvSpPr>
            <a:spLocks noChangeArrowheads="1"/>
          </p:cNvSpPr>
          <p:nvPr/>
        </p:nvSpPr>
        <p:spPr bwMode="auto">
          <a:xfrm rot="-5400000">
            <a:off x="3443759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7" name="Oval 215"/>
          <p:cNvSpPr>
            <a:spLocks noChangeArrowheads="1"/>
          </p:cNvSpPr>
          <p:nvPr/>
        </p:nvSpPr>
        <p:spPr bwMode="auto">
          <a:xfrm rot="-5400000">
            <a:off x="3588221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8" name="Oval 216"/>
          <p:cNvSpPr>
            <a:spLocks noChangeArrowheads="1"/>
          </p:cNvSpPr>
          <p:nvPr/>
        </p:nvSpPr>
        <p:spPr bwMode="auto">
          <a:xfrm rot="-5400000">
            <a:off x="3731096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9" name="Oval 217"/>
          <p:cNvSpPr>
            <a:spLocks noChangeArrowheads="1"/>
          </p:cNvSpPr>
          <p:nvPr/>
        </p:nvSpPr>
        <p:spPr bwMode="auto">
          <a:xfrm rot="-5400000">
            <a:off x="3873971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0" name="Oval 218"/>
          <p:cNvSpPr>
            <a:spLocks noChangeArrowheads="1"/>
          </p:cNvSpPr>
          <p:nvPr/>
        </p:nvSpPr>
        <p:spPr bwMode="auto">
          <a:xfrm rot="-5400000">
            <a:off x="4016846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1" name="Oval 219"/>
          <p:cNvSpPr>
            <a:spLocks noChangeArrowheads="1"/>
          </p:cNvSpPr>
          <p:nvPr/>
        </p:nvSpPr>
        <p:spPr bwMode="auto">
          <a:xfrm rot="-5400000">
            <a:off x="564034" y="51142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2" name="Oval 220"/>
          <p:cNvSpPr>
            <a:spLocks noChangeArrowheads="1"/>
          </p:cNvSpPr>
          <p:nvPr/>
        </p:nvSpPr>
        <p:spPr bwMode="auto">
          <a:xfrm rot="-5400000">
            <a:off x="708496" y="51142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3" name="Oval 221"/>
          <p:cNvSpPr>
            <a:spLocks noChangeArrowheads="1"/>
          </p:cNvSpPr>
          <p:nvPr/>
        </p:nvSpPr>
        <p:spPr bwMode="auto">
          <a:xfrm rot="-5400000">
            <a:off x="851371" y="51142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4" name="Oval 222"/>
          <p:cNvSpPr>
            <a:spLocks noChangeArrowheads="1"/>
          </p:cNvSpPr>
          <p:nvPr/>
        </p:nvSpPr>
        <p:spPr bwMode="auto">
          <a:xfrm rot="-5400000">
            <a:off x="994246" y="51142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5" name="Oval 223"/>
          <p:cNvSpPr>
            <a:spLocks noChangeArrowheads="1"/>
          </p:cNvSpPr>
          <p:nvPr/>
        </p:nvSpPr>
        <p:spPr bwMode="auto">
          <a:xfrm rot="-5400000">
            <a:off x="1137121" y="51142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6" name="Oval 224"/>
          <p:cNvSpPr>
            <a:spLocks noChangeArrowheads="1"/>
          </p:cNvSpPr>
          <p:nvPr/>
        </p:nvSpPr>
        <p:spPr bwMode="auto">
          <a:xfrm rot="-5400000">
            <a:off x="1284759" y="51142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7" name="Oval 225"/>
          <p:cNvSpPr>
            <a:spLocks noChangeArrowheads="1"/>
          </p:cNvSpPr>
          <p:nvPr/>
        </p:nvSpPr>
        <p:spPr bwMode="auto">
          <a:xfrm rot="-5400000">
            <a:off x="1429221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8" name="Oval 226"/>
          <p:cNvSpPr>
            <a:spLocks noChangeArrowheads="1"/>
          </p:cNvSpPr>
          <p:nvPr/>
        </p:nvSpPr>
        <p:spPr bwMode="auto">
          <a:xfrm rot="-5400000">
            <a:off x="1572096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9" name="Oval 227"/>
          <p:cNvSpPr>
            <a:spLocks noChangeArrowheads="1"/>
          </p:cNvSpPr>
          <p:nvPr/>
        </p:nvSpPr>
        <p:spPr bwMode="auto">
          <a:xfrm rot="-5400000">
            <a:off x="1714971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0" name="Oval 228"/>
          <p:cNvSpPr>
            <a:spLocks noChangeArrowheads="1"/>
          </p:cNvSpPr>
          <p:nvPr/>
        </p:nvSpPr>
        <p:spPr bwMode="auto">
          <a:xfrm rot="-5400000">
            <a:off x="1857846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1" name="Oval 229"/>
          <p:cNvSpPr>
            <a:spLocks noChangeArrowheads="1"/>
          </p:cNvSpPr>
          <p:nvPr/>
        </p:nvSpPr>
        <p:spPr bwMode="auto">
          <a:xfrm rot="-5400000">
            <a:off x="2003896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2" name="Oval 230"/>
          <p:cNvSpPr>
            <a:spLocks noChangeArrowheads="1"/>
          </p:cNvSpPr>
          <p:nvPr/>
        </p:nvSpPr>
        <p:spPr bwMode="auto">
          <a:xfrm rot="-5400000">
            <a:off x="2148359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3" name="Oval 231"/>
          <p:cNvSpPr>
            <a:spLocks noChangeArrowheads="1"/>
          </p:cNvSpPr>
          <p:nvPr/>
        </p:nvSpPr>
        <p:spPr bwMode="auto">
          <a:xfrm rot="-5400000">
            <a:off x="2291234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4" name="Oval 232"/>
          <p:cNvSpPr>
            <a:spLocks noChangeArrowheads="1"/>
          </p:cNvSpPr>
          <p:nvPr/>
        </p:nvSpPr>
        <p:spPr bwMode="auto">
          <a:xfrm rot="-5400000">
            <a:off x="2434109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5" name="Oval 233"/>
          <p:cNvSpPr>
            <a:spLocks noChangeArrowheads="1"/>
          </p:cNvSpPr>
          <p:nvPr/>
        </p:nvSpPr>
        <p:spPr bwMode="auto">
          <a:xfrm rot="-5400000">
            <a:off x="2576984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6" name="Oval 234"/>
          <p:cNvSpPr>
            <a:spLocks noChangeArrowheads="1"/>
          </p:cNvSpPr>
          <p:nvPr/>
        </p:nvSpPr>
        <p:spPr bwMode="auto">
          <a:xfrm rot="-5400000">
            <a:off x="2724621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7" name="Oval 235"/>
          <p:cNvSpPr>
            <a:spLocks noChangeArrowheads="1"/>
          </p:cNvSpPr>
          <p:nvPr/>
        </p:nvSpPr>
        <p:spPr bwMode="auto">
          <a:xfrm rot="-5400000">
            <a:off x="2869084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8" name="Oval 236"/>
          <p:cNvSpPr>
            <a:spLocks noChangeArrowheads="1"/>
          </p:cNvSpPr>
          <p:nvPr/>
        </p:nvSpPr>
        <p:spPr bwMode="auto">
          <a:xfrm rot="-5400000">
            <a:off x="3011959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9" name="Oval 237"/>
          <p:cNvSpPr>
            <a:spLocks noChangeArrowheads="1"/>
          </p:cNvSpPr>
          <p:nvPr/>
        </p:nvSpPr>
        <p:spPr bwMode="auto">
          <a:xfrm rot="-5400000">
            <a:off x="3154834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0" name="Oval 238"/>
          <p:cNvSpPr>
            <a:spLocks noChangeArrowheads="1"/>
          </p:cNvSpPr>
          <p:nvPr/>
        </p:nvSpPr>
        <p:spPr bwMode="auto">
          <a:xfrm rot="-5400000">
            <a:off x="3297709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1" name="Oval 239"/>
          <p:cNvSpPr>
            <a:spLocks noChangeArrowheads="1"/>
          </p:cNvSpPr>
          <p:nvPr/>
        </p:nvSpPr>
        <p:spPr bwMode="auto">
          <a:xfrm rot="-5400000">
            <a:off x="3443759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2" name="Oval 240"/>
          <p:cNvSpPr>
            <a:spLocks noChangeArrowheads="1"/>
          </p:cNvSpPr>
          <p:nvPr/>
        </p:nvSpPr>
        <p:spPr bwMode="auto">
          <a:xfrm rot="-5400000">
            <a:off x="3588221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3" name="Oval 241"/>
          <p:cNvSpPr>
            <a:spLocks noChangeArrowheads="1"/>
          </p:cNvSpPr>
          <p:nvPr/>
        </p:nvSpPr>
        <p:spPr bwMode="auto">
          <a:xfrm rot="-5400000">
            <a:off x="3731096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4" name="Oval 242"/>
          <p:cNvSpPr>
            <a:spLocks noChangeArrowheads="1"/>
          </p:cNvSpPr>
          <p:nvPr/>
        </p:nvSpPr>
        <p:spPr bwMode="auto">
          <a:xfrm rot="-5400000">
            <a:off x="3873971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5" name="Oval 243"/>
          <p:cNvSpPr>
            <a:spLocks noChangeArrowheads="1"/>
          </p:cNvSpPr>
          <p:nvPr/>
        </p:nvSpPr>
        <p:spPr bwMode="auto">
          <a:xfrm rot="-5400000">
            <a:off x="4016846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6" name="Oval 244"/>
          <p:cNvSpPr>
            <a:spLocks noChangeArrowheads="1"/>
          </p:cNvSpPr>
          <p:nvPr/>
        </p:nvSpPr>
        <p:spPr bwMode="auto">
          <a:xfrm rot="-5400000">
            <a:off x="564034" y="496974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7" name="Oval 245"/>
          <p:cNvSpPr>
            <a:spLocks noChangeArrowheads="1"/>
          </p:cNvSpPr>
          <p:nvPr/>
        </p:nvSpPr>
        <p:spPr bwMode="auto">
          <a:xfrm rot="-5400000">
            <a:off x="708496" y="49697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8" name="Oval 246"/>
          <p:cNvSpPr>
            <a:spLocks noChangeArrowheads="1"/>
          </p:cNvSpPr>
          <p:nvPr/>
        </p:nvSpPr>
        <p:spPr bwMode="auto">
          <a:xfrm rot="-5400000">
            <a:off x="851371" y="49697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9" name="Oval 247"/>
          <p:cNvSpPr>
            <a:spLocks noChangeArrowheads="1"/>
          </p:cNvSpPr>
          <p:nvPr/>
        </p:nvSpPr>
        <p:spPr bwMode="auto">
          <a:xfrm rot="-5400000">
            <a:off x="994246" y="49697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0" name="Oval 248"/>
          <p:cNvSpPr>
            <a:spLocks noChangeArrowheads="1"/>
          </p:cNvSpPr>
          <p:nvPr/>
        </p:nvSpPr>
        <p:spPr bwMode="auto">
          <a:xfrm rot="-5400000">
            <a:off x="1137121" y="496974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1" name="Oval 249"/>
          <p:cNvSpPr>
            <a:spLocks noChangeArrowheads="1"/>
          </p:cNvSpPr>
          <p:nvPr/>
        </p:nvSpPr>
        <p:spPr bwMode="auto">
          <a:xfrm rot="-5400000">
            <a:off x="1284759" y="496974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2" name="Oval 250"/>
          <p:cNvSpPr>
            <a:spLocks noChangeArrowheads="1"/>
          </p:cNvSpPr>
          <p:nvPr/>
        </p:nvSpPr>
        <p:spPr bwMode="auto">
          <a:xfrm rot="-5400000">
            <a:off x="1429221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3" name="Oval 251"/>
          <p:cNvSpPr>
            <a:spLocks noChangeArrowheads="1"/>
          </p:cNvSpPr>
          <p:nvPr/>
        </p:nvSpPr>
        <p:spPr bwMode="auto">
          <a:xfrm rot="-5400000">
            <a:off x="1572096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4" name="Oval 252"/>
          <p:cNvSpPr>
            <a:spLocks noChangeArrowheads="1"/>
          </p:cNvSpPr>
          <p:nvPr/>
        </p:nvSpPr>
        <p:spPr bwMode="auto">
          <a:xfrm rot="-5400000">
            <a:off x="1714971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5" name="Oval 253"/>
          <p:cNvSpPr>
            <a:spLocks noChangeArrowheads="1"/>
          </p:cNvSpPr>
          <p:nvPr/>
        </p:nvSpPr>
        <p:spPr bwMode="auto">
          <a:xfrm rot="-5400000">
            <a:off x="1857846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6" name="Oval 254"/>
          <p:cNvSpPr>
            <a:spLocks noChangeArrowheads="1"/>
          </p:cNvSpPr>
          <p:nvPr/>
        </p:nvSpPr>
        <p:spPr bwMode="auto">
          <a:xfrm rot="-5400000">
            <a:off x="2003896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7" name="Oval 255"/>
          <p:cNvSpPr>
            <a:spLocks noChangeArrowheads="1"/>
          </p:cNvSpPr>
          <p:nvPr/>
        </p:nvSpPr>
        <p:spPr bwMode="auto">
          <a:xfrm rot="-5400000">
            <a:off x="2148359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8" name="Oval 256"/>
          <p:cNvSpPr>
            <a:spLocks noChangeArrowheads="1"/>
          </p:cNvSpPr>
          <p:nvPr/>
        </p:nvSpPr>
        <p:spPr bwMode="auto">
          <a:xfrm rot="-5400000">
            <a:off x="2291234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9" name="Oval 257"/>
          <p:cNvSpPr>
            <a:spLocks noChangeArrowheads="1"/>
          </p:cNvSpPr>
          <p:nvPr/>
        </p:nvSpPr>
        <p:spPr bwMode="auto">
          <a:xfrm rot="-5400000">
            <a:off x="2434109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0" name="Oval 258"/>
          <p:cNvSpPr>
            <a:spLocks noChangeArrowheads="1"/>
          </p:cNvSpPr>
          <p:nvPr/>
        </p:nvSpPr>
        <p:spPr bwMode="auto">
          <a:xfrm rot="-5400000">
            <a:off x="2576984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1" name="Oval 259"/>
          <p:cNvSpPr>
            <a:spLocks noChangeArrowheads="1"/>
          </p:cNvSpPr>
          <p:nvPr/>
        </p:nvSpPr>
        <p:spPr bwMode="auto">
          <a:xfrm rot="-5400000">
            <a:off x="2724621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2" name="Oval 260"/>
          <p:cNvSpPr>
            <a:spLocks noChangeArrowheads="1"/>
          </p:cNvSpPr>
          <p:nvPr/>
        </p:nvSpPr>
        <p:spPr bwMode="auto">
          <a:xfrm rot="-5400000">
            <a:off x="2869084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3" name="Oval 261"/>
          <p:cNvSpPr>
            <a:spLocks noChangeArrowheads="1"/>
          </p:cNvSpPr>
          <p:nvPr/>
        </p:nvSpPr>
        <p:spPr bwMode="auto">
          <a:xfrm rot="-5400000">
            <a:off x="3011959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4" name="Oval 262"/>
          <p:cNvSpPr>
            <a:spLocks noChangeArrowheads="1"/>
          </p:cNvSpPr>
          <p:nvPr/>
        </p:nvSpPr>
        <p:spPr bwMode="auto">
          <a:xfrm rot="-5400000">
            <a:off x="3154834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5" name="Oval 263"/>
          <p:cNvSpPr>
            <a:spLocks noChangeArrowheads="1"/>
          </p:cNvSpPr>
          <p:nvPr/>
        </p:nvSpPr>
        <p:spPr bwMode="auto">
          <a:xfrm rot="-5400000">
            <a:off x="3297709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6" name="Oval 264"/>
          <p:cNvSpPr>
            <a:spLocks noChangeArrowheads="1"/>
          </p:cNvSpPr>
          <p:nvPr/>
        </p:nvSpPr>
        <p:spPr bwMode="auto">
          <a:xfrm rot="-5400000">
            <a:off x="3443759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7" name="Oval 265"/>
          <p:cNvSpPr>
            <a:spLocks noChangeArrowheads="1"/>
          </p:cNvSpPr>
          <p:nvPr/>
        </p:nvSpPr>
        <p:spPr bwMode="auto">
          <a:xfrm rot="-5400000">
            <a:off x="3588221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8" name="Oval 266"/>
          <p:cNvSpPr>
            <a:spLocks noChangeArrowheads="1"/>
          </p:cNvSpPr>
          <p:nvPr/>
        </p:nvSpPr>
        <p:spPr bwMode="auto">
          <a:xfrm rot="-5400000">
            <a:off x="3731096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9" name="Oval 267"/>
          <p:cNvSpPr>
            <a:spLocks noChangeArrowheads="1"/>
          </p:cNvSpPr>
          <p:nvPr/>
        </p:nvSpPr>
        <p:spPr bwMode="auto">
          <a:xfrm rot="-5400000">
            <a:off x="3873971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0" name="Oval 268"/>
          <p:cNvSpPr>
            <a:spLocks noChangeArrowheads="1"/>
          </p:cNvSpPr>
          <p:nvPr/>
        </p:nvSpPr>
        <p:spPr bwMode="auto">
          <a:xfrm rot="-5400000">
            <a:off x="4016846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1" name="Oval 269"/>
          <p:cNvSpPr>
            <a:spLocks noChangeArrowheads="1"/>
          </p:cNvSpPr>
          <p:nvPr/>
        </p:nvSpPr>
        <p:spPr bwMode="auto">
          <a:xfrm rot="-5400000">
            <a:off x="708496" y="48252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2" name="Oval 270"/>
          <p:cNvSpPr>
            <a:spLocks noChangeArrowheads="1"/>
          </p:cNvSpPr>
          <p:nvPr/>
        </p:nvSpPr>
        <p:spPr bwMode="auto">
          <a:xfrm rot="-5400000">
            <a:off x="851371" y="48252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3" name="Oval 271"/>
          <p:cNvSpPr>
            <a:spLocks noChangeArrowheads="1"/>
          </p:cNvSpPr>
          <p:nvPr/>
        </p:nvSpPr>
        <p:spPr bwMode="auto">
          <a:xfrm rot="-5400000">
            <a:off x="994246" y="48252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4" name="Oval 272"/>
          <p:cNvSpPr>
            <a:spLocks noChangeArrowheads="1"/>
          </p:cNvSpPr>
          <p:nvPr/>
        </p:nvSpPr>
        <p:spPr bwMode="auto">
          <a:xfrm rot="-5400000">
            <a:off x="1137121" y="48252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5" name="Oval 273"/>
          <p:cNvSpPr>
            <a:spLocks noChangeArrowheads="1"/>
          </p:cNvSpPr>
          <p:nvPr/>
        </p:nvSpPr>
        <p:spPr bwMode="auto">
          <a:xfrm rot="-5400000">
            <a:off x="1284759" y="48252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6" name="Oval 274"/>
          <p:cNvSpPr>
            <a:spLocks noChangeArrowheads="1"/>
          </p:cNvSpPr>
          <p:nvPr/>
        </p:nvSpPr>
        <p:spPr bwMode="auto">
          <a:xfrm rot="-5400000">
            <a:off x="1429221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7" name="Oval 275"/>
          <p:cNvSpPr>
            <a:spLocks noChangeArrowheads="1"/>
          </p:cNvSpPr>
          <p:nvPr/>
        </p:nvSpPr>
        <p:spPr bwMode="auto">
          <a:xfrm rot="-5400000">
            <a:off x="1572096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8" name="Oval 276"/>
          <p:cNvSpPr>
            <a:spLocks noChangeArrowheads="1"/>
          </p:cNvSpPr>
          <p:nvPr/>
        </p:nvSpPr>
        <p:spPr bwMode="auto">
          <a:xfrm rot="-5400000">
            <a:off x="1714971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9" name="Oval 277"/>
          <p:cNvSpPr>
            <a:spLocks noChangeArrowheads="1"/>
          </p:cNvSpPr>
          <p:nvPr/>
        </p:nvSpPr>
        <p:spPr bwMode="auto">
          <a:xfrm rot="-5400000">
            <a:off x="1857846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0" name="Oval 278"/>
          <p:cNvSpPr>
            <a:spLocks noChangeArrowheads="1"/>
          </p:cNvSpPr>
          <p:nvPr/>
        </p:nvSpPr>
        <p:spPr bwMode="auto">
          <a:xfrm rot="-5400000">
            <a:off x="2003896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1" name="Oval 279"/>
          <p:cNvSpPr>
            <a:spLocks noChangeArrowheads="1"/>
          </p:cNvSpPr>
          <p:nvPr/>
        </p:nvSpPr>
        <p:spPr bwMode="auto">
          <a:xfrm rot="-5400000">
            <a:off x="2148359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2" name="Oval 280"/>
          <p:cNvSpPr>
            <a:spLocks noChangeArrowheads="1"/>
          </p:cNvSpPr>
          <p:nvPr/>
        </p:nvSpPr>
        <p:spPr bwMode="auto">
          <a:xfrm rot="-5400000">
            <a:off x="2291234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3" name="Oval 281"/>
          <p:cNvSpPr>
            <a:spLocks noChangeArrowheads="1"/>
          </p:cNvSpPr>
          <p:nvPr/>
        </p:nvSpPr>
        <p:spPr bwMode="auto">
          <a:xfrm rot="-5400000">
            <a:off x="2434109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4" name="Oval 282"/>
          <p:cNvSpPr>
            <a:spLocks noChangeArrowheads="1"/>
          </p:cNvSpPr>
          <p:nvPr/>
        </p:nvSpPr>
        <p:spPr bwMode="auto">
          <a:xfrm rot="-5400000">
            <a:off x="2576984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5" name="Oval 283"/>
          <p:cNvSpPr>
            <a:spLocks noChangeArrowheads="1"/>
          </p:cNvSpPr>
          <p:nvPr/>
        </p:nvSpPr>
        <p:spPr bwMode="auto">
          <a:xfrm rot="-5400000">
            <a:off x="2724621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6" name="Oval 284"/>
          <p:cNvSpPr>
            <a:spLocks noChangeArrowheads="1"/>
          </p:cNvSpPr>
          <p:nvPr/>
        </p:nvSpPr>
        <p:spPr bwMode="auto">
          <a:xfrm rot="-5400000">
            <a:off x="2869084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7" name="Oval 285"/>
          <p:cNvSpPr>
            <a:spLocks noChangeArrowheads="1"/>
          </p:cNvSpPr>
          <p:nvPr/>
        </p:nvSpPr>
        <p:spPr bwMode="auto">
          <a:xfrm rot="-5400000">
            <a:off x="3011959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8" name="Oval 286"/>
          <p:cNvSpPr>
            <a:spLocks noChangeArrowheads="1"/>
          </p:cNvSpPr>
          <p:nvPr/>
        </p:nvSpPr>
        <p:spPr bwMode="auto">
          <a:xfrm rot="-5400000">
            <a:off x="3154834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9" name="Oval 287"/>
          <p:cNvSpPr>
            <a:spLocks noChangeArrowheads="1"/>
          </p:cNvSpPr>
          <p:nvPr/>
        </p:nvSpPr>
        <p:spPr bwMode="auto">
          <a:xfrm rot="-5400000">
            <a:off x="3297709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0" name="Oval 288"/>
          <p:cNvSpPr>
            <a:spLocks noChangeArrowheads="1"/>
          </p:cNvSpPr>
          <p:nvPr/>
        </p:nvSpPr>
        <p:spPr bwMode="auto">
          <a:xfrm rot="-5400000">
            <a:off x="3443759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1" name="Oval 289"/>
          <p:cNvSpPr>
            <a:spLocks noChangeArrowheads="1"/>
          </p:cNvSpPr>
          <p:nvPr/>
        </p:nvSpPr>
        <p:spPr bwMode="auto">
          <a:xfrm rot="-5400000">
            <a:off x="3588221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2" name="Oval 290"/>
          <p:cNvSpPr>
            <a:spLocks noChangeArrowheads="1"/>
          </p:cNvSpPr>
          <p:nvPr/>
        </p:nvSpPr>
        <p:spPr bwMode="auto">
          <a:xfrm rot="-5400000">
            <a:off x="3731096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3" name="Oval 291"/>
          <p:cNvSpPr>
            <a:spLocks noChangeArrowheads="1"/>
          </p:cNvSpPr>
          <p:nvPr/>
        </p:nvSpPr>
        <p:spPr bwMode="auto">
          <a:xfrm rot="-5400000">
            <a:off x="3873971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4" name="Oval 292"/>
          <p:cNvSpPr>
            <a:spLocks noChangeArrowheads="1"/>
          </p:cNvSpPr>
          <p:nvPr/>
        </p:nvSpPr>
        <p:spPr bwMode="auto">
          <a:xfrm rot="-5400000">
            <a:off x="4016846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5" name="Oval 293"/>
          <p:cNvSpPr>
            <a:spLocks noChangeArrowheads="1"/>
          </p:cNvSpPr>
          <p:nvPr/>
        </p:nvSpPr>
        <p:spPr bwMode="auto">
          <a:xfrm rot="-5400000">
            <a:off x="56403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6" name="Oval 294"/>
          <p:cNvSpPr>
            <a:spLocks noChangeArrowheads="1"/>
          </p:cNvSpPr>
          <p:nvPr/>
        </p:nvSpPr>
        <p:spPr bwMode="auto">
          <a:xfrm rot="-5400000">
            <a:off x="70849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7" name="Oval 295"/>
          <p:cNvSpPr>
            <a:spLocks noChangeArrowheads="1"/>
          </p:cNvSpPr>
          <p:nvPr/>
        </p:nvSpPr>
        <p:spPr bwMode="auto">
          <a:xfrm rot="-5400000">
            <a:off x="85137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8" name="Oval 296"/>
          <p:cNvSpPr>
            <a:spLocks noChangeArrowheads="1"/>
          </p:cNvSpPr>
          <p:nvPr/>
        </p:nvSpPr>
        <p:spPr bwMode="auto">
          <a:xfrm rot="-5400000">
            <a:off x="99424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9" name="Oval 297"/>
          <p:cNvSpPr>
            <a:spLocks noChangeArrowheads="1"/>
          </p:cNvSpPr>
          <p:nvPr/>
        </p:nvSpPr>
        <p:spPr bwMode="auto">
          <a:xfrm rot="-5400000">
            <a:off x="113712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0" name="Oval 298"/>
          <p:cNvSpPr>
            <a:spLocks noChangeArrowheads="1"/>
          </p:cNvSpPr>
          <p:nvPr/>
        </p:nvSpPr>
        <p:spPr bwMode="auto">
          <a:xfrm rot="-5400000">
            <a:off x="1284759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1" name="Oval 299"/>
          <p:cNvSpPr>
            <a:spLocks noChangeArrowheads="1"/>
          </p:cNvSpPr>
          <p:nvPr/>
        </p:nvSpPr>
        <p:spPr bwMode="auto">
          <a:xfrm rot="-5400000">
            <a:off x="142922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2" name="Oval 300"/>
          <p:cNvSpPr>
            <a:spLocks noChangeArrowheads="1"/>
          </p:cNvSpPr>
          <p:nvPr/>
        </p:nvSpPr>
        <p:spPr bwMode="auto">
          <a:xfrm rot="-5400000">
            <a:off x="157209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3" name="Oval 301"/>
          <p:cNvSpPr>
            <a:spLocks noChangeArrowheads="1"/>
          </p:cNvSpPr>
          <p:nvPr/>
        </p:nvSpPr>
        <p:spPr bwMode="auto">
          <a:xfrm rot="-5400000">
            <a:off x="171497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4" name="Oval 302"/>
          <p:cNvSpPr>
            <a:spLocks noChangeArrowheads="1"/>
          </p:cNvSpPr>
          <p:nvPr/>
        </p:nvSpPr>
        <p:spPr bwMode="auto">
          <a:xfrm rot="-5400000">
            <a:off x="185784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5" name="Oval 303"/>
          <p:cNvSpPr>
            <a:spLocks noChangeArrowheads="1"/>
          </p:cNvSpPr>
          <p:nvPr/>
        </p:nvSpPr>
        <p:spPr bwMode="auto">
          <a:xfrm rot="-5400000">
            <a:off x="200389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6" name="Oval 304"/>
          <p:cNvSpPr>
            <a:spLocks noChangeArrowheads="1"/>
          </p:cNvSpPr>
          <p:nvPr/>
        </p:nvSpPr>
        <p:spPr bwMode="auto">
          <a:xfrm rot="-5400000">
            <a:off x="2148359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7" name="Oval 305"/>
          <p:cNvSpPr>
            <a:spLocks noChangeArrowheads="1"/>
          </p:cNvSpPr>
          <p:nvPr/>
        </p:nvSpPr>
        <p:spPr bwMode="auto">
          <a:xfrm rot="-5400000">
            <a:off x="229123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8" name="Oval 306"/>
          <p:cNvSpPr>
            <a:spLocks noChangeArrowheads="1"/>
          </p:cNvSpPr>
          <p:nvPr/>
        </p:nvSpPr>
        <p:spPr bwMode="auto">
          <a:xfrm rot="-5400000">
            <a:off x="2434109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9" name="Oval 307"/>
          <p:cNvSpPr>
            <a:spLocks noChangeArrowheads="1"/>
          </p:cNvSpPr>
          <p:nvPr/>
        </p:nvSpPr>
        <p:spPr bwMode="auto">
          <a:xfrm rot="-5400000">
            <a:off x="257698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0" name="Oval 308"/>
          <p:cNvSpPr>
            <a:spLocks noChangeArrowheads="1"/>
          </p:cNvSpPr>
          <p:nvPr/>
        </p:nvSpPr>
        <p:spPr bwMode="auto">
          <a:xfrm rot="-5400000">
            <a:off x="272462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1" name="Oval 309"/>
          <p:cNvSpPr>
            <a:spLocks noChangeArrowheads="1"/>
          </p:cNvSpPr>
          <p:nvPr/>
        </p:nvSpPr>
        <p:spPr bwMode="auto">
          <a:xfrm rot="-5400000">
            <a:off x="286908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2" name="Oval 310"/>
          <p:cNvSpPr>
            <a:spLocks noChangeArrowheads="1"/>
          </p:cNvSpPr>
          <p:nvPr/>
        </p:nvSpPr>
        <p:spPr bwMode="auto">
          <a:xfrm rot="-5400000">
            <a:off x="3011959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3" name="Oval 311"/>
          <p:cNvSpPr>
            <a:spLocks noChangeArrowheads="1"/>
          </p:cNvSpPr>
          <p:nvPr/>
        </p:nvSpPr>
        <p:spPr bwMode="auto">
          <a:xfrm rot="-5400000">
            <a:off x="315483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4" name="Oval 312"/>
          <p:cNvSpPr>
            <a:spLocks noChangeArrowheads="1"/>
          </p:cNvSpPr>
          <p:nvPr/>
        </p:nvSpPr>
        <p:spPr bwMode="auto">
          <a:xfrm rot="-5400000">
            <a:off x="3297709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5" name="Oval 313"/>
          <p:cNvSpPr>
            <a:spLocks noChangeArrowheads="1"/>
          </p:cNvSpPr>
          <p:nvPr/>
        </p:nvSpPr>
        <p:spPr bwMode="auto">
          <a:xfrm rot="-5400000">
            <a:off x="3443759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6" name="Oval 314"/>
          <p:cNvSpPr>
            <a:spLocks noChangeArrowheads="1"/>
          </p:cNvSpPr>
          <p:nvPr/>
        </p:nvSpPr>
        <p:spPr bwMode="auto">
          <a:xfrm rot="-5400000">
            <a:off x="358822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7" name="Oval 315"/>
          <p:cNvSpPr>
            <a:spLocks noChangeArrowheads="1"/>
          </p:cNvSpPr>
          <p:nvPr/>
        </p:nvSpPr>
        <p:spPr bwMode="auto">
          <a:xfrm rot="-5400000">
            <a:off x="373109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8" name="Oval 316"/>
          <p:cNvSpPr>
            <a:spLocks noChangeArrowheads="1"/>
          </p:cNvSpPr>
          <p:nvPr/>
        </p:nvSpPr>
        <p:spPr bwMode="auto">
          <a:xfrm rot="-5400000">
            <a:off x="387397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9" name="Oval 317"/>
          <p:cNvSpPr>
            <a:spLocks noChangeArrowheads="1"/>
          </p:cNvSpPr>
          <p:nvPr/>
        </p:nvSpPr>
        <p:spPr bwMode="auto">
          <a:xfrm rot="-5400000">
            <a:off x="401684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0" name="Oval 318"/>
          <p:cNvSpPr>
            <a:spLocks noChangeArrowheads="1"/>
          </p:cNvSpPr>
          <p:nvPr/>
        </p:nvSpPr>
        <p:spPr bwMode="auto">
          <a:xfrm rot="-5400000">
            <a:off x="56403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1" name="Oval 319"/>
          <p:cNvSpPr>
            <a:spLocks noChangeArrowheads="1"/>
          </p:cNvSpPr>
          <p:nvPr/>
        </p:nvSpPr>
        <p:spPr bwMode="auto">
          <a:xfrm rot="-5400000">
            <a:off x="70849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2" name="Oval 320"/>
          <p:cNvSpPr>
            <a:spLocks noChangeArrowheads="1"/>
          </p:cNvSpPr>
          <p:nvPr/>
        </p:nvSpPr>
        <p:spPr bwMode="auto">
          <a:xfrm rot="-5400000">
            <a:off x="85137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3" name="Oval 321"/>
          <p:cNvSpPr>
            <a:spLocks noChangeArrowheads="1"/>
          </p:cNvSpPr>
          <p:nvPr/>
        </p:nvSpPr>
        <p:spPr bwMode="auto">
          <a:xfrm rot="-5400000">
            <a:off x="99424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4" name="Oval 322"/>
          <p:cNvSpPr>
            <a:spLocks noChangeArrowheads="1"/>
          </p:cNvSpPr>
          <p:nvPr/>
        </p:nvSpPr>
        <p:spPr bwMode="auto">
          <a:xfrm rot="-5400000">
            <a:off x="113712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5" name="Oval 323"/>
          <p:cNvSpPr>
            <a:spLocks noChangeArrowheads="1"/>
          </p:cNvSpPr>
          <p:nvPr/>
        </p:nvSpPr>
        <p:spPr bwMode="auto">
          <a:xfrm rot="-5400000">
            <a:off x="1284759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6" name="Oval 324"/>
          <p:cNvSpPr>
            <a:spLocks noChangeArrowheads="1"/>
          </p:cNvSpPr>
          <p:nvPr/>
        </p:nvSpPr>
        <p:spPr bwMode="auto">
          <a:xfrm rot="-5400000">
            <a:off x="142922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7" name="Oval 325"/>
          <p:cNvSpPr>
            <a:spLocks noChangeArrowheads="1"/>
          </p:cNvSpPr>
          <p:nvPr/>
        </p:nvSpPr>
        <p:spPr bwMode="auto">
          <a:xfrm rot="-5400000">
            <a:off x="157209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8" name="Oval 326"/>
          <p:cNvSpPr>
            <a:spLocks noChangeArrowheads="1"/>
          </p:cNvSpPr>
          <p:nvPr/>
        </p:nvSpPr>
        <p:spPr bwMode="auto">
          <a:xfrm rot="-5400000">
            <a:off x="171497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9" name="Oval 327"/>
          <p:cNvSpPr>
            <a:spLocks noChangeArrowheads="1"/>
          </p:cNvSpPr>
          <p:nvPr/>
        </p:nvSpPr>
        <p:spPr bwMode="auto">
          <a:xfrm rot="-5400000">
            <a:off x="185784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0" name="Oval 328"/>
          <p:cNvSpPr>
            <a:spLocks noChangeArrowheads="1"/>
          </p:cNvSpPr>
          <p:nvPr/>
        </p:nvSpPr>
        <p:spPr bwMode="auto">
          <a:xfrm rot="-5400000">
            <a:off x="200389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1" name="Oval 329"/>
          <p:cNvSpPr>
            <a:spLocks noChangeArrowheads="1"/>
          </p:cNvSpPr>
          <p:nvPr/>
        </p:nvSpPr>
        <p:spPr bwMode="auto">
          <a:xfrm rot="-5400000">
            <a:off x="2148359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2" name="Oval 330"/>
          <p:cNvSpPr>
            <a:spLocks noChangeArrowheads="1"/>
          </p:cNvSpPr>
          <p:nvPr/>
        </p:nvSpPr>
        <p:spPr bwMode="auto">
          <a:xfrm rot="-5400000">
            <a:off x="229123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3" name="Oval 331"/>
          <p:cNvSpPr>
            <a:spLocks noChangeArrowheads="1"/>
          </p:cNvSpPr>
          <p:nvPr/>
        </p:nvSpPr>
        <p:spPr bwMode="auto">
          <a:xfrm rot="-5400000">
            <a:off x="2434109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4" name="Oval 332"/>
          <p:cNvSpPr>
            <a:spLocks noChangeArrowheads="1"/>
          </p:cNvSpPr>
          <p:nvPr/>
        </p:nvSpPr>
        <p:spPr bwMode="auto">
          <a:xfrm rot="-5400000">
            <a:off x="257698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5" name="Oval 333"/>
          <p:cNvSpPr>
            <a:spLocks noChangeArrowheads="1"/>
          </p:cNvSpPr>
          <p:nvPr/>
        </p:nvSpPr>
        <p:spPr bwMode="auto">
          <a:xfrm rot="-5400000">
            <a:off x="272462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6" name="Oval 334"/>
          <p:cNvSpPr>
            <a:spLocks noChangeArrowheads="1"/>
          </p:cNvSpPr>
          <p:nvPr/>
        </p:nvSpPr>
        <p:spPr bwMode="auto">
          <a:xfrm rot="-5400000">
            <a:off x="286908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7" name="Oval 335"/>
          <p:cNvSpPr>
            <a:spLocks noChangeArrowheads="1"/>
          </p:cNvSpPr>
          <p:nvPr/>
        </p:nvSpPr>
        <p:spPr bwMode="auto">
          <a:xfrm rot="-5400000">
            <a:off x="3011959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8" name="Oval 336"/>
          <p:cNvSpPr>
            <a:spLocks noChangeArrowheads="1"/>
          </p:cNvSpPr>
          <p:nvPr/>
        </p:nvSpPr>
        <p:spPr bwMode="auto">
          <a:xfrm rot="-5400000">
            <a:off x="315483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9" name="Oval 337"/>
          <p:cNvSpPr>
            <a:spLocks noChangeArrowheads="1"/>
          </p:cNvSpPr>
          <p:nvPr/>
        </p:nvSpPr>
        <p:spPr bwMode="auto">
          <a:xfrm rot="-5400000">
            <a:off x="3297709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0" name="Oval 338"/>
          <p:cNvSpPr>
            <a:spLocks noChangeArrowheads="1"/>
          </p:cNvSpPr>
          <p:nvPr/>
        </p:nvSpPr>
        <p:spPr bwMode="auto">
          <a:xfrm rot="-5400000">
            <a:off x="3443759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1" name="Oval 339"/>
          <p:cNvSpPr>
            <a:spLocks noChangeArrowheads="1"/>
          </p:cNvSpPr>
          <p:nvPr/>
        </p:nvSpPr>
        <p:spPr bwMode="auto">
          <a:xfrm rot="-5400000">
            <a:off x="358822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2" name="Oval 340"/>
          <p:cNvSpPr>
            <a:spLocks noChangeArrowheads="1"/>
          </p:cNvSpPr>
          <p:nvPr/>
        </p:nvSpPr>
        <p:spPr bwMode="auto">
          <a:xfrm rot="-5400000">
            <a:off x="373109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3" name="Oval 341"/>
          <p:cNvSpPr>
            <a:spLocks noChangeArrowheads="1"/>
          </p:cNvSpPr>
          <p:nvPr/>
        </p:nvSpPr>
        <p:spPr bwMode="auto">
          <a:xfrm rot="-5400000">
            <a:off x="387397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4" name="Oval 342"/>
          <p:cNvSpPr>
            <a:spLocks noChangeArrowheads="1"/>
          </p:cNvSpPr>
          <p:nvPr/>
        </p:nvSpPr>
        <p:spPr bwMode="auto">
          <a:xfrm rot="-5400000">
            <a:off x="401684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5" name="Oval 343"/>
          <p:cNvSpPr>
            <a:spLocks noChangeArrowheads="1"/>
          </p:cNvSpPr>
          <p:nvPr/>
        </p:nvSpPr>
        <p:spPr bwMode="auto">
          <a:xfrm rot="-5400000">
            <a:off x="56403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6" name="Oval 344"/>
          <p:cNvSpPr>
            <a:spLocks noChangeArrowheads="1"/>
          </p:cNvSpPr>
          <p:nvPr/>
        </p:nvSpPr>
        <p:spPr bwMode="auto">
          <a:xfrm rot="-5400000">
            <a:off x="70849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7" name="Oval 345"/>
          <p:cNvSpPr>
            <a:spLocks noChangeArrowheads="1"/>
          </p:cNvSpPr>
          <p:nvPr/>
        </p:nvSpPr>
        <p:spPr bwMode="auto">
          <a:xfrm rot="-5400000">
            <a:off x="85137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8" name="Oval 346"/>
          <p:cNvSpPr>
            <a:spLocks noChangeArrowheads="1"/>
          </p:cNvSpPr>
          <p:nvPr/>
        </p:nvSpPr>
        <p:spPr bwMode="auto">
          <a:xfrm rot="-5400000">
            <a:off x="99424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9" name="Oval 347"/>
          <p:cNvSpPr>
            <a:spLocks noChangeArrowheads="1"/>
          </p:cNvSpPr>
          <p:nvPr/>
        </p:nvSpPr>
        <p:spPr bwMode="auto">
          <a:xfrm rot="-5400000">
            <a:off x="113712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0" name="Oval 348"/>
          <p:cNvSpPr>
            <a:spLocks noChangeArrowheads="1"/>
          </p:cNvSpPr>
          <p:nvPr/>
        </p:nvSpPr>
        <p:spPr bwMode="auto">
          <a:xfrm rot="-5400000">
            <a:off x="1284759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1" name="Oval 349"/>
          <p:cNvSpPr>
            <a:spLocks noChangeArrowheads="1"/>
          </p:cNvSpPr>
          <p:nvPr/>
        </p:nvSpPr>
        <p:spPr bwMode="auto">
          <a:xfrm rot="-5400000">
            <a:off x="142922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2" name="Oval 350"/>
          <p:cNvSpPr>
            <a:spLocks noChangeArrowheads="1"/>
          </p:cNvSpPr>
          <p:nvPr/>
        </p:nvSpPr>
        <p:spPr bwMode="auto">
          <a:xfrm rot="-5400000">
            <a:off x="157209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3" name="Oval 351"/>
          <p:cNvSpPr>
            <a:spLocks noChangeArrowheads="1"/>
          </p:cNvSpPr>
          <p:nvPr/>
        </p:nvSpPr>
        <p:spPr bwMode="auto">
          <a:xfrm rot="-5400000">
            <a:off x="171497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4" name="Oval 352"/>
          <p:cNvSpPr>
            <a:spLocks noChangeArrowheads="1"/>
          </p:cNvSpPr>
          <p:nvPr/>
        </p:nvSpPr>
        <p:spPr bwMode="auto">
          <a:xfrm rot="-5400000">
            <a:off x="185784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5" name="Oval 353"/>
          <p:cNvSpPr>
            <a:spLocks noChangeArrowheads="1"/>
          </p:cNvSpPr>
          <p:nvPr/>
        </p:nvSpPr>
        <p:spPr bwMode="auto">
          <a:xfrm rot="-5400000">
            <a:off x="200389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6" name="Oval 354"/>
          <p:cNvSpPr>
            <a:spLocks noChangeArrowheads="1"/>
          </p:cNvSpPr>
          <p:nvPr/>
        </p:nvSpPr>
        <p:spPr bwMode="auto">
          <a:xfrm rot="-5400000">
            <a:off x="2148359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7" name="Oval 355"/>
          <p:cNvSpPr>
            <a:spLocks noChangeArrowheads="1"/>
          </p:cNvSpPr>
          <p:nvPr/>
        </p:nvSpPr>
        <p:spPr bwMode="auto">
          <a:xfrm rot="-5400000">
            <a:off x="229123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8" name="Oval 356"/>
          <p:cNvSpPr>
            <a:spLocks noChangeArrowheads="1"/>
          </p:cNvSpPr>
          <p:nvPr/>
        </p:nvSpPr>
        <p:spPr bwMode="auto">
          <a:xfrm rot="-5400000">
            <a:off x="2434109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9" name="Oval 357"/>
          <p:cNvSpPr>
            <a:spLocks noChangeArrowheads="1"/>
          </p:cNvSpPr>
          <p:nvPr/>
        </p:nvSpPr>
        <p:spPr bwMode="auto">
          <a:xfrm rot="-5400000">
            <a:off x="257698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0" name="Oval 358"/>
          <p:cNvSpPr>
            <a:spLocks noChangeArrowheads="1"/>
          </p:cNvSpPr>
          <p:nvPr/>
        </p:nvSpPr>
        <p:spPr bwMode="auto">
          <a:xfrm rot="-5400000">
            <a:off x="272462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1" name="Oval 359"/>
          <p:cNvSpPr>
            <a:spLocks noChangeArrowheads="1"/>
          </p:cNvSpPr>
          <p:nvPr/>
        </p:nvSpPr>
        <p:spPr bwMode="auto">
          <a:xfrm rot="-5400000">
            <a:off x="286908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2" name="Oval 360"/>
          <p:cNvSpPr>
            <a:spLocks noChangeArrowheads="1"/>
          </p:cNvSpPr>
          <p:nvPr/>
        </p:nvSpPr>
        <p:spPr bwMode="auto">
          <a:xfrm rot="-5400000">
            <a:off x="3011959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3" name="Oval 361"/>
          <p:cNvSpPr>
            <a:spLocks noChangeArrowheads="1"/>
          </p:cNvSpPr>
          <p:nvPr/>
        </p:nvSpPr>
        <p:spPr bwMode="auto">
          <a:xfrm rot="-5400000">
            <a:off x="315483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4" name="Oval 362"/>
          <p:cNvSpPr>
            <a:spLocks noChangeArrowheads="1"/>
          </p:cNvSpPr>
          <p:nvPr/>
        </p:nvSpPr>
        <p:spPr bwMode="auto">
          <a:xfrm rot="-5400000">
            <a:off x="3297709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5" name="Oval 363"/>
          <p:cNvSpPr>
            <a:spLocks noChangeArrowheads="1"/>
          </p:cNvSpPr>
          <p:nvPr/>
        </p:nvSpPr>
        <p:spPr bwMode="auto">
          <a:xfrm rot="-5400000">
            <a:off x="3443759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6" name="Oval 364"/>
          <p:cNvSpPr>
            <a:spLocks noChangeArrowheads="1"/>
          </p:cNvSpPr>
          <p:nvPr/>
        </p:nvSpPr>
        <p:spPr bwMode="auto">
          <a:xfrm rot="-5400000">
            <a:off x="358822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7" name="Oval 365"/>
          <p:cNvSpPr>
            <a:spLocks noChangeArrowheads="1"/>
          </p:cNvSpPr>
          <p:nvPr/>
        </p:nvSpPr>
        <p:spPr bwMode="auto">
          <a:xfrm rot="-5400000">
            <a:off x="373109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8" name="Oval 366"/>
          <p:cNvSpPr>
            <a:spLocks noChangeArrowheads="1"/>
          </p:cNvSpPr>
          <p:nvPr/>
        </p:nvSpPr>
        <p:spPr bwMode="auto">
          <a:xfrm rot="-5400000">
            <a:off x="387397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9" name="Oval 367"/>
          <p:cNvSpPr>
            <a:spLocks noChangeArrowheads="1"/>
          </p:cNvSpPr>
          <p:nvPr/>
        </p:nvSpPr>
        <p:spPr bwMode="auto">
          <a:xfrm rot="-5400000">
            <a:off x="401684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0" name="Oval 368"/>
          <p:cNvSpPr>
            <a:spLocks noChangeArrowheads="1"/>
          </p:cNvSpPr>
          <p:nvPr/>
        </p:nvSpPr>
        <p:spPr bwMode="auto">
          <a:xfrm rot="-5400000">
            <a:off x="708496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1" name="Oval 369"/>
          <p:cNvSpPr>
            <a:spLocks noChangeArrowheads="1"/>
          </p:cNvSpPr>
          <p:nvPr/>
        </p:nvSpPr>
        <p:spPr bwMode="auto">
          <a:xfrm rot="-5400000">
            <a:off x="85137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2" name="Oval 370"/>
          <p:cNvSpPr>
            <a:spLocks noChangeArrowheads="1"/>
          </p:cNvSpPr>
          <p:nvPr/>
        </p:nvSpPr>
        <p:spPr bwMode="auto">
          <a:xfrm rot="-5400000">
            <a:off x="994246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3" name="Oval 371"/>
          <p:cNvSpPr>
            <a:spLocks noChangeArrowheads="1"/>
          </p:cNvSpPr>
          <p:nvPr/>
        </p:nvSpPr>
        <p:spPr bwMode="auto">
          <a:xfrm rot="-5400000">
            <a:off x="113712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4" name="Oval 372"/>
          <p:cNvSpPr>
            <a:spLocks noChangeArrowheads="1"/>
          </p:cNvSpPr>
          <p:nvPr/>
        </p:nvSpPr>
        <p:spPr bwMode="auto">
          <a:xfrm rot="-5400000">
            <a:off x="1284759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5" name="Oval 373"/>
          <p:cNvSpPr>
            <a:spLocks noChangeArrowheads="1"/>
          </p:cNvSpPr>
          <p:nvPr/>
        </p:nvSpPr>
        <p:spPr bwMode="auto">
          <a:xfrm rot="-5400000">
            <a:off x="142922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6" name="Oval 374"/>
          <p:cNvSpPr>
            <a:spLocks noChangeArrowheads="1"/>
          </p:cNvSpPr>
          <p:nvPr/>
        </p:nvSpPr>
        <p:spPr bwMode="auto">
          <a:xfrm rot="-5400000">
            <a:off x="1572096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7" name="Oval 375"/>
          <p:cNvSpPr>
            <a:spLocks noChangeArrowheads="1"/>
          </p:cNvSpPr>
          <p:nvPr/>
        </p:nvSpPr>
        <p:spPr bwMode="auto">
          <a:xfrm rot="-5400000">
            <a:off x="171497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8" name="Oval 376"/>
          <p:cNvSpPr>
            <a:spLocks noChangeArrowheads="1"/>
          </p:cNvSpPr>
          <p:nvPr/>
        </p:nvSpPr>
        <p:spPr bwMode="auto">
          <a:xfrm rot="-5400000">
            <a:off x="1857846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9" name="Oval 377"/>
          <p:cNvSpPr>
            <a:spLocks noChangeArrowheads="1"/>
          </p:cNvSpPr>
          <p:nvPr/>
        </p:nvSpPr>
        <p:spPr bwMode="auto">
          <a:xfrm rot="-5400000">
            <a:off x="2003896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0" name="Oval 378"/>
          <p:cNvSpPr>
            <a:spLocks noChangeArrowheads="1"/>
          </p:cNvSpPr>
          <p:nvPr/>
        </p:nvSpPr>
        <p:spPr bwMode="auto">
          <a:xfrm rot="-5400000">
            <a:off x="2148359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1" name="Oval 379"/>
          <p:cNvSpPr>
            <a:spLocks noChangeArrowheads="1"/>
          </p:cNvSpPr>
          <p:nvPr/>
        </p:nvSpPr>
        <p:spPr bwMode="auto">
          <a:xfrm rot="-5400000">
            <a:off x="229123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2" name="Oval 380"/>
          <p:cNvSpPr>
            <a:spLocks noChangeArrowheads="1"/>
          </p:cNvSpPr>
          <p:nvPr/>
        </p:nvSpPr>
        <p:spPr bwMode="auto">
          <a:xfrm rot="-5400000">
            <a:off x="2434109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3" name="Oval 381"/>
          <p:cNvSpPr>
            <a:spLocks noChangeArrowheads="1"/>
          </p:cNvSpPr>
          <p:nvPr/>
        </p:nvSpPr>
        <p:spPr bwMode="auto">
          <a:xfrm rot="-5400000">
            <a:off x="257698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4" name="Oval 382"/>
          <p:cNvSpPr>
            <a:spLocks noChangeArrowheads="1"/>
          </p:cNvSpPr>
          <p:nvPr/>
        </p:nvSpPr>
        <p:spPr bwMode="auto">
          <a:xfrm rot="-5400000">
            <a:off x="272462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5" name="Oval 383"/>
          <p:cNvSpPr>
            <a:spLocks noChangeArrowheads="1"/>
          </p:cNvSpPr>
          <p:nvPr/>
        </p:nvSpPr>
        <p:spPr bwMode="auto">
          <a:xfrm rot="-5400000">
            <a:off x="286908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6" name="Oval 384"/>
          <p:cNvSpPr>
            <a:spLocks noChangeArrowheads="1"/>
          </p:cNvSpPr>
          <p:nvPr/>
        </p:nvSpPr>
        <p:spPr bwMode="auto">
          <a:xfrm rot="-5400000">
            <a:off x="3011959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7" name="Oval 385"/>
          <p:cNvSpPr>
            <a:spLocks noChangeArrowheads="1"/>
          </p:cNvSpPr>
          <p:nvPr/>
        </p:nvSpPr>
        <p:spPr bwMode="auto">
          <a:xfrm rot="-5400000">
            <a:off x="315483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8" name="Oval 386"/>
          <p:cNvSpPr>
            <a:spLocks noChangeArrowheads="1"/>
          </p:cNvSpPr>
          <p:nvPr/>
        </p:nvSpPr>
        <p:spPr bwMode="auto">
          <a:xfrm rot="-5400000">
            <a:off x="3297709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9" name="Oval 387"/>
          <p:cNvSpPr>
            <a:spLocks noChangeArrowheads="1"/>
          </p:cNvSpPr>
          <p:nvPr/>
        </p:nvSpPr>
        <p:spPr bwMode="auto">
          <a:xfrm rot="-5400000">
            <a:off x="3443759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0" name="Oval 388"/>
          <p:cNvSpPr>
            <a:spLocks noChangeArrowheads="1"/>
          </p:cNvSpPr>
          <p:nvPr/>
        </p:nvSpPr>
        <p:spPr bwMode="auto">
          <a:xfrm rot="-5400000">
            <a:off x="358822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1" name="Oval 389"/>
          <p:cNvSpPr>
            <a:spLocks noChangeArrowheads="1"/>
          </p:cNvSpPr>
          <p:nvPr/>
        </p:nvSpPr>
        <p:spPr bwMode="auto">
          <a:xfrm rot="-5400000">
            <a:off x="3731096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2" name="Oval 390"/>
          <p:cNvSpPr>
            <a:spLocks noChangeArrowheads="1"/>
          </p:cNvSpPr>
          <p:nvPr/>
        </p:nvSpPr>
        <p:spPr bwMode="auto">
          <a:xfrm rot="-5400000">
            <a:off x="387397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3" name="Oval 391"/>
          <p:cNvSpPr>
            <a:spLocks noChangeArrowheads="1"/>
          </p:cNvSpPr>
          <p:nvPr/>
        </p:nvSpPr>
        <p:spPr bwMode="auto">
          <a:xfrm rot="-5400000">
            <a:off x="564034" y="55444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4" name="Oval 392"/>
          <p:cNvSpPr>
            <a:spLocks noChangeArrowheads="1"/>
          </p:cNvSpPr>
          <p:nvPr/>
        </p:nvSpPr>
        <p:spPr bwMode="auto">
          <a:xfrm rot="-5400000">
            <a:off x="564034" y="48252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5" name="Oval 394"/>
          <p:cNvSpPr>
            <a:spLocks noChangeArrowheads="1"/>
          </p:cNvSpPr>
          <p:nvPr/>
        </p:nvSpPr>
        <p:spPr bwMode="auto">
          <a:xfrm rot="-5400000">
            <a:off x="56403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6" name="Oval 395"/>
          <p:cNvSpPr>
            <a:spLocks noChangeArrowheads="1"/>
          </p:cNvSpPr>
          <p:nvPr/>
        </p:nvSpPr>
        <p:spPr bwMode="auto">
          <a:xfrm rot="-5400000">
            <a:off x="564034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7" name="Oval 396"/>
          <p:cNvSpPr>
            <a:spLocks noChangeArrowheads="1"/>
          </p:cNvSpPr>
          <p:nvPr/>
        </p:nvSpPr>
        <p:spPr bwMode="auto">
          <a:xfrm rot="-5400000">
            <a:off x="564034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8" name="Oval 397"/>
          <p:cNvSpPr>
            <a:spLocks noChangeArrowheads="1"/>
          </p:cNvSpPr>
          <p:nvPr/>
        </p:nvSpPr>
        <p:spPr bwMode="auto">
          <a:xfrm rot="-5400000">
            <a:off x="56244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9" name="Oval 398"/>
          <p:cNvSpPr>
            <a:spLocks noChangeArrowheads="1"/>
          </p:cNvSpPr>
          <p:nvPr/>
        </p:nvSpPr>
        <p:spPr bwMode="auto">
          <a:xfrm rot="-5400000">
            <a:off x="56244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0" name="Oval 399"/>
          <p:cNvSpPr>
            <a:spLocks noChangeArrowheads="1"/>
          </p:cNvSpPr>
          <p:nvPr/>
        </p:nvSpPr>
        <p:spPr bwMode="auto">
          <a:xfrm rot="-5400000">
            <a:off x="562446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1" name="Oval 400"/>
          <p:cNvSpPr>
            <a:spLocks noChangeArrowheads="1"/>
          </p:cNvSpPr>
          <p:nvPr/>
        </p:nvSpPr>
        <p:spPr bwMode="auto">
          <a:xfrm rot="-5400000">
            <a:off x="56244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2" name="Oval 401"/>
          <p:cNvSpPr>
            <a:spLocks noChangeArrowheads="1"/>
          </p:cNvSpPr>
          <p:nvPr/>
        </p:nvSpPr>
        <p:spPr bwMode="auto">
          <a:xfrm rot="-5400000">
            <a:off x="562446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3" name="Oval 402"/>
          <p:cNvSpPr>
            <a:spLocks noChangeArrowheads="1"/>
          </p:cNvSpPr>
          <p:nvPr/>
        </p:nvSpPr>
        <p:spPr bwMode="auto">
          <a:xfrm rot="-5400000">
            <a:off x="562446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4" name="Oval 403"/>
          <p:cNvSpPr>
            <a:spLocks noChangeArrowheads="1"/>
          </p:cNvSpPr>
          <p:nvPr/>
        </p:nvSpPr>
        <p:spPr bwMode="auto">
          <a:xfrm rot="-5400000">
            <a:off x="56244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5" name="Oval 405"/>
          <p:cNvSpPr>
            <a:spLocks noChangeArrowheads="1"/>
          </p:cNvSpPr>
          <p:nvPr/>
        </p:nvSpPr>
        <p:spPr bwMode="auto">
          <a:xfrm rot="-5400000">
            <a:off x="70690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6" name="Oval 406"/>
          <p:cNvSpPr>
            <a:spLocks noChangeArrowheads="1"/>
          </p:cNvSpPr>
          <p:nvPr/>
        </p:nvSpPr>
        <p:spPr bwMode="auto">
          <a:xfrm rot="-5400000">
            <a:off x="70690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7" name="Oval 407"/>
          <p:cNvSpPr>
            <a:spLocks noChangeArrowheads="1"/>
          </p:cNvSpPr>
          <p:nvPr/>
        </p:nvSpPr>
        <p:spPr bwMode="auto">
          <a:xfrm rot="-5400000">
            <a:off x="70690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8" name="Oval 408"/>
          <p:cNvSpPr>
            <a:spLocks noChangeArrowheads="1"/>
          </p:cNvSpPr>
          <p:nvPr/>
        </p:nvSpPr>
        <p:spPr bwMode="auto">
          <a:xfrm rot="-5400000">
            <a:off x="70690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9" name="Oval 409"/>
          <p:cNvSpPr>
            <a:spLocks noChangeArrowheads="1"/>
          </p:cNvSpPr>
          <p:nvPr/>
        </p:nvSpPr>
        <p:spPr bwMode="auto">
          <a:xfrm rot="-5400000">
            <a:off x="706909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0" name="Oval 410"/>
          <p:cNvSpPr>
            <a:spLocks noChangeArrowheads="1"/>
          </p:cNvSpPr>
          <p:nvPr/>
        </p:nvSpPr>
        <p:spPr bwMode="auto">
          <a:xfrm rot="-5400000">
            <a:off x="70690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1" name="Oval 411"/>
          <p:cNvSpPr>
            <a:spLocks noChangeArrowheads="1"/>
          </p:cNvSpPr>
          <p:nvPr/>
        </p:nvSpPr>
        <p:spPr bwMode="auto">
          <a:xfrm rot="-5400000">
            <a:off x="705321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2" name="Oval 412"/>
          <p:cNvSpPr>
            <a:spLocks noChangeArrowheads="1"/>
          </p:cNvSpPr>
          <p:nvPr/>
        </p:nvSpPr>
        <p:spPr bwMode="auto">
          <a:xfrm rot="-5400000">
            <a:off x="705321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3" name="Oval 413"/>
          <p:cNvSpPr>
            <a:spLocks noChangeArrowheads="1"/>
          </p:cNvSpPr>
          <p:nvPr/>
        </p:nvSpPr>
        <p:spPr bwMode="auto">
          <a:xfrm rot="-5400000">
            <a:off x="70532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4" name="Oval 415"/>
          <p:cNvSpPr>
            <a:spLocks noChangeArrowheads="1"/>
          </p:cNvSpPr>
          <p:nvPr/>
        </p:nvSpPr>
        <p:spPr bwMode="auto">
          <a:xfrm rot="-5400000">
            <a:off x="851371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5" name="Oval 416"/>
          <p:cNvSpPr>
            <a:spLocks noChangeArrowheads="1"/>
          </p:cNvSpPr>
          <p:nvPr/>
        </p:nvSpPr>
        <p:spPr bwMode="auto">
          <a:xfrm rot="-5400000">
            <a:off x="851371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6" name="Oval 417"/>
          <p:cNvSpPr>
            <a:spLocks noChangeArrowheads="1"/>
          </p:cNvSpPr>
          <p:nvPr/>
        </p:nvSpPr>
        <p:spPr bwMode="auto">
          <a:xfrm rot="-5400000">
            <a:off x="851371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7" name="Oval 418"/>
          <p:cNvSpPr>
            <a:spLocks noChangeArrowheads="1"/>
          </p:cNvSpPr>
          <p:nvPr/>
        </p:nvSpPr>
        <p:spPr bwMode="auto">
          <a:xfrm rot="-5400000">
            <a:off x="851371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8" name="Oval 419"/>
          <p:cNvSpPr>
            <a:spLocks noChangeArrowheads="1"/>
          </p:cNvSpPr>
          <p:nvPr/>
        </p:nvSpPr>
        <p:spPr bwMode="auto">
          <a:xfrm rot="-5400000">
            <a:off x="851371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9" name="Oval 420"/>
          <p:cNvSpPr>
            <a:spLocks noChangeArrowheads="1"/>
          </p:cNvSpPr>
          <p:nvPr/>
        </p:nvSpPr>
        <p:spPr bwMode="auto">
          <a:xfrm rot="-5400000">
            <a:off x="851371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0" name="Oval 421"/>
          <p:cNvSpPr>
            <a:spLocks noChangeArrowheads="1"/>
          </p:cNvSpPr>
          <p:nvPr/>
        </p:nvSpPr>
        <p:spPr bwMode="auto">
          <a:xfrm rot="-5400000">
            <a:off x="849784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1" name="Oval 422"/>
          <p:cNvSpPr>
            <a:spLocks noChangeArrowheads="1"/>
          </p:cNvSpPr>
          <p:nvPr/>
        </p:nvSpPr>
        <p:spPr bwMode="auto">
          <a:xfrm rot="-5400000">
            <a:off x="849784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2" name="Oval 423"/>
          <p:cNvSpPr>
            <a:spLocks noChangeArrowheads="1"/>
          </p:cNvSpPr>
          <p:nvPr/>
        </p:nvSpPr>
        <p:spPr bwMode="auto">
          <a:xfrm rot="-5400000">
            <a:off x="849784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3" name="Oval 425"/>
          <p:cNvSpPr>
            <a:spLocks noChangeArrowheads="1"/>
          </p:cNvSpPr>
          <p:nvPr/>
        </p:nvSpPr>
        <p:spPr bwMode="auto">
          <a:xfrm rot="-5400000">
            <a:off x="995834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4" name="Oval 426"/>
          <p:cNvSpPr>
            <a:spLocks noChangeArrowheads="1"/>
          </p:cNvSpPr>
          <p:nvPr/>
        </p:nvSpPr>
        <p:spPr bwMode="auto">
          <a:xfrm rot="-5400000">
            <a:off x="995834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5" name="Oval 427"/>
          <p:cNvSpPr>
            <a:spLocks noChangeArrowheads="1"/>
          </p:cNvSpPr>
          <p:nvPr/>
        </p:nvSpPr>
        <p:spPr bwMode="auto">
          <a:xfrm rot="-5400000">
            <a:off x="995834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6" name="Oval 428"/>
          <p:cNvSpPr>
            <a:spLocks noChangeArrowheads="1"/>
          </p:cNvSpPr>
          <p:nvPr/>
        </p:nvSpPr>
        <p:spPr bwMode="auto">
          <a:xfrm rot="-5400000">
            <a:off x="995834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7" name="Oval 429"/>
          <p:cNvSpPr>
            <a:spLocks noChangeArrowheads="1"/>
          </p:cNvSpPr>
          <p:nvPr/>
        </p:nvSpPr>
        <p:spPr bwMode="auto">
          <a:xfrm rot="-5400000">
            <a:off x="995834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8" name="Oval 430"/>
          <p:cNvSpPr>
            <a:spLocks noChangeArrowheads="1"/>
          </p:cNvSpPr>
          <p:nvPr/>
        </p:nvSpPr>
        <p:spPr bwMode="auto">
          <a:xfrm rot="-5400000">
            <a:off x="995834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9" name="Oval 431"/>
          <p:cNvSpPr>
            <a:spLocks noChangeArrowheads="1"/>
          </p:cNvSpPr>
          <p:nvPr/>
        </p:nvSpPr>
        <p:spPr bwMode="auto">
          <a:xfrm rot="-5400000">
            <a:off x="994246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0" name="Oval 432"/>
          <p:cNvSpPr>
            <a:spLocks noChangeArrowheads="1"/>
          </p:cNvSpPr>
          <p:nvPr/>
        </p:nvSpPr>
        <p:spPr bwMode="auto">
          <a:xfrm rot="-5400000">
            <a:off x="994246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1" name="Oval 433"/>
          <p:cNvSpPr>
            <a:spLocks noChangeArrowheads="1"/>
          </p:cNvSpPr>
          <p:nvPr/>
        </p:nvSpPr>
        <p:spPr bwMode="auto">
          <a:xfrm rot="-5400000">
            <a:off x="99424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2" name="Oval 435"/>
          <p:cNvSpPr>
            <a:spLocks noChangeArrowheads="1"/>
          </p:cNvSpPr>
          <p:nvPr/>
        </p:nvSpPr>
        <p:spPr bwMode="auto">
          <a:xfrm rot="-5400000">
            <a:off x="114029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3" name="Oval 436"/>
          <p:cNvSpPr>
            <a:spLocks noChangeArrowheads="1"/>
          </p:cNvSpPr>
          <p:nvPr/>
        </p:nvSpPr>
        <p:spPr bwMode="auto">
          <a:xfrm rot="-5400000">
            <a:off x="114029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4" name="Oval 437"/>
          <p:cNvSpPr>
            <a:spLocks noChangeArrowheads="1"/>
          </p:cNvSpPr>
          <p:nvPr/>
        </p:nvSpPr>
        <p:spPr bwMode="auto">
          <a:xfrm rot="-5400000">
            <a:off x="114029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5" name="Oval 438"/>
          <p:cNvSpPr>
            <a:spLocks noChangeArrowheads="1"/>
          </p:cNvSpPr>
          <p:nvPr/>
        </p:nvSpPr>
        <p:spPr bwMode="auto">
          <a:xfrm rot="-5400000">
            <a:off x="114029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6" name="Oval 439"/>
          <p:cNvSpPr>
            <a:spLocks noChangeArrowheads="1"/>
          </p:cNvSpPr>
          <p:nvPr/>
        </p:nvSpPr>
        <p:spPr bwMode="auto">
          <a:xfrm rot="-5400000">
            <a:off x="1140296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7" name="Oval 440"/>
          <p:cNvSpPr>
            <a:spLocks noChangeArrowheads="1"/>
          </p:cNvSpPr>
          <p:nvPr/>
        </p:nvSpPr>
        <p:spPr bwMode="auto">
          <a:xfrm rot="-5400000">
            <a:off x="114029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8" name="Oval 441"/>
          <p:cNvSpPr>
            <a:spLocks noChangeArrowheads="1"/>
          </p:cNvSpPr>
          <p:nvPr/>
        </p:nvSpPr>
        <p:spPr bwMode="auto">
          <a:xfrm rot="-5400000">
            <a:off x="1138709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9" name="Oval 442"/>
          <p:cNvSpPr>
            <a:spLocks noChangeArrowheads="1"/>
          </p:cNvSpPr>
          <p:nvPr/>
        </p:nvSpPr>
        <p:spPr bwMode="auto">
          <a:xfrm rot="-5400000">
            <a:off x="1138709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0" name="Oval 443"/>
          <p:cNvSpPr>
            <a:spLocks noChangeArrowheads="1"/>
          </p:cNvSpPr>
          <p:nvPr/>
        </p:nvSpPr>
        <p:spPr bwMode="auto">
          <a:xfrm rot="-5400000">
            <a:off x="113870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1" name="Oval 444"/>
          <p:cNvSpPr>
            <a:spLocks noChangeArrowheads="1"/>
          </p:cNvSpPr>
          <p:nvPr/>
        </p:nvSpPr>
        <p:spPr bwMode="auto">
          <a:xfrm rot="-5400000">
            <a:off x="113870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2" name="Oval 445"/>
          <p:cNvSpPr>
            <a:spLocks noChangeArrowheads="1"/>
          </p:cNvSpPr>
          <p:nvPr/>
        </p:nvSpPr>
        <p:spPr bwMode="auto">
          <a:xfrm rot="-5400000">
            <a:off x="128475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3" name="Oval 446"/>
          <p:cNvSpPr>
            <a:spLocks noChangeArrowheads="1"/>
          </p:cNvSpPr>
          <p:nvPr/>
        </p:nvSpPr>
        <p:spPr bwMode="auto">
          <a:xfrm rot="-5400000">
            <a:off x="128475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4" name="Oval 447"/>
          <p:cNvSpPr>
            <a:spLocks noChangeArrowheads="1"/>
          </p:cNvSpPr>
          <p:nvPr/>
        </p:nvSpPr>
        <p:spPr bwMode="auto">
          <a:xfrm rot="-5400000">
            <a:off x="128475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5" name="Oval 448"/>
          <p:cNvSpPr>
            <a:spLocks noChangeArrowheads="1"/>
          </p:cNvSpPr>
          <p:nvPr/>
        </p:nvSpPr>
        <p:spPr bwMode="auto">
          <a:xfrm rot="-5400000">
            <a:off x="128475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6" name="Oval 449"/>
          <p:cNvSpPr>
            <a:spLocks noChangeArrowheads="1"/>
          </p:cNvSpPr>
          <p:nvPr/>
        </p:nvSpPr>
        <p:spPr bwMode="auto">
          <a:xfrm rot="-5400000">
            <a:off x="1284759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7" name="Oval 450"/>
          <p:cNvSpPr>
            <a:spLocks noChangeArrowheads="1"/>
          </p:cNvSpPr>
          <p:nvPr/>
        </p:nvSpPr>
        <p:spPr bwMode="auto">
          <a:xfrm rot="-5400000">
            <a:off x="128475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8" name="Oval 451"/>
          <p:cNvSpPr>
            <a:spLocks noChangeArrowheads="1"/>
          </p:cNvSpPr>
          <p:nvPr/>
        </p:nvSpPr>
        <p:spPr bwMode="auto">
          <a:xfrm rot="-5400000">
            <a:off x="1283171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9" name="Oval 452"/>
          <p:cNvSpPr>
            <a:spLocks noChangeArrowheads="1"/>
          </p:cNvSpPr>
          <p:nvPr/>
        </p:nvSpPr>
        <p:spPr bwMode="auto">
          <a:xfrm rot="-5400000">
            <a:off x="1283171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0" name="Oval 453"/>
          <p:cNvSpPr>
            <a:spLocks noChangeArrowheads="1"/>
          </p:cNvSpPr>
          <p:nvPr/>
        </p:nvSpPr>
        <p:spPr bwMode="auto">
          <a:xfrm rot="-5400000">
            <a:off x="128317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1" name="Oval 454"/>
          <p:cNvSpPr>
            <a:spLocks noChangeArrowheads="1"/>
          </p:cNvSpPr>
          <p:nvPr/>
        </p:nvSpPr>
        <p:spPr bwMode="auto">
          <a:xfrm rot="-5400000">
            <a:off x="128317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2" name="Oval 455"/>
          <p:cNvSpPr>
            <a:spLocks noChangeArrowheads="1"/>
          </p:cNvSpPr>
          <p:nvPr/>
        </p:nvSpPr>
        <p:spPr bwMode="auto">
          <a:xfrm rot="-5400000">
            <a:off x="1429221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3" name="Oval 456"/>
          <p:cNvSpPr>
            <a:spLocks noChangeArrowheads="1"/>
          </p:cNvSpPr>
          <p:nvPr/>
        </p:nvSpPr>
        <p:spPr bwMode="auto">
          <a:xfrm rot="-5400000">
            <a:off x="1429221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4" name="Oval 457"/>
          <p:cNvSpPr>
            <a:spLocks noChangeArrowheads="1"/>
          </p:cNvSpPr>
          <p:nvPr/>
        </p:nvSpPr>
        <p:spPr bwMode="auto">
          <a:xfrm rot="-5400000">
            <a:off x="1429221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5" name="Oval 458"/>
          <p:cNvSpPr>
            <a:spLocks noChangeArrowheads="1"/>
          </p:cNvSpPr>
          <p:nvPr/>
        </p:nvSpPr>
        <p:spPr bwMode="auto">
          <a:xfrm rot="-5400000">
            <a:off x="1429221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6" name="Oval 459"/>
          <p:cNvSpPr>
            <a:spLocks noChangeArrowheads="1"/>
          </p:cNvSpPr>
          <p:nvPr/>
        </p:nvSpPr>
        <p:spPr bwMode="auto">
          <a:xfrm rot="-5400000">
            <a:off x="1429221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7" name="Oval 460"/>
          <p:cNvSpPr>
            <a:spLocks noChangeArrowheads="1"/>
          </p:cNvSpPr>
          <p:nvPr/>
        </p:nvSpPr>
        <p:spPr bwMode="auto">
          <a:xfrm rot="-5400000">
            <a:off x="1429221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8" name="Oval 461"/>
          <p:cNvSpPr>
            <a:spLocks noChangeArrowheads="1"/>
          </p:cNvSpPr>
          <p:nvPr/>
        </p:nvSpPr>
        <p:spPr bwMode="auto">
          <a:xfrm rot="-5400000">
            <a:off x="1427634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9" name="Oval 462"/>
          <p:cNvSpPr>
            <a:spLocks noChangeArrowheads="1"/>
          </p:cNvSpPr>
          <p:nvPr/>
        </p:nvSpPr>
        <p:spPr bwMode="auto">
          <a:xfrm rot="-5400000">
            <a:off x="1427634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0" name="Oval 463"/>
          <p:cNvSpPr>
            <a:spLocks noChangeArrowheads="1"/>
          </p:cNvSpPr>
          <p:nvPr/>
        </p:nvSpPr>
        <p:spPr bwMode="auto">
          <a:xfrm rot="-5400000">
            <a:off x="1427634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1" name="Oval 464"/>
          <p:cNvSpPr>
            <a:spLocks noChangeArrowheads="1"/>
          </p:cNvSpPr>
          <p:nvPr/>
        </p:nvSpPr>
        <p:spPr bwMode="auto">
          <a:xfrm rot="-5400000">
            <a:off x="1427634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2" name="Oval 465"/>
          <p:cNvSpPr>
            <a:spLocks noChangeArrowheads="1"/>
          </p:cNvSpPr>
          <p:nvPr/>
        </p:nvSpPr>
        <p:spPr bwMode="auto">
          <a:xfrm rot="-5400000">
            <a:off x="1573684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3" name="Oval 466"/>
          <p:cNvSpPr>
            <a:spLocks noChangeArrowheads="1"/>
          </p:cNvSpPr>
          <p:nvPr/>
        </p:nvSpPr>
        <p:spPr bwMode="auto">
          <a:xfrm rot="-5400000">
            <a:off x="1573684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4" name="Oval 467"/>
          <p:cNvSpPr>
            <a:spLocks noChangeArrowheads="1"/>
          </p:cNvSpPr>
          <p:nvPr/>
        </p:nvSpPr>
        <p:spPr bwMode="auto">
          <a:xfrm rot="-5400000">
            <a:off x="1573684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5" name="Oval 468"/>
          <p:cNvSpPr>
            <a:spLocks noChangeArrowheads="1"/>
          </p:cNvSpPr>
          <p:nvPr/>
        </p:nvSpPr>
        <p:spPr bwMode="auto">
          <a:xfrm rot="-5400000">
            <a:off x="1573684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6" name="Oval 469"/>
          <p:cNvSpPr>
            <a:spLocks noChangeArrowheads="1"/>
          </p:cNvSpPr>
          <p:nvPr/>
        </p:nvSpPr>
        <p:spPr bwMode="auto">
          <a:xfrm rot="-5400000">
            <a:off x="1573684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7" name="Oval 470"/>
          <p:cNvSpPr>
            <a:spLocks noChangeArrowheads="1"/>
          </p:cNvSpPr>
          <p:nvPr/>
        </p:nvSpPr>
        <p:spPr bwMode="auto">
          <a:xfrm rot="-5400000">
            <a:off x="1573684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8" name="Oval 471"/>
          <p:cNvSpPr>
            <a:spLocks noChangeArrowheads="1"/>
          </p:cNvSpPr>
          <p:nvPr/>
        </p:nvSpPr>
        <p:spPr bwMode="auto">
          <a:xfrm rot="-5400000">
            <a:off x="1572096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9" name="Oval 472"/>
          <p:cNvSpPr>
            <a:spLocks noChangeArrowheads="1"/>
          </p:cNvSpPr>
          <p:nvPr/>
        </p:nvSpPr>
        <p:spPr bwMode="auto">
          <a:xfrm rot="-5400000">
            <a:off x="1572096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0" name="Oval 473"/>
          <p:cNvSpPr>
            <a:spLocks noChangeArrowheads="1"/>
          </p:cNvSpPr>
          <p:nvPr/>
        </p:nvSpPr>
        <p:spPr bwMode="auto">
          <a:xfrm rot="-5400000">
            <a:off x="157209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1" name="Oval 474"/>
          <p:cNvSpPr>
            <a:spLocks noChangeArrowheads="1"/>
          </p:cNvSpPr>
          <p:nvPr/>
        </p:nvSpPr>
        <p:spPr bwMode="auto">
          <a:xfrm rot="-5400000">
            <a:off x="1572096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2" name="Oval 475"/>
          <p:cNvSpPr>
            <a:spLocks noChangeArrowheads="1"/>
          </p:cNvSpPr>
          <p:nvPr/>
        </p:nvSpPr>
        <p:spPr bwMode="auto">
          <a:xfrm rot="-5400000">
            <a:off x="171814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3" name="Oval 476"/>
          <p:cNvSpPr>
            <a:spLocks noChangeArrowheads="1"/>
          </p:cNvSpPr>
          <p:nvPr/>
        </p:nvSpPr>
        <p:spPr bwMode="auto">
          <a:xfrm rot="-5400000">
            <a:off x="171814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4" name="Oval 477"/>
          <p:cNvSpPr>
            <a:spLocks noChangeArrowheads="1"/>
          </p:cNvSpPr>
          <p:nvPr/>
        </p:nvSpPr>
        <p:spPr bwMode="auto">
          <a:xfrm rot="-5400000">
            <a:off x="171814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5" name="Oval 478"/>
          <p:cNvSpPr>
            <a:spLocks noChangeArrowheads="1"/>
          </p:cNvSpPr>
          <p:nvPr/>
        </p:nvSpPr>
        <p:spPr bwMode="auto">
          <a:xfrm rot="-5400000">
            <a:off x="171814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6" name="Oval 479"/>
          <p:cNvSpPr>
            <a:spLocks noChangeArrowheads="1"/>
          </p:cNvSpPr>
          <p:nvPr/>
        </p:nvSpPr>
        <p:spPr bwMode="auto">
          <a:xfrm rot="-5400000">
            <a:off x="1718146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7" name="Oval 480"/>
          <p:cNvSpPr>
            <a:spLocks noChangeArrowheads="1"/>
          </p:cNvSpPr>
          <p:nvPr/>
        </p:nvSpPr>
        <p:spPr bwMode="auto">
          <a:xfrm rot="-5400000">
            <a:off x="171814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8" name="Oval 481"/>
          <p:cNvSpPr>
            <a:spLocks noChangeArrowheads="1"/>
          </p:cNvSpPr>
          <p:nvPr/>
        </p:nvSpPr>
        <p:spPr bwMode="auto">
          <a:xfrm rot="-5400000">
            <a:off x="1716559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9" name="Oval 482"/>
          <p:cNvSpPr>
            <a:spLocks noChangeArrowheads="1"/>
          </p:cNvSpPr>
          <p:nvPr/>
        </p:nvSpPr>
        <p:spPr bwMode="auto">
          <a:xfrm rot="-5400000">
            <a:off x="1716559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0" name="Oval 483"/>
          <p:cNvSpPr>
            <a:spLocks noChangeArrowheads="1"/>
          </p:cNvSpPr>
          <p:nvPr/>
        </p:nvSpPr>
        <p:spPr bwMode="auto">
          <a:xfrm rot="-5400000">
            <a:off x="171655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1" name="Oval 484"/>
          <p:cNvSpPr>
            <a:spLocks noChangeArrowheads="1"/>
          </p:cNvSpPr>
          <p:nvPr/>
        </p:nvSpPr>
        <p:spPr bwMode="auto">
          <a:xfrm rot="-5400000">
            <a:off x="171655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2" name="Oval 485"/>
          <p:cNvSpPr>
            <a:spLocks noChangeArrowheads="1"/>
          </p:cNvSpPr>
          <p:nvPr/>
        </p:nvSpPr>
        <p:spPr bwMode="auto">
          <a:xfrm rot="-5400000">
            <a:off x="186260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3" name="Oval 486"/>
          <p:cNvSpPr>
            <a:spLocks noChangeArrowheads="1"/>
          </p:cNvSpPr>
          <p:nvPr/>
        </p:nvSpPr>
        <p:spPr bwMode="auto">
          <a:xfrm rot="-5400000">
            <a:off x="186260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4" name="Oval 487"/>
          <p:cNvSpPr>
            <a:spLocks noChangeArrowheads="1"/>
          </p:cNvSpPr>
          <p:nvPr/>
        </p:nvSpPr>
        <p:spPr bwMode="auto">
          <a:xfrm rot="-5400000">
            <a:off x="186260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5" name="Oval 488"/>
          <p:cNvSpPr>
            <a:spLocks noChangeArrowheads="1"/>
          </p:cNvSpPr>
          <p:nvPr/>
        </p:nvSpPr>
        <p:spPr bwMode="auto">
          <a:xfrm rot="-5400000">
            <a:off x="186260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6" name="Oval 489"/>
          <p:cNvSpPr>
            <a:spLocks noChangeArrowheads="1"/>
          </p:cNvSpPr>
          <p:nvPr/>
        </p:nvSpPr>
        <p:spPr bwMode="auto">
          <a:xfrm rot="-5400000">
            <a:off x="1862609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7" name="Oval 490"/>
          <p:cNvSpPr>
            <a:spLocks noChangeArrowheads="1"/>
          </p:cNvSpPr>
          <p:nvPr/>
        </p:nvSpPr>
        <p:spPr bwMode="auto">
          <a:xfrm rot="-5400000">
            <a:off x="186260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8" name="Oval 491"/>
          <p:cNvSpPr>
            <a:spLocks noChangeArrowheads="1"/>
          </p:cNvSpPr>
          <p:nvPr/>
        </p:nvSpPr>
        <p:spPr bwMode="auto">
          <a:xfrm rot="-5400000">
            <a:off x="1861021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9" name="Oval 492"/>
          <p:cNvSpPr>
            <a:spLocks noChangeArrowheads="1"/>
          </p:cNvSpPr>
          <p:nvPr/>
        </p:nvSpPr>
        <p:spPr bwMode="auto">
          <a:xfrm rot="-5400000">
            <a:off x="1861021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0" name="Oval 493"/>
          <p:cNvSpPr>
            <a:spLocks noChangeArrowheads="1"/>
          </p:cNvSpPr>
          <p:nvPr/>
        </p:nvSpPr>
        <p:spPr bwMode="auto">
          <a:xfrm rot="-5400000">
            <a:off x="186102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1" name="Oval 494"/>
          <p:cNvSpPr>
            <a:spLocks noChangeArrowheads="1"/>
          </p:cNvSpPr>
          <p:nvPr/>
        </p:nvSpPr>
        <p:spPr bwMode="auto">
          <a:xfrm rot="-5400000">
            <a:off x="186102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2" name="Oval 495"/>
          <p:cNvSpPr>
            <a:spLocks noChangeArrowheads="1"/>
          </p:cNvSpPr>
          <p:nvPr/>
        </p:nvSpPr>
        <p:spPr bwMode="auto">
          <a:xfrm rot="-5400000">
            <a:off x="200389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3" name="Oval 496"/>
          <p:cNvSpPr>
            <a:spLocks noChangeArrowheads="1"/>
          </p:cNvSpPr>
          <p:nvPr/>
        </p:nvSpPr>
        <p:spPr bwMode="auto">
          <a:xfrm rot="-5400000">
            <a:off x="200389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4" name="Oval 497"/>
          <p:cNvSpPr>
            <a:spLocks noChangeArrowheads="1"/>
          </p:cNvSpPr>
          <p:nvPr/>
        </p:nvSpPr>
        <p:spPr bwMode="auto">
          <a:xfrm rot="-5400000">
            <a:off x="200389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5" name="Oval 498"/>
          <p:cNvSpPr>
            <a:spLocks noChangeArrowheads="1"/>
          </p:cNvSpPr>
          <p:nvPr/>
        </p:nvSpPr>
        <p:spPr bwMode="auto">
          <a:xfrm rot="-5400000">
            <a:off x="200389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6" name="Oval 499"/>
          <p:cNvSpPr>
            <a:spLocks noChangeArrowheads="1"/>
          </p:cNvSpPr>
          <p:nvPr/>
        </p:nvSpPr>
        <p:spPr bwMode="auto">
          <a:xfrm rot="-5400000">
            <a:off x="2003896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7" name="Oval 500"/>
          <p:cNvSpPr>
            <a:spLocks noChangeArrowheads="1"/>
          </p:cNvSpPr>
          <p:nvPr/>
        </p:nvSpPr>
        <p:spPr bwMode="auto">
          <a:xfrm rot="-5400000">
            <a:off x="200389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8" name="Oval 501"/>
          <p:cNvSpPr>
            <a:spLocks noChangeArrowheads="1"/>
          </p:cNvSpPr>
          <p:nvPr/>
        </p:nvSpPr>
        <p:spPr bwMode="auto">
          <a:xfrm rot="-5400000">
            <a:off x="2002309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9" name="Oval 502"/>
          <p:cNvSpPr>
            <a:spLocks noChangeArrowheads="1"/>
          </p:cNvSpPr>
          <p:nvPr/>
        </p:nvSpPr>
        <p:spPr bwMode="auto">
          <a:xfrm rot="-5400000">
            <a:off x="2002309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0" name="Oval 503"/>
          <p:cNvSpPr>
            <a:spLocks noChangeArrowheads="1"/>
          </p:cNvSpPr>
          <p:nvPr/>
        </p:nvSpPr>
        <p:spPr bwMode="auto">
          <a:xfrm rot="-5400000">
            <a:off x="200230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1" name="Oval 504"/>
          <p:cNvSpPr>
            <a:spLocks noChangeArrowheads="1"/>
          </p:cNvSpPr>
          <p:nvPr/>
        </p:nvSpPr>
        <p:spPr bwMode="auto">
          <a:xfrm rot="-5400000">
            <a:off x="200230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2" name="Oval 505"/>
          <p:cNvSpPr>
            <a:spLocks noChangeArrowheads="1"/>
          </p:cNvSpPr>
          <p:nvPr/>
        </p:nvSpPr>
        <p:spPr bwMode="auto">
          <a:xfrm rot="-5400000">
            <a:off x="214835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3" name="Oval 506"/>
          <p:cNvSpPr>
            <a:spLocks noChangeArrowheads="1"/>
          </p:cNvSpPr>
          <p:nvPr/>
        </p:nvSpPr>
        <p:spPr bwMode="auto">
          <a:xfrm rot="-5400000">
            <a:off x="214835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4" name="Oval 507"/>
          <p:cNvSpPr>
            <a:spLocks noChangeArrowheads="1"/>
          </p:cNvSpPr>
          <p:nvPr/>
        </p:nvSpPr>
        <p:spPr bwMode="auto">
          <a:xfrm rot="-5400000">
            <a:off x="214835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5" name="Oval 508"/>
          <p:cNvSpPr>
            <a:spLocks noChangeArrowheads="1"/>
          </p:cNvSpPr>
          <p:nvPr/>
        </p:nvSpPr>
        <p:spPr bwMode="auto">
          <a:xfrm rot="-5400000">
            <a:off x="214835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6" name="Oval 509"/>
          <p:cNvSpPr>
            <a:spLocks noChangeArrowheads="1"/>
          </p:cNvSpPr>
          <p:nvPr/>
        </p:nvSpPr>
        <p:spPr bwMode="auto">
          <a:xfrm rot="-5400000">
            <a:off x="2148359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7" name="Oval 510"/>
          <p:cNvSpPr>
            <a:spLocks noChangeArrowheads="1"/>
          </p:cNvSpPr>
          <p:nvPr/>
        </p:nvSpPr>
        <p:spPr bwMode="auto">
          <a:xfrm rot="-5400000">
            <a:off x="214835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8" name="Oval 511"/>
          <p:cNvSpPr>
            <a:spLocks noChangeArrowheads="1"/>
          </p:cNvSpPr>
          <p:nvPr/>
        </p:nvSpPr>
        <p:spPr bwMode="auto">
          <a:xfrm rot="-5400000">
            <a:off x="2146771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9" name="Oval 512"/>
          <p:cNvSpPr>
            <a:spLocks noChangeArrowheads="1"/>
          </p:cNvSpPr>
          <p:nvPr/>
        </p:nvSpPr>
        <p:spPr bwMode="auto">
          <a:xfrm rot="-5400000">
            <a:off x="2146771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0" name="Oval 513"/>
          <p:cNvSpPr>
            <a:spLocks noChangeArrowheads="1"/>
          </p:cNvSpPr>
          <p:nvPr/>
        </p:nvSpPr>
        <p:spPr bwMode="auto">
          <a:xfrm rot="-5400000">
            <a:off x="214677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1" name="Oval 514"/>
          <p:cNvSpPr>
            <a:spLocks noChangeArrowheads="1"/>
          </p:cNvSpPr>
          <p:nvPr/>
        </p:nvSpPr>
        <p:spPr bwMode="auto">
          <a:xfrm rot="-5400000">
            <a:off x="214677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2" name="Oval 515"/>
          <p:cNvSpPr>
            <a:spLocks noChangeArrowheads="1"/>
          </p:cNvSpPr>
          <p:nvPr/>
        </p:nvSpPr>
        <p:spPr bwMode="auto">
          <a:xfrm rot="-5400000">
            <a:off x="2292821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3" name="Oval 516"/>
          <p:cNvSpPr>
            <a:spLocks noChangeArrowheads="1"/>
          </p:cNvSpPr>
          <p:nvPr/>
        </p:nvSpPr>
        <p:spPr bwMode="auto">
          <a:xfrm rot="-5400000">
            <a:off x="2292821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4" name="Oval 517"/>
          <p:cNvSpPr>
            <a:spLocks noChangeArrowheads="1"/>
          </p:cNvSpPr>
          <p:nvPr/>
        </p:nvSpPr>
        <p:spPr bwMode="auto">
          <a:xfrm rot="-5400000">
            <a:off x="2292821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5" name="Oval 518"/>
          <p:cNvSpPr>
            <a:spLocks noChangeArrowheads="1"/>
          </p:cNvSpPr>
          <p:nvPr/>
        </p:nvSpPr>
        <p:spPr bwMode="auto">
          <a:xfrm rot="-5400000">
            <a:off x="2292821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6" name="Oval 519"/>
          <p:cNvSpPr>
            <a:spLocks noChangeArrowheads="1"/>
          </p:cNvSpPr>
          <p:nvPr/>
        </p:nvSpPr>
        <p:spPr bwMode="auto">
          <a:xfrm rot="-5400000">
            <a:off x="2292821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7" name="Oval 520"/>
          <p:cNvSpPr>
            <a:spLocks noChangeArrowheads="1"/>
          </p:cNvSpPr>
          <p:nvPr/>
        </p:nvSpPr>
        <p:spPr bwMode="auto">
          <a:xfrm rot="-5400000">
            <a:off x="2292821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8" name="Oval 521"/>
          <p:cNvSpPr>
            <a:spLocks noChangeArrowheads="1"/>
          </p:cNvSpPr>
          <p:nvPr/>
        </p:nvSpPr>
        <p:spPr bwMode="auto">
          <a:xfrm rot="-5400000">
            <a:off x="2292821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9" name="Oval 522"/>
          <p:cNvSpPr>
            <a:spLocks noChangeArrowheads="1"/>
          </p:cNvSpPr>
          <p:nvPr/>
        </p:nvSpPr>
        <p:spPr bwMode="auto">
          <a:xfrm rot="-5400000">
            <a:off x="2292821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0" name="Oval 523"/>
          <p:cNvSpPr>
            <a:spLocks noChangeArrowheads="1"/>
          </p:cNvSpPr>
          <p:nvPr/>
        </p:nvSpPr>
        <p:spPr bwMode="auto">
          <a:xfrm rot="-5400000">
            <a:off x="229282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1" name="Oval 524"/>
          <p:cNvSpPr>
            <a:spLocks noChangeArrowheads="1"/>
          </p:cNvSpPr>
          <p:nvPr/>
        </p:nvSpPr>
        <p:spPr bwMode="auto">
          <a:xfrm rot="-5400000">
            <a:off x="229282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2" name="Oval 525"/>
          <p:cNvSpPr>
            <a:spLocks noChangeArrowheads="1"/>
          </p:cNvSpPr>
          <p:nvPr/>
        </p:nvSpPr>
        <p:spPr bwMode="auto">
          <a:xfrm rot="-5400000">
            <a:off x="2437284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3" name="Oval 526"/>
          <p:cNvSpPr>
            <a:spLocks noChangeArrowheads="1"/>
          </p:cNvSpPr>
          <p:nvPr/>
        </p:nvSpPr>
        <p:spPr bwMode="auto">
          <a:xfrm rot="-5400000">
            <a:off x="2437284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4" name="Oval 527"/>
          <p:cNvSpPr>
            <a:spLocks noChangeArrowheads="1"/>
          </p:cNvSpPr>
          <p:nvPr/>
        </p:nvSpPr>
        <p:spPr bwMode="auto">
          <a:xfrm rot="-5400000">
            <a:off x="2437284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5" name="Oval 528"/>
          <p:cNvSpPr>
            <a:spLocks noChangeArrowheads="1"/>
          </p:cNvSpPr>
          <p:nvPr/>
        </p:nvSpPr>
        <p:spPr bwMode="auto">
          <a:xfrm rot="-5400000">
            <a:off x="2437284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6" name="Oval 529"/>
          <p:cNvSpPr>
            <a:spLocks noChangeArrowheads="1"/>
          </p:cNvSpPr>
          <p:nvPr/>
        </p:nvSpPr>
        <p:spPr bwMode="auto">
          <a:xfrm rot="-5400000">
            <a:off x="2437284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7" name="Oval 530"/>
          <p:cNvSpPr>
            <a:spLocks noChangeArrowheads="1"/>
          </p:cNvSpPr>
          <p:nvPr/>
        </p:nvSpPr>
        <p:spPr bwMode="auto">
          <a:xfrm rot="-5400000">
            <a:off x="2437284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8" name="Oval 531"/>
          <p:cNvSpPr>
            <a:spLocks noChangeArrowheads="1"/>
          </p:cNvSpPr>
          <p:nvPr/>
        </p:nvSpPr>
        <p:spPr bwMode="auto">
          <a:xfrm rot="-5400000">
            <a:off x="2437284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9" name="Oval 532"/>
          <p:cNvSpPr>
            <a:spLocks noChangeArrowheads="1"/>
          </p:cNvSpPr>
          <p:nvPr/>
        </p:nvSpPr>
        <p:spPr bwMode="auto">
          <a:xfrm rot="-5400000">
            <a:off x="2437284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0" name="Oval 533"/>
          <p:cNvSpPr>
            <a:spLocks noChangeArrowheads="1"/>
          </p:cNvSpPr>
          <p:nvPr/>
        </p:nvSpPr>
        <p:spPr bwMode="auto">
          <a:xfrm rot="-5400000">
            <a:off x="2437284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1" name="Oval 534"/>
          <p:cNvSpPr>
            <a:spLocks noChangeArrowheads="1"/>
          </p:cNvSpPr>
          <p:nvPr/>
        </p:nvSpPr>
        <p:spPr bwMode="auto">
          <a:xfrm rot="-5400000">
            <a:off x="2437284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2" name="Oval 535"/>
          <p:cNvSpPr>
            <a:spLocks noChangeArrowheads="1"/>
          </p:cNvSpPr>
          <p:nvPr/>
        </p:nvSpPr>
        <p:spPr bwMode="auto">
          <a:xfrm rot="-5400000">
            <a:off x="258174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3" name="Oval 536"/>
          <p:cNvSpPr>
            <a:spLocks noChangeArrowheads="1"/>
          </p:cNvSpPr>
          <p:nvPr/>
        </p:nvSpPr>
        <p:spPr bwMode="auto">
          <a:xfrm rot="-5400000">
            <a:off x="258174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4" name="Oval 537"/>
          <p:cNvSpPr>
            <a:spLocks noChangeArrowheads="1"/>
          </p:cNvSpPr>
          <p:nvPr/>
        </p:nvSpPr>
        <p:spPr bwMode="auto">
          <a:xfrm rot="-5400000">
            <a:off x="258174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5" name="Oval 538"/>
          <p:cNvSpPr>
            <a:spLocks noChangeArrowheads="1"/>
          </p:cNvSpPr>
          <p:nvPr/>
        </p:nvSpPr>
        <p:spPr bwMode="auto">
          <a:xfrm rot="-5400000">
            <a:off x="258174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6" name="Oval 539"/>
          <p:cNvSpPr>
            <a:spLocks noChangeArrowheads="1"/>
          </p:cNvSpPr>
          <p:nvPr/>
        </p:nvSpPr>
        <p:spPr bwMode="auto">
          <a:xfrm rot="-5400000">
            <a:off x="2581746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7" name="Oval 540"/>
          <p:cNvSpPr>
            <a:spLocks noChangeArrowheads="1"/>
          </p:cNvSpPr>
          <p:nvPr/>
        </p:nvSpPr>
        <p:spPr bwMode="auto">
          <a:xfrm rot="-5400000">
            <a:off x="258174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8" name="Oval 541"/>
          <p:cNvSpPr>
            <a:spLocks noChangeArrowheads="1"/>
          </p:cNvSpPr>
          <p:nvPr/>
        </p:nvSpPr>
        <p:spPr bwMode="auto">
          <a:xfrm rot="-5400000">
            <a:off x="2581746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9" name="Oval 542"/>
          <p:cNvSpPr>
            <a:spLocks noChangeArrowheads="1"/>
          </p:cNvSpPr>
          <p:nvPr/>
        </p:nvSpPr>
        <p:spPr bwMode="auto">
          <a:xfrm rot="-5400000">
            <a:off x="2581746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0" name="Oval 543"/>
          <p:cNvSpPr>
            <a:spLocks noChangeArrowheads="1"/>
          </p:cNvSpPr>
          <p:nvPr/>
        </p:nvSpPr>
        <p:spPr bwMode="auto">
          <a:xfrm rot="-5400000">
            <a:off x="258174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1" name="Oval 544"/>
          <p:cNvSpPr>
            <a:spLocks noChangeArrowheads="1"/>
          </p:cNvSpPr>
          <p:nvPr/>
        </p:nvSpPr>
        <p:spPr bwMode="auto">
          <a:xfrm rot="-5400000">
            <a:off x="2581746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2" name="Oval 545"/>
          <p:cNvSpPr>
            <a:spLocks noChangeArrowheads="1"/>
          </p:cNvSpPr>
          <p:nvPr/>
        </p:nvSpPr>
        <p:spPr bwMode="auto">
          <a:xfrm rot="-5400000">
            <a:off x="272620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3" name="Oval 546"/>
          <p:cNvSpPr>
            <a:spLocks noChangeArrowheads="1"/>
          </p:cNvSpPr>
          <p:nvPr/>
        </p:nvSpPr>
        <p:spPr bwMode="auto">
          <a:xfrm rot="-5400000">
            <a:off x="272620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4" name="Oval 547"/>
          <p:cNvSpPr>
            <a:spLocks noChangeArrowheads="1"/>
          </p:cNvSpPr>
          <p:nvPr/>
        </p:nvSpPr>
        <p:spPr bwMode="auto">
          <a:xfrm rot="-5400000">
            <a:off x="272620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5" name="Oval 548"/>
          <p:cNvSpPr>
            <a:spLocks noChangeArrowheads="1"/>
          </p:cNvSpPr>
          <p:nvPr/>
        </p:nvSpPr>
        <p:spPr bwMode="auto">
          <a:xfrm rot="-5400000">
            <a:off x="272620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6" name="Oval 549"/>
          <p:cNvSpPr>
            <a:spLocks noChangeArrowheads="1"/>
          </p:cNvSpPr>
          <p:nvPr/>
        </p:nvSpPr>
        <p:spPr bwMode="auto">
          <a:xfrm rot="-5400000">
            <a:off x="2726209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7" name="Oval 550"/>
          <p:cNvSpPr>
            <a:spLocks noChangeArrowheads="1"/>
          </p:cNvSpPr>
          <p:nvPr/>
        </p:nvSpPr>
        <p:spPr bwMode="auto">
          <a:xfrm rot="-5400000">
            <a:off x="272620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8" name="Oval 551"/>
          <p:cNvSpPr>
            <a:spLocks noChangeArrowheads="1"/>
          </p:cNvSpPr>
          <p:nvPr/>
        </p:nvSpPr>
        <p:spPr bwMode="auto">
          <a:xfrm rot="-5400000">
            <a:off x="2726209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9" name="Oval 552"/>
          <p:cNvSpPr>
            <a:spLocks noChangeArrowheads="1"/>
          </p:cNvSpPr>
          <p:nvPr/>
        </p:nvSpPr>
        <p:spPr bwMode="auto">
          <a:xfrm rot="-5400000">
            <a:off x="2726209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0" name="Oval 553"/>
          <p:cNvSpPr>
            <a:spLocks noChangeArrowheads="1"/>
          </p:cNvSpPr>
          <p:nvPr/>
        </p:nvSpPr>
        <p:spPr bwMode="auto">
          <a:xfrm rot="-5400000">
            <a:off x="272620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1" name="Oval 554"/>
          <p:cNvSpPr>
            <a:spLocks noChangeArrowheads="1"/>
          </p:cNvSpPr>
          <p:nvPr/>
        </p:nvSpPr>
        <p:spPr bwMode="auto">
          <a:xfrm rot="-5400000">
            <a:off x="272620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2" name="Oval 555"/>
          <p:cNvSpPr>
            <a:spLocks noChangeArrowheads="1"/>
          </p:cNvSpPr>
          <p:nvPr/>
        </p:nvSpPr>
        <p:spPr bwMode="auto">
          <a:xfrm rot="-5400000">
            <a:off x="2870671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3" name="Oval 556"/>
          <p:cNvSpPr>
            <a:spLocks noChangeArrowheads="1"/>
          </p:cNvSpPr>
          <p:nvPr/>
        </p:nvSpPr>
        <p:spPr bwMode="auto">
          <a:xfrm rot="-5400000">
            <a:off x="2870671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4" name="Oval 557"/>
          <p:cNvSpPr>
            <a:spLocks noChangeArrowheads="1"/>
          </p:cNvSpPr>
          <p:nvPr/>
        </p:nvSpPr>
        <p:spPr bwMode="auto">
          <a:xfrm rot="-5400000">
            <a:off x="2870671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5" name="Oval 558"/>
          <p:cNvSpPr>
            <a:spLocks noChangeArrowheads="1"/>
          </p:cNvSpPr>
          <p:nvPr/>
        </p:nvSpPr>
        <p:spPr bwMode="auto">
          <a:xfrm rot="-5400000">
            <a:off x="2870671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6" name="Oval 559"/>
          <p:cNvSpPr>
            <a:spLocks noChangeArrowheads="1"/>
          </p:cNvSpPr>
          <p:nvPr/>
        </p:nvSpPr>
        <p:spPr bwMode="auto">
          <a:xfrm rot="-5400000">
            <a:off x="2870671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7" name="Oval 560"/>
          <p:cNvSpPr>
            <a:spLocks noChangeArrowheads="1"/>
          </p:cNvSpPr>
          <p:nvPr/>
        </p:nvSpPr>
        <p:spPr bwMode="auto">
          <a:xfrm rot="-5400000">
            <a:off x="2870671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8" name="Oval 561"/>
          <p:cNvSpPr>
            <a:spLocks noChangeArrowheads="1"/>
          </p:cNvSpPr>
          <p:nvPr/>
        </p:nvSpPr>
        <p:spPr bwMode="auto">
          <a:xfrm rot="-5400000">
            <a:off x="2870671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9" name="Oval 562"/>
          <p:cNvSpPr>
            <a:spLocks noChangeArrowheads="1"/>
          </p:cNvSpPr>
          <p:nvPr/>
        </p:nvSpPr>
        <p:spPr bwMode="auto">
          <a:xfrm rot="-5400000">
            <a:off x="2870671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0" name="Oval 563"/>
          <p:cNvSpPr>
            <a:spLocks noChangeArrowheads="1"/>
          </p:cNvSpPr>
          <p:nvPr/>
        </p:nvSpPr>
        <p:spPr bwMode="auto">
          <a:xfrm rot="-5400000">
            <a:off x="287067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1" name="Oval 564"/>
          <p:cNvSpPr>
            <a:spLocks noChangeArrowheads="1"/>
          </p:cNvSpPr>
          <p:nvPr/>
        </p:nvSpPr>
        <p:spPr bwMode="auto">
          <a:xfrm rot="-5400000">
            <a:off x="287067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2" name="Oval 565"/>
          <p:cNvSpPr>
            <a:spLocks noChangeArrowheads="1"/>
          </p:cNvSpPr>
          <p:nvPr/>
        </p:nvSpPr>
        <p:spPr bwMode="auto">
          <a:xfrm rot="-5400000">
            <a:off x="301195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3" name="Oval 566"/>
          <p:cNvSpPr>
            <a:spLocks noChangeArrowheads="1"/>
          </p:cNvSpPr>
          <p:nvPr/>
        </p:nvSpPr>
        <p:spPr bwMode="auto">
          <a:xfrm rot="-5400000">
            <a:off x="301195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4" name="Oval 567"/>
          <p:cNvSpPr>
            <a:spLocks noChangeArrowheads="1"/>
          </p:cNvSpPr>
          <p:nvPr/>
        </p:nvSpPr>
        <p:spPr bwMode="auto">
          <a:xfrm rot="-5400000">
            <a:off x="301195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5" name="Oval 568"/>
          <p:cNvSpPr>
            <a:spLocks noChangeArrowheads="1"/>
          </p:cNvSpPr>
          <p:nvPr/>
        </p:nvSpPr>
        <p:spPr bwMode="auto">
          <a:xfrm rot="-5400000">
            <a:off x="301195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6" name="Oval 569"/>
          <p:cNvSpPr>
            <a:spLocks noChangeArrowheads="1"/>
          </p:cNvSpPr>
          <p:nvPr/>
        </p:nvSpPr>
        <p:spPr bwMode="auto">
          <a:xfrm rot="-5400000">
            <a:off x="3011959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7" name="Oval 570"/>
          <p:cNvSpPr>
            <a:spLocks noChangeArrowheads="1"/>
          </p:cNvSpPr>
          <p:nvPr/>
        </p:nvSpPr>
        <p:spPr bwMode="auto">
          <a:xfrm rot="-5400000">
            <a:off x="301195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8" name="Oval 571"/>
          <p:cNvSpPr>
            <a:spLocks noChangeArrowheads="1"/>
          </p:cNvSpPr>
          <p:nvPr/>
        </p:nvSpPr>
        <p:spPr bwMode="auto">
          <a:xfrm rot="-5400000">
            <a:off x="3011959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9" name="Oval 572"/>
          <p:cNvSpPr>
            <a:spLocks noChangeArrowheads="1"/>
          </p:cNvSpPr>
          <p:nvPr/>
        </p:nvSpPr>
        <p:spPr bwMode="auto">
          <a:xfrm rot="-5400000">
            <a:off x="3011959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0" name="Oval 573"/>
          <p:cNvSpPr>
            <a:spLocks noChangeArrowheads="1"/>
          </p:cNvSpPr>
          <p:nvPr/>
        </p:nvSpPr>
        <p:spPr bwMode="auto">
          <a:xfrm rot="-5400000">
            <a:off x="301195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1" name="Oval 574"/>
          <p:cNvSpPr>
            <a:spLocks noChangeArrowheads="1"/>
          </p:cNvSpPr>
          <p:nvPr/>
        </p:nvSpPr>
        <p:spPr bwMode="auto">
          <a:xfrm rot="-5400000">
            <a:off x="301195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2" name="Oval 575"/>
          <p:cNvSpPr>
            <a:spLocks noChangeArrowheads="1"/>
          </p:cNvSpPr>
          <p:nvPr/>
        </p:nvSpPr>
        <p:spPr bwMode="auto">
          <a:xfrm rot="-5400000">
            <a:off x="3156421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3" name="Oval 576"/>
          <p:cNvSpPr>
            <a:spLocks noChangeArrowheads="1"/>
          </p:cNvSpPr>
          <p:nvPr/>
        </p:nvSpPr>
        <p:spPr bwMode="auto">
          <a:xfrm rot="-5400000">
            <a:off x="3156421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4" name="Oval 577"/>
          <p:cNvSpPr>
            <a:spLocks noChangeArrowheads="1"/>
          </p:cNvSpPr>
          <p:nvPr/>
        </p:nvSpPr>
        <p:spPr bwMode="auto">
          <a:xfrm rot="-5400000">
            <a:off x="3156421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5" name="Oval 578"/>
          <p:cNvSpPr>
            <a:spLocks noChangeArrowheads="1"/>
          </p:cNvSpPr>
          <p:nvPr/>
        </p:nvSpPr>
        <p:spPr bwMode="auto">
          <a:xfrm rot="-5400000">
            <a:off x="3156421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6" name="Oval 579"/>
          <p:cNvSpPr>
            <a:spLocks noChangeArrowheads="1"/>
          </p:cNvSpPr>
          <p:nvPr/>
        </p:nvSpPr>
        <p:spPr bwMode="auto">
          <a:xfrm rot="-5400000">
            <a:off x="3156421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7" name="Oval 580"/>
          <p:cNvSpPr>
            <a:spLocks noChangeArrowheads="1"/>
          </p:cNvSpPr>
          <p:nvPr/>
        </p:nvSpPr>
        <p:spPr bwMode="auto">
          <a:xfrm rot="-5400000">
            <a:off x="3156421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8" name="Oval 581"/>
          <p:cNvSpPr>
            <a:spLocks noChangeArrowheads="1"/>
          </p:cNvSpPr>
          <p:nvPr/>
        </p:nvSpPr>
        <p:spPr bwMode="auto">
          <a:xfrm rot="-5400000">
            <a:off x="3156421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9" name="Oval 582"/>
          <p:cNvSpPr>
            <a:spLocks noChangeArrowheads="1"/>
          </p:cNvSpPr>
          <p:nvPr/>
        </p:nvSpPr>
        <p:spPr bwMode="auto">
          <a:xfrm rot="-5400000">
            <a:off x="3156421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0" name="Oval 583"/>
          <p:cNvSpPr>
            <a:spLocks noChangeArrowheads="1"/>
          </p:cNvSpPr>
          <p:nvPr/>
        </p:nvSpPr>
        <p:spPr bwMode="auto">
          <a:xfrm rot="-5400000">
            <a:off x="315642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1" name="Oval 584"/>
          <p:cNvSpPr>
            <a:spLocks noChangeArrowheads="1"/>
          </p:cNvSpPr>
          <p:nvPr/>
        </p:nvSpPr>
        <p:spPr bwMode="auto">
          <a:xfrm rot="-5400000">
            <a:off x="315642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2" name="Oval 585"/>
          <p:cNvSpPr>
            <a:spLocks noChangeArrowheads="1"/>
          </p:cNvSpPr>
          <p:nvPr/>
        </p:nvSpPr>
        <p:spPr bwMode="auto">
          <a:xfrm rot="-5400000">
            <a:off x="3300884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3" name="Oval 586"/>
          <p:cNvSpPr>
            <a:spLocks noChangeArrowheads="1"/>
          </p:cNvSpPr>
          <p:nvPr/>
        </p:nvSpPr>
        <p:spPr bwMode="auto">
          <a:xfrm rot="-5400000">
            <a:off x="3300884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4" name="Oval 587"/>
          <p:cNvSpPr>
            <a:spLocks noChangeArrowheads="1"/>
          </p:cNvSpPr>
          <p:nvPr/>
        </p:nvSpPr>
        <p:spPr bwMode="auto">
          <a:xfrm rot="-5400000">
            <a:off x="3300884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5" name="Oval 588"/>
          <p:cNvSpPr>
            <a:spLocks noChangeArrowheads="1"/>
          </p:cNvSpPr>
          <p:nvPr/>
        </p:nvSpPr>
        <p:spPr bwMode="auto">
          <a:xfrm rot="-5400000">
            <a:off x="3300884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6" name="Oval 589"/>
          <p:cNvSpPr>
            <a:spLocks noChangeArrowheads="1"/>
          </p:cNvSpPr>
          <p:nvPr/>
        </p:nvSpPr>
        <p:spPr bwMode="auto">
          <a:xfrm rot="-5400000">
            <a:off x="3300884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7" name="Oval 590"/>
          <p:cNvSpPr>
            <a:spLocks noChangeArrowheads="1"/>
          </p:cNvSpPr>
          <p:nvPr/>
        </p:nvSpPr>
        <p:spPr bwMode="auto">
          <a:xfrm rot="-5400000">
            <a:off x="3300884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8" name="Oval 591"/>
          <p:cNvSpPr>
            <a:spLocks noChangeArrowheads="1"/>
          </p:cNvSpPr>
          <p:nvPr/>
        </p:nvSpPr>
        <p:spPr bwMode="auto">
          <a:xfrm rot="-5400000">
            <a:off x="3300884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9" name="Oval 592"/>
          <p:cNvSpPr>
            <a:spLocks noChangeArrowheads="1"/>
          </p:cNvSpPr>
          <p:nvPr/>
        </p:nvSpPr>
        <p:spPr bwMode="auto">
          <a:xfrm rot="-5400000">
            <a:off x="3300884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0" name="Oval 593"/>
          <p:cNvSpPr>
            <a:spLocks noChangeArrowheads="1"/>
          </p:cNvSpPr>
          <p:nvPr/>
        </p:nvSpPr>
        <p:spPr bwMode="auto">
          <a:xfrm rot="-5400000">
            <a:off x="3300884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1" name="Oval 594"/>
          <p:cNvSpPr>
            <a:spLocks noChangeArrowheads="1"/>
          </p:cNvSpPr>
          <p:nvPr/>
        </p:nvSpPr>
        <p:spPr bwMode="auto">
          <a:xfrm rot="-5400000">
            <a:off x="3300884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2" name="Oval 595"/>
          <p:cNvSpPr>
            <a:spLocks noChangeArrowheads="1"/>
          </p:cNvSpPr>
          <p:nvPr/>
        </p:nvSpPr>
        <p:spPr bwMode="auto">
          <a:xfrm rot="-5400000">
            <a:off x="344534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3" name="Oval 596"/>
          <p:cNvSpPr>
            <a:spLocks noChangeArrowheads="1"/>
          </p:cNvSpPr>
          <p:nvPr/>
        </p:nvSpPr>
        <p:spPr bwMode="auto">
          <a:xfrm rot="-5400000">
            <a:off x="344534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4" name="Oval 597"/>
          <p:cNvSpPr>
            <a:spLocks noChangeArrowheads="1"/>
          </p:cNvSpPr>
          <p:nvPr/>
        </p:nvSpPr>
        <p:spPr bwMode="auto">
          <a:xfrm rot="-5400000">
            <a:off x="344534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5" name="Oval 598"/>
          <p:cNvSpPr>
            <a:spLocks noChangeArrowheads="1"/>
          </p:cNvSpPr>
          <p:nvPr/>
        </p:nvSpPr>
        <p:spPr bwMode="auto">
          <a:xfrm rot="-5400000">
            <a:off x="344534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6" name="Oval 599"/>
          <p:cNvSpPr>
            <a:spLocks noChangeArrowheads="1"/>
          </p:cNvSpPr>
          <p:nvPr/>
        </p:nvSpPr>
        <p:spPr bwMode="auto">
          <a:xfrm rot="-5400000">
            <a:off x="3445346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7" name="Oval 600"/>
          <p:cNvSpPr>
            <a:spLocks noChangeArrowheads="1"/>
          </p:cNvSpPr>
          <p:nvPr/>
        </p:nvSpPr>
        <p:spPr bwMode="auto">
          <a:xfrm rot="-5400000">
            <a:off x="344534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8" name="Oval 601"/>
          <p:cNvSpPr>
            <a:spLocks noChangeArrowheads="1"/>
          </p:cNvSpPr>
          <p:nvPr/>
        </p:nvSpPr>
        <p:spPr bwMode="auto">
          <a:xfrm rot="-5400000">
            <a:off x="3445346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9" name="Oval 602"/>
          <p:cNvSpPr>
            <a:spLocks noChangeArrowheads="1"/>
          </p:cNvSpPr>
          <p:nvPr/>
        </p:nvSpPr>
        <p:spPr bwMode="auto">
          <a:xfrm rot="-5400000">
            <a:off x="3445346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0" name="Oval 603"/>
          <p:cNvSpPr>
            <a:spLocks noChangeArrowheads="1"/>
          </p:cNvSpPr>
          <p:nvPr/>
        </p:nvSpPr>
        <p:spPr bwMode="auto">
          <a:xfrm rot="-5400000">
            <a:off x="344534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1" name="Oval 604"/>
          <p:cNvSpPr>
            <a:spLocks noChangeArrowheads="1"/>
          </p:cNvSpPr>
          <p:nvPr/>
        </p:nvSpPr>
        <p:spPr bwMode="auto">
          <a:xfrm rot="-5400000">
            <a:off x="3445346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2" name="Oval 605"/>
          <p:cNvSpPr>
            <a:spLocks noChangeArrowheads="1"/>
          </p:cNvSpPr>
          <p:nvPr/>
        </p:nvSpPr>
        <p:spPr bwMode="auto">
          <a:xfrm rot="-5400000">
            <a:off x="358980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3" name="Oval 606"/>
          <p:cNvSpPr>
            <a:spLocks noChangeArrowheads="1"/>
          </p:cNvSpPr>
          <p:nvPr/>
        </p:nvSpPr>
        <p:spPr bwMode="auto">
          <a:xfrm rot="-5400000">
            <a:off x="358980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4" name="Oval 607"/>
          <p:cNvSpPr>
            <a:spLocks noChangeArrowheads="1"/>
          </p:cNvSpPr>
          <p:nvPr/>
        </p:nvSpPr>
        <p:spPr bwMode="auto">
          <a:xfrm rot="-5400000">
            <a:off x="358980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5" name="Oval 608"/>
          <p:cNvSpPr>
            <a:spLocks noChangeArrowheads="1"/>
          </p:cNvSpPr>
          <p:nvPr/>
        </p:nvSpPr>
        <p:spPr bwMode="auto">
          <a:xfrm rot="-5400000">
            <a:off x="358980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6" name="Oval 609"/>
          <p:cNvSpPr>
            <a:spLocks noChangeArrowheads="1"/>
          </p:cNvSpPr>
          <p:nvPr/>
        </p:nvSpPr>
        <p:spPr bwMode="auto">
          <a:xfrm rot="-5400000">
            <a:off x="3589809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7" name="Oval 610"/>
          <p:cNvSpPr>
            <a:spLocks noChangeArrowheads="1"/>
          </p:cNvSpPr>
          <p:nvPr/>
        </p:nvSpPr>
        <p:spPr bwMode="auto">
          <a:xfrm rot="-5400000">
            <a:off x="358980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8" name="Oval 611"/>
          <p:cNvSpPr>
            <a:spLocks noChangeArrowheads="1"/>
          </p:cNvSpPr>
          <p:nvPr/>
        </p:nvSpPr>
        <p:spPr bwMode="auto">
          <a:xfrm rot="-5400000">
            <a:off x="3589809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9" name="Oval 612"/>
          <p:cNvSpPr>
            <a:spLocks noChangeArrowheads="1"/>
          </p:cNvSpPr>
          <p:nvPr/>
        </p:nvSpPr>
        <p:spPr bwMode="auto">
          <a:xfrm rot="-5400000">
            <a:off x="3589809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0" name="Oval 613"/>
          <p:cNvSpPr>
            <a:spLocks noChangeArrowheads="1"/>
          </p:cNvSpPr>
          <p:nvPr/>
        </p:nvSpPr>
        <p:spPr bwMode="auto">
          <a:xfrm rot="-5400000">
            <a:off x="358980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1" name="Oval 614"/>
          <p:cNvSpPr>
            <a:spLocks noChangeArrowheads="1"/>
          </p:cNvSpPr>
          <p:nvPr/>
        </p:nvSpPr>
        <p:spPr bwMode="auto">
          <a:xfrm rot="-5400000">
            <a:off x="358980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2" name="Oval 615"/>
          <p:cNvSpPr>
            <a:spLocks noChangeArrowheads="1"/>
          </p:cNvSpPr>
          <p:nvPr/>
        </p:nvSpPr>
        <p:spPr bwMode="auto">
          <a:xfrm rot="-5400000">
            <a:off x="3734271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3" name="Oval 616"/>
          <p:cNvSpPr>
            <a:spLocks noChangeArrowheads="1"/>
          </p:cNvSpPr>
          <p:nvPr/>
        </p:nvSpPr>
        <p:spPr bwMode="auto">
          <a:xfrm rot="-5400000">
            <a:off x="3734271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4" name="Oval 617"/>
          <p:cNvSpPr>
            <a:spLocks noChangeArrowheads="1"/>
          </p:cNvSpPr>
          <p:nvPr/>
        </p:nvSpPr>
        <p:spPr bwMode="auto">
          <a:xfrm rot="-5400000">
            <a:off x="3734271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5" name="Oval 618"/>
          <p:cNvSpPr>
            <a:spLocks noChangeArrowheads="1"/>
          </p:cNvSpPr>
          <p:nvPr/>
        </p:nvSpPr>
        <p:spPr bwMode="auto">
          <a:xfrm rot="-5400000">
            <a:off x="3734271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6" name="Oval 619"/>
          <p:cNvSpPr>
            <a:spLocks noChangeArrowheads="1"/>
          </p:cNvSpPr>
          <p:nvPr/>
        </p:nvSpPr>
        <p:spPr bwMode="auto">
          <a:xfrm rot="-5400000">
            <a:off x="3734271" y="3528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7" name="Oval 620"/>
          <p:cNvSpPr>
            <a:spLocks noChangeArrowheads="1"/>
          </p:cNvSpPr>
          <p:nvPr/>
        </p:nvSpPr>
        <p:spPr bwMode="auto">
          <a:xfrm rot="-5400000">
            <a:off x="3734271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8" name="Oval 621"/>
          <p:cNvSpPr>
            <a:spLocks noChangeArrowheads="1"/>
          </p:cNvSpPr>
          <p:nvPr/>
        </p:nvSpPr>
        <p:spPr bwMode="auto">
          <a:xfrm rot="-5400000">
            <a:off x="3734271" y="32393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9" name="Oval 622"/>
          <p:cNvSpPr>
            <a:spLocks noChangeArrowheads="1"/>
          </p:cNvSpPr>
          <p:nvPr/>
        </p:nvSpPr>
        <p:spPr bwMode="auto">
          <a:xfrm rot="-5400000">
            <a:off x="3734271" y="30949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0" name="Oval 623"/>
          <p:cNvSpPr>
            <a:spLocks noChangeArrowheads="1"/>
          </p:cNvSpPr>
          <p:nvPr/>
        </p:nvSpPr>
        <p:spPr bwMode="auto">
          <a:xfrm rot="-5400000">
            <a:off x="373427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1" name="Oval 624"/>
          <p:cNvSpPr>
            <a:spLocks noChangeArrowheads="1"/>
          </p:cNvSpPr>
          <p:nvPr/>
        </p:nvSpPr>
        <p:spPr bwMode="auto">
          <a:xfrm rot="-5400000">
            <a:off x="373427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2" name="Oval 625"/>
          <p:cNvSpPr>
            <a:spLocks noChangeArrowheads="1"/>
          </p:cNvSpPr>
          <p:nvPr/>
        </p:nvSpPr>
        <p:spPr bwMode="auto">
          <a:xfrm rot="-5400000">
            <a:off x="3878734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3" name="Oval 626"/>
          <p:cNvSpPr>
            <a:spLocks noChangeArrowheads="1"/>
          </p:cNvSpPr>
          <p:nvPr/>
        </p:nvSpPr>
        <p:spPr bwMode="auto">
          <a:xfrm rot="-5400000">
            <a:off x="3878734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4" name="Oval 627"/>
          <p:cNvSpPr>
            <a:spLocks noChangeArrowheads="1"/>
          </p:cNvSpPr>
          <p:nvPr/>
        </p:nvSpPr>
        <p:spPr bwMode="auto">
          <a:xfrm rot="-5400000">
            <a:off x="3878734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5" name="Oval 628"/>
          <p:cNvSpPr>
            <a:spLocks noChangeArrowheads="1"/>
          </p:cNvSpPr>
          <p:nvPr/>
        </p:nvSpPr>
        <p:spPr bwMode="auto">
          <a:xfrm rot="-5400000">
            <a:off x="3878734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6" name="Oval 629"/>
          <p:cNvSpPr>
            <a:spLocks noChangeArrowheads="1"/>
          </p:cNvSpPr>
          <p:nvPr/>
        </p:nvSpPr>
        <p:spPr bwMode="auto">
          <a:xfrm rot="-5400000">
            <a:off x="3878734" y="3528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7" name="Oval 630"/>
          <p:cNvSpPr>
            <a:spLocks noChangeArrowheads="1"/>
          </p:cNvSpPr>
          <p:nvPr/>
        </p:nvSpPr>
        <p:spPr bwMode="auto">
          <a:xfrm rot="-5400000">
            <a:off x="3878734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8" name="Oval 631"/>
          <p:cNvSpPr>
            <a:spLocks noChangeArrowheads="1"/>
          </p:cNvSpPr>
          <p:nvPr/>
        </p:nvSpPr>
        <p:spPr bwMode="auto">
          <a:xfrm rot="-5400000">
            <a:off x="3878734" y="32393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9" name="Oval 632"/>
          <p:cNvSpPr>
            <a:spLocks noChangeArrowheads="1"/>
          </p:cNvSpPr>
          <p:nvPr/>
        </p:nvSpPr>
        <p:spPr bwMode="auto">
          <a:xfrm rot="-5400000">
            <a:off x="3878734" y="30949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0" name="Oval 633"/>
          <p:cNvSpPr>
            <a:spLocks noChangeArrowheads="1"/>
          </p:cNvSpPr>
          <p:nvPr/>
        </p:nvSpPr>
        <p:spPr bwMode="auto">
          <a:xfrm rot="-5400000">
            <a:off x="3878734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1" name="Oval 634"/>
          <p:cNvSpPr>
            <a:spLocks noChangeArrowheads="1"/>
          </p:cNvSpPr>
          <p:nvPr/>
        </p:nvSpPr>
        <p:spPr bwMode="auto">
          <a:xfrm rot="-5400000">
            <a:off x="3878734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2" name="Oval 635"/>
          <p:cNvSpPr>
            <a:spLocks noChangeArrowheads="1"/>
          </p:cNvSpPr>
          <p:nvPr/>
        </p:nvSpPr>
        <p:spPr bwMode="auto">
          <a:xfrm rot="-5400000">
            <a:off x="4020021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3" name="Oval 636"/>
          <p:cNvSpPr>
            <a:spLocks noChangeArrowheads="1"/>
          </p:cNvSpPr>
          <p:nvPr/>
        </p:nvSpPr>
        <p:spPr bwMode="auto">
          <a:xfrm rot="-5400000">
            <a:off x="4164484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4" name="Oval 637"/>
          <p:cNvSpPr>
            <a:spLocks noChangeArrowheads="1"/>
          </p:cNvSpPr>
          <p:nvPr/>
        </p:nvSpPr>
        <p:spPr bwMode="auto">
          <a:xfrm rot="-5400000">
            <a:off x="4164484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5" name="Oval 638"/>
          <p:cNvSpPr>
            <a:spLocks noChangeArrowheads="1"/>
          </p:cNvSpPr>
          <p:nvPr/>
        </p:nvSpPr>
        <p:spPr bwMode="auto">
          <a:xfrm rot="-5400000">
            <a:off x="4164484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6" name="Oval 639"/>
          <p:cNvSpPr>
            <a:spLocks noChangeArrowheads="1"/>
          </p:cNvSpPr>
          <p:nvPr/>
        </p:nvSpPr>
        <p:spPr bwMode="auto">
          <a:xfrm rot="-5400000">
            <a:off x="4164484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7" name="Oval 640"/>
          <p:cNvSpPr>
            <a:spLocks noChangeArrowheads="1"/>
          </p:cNvSpPr>
          <p:nvPr/>
        </p:nvSpPr>
        <p:spPr bwMode="auto">
          <a:xfrm rot="-5400000">
            <a:off x="4164484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8" name="Oval 641"/>
          <p:cNvSpPr>
            <a:spLocks noChangeArrowheads="1"/>
          </p:cNvSpPr>
          <p:nvPr/>
        </p:nvSpPr>
        <p:spPr bwMode="auto">
          <a:xfrm rot="-5400000">
            <a:off x="4164484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9" name="Oval 642"/>
          <p:cNvSpPr>
            <a:spLocks noChangeArrowheads="1"/>
          </p:cNvSpPr>
          <p:nvPr/>
        </p:nvSpPr>
        <p:spPr bwMode="auto">
          <a:xfrm rot="-5400000">
            <a:off x="4164484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0" name="Oval 643"/>
          <p:cNvSpPr>
            <a:spLocks noChangeArrowheads="1"/>
          </p:cNvSpPr>
          <p:nvPr/>
        </p:nvSpPr>
        <p:spPr bwMode="auto">
          <a:xfrm rot="-5400000">
            <a:off x="4164484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1" name="Oval 644"/>
          <p:cNvSpPr>
            <a:spLocks noChangeArrowheads="1"/>
          </p:cNvSpPr>
          <p:nvPr/>
        </p:nvSpPr>
        <p:spPr bwMode="auto">
          <a:xfrm rot="-5400000">
            <a:off x="4164484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2" name="Oval 645"/>
          <p:cNvSpPr>
            <a:spLocks noChangeArrowheads="1"/>
          </p:cNvSpPr>
          <p:nvPr/>
        </p:nvSpPr>
        <p:spPr bwMode="auto">
          <a:xfrm rot="-5400000">
            <a:off x="4164484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3" name="Oval 646"/>
          <p:cNvSpPr>
            <a:spLocks noChangeArrowheads="1"/>
          </p:cNvSpPr>
          <p:nvPr/>
        </p:nvSpPr>
        <p:spPr bwMode="auto">
          <a:xfrm rot="-5400000">
            <a:off x="416448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4" name="Oval 647"/>
          <p:cNvSpPr>
            <a:spLocks noChangeArrowheads="1"/>
          </p:cNvSpPr>
          <p:nvPr/>
        </p:nvSpPr>
        <p:spPr bwMode="auto">
          <a:xfrm rot="-5400000">
            <a:off x="416448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5" name="Oval 648"/>
          <p:cNvSpPr>
            <a:spLocks noChangeArrowheads="1"/>
          </p:cNvSpPr>
          <p:nvPr/>
        </p:nvSpPr>
        <p:spPr bwMode="auto">
          <a:xfrm rot="-5400000">
            <a:off x="416448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6" name="Oval 649"/>
          <p:cNvSpPr>
            <a:spLocks noChangeArrowheads="1"/>
          </p:cNvSpPr>
          <p:nvPr/>
        </p:nvSpPr>
        <p:spPr bwMode="auto">
          <a:xfrm rot="-5400000">
            <a:off x="416765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7" name="Oval 650"/>
          <p:cNvSpPr>
            <a:spLocks noChangeArrowheads="1"/>
          </p:cNvSpPr>
          <p:nvPr/>
        </p:nvSpPr>
        <p:spPr bwMode="auto">
          <a:xfrm rot="-5400000">
            <a:off x="416130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8" name="Oval 651"/>
          <p:cNvSpPr>
            <a:spLocks noChangeArrowheads="1"/>
          </p:cNvSpPr>
          <p:nvPr/>
        </p:nvSpPr>
        <p:spPr bwMode="auto">
          <a:xfrm rot="-5400000">
            <a:off x="416130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9" name="Oval 652"/>
          <p:cNvSpPr>
            <a:spLocks noChangeArrowheads="1"/>
          </p:cNvSpPr>
          <p:nvPr/>
        </p:nvSpPr>
        <p:spPr bwMode="auto">
          <a:xfrm rot="-5400000">
            <a:off x="416130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0" name="Oval 653"/>
          <p:cNvSpPr>
            <a:spLocks noChangeArrowheads="1"/>
          </p:cNvSpPr>
          <p:nvPr/>
        </p:nvSpPr>
        <p:spPr bwMode="auto">
          <a:xfrm rot="-5400000">
            <a:off x="416130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1" name="Oval 654"/>
          <p:cNvSpPr>
            <a:spLocks noChangeArrowheads="1"/>
          </p:cNvSpPr>
          <p:nvPr/>
        </p:nvSpPr>
        <p:spPr bwMode="auto">
          <a:xfrm rot="-5400000">
            <a:off x="4161309" y="35267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2" name="Oval 655"/>
          <p:cNvSpPr>
            <a:spLocks noChangeArrowheads="1"/>
          </p:cNvSpPr>
          <p:nvPr/>
        </p:nvSpPr>
        <p:spPr bwMode="auto">
          <a:xfrm rot="-5400000">
            <a:off x="416130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3" name="Oval 656"/>
          <p:cNvSpPr>
            <a:spLocks noChangeArrowheads="1"/>
          </p:cNvSpPr>
          <p:nvPr/>
        </p:nvSpPr>
        <p:spPr bwMode="auto">
          <a:xfrm rot="-5400000">
            <a:off x="4161309" y="3240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4" name="Oval 657"/>
          <p:cNvSpPr>
            <a:spLocks noChangeArrowheads="1"/>
          </p:cNvSpPr>
          <p:nvPr/>
        </p:nvSpPr>
        <p:spPr bwMode="auto">
          <a:xfrm rot="-5400000">
            <a:off x="4161309" y="30964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5" name="Oval 658"/>
          <p:cNvSpPr>
            <a:spLocks noChangeArrowheads="1"/>
          </p:cNvSpPr>
          <p:nvPr/>
        </p:nvSpPr>
        <p:spPr bwMode="auto">
          <a:xfrm rot="-5400000">
            <a:off x="416130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6" name="Oval 659"/>
          <p:cNvSpPr>
            <a:spLocks noChangeArrowheads="1"/>
          </p:cNvSpPr>
          <p:nvPr/>
        </p:nvSpPr>
        <p:spPr bwMode="auto">
          <a:xfrm rot="-5400000">
            <a:off x="416130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7" name="Oval 660"/>
          <p:cNvSpPr>
            <a:spLocks noChangeArrowheads="1"/>
          </p:cNvSpPr>
          <p:nvPr/>
        </p:nvSpPr>
        <p:spPr bwMode="auto">
          <a:xfrm rot="-5400000">
            <a:off x="416448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8" name="Oval 661"/>
          <p:cNvSpPr>
            <a:spLocks noChangeArrowheads="1"/>
          </p:cNvSpPr>
          <p:nvPr/>
        </p:nvSpPr>
        <p:spPr bwMode="auto">
          <a:xfrm rot="-5400000">
            <a:off x="401684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9" name="Oval 662"/>
          <p:cNvSpPr>
            <a:spLocks noChangeArrowheads="1"/>
          </p:cNvSpPr>
          <p:nvPr/>
        </p:nvSpPr>
        <p:spPr bwMode="auto">
          <a:xfrm rot="-5400000">
            <a:off x="401684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0" name="Oval 663"/>
          <p:cNvSpPr>
            <a:spLocks noChangeArrowheads="1"/>
          </p:cNvSpPr>
          <p:nvPr/>
        </p:nvSpPr>
        <p:spPr bwMode="auto">
          <a:xfrm rot="-5400000">
            <a:off x="401684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1" name="Oval 664"/>
          <p:cNvSpPr>
            <a:spLocks noChangeArrowheads="1"/>
          </p:cNvSpPr>
          <p:nvPr/>
        </p:nvSpPr>
        <p:spPr bwMode="auto">
          <a:xfrm rot="-5400000">
            <a:off x="401684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2" name="Oval 665"/>
          <p:cNvSpPr>
            <a:spLocks noChangeArrowheads="1"/>
          </p:cNvSpPr>
          <p:nvPr/>
        </p:nvSpPr>
        <p:spPr bwMode="auto">
          <a:xfrm rot="-5400000">
            <a:off x="4016846" y="35267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3" name="Oval 666"/>
          <p:cNvSpPr>
            <a:spLocks noChangeArrowheads="1"/>
          </p:cNvSpPr>
          <p:nvPr/>
        </p:nvSpPr>
        <p:spPr bwMode="auto">
          <a:xfrm rot="-5400000">
            <a:off x="401684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4" name="Oval 667"/>
          <p:cNvSpPr>
            <a:spLocks noChangeArrowheads="1"/>
          </p:cNvSpPr>
          <p:nvPr/>
        </p:nvSpPr>
        <p:spPr bwMode="auto">
          <a:xfrm rot="-5400000">
            <a:off x="4016846" y="3240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5" name="Oval 668"/>
          <p:cNvSpPr>
            <a:spLocks noChangeArrowheads="1"/>
          </p:cNvSpPr>
          <p:nvPr/>
        </p:nvSpPr>
        <p:spPr bwMode="auto">
          <a:xfrm rot="-5400000">
            <a:off x="4016846" y="30964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6" name="Oval 669"/>
          <p:cNvSpPr>
            <a:spLocks noChangeArrowheads="1"/>
          </p:cNvSpPr>
          <p:nvPr/>
        </p:nvSpPr>
        <p:spPr bwMode="auto">
          <a:xfrm rot="-5400000">
            <a:off x="401684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7" name="Oval 670"/>
          <p:cNvSpPr>
            <a:spLocks noChangeArrowheads="1"/>
          </p:cNvSpPr>
          <p:nvPr/>
        </p:nvSpPr>
        <p:spPr bwMode="auto">
          <a:xfrm rot="-5400000">
            <a:off x="4016846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8" name="Oval 671"/>
          <p:cNvSpPr>
            <a:spLocks noChangeArrowheads="1"/>
          </p:cNvSpPr>
          <p:nvPr/>
        </p:nvSpPr>
        <p:spPr bwMode="auto">
          <a:xfrm rot="-5400000">
            <a:off x="402002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9" name="Oval 672"/>
          <p:cNvSpPr>
            <a:spLocks noChangeArrowheads="1"/>
          </p:cNvSpPr>
          <p:nvPr/>
        </p:nvSpPr>
        <p:spPr bwMode="auto">
          <a:xfrm rot="-5400000">
            <a:off x="4304184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0" name="Oval 673"/>
          <p:cNvSpPr>
            <a:spLocks noChangeArrowheads="1"/>
          </p:cNvSpPr>
          <p:nvPr/>
        </p:nvSpPr>
        <p:spPr bwMode="auto">
          <a:xfrm rot="-5400000">
            <a:off x="4304184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1" name="Oval 674"/>
          <p:cNvSpPr>
            <a:spLocks noChangeArrowheads="1"/>
          </p:cNvSpPr>
          <p:nvPr/>
        </p:nvSpPr>
        <p:spPr bwMode="auto">
          <a:xfrm rot="-5400000">
            <a:off x="4304184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2" name="Oval 675"/>
          <p:cNvSpPr>
            <a:spLocks noChangeArrowheads="1"/>
          </p:cNvSpPr>
          <p:nvPr/>
        </p:nvSpPr>
        <p:spPr bwMode="auto">
          <a:xfrm rot="-5400000">
            <a:off x="4304184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3" name="Oval 676"/>
          <p:cNvSpPr>
            <a:spLocks noChangeArrowheads="1"/>
          </p:cNvSpPr>
          <p:nvPr/>
        </p:nvSpPr>
        <p:spPr bwMode="auto">
          <a:xfrm rot="-5400000">
            <a:off x="4304184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4" name="Oval 677"/>
          <p:cNvSpPr>
            <a:spLocks noChangeArrowheads="1"/>
          </p:cNvSpPr>
          <p:nvPr/>
        </p:nvSpPr>
        <p:spPr bwMode="auto">
          <a:xfrm rot="-5400000">
            <a:off x="4304184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5" name="Oval 678"/>
          <p:cNvSpPr>
            <a:spLocks noChangeArrowheads="1"/>
          </p:cNvSpPr>
          <p:nvPr/>
        </p:nvSpPr>
        <p:spPr bwMode="auto">
          <a:xfrm rot="-5400000">
            <a:off x="4304184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6" name="Oval 679"/>
          <p:cNvSpPr>
            <a:spLocks noChangeArrowheads="1"/>
          </p:cNvSpPr>
          <p:nvPr/>
        </p:nvSpPr>
        <p:spPr bwMode="auto">
          <a:xfrm rot="-5400000">
            <a:off x="4304184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7" name="Oval 680"/>
          <p:cNvSpPr>
            <a:spLocks noChangeArrowheads="1"/>
          </p:cNvSpPr>
          <p:nvPr/>
        </p:nvSpPr>
        <p:spPr bwMode="auto">
          <a:xfrm rot="-5400000">
            <a:off x="4304184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8" name="Oval 681"/>
          <p:cNvSpPr>
            <a:spLocks noChangeArrowheads="1"/>
          </p:cNvSpPr>
          <p:nvPr/>
        </p:nvSpPr>
        <p:spPr bwMode="auto">
          <a:xfrm rot="-5400000">
            <a:off x="4304184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9" name="Oval 682"/>
          <p:cNvSpPr>
            <a:spLocks noChangeArrowheads="1"/>
          </p:cNvSpPr>
          <p:nvPr/>
        </p:nvSpPr>
        <p:spPr bwMode="auto">
          <a:xfrm rot="-5400000">
            <a:off x="430418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0" name="Oval 683"/>
          <p:cNvSpPr>
            <a:spLocks noChangeArrowheads="1"/>
          </p:cNvSpPr>
          <p:nvPr/>
        </p:nvSpPr>
        <p:spPr bwMode="auto">
          <a:xfrm rot="-5400000">
            <a:off x="430418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1" name="Oval 684"/>
          <p:cNvSpPr>
            <a:spLocks noChangeArrowheads="1"/>
          </p:cNvSpPr>
          <p:nvPr/>
        </p:nvSpPr>
        <p:spPr bwMode="auto">
          <a:xfrm rot="-5400000">
            <a:off x="430418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2" name="Oval 685"/>
          <p:cNvSpPr>
            <a:spLocks noChangeArrowheads="1"/>
          </p:cNvSpPr>
          <p:nvPr/>
        </p:nvSpPr>
        <p:spPr bwMode="auto">
          <a:xfrm rot="-5400000">
            <a:off x="430735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3" name="Oval 686"/>
          <p:cNvSpPr>
            <a:spLocks noChangeArrowheads="1"/>
          </p:cNvSpPr>
          <p:nvPr/>
        </p:nvSpPr>
        <p:spPr bwMode="auto">
          <a:xfrm rot="-5400000">
            <a:off x="430100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4" name="Oval 687"/>
          <p:cNvSpPr>
            <a:spLocks noChangeArrowheads="1"/>
          </p:cNvSpPr>
          <p:nvPr/>
        </p:nvSpPr>
        <p:spPr bwMode="auto">
          <a:xfrm rot="-5400000">
            <a:off x="430100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5" name="Oval 688"/>
          <p:cNvSpPr>
            <a:spLocks noChangeArrowheads="1"/>
          </p:cNvSpPr>
          <p:nvPr/>
        </p:nvSpPr>
        <p:spPr bwMode="auto">
          <a:xfrm rot="-5400000">
            <a:off x="430100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6" name="Oval 689"/>
          <p:cNvSpPr>
            <a:spLocks noChangeArrowheads="1"/>
          </p:cNvSpPr>
          <p:nvPr/>
        </p:nvSpPr>
        <p:spPr bwMode="auto">
          <a:xfrm rot="-5400000">
            <a:off x="430100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7" name="Oval 690"/>
          <p:cNvSpPr>
            <a:spLocks noChangeArrowheads="1"/>
          </p:cNvSpPr>
          <p:nvPr/>
        </p:nvSpPr>
        <p:spPr bwMode="auto">
          <a:xfrm rot="-5400000">
            <a:off x="4301009" y="35267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8" name="Oval 691"/>
          <p:cNvSpPr>
            <a:spLocks noChangeArrowheads="1"/>
          </p:cNvSpPr>
          <p:nvPr/>
        </p:nvSpPr>
        <p:spPr bwMode="auto">
          <a:xfrm rot="-5400000">
            <a:off x="430100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9" name="Oval 692"/>
          <p:cNvSpPr>
            <a:spLocks noChangeArrowheads="1"/>
          </p:cNvSpPr>
          <p:nvPr/>
        </p:nvSpPr>
        <p:spPr bwMode="auto">
          <a:xfrm rot="-5400000">
            <a:off x="4301009" y="3240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0" name="Oval 693"/>
          <p:cNvSpPr>
            <a:spLocks noChangeArrowheads="1"/>
          </p:cNvSpPr>
          <p:nvPr/>
        </p:nvSpPr>
        <p:spPr bwMode="auto">
          <a:xfrm rot="-5400000">
            <a:off x="4301009" y="30964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1" name="Oval 694"/>
          <p:cNvSpPr>
            <a:spLocks noChangeArrowheads="1"/>
          </p:cNvSpPr>
          <p:nvPr/>
        </p:nvSpPr>
        <p:spPr bwMode="auto">
          <a:xfrm rot="-5400000">
            <a:off x="430100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2" name="Oval 695"/>
          <p:cNvSpPr>
            <a:spLocks noChangeArrowheads="1"/>
          </p:cNvSpPr>
          <p:nvPr/>
        </p:nvSpPr>
        <p:spPr bwMode="auto">
          <a:xfrm rot="-5400000">
            <a:off x="430100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3" name="Oval 696"/>
          <p:cNvSpPr>
            <a:spLocks noChangeArrowheads="1"/>
          </p:cNvSpPr>
          <p:nvPr/>
        </p:nvSpPr>
        <p:spPr bwMode="auto">
          <a:xfrm rot="-5400000">
            <a:off x="430418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4" name="Oval 697"/>
          <p:cNvSpPr>
            <a:spLocks noChangeArrowheads="1"/>
          </p:cNvSpPr>
          <p:nvPr/>
        </p:nvSpPr>
        <p:spPr bwMode="auto">
          <a:xfrm rot="-5400000">
            <a:off x="4448646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5" name="Oval 698"/>
          <p:cNvSpPr>
            <a:spLocks noChangeArrowheads="1"/>
          </p:cNvSpPr>
          <p:nvPr/>
        </p:nvSpPr>
        <p:spPr bwMode="auto">
          <a:xfrm rot="-5400000">
            <a:off x="4448646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6" name="Oval 699"/>
          <p:cNvSpPr>
            <a:spLocks noChangeArrowheads="1"/>
          </p:cNvSpPr>
          <p:nvPr/>
        </p:nvSpPr>
        <p:spPr bwMode="auto">
          <a:xfrm rot="-5400000">
            <a:off x="4448646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7" name="Oval 700"/>
          <p:cNvSpPr>
            <a:spLocks noChangeArrowheads="1"/>
          </p:cNvSpPr>
          <p:nvPr/>
        </p:nvSpPr>
        <p:spPr bwMode="auto">
          <a:xfrm rot="-5400000">
            <a:off x="4448646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8" name="Oval 701"/>
          <p:cNvSpPr>
            <a:spLocks noChangeArrowheads="1"/>
          </p:cNvSpPr>
          <p:nvPr/>
        </p:nvSpPr>
        <p:spPr bwMode="auto">
          <a:xfrm rot="-5400000">
            <a:off x="4448646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9" name="Oval 702"/>
          <p:cNvSpPr>
            <a:spLocks noChangeArrowheads="1"/>
          </p:cNvSpPr>
          <p:nvPr/>
        </p:nvSpPr>
        <p:spPr bwMode="auto">
          <a:xfrm rot="-5400000">
            <a:off x="4448646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0" name="Oval 703"/>
          <p:cNvSpPr>
            <a:spLocks noChangeArrowheads="1"/>
          </p:cNvSpPr>
          <p:nvPr/>
        </p:nvSpPr>
        <p:spPr bwMode="auto">
          <a:xfrm rot="-5400000">
            <a:off x="4448646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1" name="Oval 704"/>
          <p:cNvSpPr>
            <a:spLocks noChangeArrowheads="1"/>
          </p:cNvSpPr>
          <p:nvPr/>
        </p:nvSpPr>
        <p:spPr bwMode="auto">
          <a:xfrm rot="-5400000">
            <a:off x="4448646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2" name="Oval 705"/>
          <p:cNvSpPr>
            <a:spLocks noChangeArrowheads="1"/>
          </p:cNvSpPr>
          <p:nvPr/>
        </p:nvSpPr>
        <p:spPr bwMode="auto">
          <a:xfrm rot="-5400000">
            <a:off x="4448646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3" name="Oval 706"/>
          <p:cNvSpPr>
            <a:spLocks noChangeArrowheads="1"/>
          </p:cNvSpPr>
          <p:nvPr/>
        </p:nvSpPr>
        <p:spPr bwMode="auto">
          <a:xfrm rot="-5400000">
            <a:off x="4448646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4" name="Oval 707"/>
          <p:cNvSpPr>
            <a:spLocks noChangeArrowheads="1"/>
          </p:cNvSpPr>
          <p:nvPr/>
        </p:nvSpPr>
        <p:spPr bwMode="auto">
          <a:xfrm rot="-5400000">
            <a:off x="444864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5" name="Oval 708"/>
          <p:cNvSpPr>
            <a:spLocks noChangeArrowheads="1"/>
          </p:cNvSpPr>
          <p:nvPr/>
        </p:nvSpPr>
        <p:spPr bwMode="auto">
          <a:xfrm rot="-5400000">
            <a:off x="444864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6" name="Oval 709"/>
          <p:cNvSpPr>
            <a:spLocks noChangeArrowheads="1"/>
          </p:cNvSpPr>
          <p:nvPr/>
        </p:nvSpPr>
        <p:spPr bwMode="auto">
          <a:xfrm rot="-5400000">
            <a:off x="444864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7" name="Oval 710"/>
          <p:cNvSpPr>
            <a:spLocks noChangeArrowheads="1"/>
          </p:cNvSpPr>
          <p:nvPr/>
        </p:nvSpPr>
        <p:spPr bwMode="auto">
          <a:xfrm rot="-5400000">
            <a:off x="4451821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8" name="Oval 711"/>
          <p:cNvSpPr>
            <a:spLocks noChangeArrowheads="1"/>
          </p:cNvSpPr>
          <p:nvPr/>
        </p:nvSpPr>
        <p:spPr bwMode="auto">
          <a:xfrm rot="-5400000">
            <a:off x="4445471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9" name="Oval 712"/>
          <p:cNvSpPr>
            <a:spLocks noChangeArrowheads="1"/>
          </p:cNvSpPr>
          <p:nvPr/>
        </p:nvSpPr>
        <p:spPr bwMode="auto">
          <a:xfrm rot="-5400000">
            <a:off x="4445471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0" name="Oval 713"/>
          <p:cNvSpPr>
            <a:spLocks noChangeArrowheads="1"/>
          </p:cNvSpPr>
          <p:nvPr/>
        </p:nvSpPr>
        <p:spPr bwMode="auto">
          <a:xfrm rot="-5400000">
            <a:off x="4445471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1" name="Oval 714"/>
          <p:cNvSpPr>
            <a:spLocks noChangeArrowheads="1"/>
          </p:cNvSpPr>
          <p:nvPr/>
        </p:nvSpPr>
        <p:spPr bwMode="auto">
          <a:xfrm rot="-5400000">
            <a:off x="4445471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2" name="Oval 715"/>
          <p:cNvSpPr>
            <a:spLocks noChangeArrowheads="1"/>
          </p:cNvSpPr>
          <p:nvPr/>
        </p:nvSpPr>
        <p:spPr bwMode="auto">
          <a:xfrm rot="-5400000">
            <a:off x="4445471" y="35267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3" name="Oval 716"/>
          <p:cNvSpPr>
            <a:spLocks noChangeArrowheads="1"/>
          </p:cNvSpPr>
          <p:nvPr/>
        </p:nvSpPr>
        <p:spPr bwMode="auto">
          <a:xfrm rot="-5400000">
            <a:off x="4445471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4" name="Oval 717"/>
          <p:cNvSpPr>
            <a:spLocks noChangeArrowheads="1"/>
          </p:cNvSpPr>
          <p:nvPr/>
        </p:nvSpPr>
        <p:spPr bwMode="auto">
          <a:xfrm rot="-5400000">
            <a:off x="4445471" y="3240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5" name="Oval 718"/>
          <p:cNvSpPr>
            <a:spLocks noChangeArrowheads="1"/>
          </p:cNvSpPr>
          <p:nvPr/>
        </p:nvSpPr>
        <p:spPr bwMode="auto">
          <a:xfrm rot="-5400000">
            <a:off x="4445471" y="30964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6" name="Oval 719"/>
          <p:cNvSpPr>
            <a:spLocks noChangeArrowheads="1"/>
          </p:cNvSpPr>
          <p:nvPr/>
        </p:nvSpPr>
        <p:spPr bwMode="auto">
          <a:xfrm rot="-5400000">
            <a:off x="444547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7" name="Oval 720"/>
          <p:cNvSpPr>
            <a:spLocks noChangeArrowheads="1"/>
          </p:cNvSpPr>
          <p:nvPr/>
        </p:nvSpPr>
        <p:spPr bwMode="auto">
          <a:xfrm rot="-5400000">
            <a:off x="444547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8" name="Oval 721"/>
          <p:cNvSpPr>
            <a:spLocks noChangeArrowheads="1"/>
          </p:cNvSpPr>
          <p:nvPr/>
        </p:nvSpPr>
        <p:spPr bwMode="auto">
          <a:xfrm rot="-5400000">
            <a:off x="4448646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9" name="Oval 722"/>
          <p:cNvSpPr>
            <a:spLocks noChangeArrowheads="1"/>
          </p:cNvSpPr>
          <p:nvPr/>
        </p:nvSpPr>
        <p:spPr bwMode="auto">
          <a:xfrm rot="-5400000">
            <a:off x="4593109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0" name="Oval 723"/>
          <p:cNvSpPr>
            <a:spLocks noChangeArrowheads="1"/>
          </p:cNvSpPr>
          <p:nvPr/>
        </p:nvSpPr>
        <p:spPr bwMode="auto">
          <a:xfrm rot="-5400000">
            <a:off x="4593109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1" name="Oval 724"/>
          <p:cNvSpPr>
            <a:spLocks noChangeArrowheads="1"/>
          </p:cNvSpPr>
          <p:nvPr/>
        </p:nvSpPr>
        <p:spPr bwMode="auto">
          <a:xfrm rot="-5400000">
            <a:off x="4593109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2" name="Oval 725"/>
          <p:cNvSpPr>
            <a:spLocks noChangeArrowheads="1"/>
          </p:cNvSpPr>
          <p:nvPr/>
        </p:nvSpPr>
        <p:spPr bwMode="auto">
          <a:xfrm rot="-5400000">
            <a:off x="4593109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3" name="Oval 726"/>
          <p:cNvSpPr>
            <a:spLocks noChangeArrowheads="1"/>
          </p:cNvSpPr>
          <p:nvPr/>
        </p:nvSpPr>
        <p:spPr bwMode="auto">
          <a:xfrm rot="-5400000">
            <a:off x="4593109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4" name="Oval 727"/>
          <p:cNvSpPr>
            <a:spLocks noChangeArrowheads="1"/>
          </p:cNvSpPr>
          <p:nvPr/>
        </p:nvSpPr>
        <p:spPr bwMode="auto">
          <a:xfrm rot="-5400000">
            <a:off x="4593109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5" name="Oval 728"/>
          <p:cNvSpPr>
            <a:spLocks noChangeArrowheads="1"/>
          </p:cNvSpPr>
          <p:nvPr/>
        </p:nvSpPr>
        <p:spPr bwMode="auto">
          <a:xfrm rot="-5400000">
            <a:off x="4593109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6" name="Oval 729"/>
          <p:cNvSpPr>
            <a:spLocks noChangeArrowheads="1"/>
          </p:cNvSpPr>
          <p:nvPr/>
        </p:nvSpPr>
        <p:spPr bwMode="auto">
          <a:xfrm rot="-5400000">
            <a:off x="4593109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7" name="Oval 730"/>
          <p:cNvSpPr>
            <a:spLocks noChangeArrowheads="1"/>
          </p:cNvSpPr>
          <p:nvPr/>
        </p:nvSpPr>
        <p:spPr bwMode="auto">
          <a:xfrm rot="-5400000">
            <a:off x="4593109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8" name="Oval 731"/>
          <p:cNvSpPr>
            <a:spLocks noChangeArrowheads="1"/>
          </p:cNvSpPr>
          <p:nvPr/>
        </p:nvSpPr>
        <p:spPr bwMode="auto">
          <a:xfrm rot="-5400000">
            <a:off x="4593109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9" name="Oval 732"/>
          <p:cNvSpPr>
            <a:spLocks noChangeArrowheads="1"/>
          </p:cNvSpPr>
          <p:nvPr/>
        </p:nvSpPr>
        <p:spPr bwMode="auto">
          <a:xfrm rot="-5400000">
            <a:off x="4593109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0" name="Oval 733"/>
          <p:cNvSpPr>
            <a:spLocks noChangeArrowheads="1"/>
          </p:cNvSpPr>
          <p:nvPr/>
        </p:nvSpPr>
        <p:spPr bwMode="auto">
          <a:xfrm rot="-5400000">
            <a:off x="4593109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1" name="Oval 734"/>
          <p:cNvSpPr>
            <a:spLocks noChangeArrowheads="1"/>
          </p:cNvSpPr>
          <p:nvPr/>
        </p:nvSpPr>
        <p:spPr bwMode="auto">
          <a:xfrm rot="-5400000">
            <a:off x="4593109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2" name="Oval 735"/>
          <p:cNvSpPr>
            <a:spLocks noChangeArrowheads="1"/>
          </p:cNvSpPr>
          <p:nvPr/>
        </p:nvSpPr>
        <p:spPr bwMode="auto">
          <a:xfrm rot="-5400000">
            <a:off x="4596284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3" name="Oval 736"/>
          <p:cNvSpPr>
            <a:spLocks noChangeArrowheads="1"/>
          </p:cNvSpPr>
          <p:nvPr/>
        </p:nvSpPr>
        <p:spPr bwMode="auto">
          <a:xfrm rot="-5400000">
            <a:off x="4589934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4" name="Oval 737"/>
          <p:cNvSpPr>
            <a:spLocks noChangeArrowheads="1"/>
          </p:cNvSpPr>
          <p:nvPr/>
        </p:nvSpPr>
        <p:spPr bwMode="auto">
          <a:xfrm rot="-5400000">
            <a:off x="4589934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5" name="Oval 738"/>
          <p:cNvSpPr>
            <a:spLocks noChangeArrowheads="1"/>
          </p:cNvSpPr>
          <p:nvPr/>
        </p:nvSpPr>
        <p:spPr bwMode="auto">
          <a:xfrm rot="-5400000">
            <a:off x="4589934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6" name="Oval 739"/>
          <p:cNvSpPr>
            <a:spLocks noChangeArrowheads="1"/>
          </p:cNvSpPr>
          <p:nvPr/>
        </p:nvSpPr>
        <p:spPr bwMode="auto">
          <a:xfrm rot="-5400000">
            <a:off x="4589934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7" name="Oval 740"/>
          <p:cNvSpPr>
            <a:spLocks noChangeArrowheads="1"/>
          </p:cNvSpPr>
          <p:nvPr/>
        </p:nvSpPr>
        <p:spPr bwMode="auto">
          <a:xfrm rot="-5400000">
            <a:off x="4589934" y="35267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8" name="Oval 741"/>
          <p:cNvSpPr>
            <a:spLocks noChangeArrowheads="1"/>
          </p:cNvSpPr>
          <p:nvPr/>
        </p:nvSpPr>
        <p:spPr bwMode="auto">
          <a:xfrm rot="-5400000">
            <a:off x="4589934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9" name="Oval 742"/>
          <p:cNvSpPr>
            <a:spLocks noChangeArrowheads="1"/>
          </p:cNvSpPr>
          <p:nvPr/>
        </p:nvSpPr>
        <p:spPr bwMode="auto">
          <a:xfrm rot="-5400000">
            <a:off x="4589934" y="3240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0" name="Oval 743"/>
          <p:cNvSpPr>
            <a:spLocks noChangeArrowheads="1"/>
          </p:cNvSpPr>
          <p:nvPr/>
        </p:nvSpPr>
        <p:spPr bwMode="auto">
          <a:xfrm rot="-5400000">
            <a:off x="4589934" y="30964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1" name="Oval 744"/>
          <p:cNvSpPr>
            <a:spLocks noChangeArrowheads="1"/>
          </p:cNvSpPr>
          <p:nvPr/>
        </p:nvSpPr>
        <p:spPr bwMode="auto">
          <a:xfrm rot="-5400000">
            <a:off x="4589934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2" name="Oval 745"/>
          <p:cNvSpPr>
            <a:spLocks noChangeArrowheads="1"/>
          </p:cNvSpPr>
          <p:nvPr/>
        </p:nvSpPr>
        <p:spPr bwMode="auto">
          <a:xfrm rot="-5400000">
            <a:off x="4589934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3" name="Oval 746"/>
          <p:cNvSpPr>
            <a:spLocks noChangeArrowheads="1"/>
          </p:cNvSpPr>
          <p:nvPr/>
        </p:nvSpPr>
        <p:spPr bwMode="auto">
          <a:xfrm rot="-5400000">
            <a:off x="4593109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4" name="Oval 747"/>
          <p:cNvSpPr>
            <a:spLocks noChangeArrowheads="1"/>
          </p:cNvSpPr>
          <p:nvPr/>
        </p:nvSpPr>
        <p:spPr bwMode="auto">
          <a:xfrm rot="-5400000">
            <a:off x="4737571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5" name="Oval 748"/>
          <p:cNvSpPr>
            <a:spLocks noChangeArrowheads="1"/>
          </p:cNvSpPr>
          <p:nvPr/>
        </p:nvSpPr>
        <p:spPr bwMode="auto">
          <a:xfrm rot="-5400000">
            <a:off x="4737571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6" name="Oval 749"/>
          <p:cNvSpPr>
            <a:spLocks noChangeArrowheads="1"/>
          </p:cNvSpPr>
          <p:nvPr/>
        </p:nvSpPr>
        <p:spPr bwMode="auto">
          <a:xfrm rot="-5400000">
            <a:off x="4737571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7" name="Oval 750"/>
          <p:cNvSpPr>
            <a:spLocks noChangeArrowheads="1"/>
          </p:cNvSpPr>
          <p:nvPr/>
        </p:nvSpPr>
        <p:spPr bwMode="auto">
          <a:xfrm rot="-5400000">
            <a:off x="4737571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8" name="Oval 751"/>
          <p:cNvSpPr>
            <a:spLocks noChangeArrowheads="1"/>
          </p:cNvSpPr>
          <p:nvPr/>
        </p:nvSpPr>
        <p:spPr bwMode="auto">
          <a:xfrm rot="-5400000">
            <a:off x="4737571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9" name="Oval 752"/>
          <p:cNvSpPr>
            <a:spLocks noChangeArrowheads="1"/>
          </p:cNvSpPr>
          <p:nvPr/>
        </p:nvSpPr>
        <p:spPr bwMode="auto">
          <a:xfrm rot="-5400000">
            <a:off x="4737571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0" name="Oval 753"/>
          <p:cNvSpPr>
            <a:spLocks noChangeArrowheads="1"/>
          </p:cNvSpPr>
          <p:nvPr/>
        </p:nvSpPr>
        <p:spPr bwMode="auto">
          <a:xfrm rot="-5400000">
            <a:off x="4737571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1" name="Oval 754"/>
          <p:cNvSpPr>
            <a:spLocks noChangeArrowheads="1"/>
          </p:cNvSpPr>
          <p:nvPr/>
        </p:nvSpPr>
        <p:spPr bwMode="auto">
          <a:xfrm rot="-5400000">
            <a:off x="4737571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2" name="Oval 755"/>
          <p:cNvSpPr>
            <a:spLocks noChangeArrowheads="1"/>
          </p:cNvSpPr>
          <p:nvPr/>
        </p:nvSpPr>
        <p:spPr bwMode="auto">
          <a:xfrm rot="-5400000">
            <a:off x="4737571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3" name="Oval 756"/>
          <p:cNvSpPr>
            <a:spLocks noChangeArrowheads="1"/>
          </p:cNvSpPr>
          <p:nvPr/>
        </p:nvSpPr>
        <p:spPr bwMode="auto">
          <a:xfrm rot="-5400000">
            <a:off x="4737571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4" name="Oval 757"/>
          <p:cNvSpPr>
            <a:spLocks noChangeArrowheads="1"/>
          </p:cNvSpPr>
          <p:nvPr/>
        </p:nvSpPr>
        <p:spPr bwMode="auto">
          <a:xfrm rot="-5400000">
            <a:off x="473757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5" name="Oval 758"/>
          <p:cNvSpPr>
            <a:spLocks noChangeArrowheads="1"/>
          </p:cNvSpPr>
          <p:nvPr/>
        </p:nvSpPr>
        <p:spPr bwMode="auto">
          <a:xfrm rot="-5400000">
            <a:off x="473757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6" name="Oval 759"/>
          <p:cNvSpPr>
            <a:spLocks noChangeArrowheads="1"/>
          </p:cNvSpPr>
          <p:nvPr/>
        </p:nvSpPr>
        <p:spPr bwMode="auto">
          <a:xfrm rot="-5400000">
            <a:off x="473757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7" name="Oval 760"/>
          <p:cNvSpPr>
            <a:spLocks noChangeArrowheads="1"/>
          </p:cNvSpPr>
          <p:nvPr/>
        </p:nvSpPr>
        <p:spPr bwMode="auto">
          <a:xfrm rot="-5400000">
            <a:off x="4740746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8" name="Oval 761"/>
          <p:cNvSpPr>
            <a:spLocks noChangeArrowheads="1"/>
          </p:cNvSpPr>
          <p:nvPr/>
        </p:nvSpPr>
        <p:spPr bwMode="auto">
          <a:xfrm rot="-5400000">
            <a:off x="473439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9" name="Oval 762"/>
          <p:cNvSpPr>
            <a:spLocks noChangeArrowheads="1"/>
          </p:cNvSpPr>
          <p:nvPr/>
        </p:nvSpPr>
        <p:spPr bwMode="auto">
          <a:xfrm rot="-5400000">
            <a:off x="473439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0" name="Oval 763"/>
          <p:cNvSpPr>
            <a:spLocks noChangeArrowheads="1"/>
          </p:cNvSpPr>
          <p:nvPr/>
        </p:nvSpPr>
        <p:spPr bwMode="auto">
          <a:xfrm rot="-5400000">
            <a:off x="473439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1" name="Oval 764"/>
          <p:cNvSpPr>
            <a:spLocks noChangeArrowheads="1"/>
          </p:cNvSpPr>
          <p:nvPr/>
        </p:nvSpPr>
        <p:spPr bwMode="auto">
          <a:xfrm rot="-5400000">
            <a:off x="473439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2" name="Oval 765"/>
          <p:cNvSpPr>
            <a:spLocks noChangeArrowheads="1"/>
          </p:cNvSpPr>
          <p:nvPr/>
        </p:nvSpPr>
        <p:spPr bwMode="auto">
          <a:xfrm rot="-5400000">
            <a:off x="4734396" y="35267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3" name="Oval 766"/>
          <p:cNvSpPr>
            <a:spLocks noChangeArrowheads="1"/>
          </p:cNvSpPr>
          <p:nvPr/>
        </p:nvSpPr>
        <p:spPr bwMode="auto">
          <a:xfrm rot="-5400000">
            <a:off x="473439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4" name="Oval 767"/>
          <p:cNvSpPr>
            <a:spLocks noChangeArrowheads="1"/>
          </p:cNvSpPr>
          <p:nvPr/>
        </p:nvSpPr>
        <p:spPr bwMode="auto">
          <a:xfrm rot="-5400000">
            <a:off x="4734396" y="3240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5" name="Oval 768"/>
          <p:cNvSpPr>
            <a:spLocks noChangeArrowheads="1"/>
          </p:cNvSpPr>
          <p:nvPr/>
        </p:nvSpPr>
        <p:spPr bwMode="auto">
          <a:xfrm rot="-5400000">
            <a:off x="4734396" y="30964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6" name="Oval 769"/>
          <p:cNvSpPr>
            <a:spLocks noChangeArrowheads="1"/>
          </p:cNvSpPr>
          <p:nvPr/>
        </p:nvSpPr>
        <p:spPr bwMode="auto">
          <a:xfrm rot="-5400000">
            <a:off x="473439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7" name="Oval 770"/>
          <p:cNvSpPr>
            <a:spLocks noChangeArrowheads="1"/>
          </p:cNvSpPr>
          <p:nvPr/>
        </p:nvSpPr>
        <p:spPr bwMode="auto">
          <a:xfrm rot="-5400000">
            <a:off x="4734396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8" name="Oval 771"/>
          <p:cNvSpPr>
            <a:spLocks noChangeArrowheads="1"/>
          </p:cNvSpPr>
          <p:nvPr/>
        </p:nvSpPr>
        <p:spPr bwMode="auto">
          <a:xfrm rot="-5400000">
            <a:off x="473757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9" name="Line 900"/>
          <p:cNvSpPr>
            <a:spLocks noChangeShapeType="1"/>
          </p:cNvSpPr>
          <p:nvPr/>
        </p:nvSpPr>
        <p:spPr bwMode="auto">
          <a:xfrm rot="-5400000">
            <a:off x="3781896" y="457921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00" name="Oval 901"/>
          <p:cNvSpPr>
            <a:spLocks noChangeArrowheads="1"/>
          </p:cNvSpPr>
          <p:nvPr/>
        </p:nvSpPr>
        <p:spPr bwMode="auto">
          <a:xfrm rot="-5400000">
            <a:off x="4888384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1" name="Oval 902"/>
          <p:cNvSpPr>
            <a:spLocks noChangeArrowheads="1"/>
          </p:cNvSpPr>
          <p:nvPr/>
        </p:nvSpPr>
        <p:spPr bwMode="auto">
          <a:xfrm rot="-5400000">
            <a:off x="4888384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2" name="Oval 903"/>
          <p:cNvSpPr>
            <a:spLocks noChangeArrowheads="1"/>
          </p:cNvSpPr>
          <p:nvPr/>
        </p:nvSpPr>
        <p:spPr bwMode="auto">
          <a:xfrm rot="-5400000">
            <a:off x="4888384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3" name="Oval 904"/>
          <p:cNvSpPr>
            <a:spLocks noChangeArrowheads="1"/>
          </p:cNvSpPr>
          <p:nvPr/>
        </p:nvSpPr>
        <p:spPr bwMode="auto">
          <a:xfrm rot="-5400000">
            <a:off x="4888384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4" name="Oval 905"/>
          <p:cNvSpPr>
            <a:spLocks noChangeArrowheads="1"/>
          </p:cNvSpPr>
          <p:nvPr/>
        </p:nvSpPr>
        <p:spPr bwMode="auto">
          <a:xfrm rot="-5400000">
            <a:off x="4888384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5" name="Oval 906"/>
          <p:cNvSpPr>
            <a:spLocks noChangeArrowheads="1"/>
          </p:cNvSpPr>
          <p:nvPr/>
        </p:nvSpPr>
        <p:spPr bwMode="auto">
          <a:xfrm rot="-5400000">
            <a:off x="4888384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6" name="Oval 907"/>
          <p:cNvSpPr>
            <a:spLocks noChangeArrowheads="1"/>
          </p:cNvSpPr>
          <p:nvPr/>
        </p:nvSpPr>
        <p:spPr bwMode="auto">
          <a:xfrm rot="-5400000">
            <a:off x="4888384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7" name="Oval 908"/>
          <p:cNvSpPr>
            <a:spLocks noChangeArrowheads="1"/>
          </p:cNvSpPr>
          <p:nvPr/>
        </p:nvSpPr>
        <p:spPr bwMode="auto">
          <a:xfrm rot="-5400000">
            <a:off x="4888384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8" name="Oval 909"/>
          <p:cNvSpPr>
            <a:spLocks noChangeArrowheads="1"/>
          </p:cNvSpPr>
          <p:nvPr/>
        </p:nvSpPr>
        <p:spPr bwMode="auto">
          <a:xfrm rot="-5400000">
            <a:off x="4888384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9" name="Oval 910"/>
          <p:cNvSpPr>
            <a:spLocks noChangeArrowheads="1"/>
          </p:cNvSpPr>
          <p:nvPr/>
        </p:nvSpPr>
        <p:spPr bwMode="auto">
          <a:xfrm rot="-5400000">
            <a:off x="4888384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0" name="Oval 911"/>
          <p:cNvSpPr>
            <a:spLocks noChangeArrowheads="1"/>
          </p:cNvSpPr>
          <p:nvPr/>
        </p:nvSpPr>
        <p:spPr bwMode="auto">
          <a:xfrm rot="-5400000">
            <a:off x="488838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1" name="Oval 912"/>
          <p:cNvSpPr>
            <a:spLocks noChangeArrowheads="1"/>
          </p:cNvSpPr>
          <p:nvPr/>
        </p:nvSpPr>
        <p:spPr bwMode="auto">
          <a:xfrm rot="-5400000">
            <a:off x="488838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2" name="Oval 913"/>
          <p:cNvSpPr>
            <a:spLocks noChangeArrowheads="1"/>
          </p:cNvSpPr>
          <p:nvPr/>
        </p:nvSpPr>
        <p:spPr bwMode="auto">
          <a:xfrm rot="-5400000">
            <a:off x="488838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3" name="Oval 914"/>
          <p:cNvSpPr>
            <a:spLocks noChangeArrowheads="1"/>
          </p:cNvSpPr>
          <p:nvPr/>
        </p:nvSpPr>
        <p:spPr bwMode="auto">
          <a:xfrm rot="-5400000">
            <a:off x="489155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4" name="Oval 915"/>
          <p:cNvSpPr>
            <a:spLocks noChangeArrowheads="1"/>
          </p:cNvSpPr>
          <p:nvPr/>
        </p:nvSpPr>
        <p:spPr bwMode="auto">
          <a:xfrm rot="-5400000">
            <a:off x="488520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5" name="Oval 916"/>
          <p:cNvSpPr>
            <a:spLocks noChangeArrowheads="1"/>
          </p:cNvSpPr>
          <p:nvPr/>
        </p:nvSpPr>
        <p:spPr bwMode="auto">
          <a:xfrm rot="-5400000">
            <a:off x="488520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6" name="Oval 917"/>
          <p:cNvSpPr>
            <a:spLocks noChangeArrowheads="1"/>
          </p:cNvSpPr>
          <p:nvPr/>
        </p:nvSpPr>
        <p:spPr bwMode="auto">
          <a:xfrm rot="-5400000">
            <a:off x="488520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7" name="Oval 918"/>
          <p:cNvSpPr>
            <a:spLocks noChangeArrowheads="1"/>
          </p:cNvSpPr>
          <p:nvPr/>
        </p:nvSpPr>
        <p:spPr bwMode="auto">
          <a:xfrm rot="-5400000">
            <a:off x="488520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8" name="Oval 919"/>
          <p:cNvSpPr>
            <a:spLocks noChangeArrowheads="1"/>
          </p:cNvSpPr>
          <p:nvPr/>
        </p:nvSpPr>
        <p:spPr bwMode="auto">
          <a:xfrm rot="-5400000">
            <a:off x="4885209" y="35267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9" name="Oval 920"/>
          <p:cNvSpPr>
            <a:spLocks noChangeArrowheads="1"/>
          </p:cNvSpPr>
          <p:nvPr/>
        </p:nvSpPr>
        <p:spPr bwMode="auto">
          <a:xfrm rot="-5400000">
            <a:off x="488520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0" name="Oval 921"/>
          <p:cNvSpPr>
            <a:spLocks noChangeArrowheads="1"/>
          </p:cNvSpPr>
          <p:nvPr/>
        </p:nvSpPr>
        <p:spPr bwMode="auto">
          <a:xfrm rot="-5400000">
            <a:off x="4885209" y="3240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1" name="Oval 922"/>
          <p:cNvSpPr>
            <a:spLocks noChangeArrowheads="1"/>
          </p:cNvSpPr>
          <p:nvPr/>
        </p:nvSpPr>
        <p:spPr bwMode="auto">
          <a:xfrm rot="-5400000">
            <a:off x="4885209" y="30964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2" name="Oval 923"/>
          <p:cNvSpPr>
            <a:spLocks noChangeArrowheads="1"/>
          </p:cNvSpPr>
          <p:nvPr/>
        </p:nvSpPr>
        <p:spPr bwMode="auto">
          <a:xfrm rot="-5400000">
            <a:off x="488520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3" name="Oval 924"/>
          <p:cNvSpPr>
            <a:spLocks noChangeArrowheads="1"/>
          </p:cNvSpPr>
          <p:nvPr/>
        </p:nvSpPr>
        <p:spPr bwMode="auto">
          <a:xfrm rot="-5400000">
            <a:off x="488520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4" name="Oval 925"/>
          <p:cNvSpPr>
            <a:spLocks noChangeArrowheads="1"/>
          </p:cNvSpPr>
          <p:nvPr/>
        </p:nvSpPr>
        <p:spPr bwMode="auto">
          <a:xfrm rot="-5400000">
            <a:off x="488838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5" name="Oval 926"/>
          <p:cNvSpPr>
            <a:spLocks noChangeArrowheads="1"/>
          </p:cNvSpPr>
          <p:nvPr/>
        </p:nvSpPr>
        <p:spPr bwMode="auto">
          <a:xfrm rot="-5400000">
            <a:off x="5028084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6" name="Oval 927"/>
          <p:cNvSpPr>
            <a:spLocks noChangeArrowheads="1"/>
          </p:cNvSpPr>
          <p:nvPr/>
        </p:nvSpPr>
        <p:spPr bwMode="auto">
          <a:xfrm rot="-5400000">
            <a:off x="5028084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7" name="Oval 928"/>
          <p:cNvSpPr>
            <a:spLocks noChangeArrowheads="1"/>
          </p:cNvSpPr>
          <p:nvPr/>
        </p:nvSpPr>
        <p:spPr bwMode="auto">
          <a:xfrm rot="-5400000">
            <a:off x="5028084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8" name="Oval 929"/>
          <p:cNvSpPr>
            <a:spLocks noChangeArrowheads="1"/>
          </p:cNvSpPr>
          <p:nvPr/>
        </p:nvSpPr>
        <p:spPr bwMode="auto">
          <a:xfrm rot="-5400000">
            <a:off x="5028084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9" name="Oval 930"/>
          <p:cNvSpPr>
            <a:spLocks noChangeArrowheads="1"/>
          </p:cNvSpPr>
          <p:nvPr/>
        </p:nvSpPr>
        <p:spPr bwMode="auto">
          <a:xfrm rot="-5400000">
            <a:off x="5028084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0" name="Oval 931"/>
          <p:cNvSpPr>
            <a:spLocks noChangeArrowheads="1"/>
          </p:cNvSpPr>
          <p:nvPr/>
        </p:nvSpPr>
        <p:spPr bwMode="auto">
          <a:xfrm rot="-5400000">
            <a:off x="5028084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1" name="Oval 932"/>
          <p:cNvSpPr>
            <a:spLocks noChangeArrowheads="1"/>
          </p:cNvSpPr>
          <p:nvPr/>
        </p:nvSpPr>
        <p:spPr bwMode="auto">
          <a:xfrm rot="-5400000">
            <a:off x="5028084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2" name="Oval 933"/>
          <p:cNvSpPr>
            <a:spLocks noChangeArrowheads="1"/>
          </p:cNvSpPr>
          <p:nvPr/>
        </p:nvSpPr>
        <p:spPr bwMode="auto">
          <a:xfrm rot="-5400000">
            <a:off x="5028084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3" name="Oval 934"/>
          <p:cNvSpPr>
            <a:spLocks noChangeArrowheads="1"/>
          </p:cNvSpPr>
          <p:nvPr/>
        </p:nvSpPr>
        <p:spPr bwMode="auto">
          <a:xfrm rot="-5400000">
            <a:off x="5028084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4" name="Oval 935"/>
          <p:cNvSpPr>
            <a:spLocks noChangeArrowheads="1"/>
          </p:cNvSpPr>
          <p:nvPr/>
        </p:nvSpPr>
        <p:spPr bwMode="auto">
          <a:xfrm rot="-5400000">
            <a:off x="5028084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5" name="Oval 936"/>
          <p:cNvSpPr>
            <a:spLocks noChangeArrowheads="1"/>
          </p:cNvSpPr>
          <p:nvPr/>
        </p:nvSpPr>
        <p:spPr bwMode="auto">
          <a:xfrm rot="-5400000">
            <a:off x="502808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6" name="Oval 937"/>
          <p:cNvSpPr>
            <a:spLocks noChangeArrowheads="1"/>
          </p:cNvSpPr>
          <p:nvPr/>
        </p:nvSpPr>
        <p:spPr bwMode="auto">
          <a:xfrm rot="-5400000">
            <a:off x="502808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7" name="Oval 938"/>
          <p:cNvSpPr>
            <a:spLocks noChangeArrowheads="1"/>
          </p:cNvSpPr>
          <p:nvPr/>
        </p:nvSpPr>
        <p:spPr bwMode="auto">
          <a:xfrm rot="-5400000">
            <a:off x="502808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8" name="Oval 939"/>
          <p:cNvSpPr>
            <a:spLocks noChangeArrowheads="1"/>
          </p:cNvSpPr>
          <p:nvPr/>
        </p:nvSpPr>
        <p:spPr bwMode="auto">
          <a:xfrm rot="-5400000">
            <a:off x="503125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9" name="Oval 940"/>
          <p:cNvSpPr>
            <a:spLocks noChangeArrowheads="1"/>
          </p:cNvSpPr>
          <p:nvPr/>
        </p:nvSpPr>
        <p:spPr bwMode="auto">
          <a:xfrm rot="-5400000">
            <a:off x="502490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0" name="Oval 941"/>
          <p:cNvSpPr>
            <a:spLocks noChangeArrowheads="1"/>
          </p:cNvSpPr>
          <p:nvPr/>
        </p:nvSpPr>
        <p:spPr bwMode="auto">
          <a:xfrm rot="-5400000">
            <a:off x="502490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1" name="Oval 942"/>
          <p:cNvSpPr>
            <a:spLocks noChangeArrowheads="1"/>
          </p:cNvSpPr>
          <p:nvPr/>
        </p:nvSpPr>
        <p:spPr bwMode="auto">
          <a:xfrm rot="-5400000">
            <a:off x="502490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2" name="Oval 943"/>
          <p:cNvSpPr>
            <a:spLocks noChangeArrowheads="1"/>
          </p:cNvSpPr>
          <p:nvPr/>
        </p:nvSpPr>
        <p:spPr bwMode="auto">
          <a:xfrm rot="-5400000">
            <a:off x="502490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3" name="Oval 944"/>
          <p:cNvSpPr>
            <a:spLocks noChangeArrowheads="1"/>
          </p:cNvSpPr>
          <p:nvPr/>
        </p:nvSpPr>
        <p:spPr bwMode="auto">
          <a:xfrm rot="-5400000">
            <a:off x="5024909" y="35267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4" name="Oval 945"/>
          <p:cNvSpPr>
            <a:spLocks noChangeArrowheads="1"/>
          </p:cNvSpPr>
          <p:nvPr/>
        </p:nvSpPr>
        <p:spPr bwMode="auto">
          <a:xfrm rot="-5400000">
            <a:off x="502490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5" name="Oval 946"/>
          <p:cNvSpPr>
            <a:spLocks noChangeArrowheads="1"/>
          </p:cNvSpPr>
          <p:nvPr/>
        </p:nvSpPr>
        <p:spPr bwMode="auto">
          <a:xfrm rot="-5400000">
            <a:off x="5024909" y="3240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6" name="Oval 947"/>
          <p:cNvSpPr>
            <a:spLocks noChangeArrowheads="1"/>
          </p:cNvSpPr>
          <p:nvPr/>
        </p:nvSpPr>
        <p:spPr bwMode="auto">
          <a:xfrm rot="-5400000">
            <a:off x="5024909" y="30964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7" name="Oval 948"/>
          <p:cNvSpPr>
            <a:spLocks noChangeArrowheads="1"/>
          </p:cNvSpPr>
          <p:nvPr/>
        </p:nvSpPr>
        <p:spPr bwMode="auto">
          <a:xfrm rot="-5400000">
            <a:off x="502490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8" name="Oval 949"/>
          <p:cNvSpPr>
            <a:spLocks noChangeArrowheads="1"/>
          </p:cNvSpPr>
          <p:nvPr/>
        </p:nvSpPr>
        <p:spPr bwMode="auto">
          <a:xfrm rot="-5400000">
            <a:off x="502490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9" name="Oval 950"/>
          <p:cNvSpPr>
            <a:spLocks noChangeArrowheads="1"/>
          </p:cNvSpPr>
          <p:nvPr/>
        </p:nvSpPr>
        <p:spPr bwMode="auto">
          <a:xfrm rot="-5400000">
            <a:off x="502808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0" name="Oval 951"/>
          <p:cNvSpPr>
            <a:spLocks noChangeArrowheads="1"/>
          </p:cNvSpPr>
          <p:nvPr/>
        </p:nvSpPr>
        <p:spPr bwMode="auto">
          <a:xfrm rot="-5400000">
            <a:off x="5172546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1" name="Oval 952"/>
          <p:cNvSpPr>
            <a:spLocks noChangeArrowheads="1"/>
          </p:cNvSpPr>
          <p:nvPr/>
        </p:nvSpPr>
        <p:spPr bwMode="auto">
          <a:xfrm rot="-5400000">
            <a:off x="5172546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2" name="Oval 953"/>
          <p:cNvSpPr>
            <a:spLocks noChangeArrowheads="1"/>
          </p:cNvSpPr>
          <p:nvPr/>
        </p:nvSpPr>
        <p:spPr bwMode="auto">
          <a:xfrm rot="-5400000">
            <a:off x="5172546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3" name="Oval 954"/>
          <p:cNvSpPr>
            <a:spLocks noChangeArrowheads="1"/>
          </p:cNvSpPr>
          <p:nvPr/>
        </p:nvSpPr>
        <p:spPr bwMode="auto">
          <a:xfrm rot="-5400000">
            <a:off x="5172546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4" name="Oval 955"/>
          <p:cNvSpPr>
            <a:spLocks noChangeArrowheads="1"/>
          </p:cNvSpPr>
          <p:nvPr/>
        </p:nvSpPr>
        <p:spPr bwMode="auto">
          <a:xfrm rot="-5400000">
            <a:off x="5172546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5" name="Oval 956"/>
          <p:cNvSpPr>
            <a:spLocks noChangeArrowheads="1"/>
          </p:cNvSpPr>
          <p:nvPr/>
        </p:nvSpPr>
        <p:spPr bwMode="auto">
          <a:xfrm rot="-5400000">
            <a:off x="5172546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6" name="Oval 957"/>
          <p:cNvSpPr>
            <a:spLocks noChangeArrowheads="1"/>
          </p:cNvSpPr>
          <p:nvPr/>
        </p:nvSpPr>
        <p:spPr bwMode="auto">
          <a:xfrm rot="-5400000">
            <a:off x="5172546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7" name="Oval 958"/>
          <p:cNvSpPr>
            <a:spLocks noChangeArrowheads="1"/>
          </p:cNvSpPr>
          <p:nvPr/>
        </p:nvSpPr>
        <p:spPr bwMode="auto">
          <a:xfrm rot="-5400000">
            <a:off x="5172546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8" name="Oval 959"/>
          <p:cNvSpPr>
            <a:spLocks noChangeArrowheads="1"/>
          </p:cNvSpPr>
          <p:nvPr/>
        </p:nvSpPr>
        <p:spPr bwMode="auto">
          <a:xfrm rot="-5400000">
            <a:off x="5172546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9" name="Oval 960"/>
          <p:cNvSpPr>
            <a:spLocks noChangeArrowheads="1"/>
          </p:cNvSpPr>
          <p:nvPr/>
        </p:nvSpPr>
        <p:spPr bwMode="auto">
          <a:xfrm rot="-5400000">
            <a:off x="5172546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0" name="Oval 961"/>
          <p:cNvSpPr>
            <a:spLocks noChangeArrowheads="1"/>
          </p:cNvSpPr>
          <p:nvPr/>
        </p:nvSpPr>
        <p:spPr bwMode="auto">
          <a:xfrm rot="-5400000">
            <a:off x="517254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1" name="Oval 962"/>
          <p:cNvSpPr>
            <a:spLocks noChangeArrowheads="1"/>
          </p:cNvSpPr>
          <p:nvPr/>
        </p:nvSpPr>
        <p:spPr bwMode="auto">
          <a:xfrm rot="-5400000">
            <a:off x="517254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2" name="Oval 963"/>
          <p:cNvSpPr>
            <a:spLocks noChangeArrowheads="1"/>
          </p:cNvSpPr>
          <p:nvPr/>
        </p:nvSpPr>
        <p:spPr bwMode="auto">
          <a:xfrm rot="-5400000">
            <a:off x="517254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3" name="Oval 964"/>
          <p:cNvSpPr>
            <a:spLocks noChangeArrowheads="1"/>
          </p:cNvSpPr>
          <p:nvPr/>
        </p:nvSpPr>
        <p:spPr bwMode="auto">
          <a:xfrm rot="-5400000">
            <a:off x="5175721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4" name="Oval 965"/>
          <p:cNvSpPr>
            <a:spLocks noChangeArrowheads="1"/>
          </p:cNvSpPr>
          <p:nvPr/>
        </p:nvSpPr>
        <p:spPr bwMode="auto">
          <a:xfrm rot="-5400000">
            <a:off x="5169371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5" name="Oval 966"/>
          <p:cNvSpPr>
            <a:spLocks noChangeArrowheads="1"/>
          </p:cNvSpPr>
          <p:nvPr/>
        </p:nvSpPr>
        <p:spPr bwMode="auto">
          <a:xfrm rot="-5400000">
            <a:off x="5169371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6" name="Oval 967"/>
          <p:cNvSpPr>
            <a:spLocks noChangeArrowheads="1"/>
          </p:cNvSpPr>
          <p:nvPr/>
        </p:nvSpPr>
        <p:spPr bwMode="auto">
          <a:xfrm rot="-5400000">
            <a:off x="5169371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7" name="Oval 968"/>
          <p:cNvSpPr>
            <a:spLocks noChangeArrowheads="1"/>
          </p:cNvSpPr>
          <p:nvPr/>
        </p:nvSpPr>
        <p:spPr bwMode="auto">
          <a:xfrm rot="-5400000">
            <a:off x="5169371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8" name="Oval 969"/>
          <p:cNvSpPr>
            <a:spLocks noChangeArrowheads="1"/>
          </p:cNvSpPr>
          <p:nvPr/>
        </p:nvSpPr>
        <p:spPr bwMode="auto">
          <a:xfrm rot="-5400000">
            <a:off x="5169371" y="35267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9" name="Oval 970"/>
          <p:cNvSpPr>
            <a:spLocks noChangeArrowheads="1"/>
          </p:cNvSpPr>
          <p:nvPr/>
        </p:nvSpPr>
        <p:spPr bwMode="auto">
          <a:xfrm rot="-5400000">
            <a:off x="5169371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0" name="Oval 971"/>
          <p:cNvSpPr>
            <a:spLocks noChangeArrowheads="1"/>
          </p:cNvSpPr>
          <p:nvPr/>
        </p:nvSpPr>
        <p:spPr bwMode="auto">
          <a:xfrm rot="-5400000">
            <a:off x="5169371" y="3240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1" name="Oval 972"/>
          <p:cNvSpPr>
            <a:spLocks noChangeArrowheads="1"/>
          </p:cNvSpPr>
          <p:nvPr/>
        </p:nvSpPr>
        <p:spPr bwMode="auto">
          <a:xfrm rot="-5400000">
            <a:off x="5169371" y="30964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2" name="Oval 973"/>
          <p:cNvSpPr>
            <a:spLocks noChangeArrowheads="1"/>
          </p:cNvSpPr>
          <p:nvPr/>
        </p:nvSpPr>
        <p:spPr bwMode="auto">
          <a:xfrm rot="-5400000">
            <a:off x="516937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3" name="Oval 974"/>
          <p:cNvSpPr>
            <a:spLocks noChangeArrowheads="1"/>
          </p:cNvSpPr>
          <p:nvPr/>
        </p:nvSpPr>
        <p:spPr bwMode="auto">
          <a:xfrm rot="-5400000">
            <a:off x="516937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4" name="Oval 975"/>
          <p:cNvSpPr>
            <a:spLocks noChangeArrowheads="1"/>
          </p:cNvSpPr>
          <p:nvPr/>
        </p:nvSpPr>
        <p:spPr bwMode="auto">
          <a:xfrm rot="-5400000">
            <a:off x="5172546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5" name="Oval 976"/>
          <p:cNvSpPr>
            <a:spLocks noChangeArrowheads="1"/>
          </p:cNvSpPr>
          <p:nvPr/>
        </p:nvSpPr>
        <p:spPr bwMode="auto">
          <a:xfrm rot="-5400000">
            <a:off x="5317009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6" name="Oval 977"/>
          <p:cNvSpPr>
            <a:spLocks noChangeArrowheads="1"/>
          </p:cNvSpPr>
          <p:nvPr/>
        </p:nvSpPr>
        <p:spPr bwMode="auto">
          <a:xfrm rot="-5400000">
            <a:off x="5317009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7" name="Oval 978"/>
          <p:cNvSpPr>
            <a:spLocks noChangeArrowheads="1"/>
          </p:cNvSpPr>
          <p:nvPr/>
        </p:nvSpPr>
        <p:spPr bwMode="auto">
          <a:xfrm rot="-5400000">
            <a:off x="5317009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8" name="Oval 979"/>
          <p:cNvSpPr>
            <a:spLocks noChangeArrowheads="1"/>
          </p:cNvSpPr>
          <p:nvPr/>
        </p:nvSpPr>
        <p:spPr bwMode="auto">
          <a:xfrm rot="-5400000">
            <a:off x="5317009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9" name="Oval 980"/>
          <p:cNvSpPr>
            <a:spLocks noChangeArrowheads="1"/>
          </p:cNvSpPr>
          <p:nvPr/>
        </p:nvSpPr>
        <p:spPr bwMode="auto">
          <a:xfrm rot="-5400000">
            <a:off x="5317009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0" name="Oval 981"/>
          <p:cNvSpPr>
            <a:spLocks noChangeArrowheads="1"/>
          </p:cNvSpPr>
          <p:nvPr/>
        </p:nvSpPr>
        <p:spPr bwMode="auto">
          <a:xfrm rot="-5400000">
            <a:off x="5317009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1" name="Oval 982"/>
          <p:cNvSpPr>
            <a:spLocks noChangeArrowheads="1"/>
          </p:cNvSpPr>
          <p:nvPr/>
        </p:nvSpPr>
        <p:spPr bwMode="auto">
          <a:xfrm rot="-5400000">
            <a:off x="5317009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2" name="Oval 983"/>
          <p:cNvSpPr>
            <a:spLocks noChangeArrowheads="1"/>
          </p:cNvSpPr>
          <p:nvPr/>
        </p:nvSpPr>
        <p:spPr bwMode="auto">
          <a:xfrm rot="-5400000">
            <a:off x="5317009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3" name="Oval 984"/>
          <p:cNvSpPr>
            <a:spLocks noChangeArrowheads="1"/>
          </p:cNvSpPr>
          <p:nvPr/>
        </p:nvSpPr>
        <p:spPr bwMode="auto">
          <a:xfrm rot="-5400000">
            <a:off x="5317009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4" name="Oval 985"/>
          <p:cNvSpPr>
            <a:spLocks noChangeArrowheads="1"/>
          </p:cNvSpPr>
          <p:nvPr/>
        </p:nvSpPr>
        <p:spPr bwMode="auto">
          <a:xfrm rot="-5400000">
            <a:off x="5317009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5" name="Oval 986"/>
          <p:cNvSpPr>
            <a:spLocks noChangeArrowheads="1"/>
          </p:cNvSpPr>
          <p:nvPr/>
        </p:nvSpPr>
        <p:spPr bwMode="auto">
          <a:xfrm rot="-5400000">
            <a:off x="5317009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6" name="Oval 987"/>
          <p:cNvSpPr>
            <a:spLocks noChangeArrowheads="1"/>
          </p:cNvSpPr>
          <p:nvPr/>
        </p:nvSpPr>
        <p:spPr bwMode="auto">
          <a:xfrm rot="-5400000">
            <a:off x="5317009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7" name="Oval 988"/>
          <p:cNvSpPr>
            <a:spLocks noChangeArrowheads="1"/>
          </p:cNvSpPr>
          <p:nvPr/>
        </p:nvSpPr>
        <p:spPr bwMode="auto">
          <a:xfrm rot="-5400000">
            <a:off x="5317009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8" name="Oval 989"/>
          <p:cNvSpPr>
            <a:spLocks noChangeArrowheads="1"/>
          </p:cNvSpPr>
          <p:nvPr/>
        </p:nvSpPr>
        <p:spPr bwMode="auto">
          <a:xfrm rot="-5400000">
            <a:off x="5320184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9" name="Oval 990"/>
          <p:cNvSpPr>
            <a:spLocks noChangeArrowheads="1"/>
          </p:cNvSpPr>
          <p:nvPr/>
        </p:nvSpPr>
        <p:spPr bwMode="auto">
          <a:xfrm rot="-5400000">
            <a:off x="5313834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0" name="Oval 991"/>
          <p:cNvSpPr>
            <a:spLocks noChangeArrowheads="1"/>
          </p:cNvSpPr>
          <p:nvPr/>
        </p:nvSpPr>
        <p:spPr bwMode="auto">
          <a:xfrm rot="-5400000">
            <a:off x="5313834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1" name="Oval 992"/>
          <p:cNvSpPr>
            <a:spLocks noChangeArrowheads="1"/>
          </p:cNvSpPr>
          <p:nvPr/>
        </p:nvSpPr>
        <p:spPr bwMode="auto">
          <a:xfrm rot="-5400000">
            <a:off x="5313834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2" name="Oval 993"/>
          <p:cNvSpPr>
            <a:spLocks noChangeArrowheads="1"/>
          </p:cNvSpPr>
          <p:nvPr/>
        </p:nvSpPr>
        <p:spPr bwMode="auto">
          <a:xfrm rot="-5400000">
            <a:off x="5313834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3" name="Oval 994"/>
          <p:cNvSpPr>
            <a:spLocks noChangeArrowheads="1"/>
          </p:cNvSpPr>
          <p:nvPr/>
        </p:nvSpPr>
        <p:spPr bwMode="auto">
          <a:xfrm rot="-5400000">
            <a:off x="5313834" y="35267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4" name="Oval 995"/>
          <p:cNvSpPr>
            <a:spLocks noChangeArrowheads="1"/>
          </p:cNvSpPr>
          <p:nvPr/>
        </p:nvSpPr>
        <p:spPr bwMode="auto">
          <a:xfrm rot="-5400000">
            <a:off x="5313834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5" name="Oval 996"/>
          <p:cNvSpPr>
            <a:spLocks noChangeArrowheads="1"/>
          </p:cNvSpPr>
          <p:nvPr/>
        </p:nvSpPr>
        <p:spPr bwMode="auto">
          <a:xfrm rot="-5400000">
            <a:off x="5313834" y="3240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6" name="Oval 997"/>
          <p:cNvSpPr>
            <a:spLocks noChangeArrowheads="1"/>
          </p:cNvSpPr>
          <p:nvPr/>
        </p:nvSpPr>
        <p:spPr bwMode="auto">
          <a:xfrm rot="-5400000">
            <a:off x="5313834" y="30964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7" name="Oval 998"/>
          <p:cNvSpPr>
            <a:spLocks noChangeArrowheads="1"/>
          </p:cNvSpPr>
          <p:nvPr/>
        </p:nvSpPr>
        <p:spPr bwMode="auto">
          <a:xfrm rot="-5400000">
            <a:off x="5313834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8" name="Oval 999"/>
          <p:cNvSpPr>
            <a:spLocks noChangeArrowheads="1"/>
          </p:cNvSpPr>
          <p:nvPr/>
        </p:nvSpPr>
        <p:spPr bwMode="auto">
          <a:xfrm rot="-5400000">
            <a:off x="5313834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9" name="Oval 1000"/>
          <p:cNvSpPr>
            <a:spLocks noChangeArrowheads="1"/>
          </p:cNvSpPr>
          <p:nvPr/>
        </p:nvSpPr>
        <p:spPr bwMode="auto">
          <a:xfrm rot="-5400000">
            <a:off x="5317009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0" name="Oval 1001"/>
          <p:cNvSpPr>
            <a:spLocks noChangeArrowheads="1"/>
          </p:cNvSpPr>
          <p:nvPr/>
        </p:nvSpPr>
        <p:spPr bwMode="auto">
          <a:xfrm rot="-5400000">
            <a:off x="5461471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1" name="Oval 1002"/>
          <p:cNvSpPr>
            <a:spLocks noChangeArrowheads="1"/>
          </p:cNvSpPr>
          <p:nvPr/>
        </p:nvSpPr>
        <p:spPr bwMode="auto">
          <a:xfrm rot="-5400000">
            <a:off x="5461471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2" name="Oval 1003"/>
          <p:cNvSpPr>
            <a:spLocks noChangeArrowheads="1"/>
          </p:cNvSpPr>
          <p:nvPr/>
        </p:nvSpPr>
        <p:spPr bwMode="auto">
          <a:xfrm rot="-5400000">
            <a:off x="5461471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3" name="Oval 1004"/>
          <p:cNvSpPr>
            <a:spLocks noChangeArrowheads="1"/>
          </p:cNvSpPr>
          <p:nvPr/>
        </p:nvSpPr>
        <p:spPr bwMode="auto">
          <a:xfrm rot="-5400000">
            <a:off x="5461471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4" name="Oval 1005"/>
          <p:cNvSpPr>
            <a:spLocks noChangeArrowheads="1"/>
          </p:cNvSpPr>
          <p:nvPr/>
        </p:nvSpPr>
        <p:spPr bwMode="auto">
          <a:xfrm rot="-5400000">
            <a:off x="5461471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5" name="Oval 1006"/>
          <p:cNvSpPr>
            <a:spLocks noChangeArrowheads="1"/>
          </p:cNvSpPr>
          <p:nvPr/>
        </p:nvSpPr>
        <p:spPr bwMode="auto">
          <a:xfrm rot="-5400000">
            <a:off x="5461471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6" name="Oval 1007"/>
          <p:cNvSpPr>
            <a:spLocks noChangeArrowheads="1"/>
          </p:cNvSpPr>
          <p:nvPr/>
        </p:nvSpPr>
        <p:spPr bwMode="auto">
          <a:xfrm rot="-5400000">
            <a:off x="5461471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7" name="Oval 1008"/>
          <p:cNvSpPr>
            <a:spLocks noChangeArrowheads="1"/>
          </p:cNvSpPr>
          <p:nvPr/>
        </p:nvSpPr>
        <p:spPr bwMode="auto">
          <a:xfrm rot="-5400000">
            <a:off x="5461471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8" name="Oval 1009"/>
          <p:cNvSpPr>
            <a:spLocks noChangeArrowheads="1"/>
          </p:cNvSpPr>
          <p:nvPr/>
        </p:nvSpPr>
        <p:spPr bwMode="auto">
          <a:xfrm rot="-5400000">
            <a:off x="5461471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9" name="Oval 1010"/>
          <p:cNvSpPr>
            <a:spLocks noChangeArrowheads="1"/>
          </p:cNvSpPr>
          <p:nvPr/>
        </p:nvSpPr>
        <p:spPr bwMode="auto">
          <a:xfrm rot="-5400000">
            <a:off x="5461471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0" name="Oval 1011"/>
          <p:cNvSpPr>
            <a:spLocks noChangeArrowheads="1"/>
          </p:cNvSpPr>
          <p:nvPr/>
        </p:nvSpPr>
        <p:spPr bwMode="auto">
          <a:xfrm rot="-5400000">
            <a:off x="546147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1" name="Oval 1012"/>
          <p:cNvSpPr>
            <a:spLocks noChangeArrowheads="1"/>
          </p:cNvSpPr>
          <p:nvPr/>
        </p:nvSpPr>
        <p:spPr bwMode="auto">
          <a:xfrm rot="-5400000">
            <a:off x="546147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2" name="Oval 1013"/>
          <p:cNvSpPr>
            <a:spLocks noChangeArrowheads="1"/>
          </p:cNvSpPr>
          <p:nvPr/>
        </p:nvSpPr>
        <p:spPr bwMode="auto">
          <a:xfrm rot="-5400000">
            <a:off x="546147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3" name="Oval 1014"/>
          <p:cNvSpPr>
            <a:spLocks noChangeArrowheads="1"/>
          </p:cNvSpPr>
          <p:nvPr/>
        </p:nvSpPr>
        <p:spPr bwMode="auto">
          <a:xfrm rot="-5400000">
            <a:off x="5464646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4" name="Oval 1015"/>
          <p:cNvSpPr>
            <a:spLocks noChangeArrowheads="1"/>
          </p:cNvSpPr>
          <p:nvPr/>
        </p:nvSpPr>
        <p:spPr bwMode="auto">
          <a:xfrm rot="-5400000">
            <a:off x="545829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5" name="Oval 1016"/>
          <p:cNvSpPr>
            <a:spLocks noChangeArrowheads="1"/>
          </p:cNvSpPr>
          <p:nvPr/>
        </p:nvSpPr>
        <p:spPr bwMode="auto">
          <a:xfrm rot="-5400000">
            <a:off x="545829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6" name="Oval 1017"/>
          <p:cNvSpPr>
            <a:spLocks noChangeArrowheads="1"/>
          </p:cNvSpPr>
          <p:nvPr/>
        </p:nvSpPr>
        <p:spPr bwMode="auto">
          <a:xfrm rot="-5400000">
            <a:off x="545829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7" name="Oval 1018"/>
          <p:cNvSpPr>
            <a:spLocks noChangeArrowheads="1"/>
          </p:cNvSpPr>
          <p:nvPr/>
        </p:nvSpPr>
        <p:spPr bwMode="auto">
          <a:xfrm rot="-5400000">
            <a:off x="545829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8" name="Oval 1019"/>
          <p:cNvSpPr>
            <a:spLocks noChangeArrowheads="1"/>
          </p:cNvSpPr>
          <p:nvPr/>
        </p:nvSpPr>
        <p:spPr bwMode="auto">
          <a:xfrm rot="-5400000">
            <a:off x="5458296" y="35267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9" name="Oval 1020"/>
          <p:cNvSpPr>
            <a:spLocks noChangeArrowheads="1"/>
          </p:cNvSpPr>
          <p:nvPr/>
        </p:nvSpPr>
        <p:spPr bwMode="auto">
          <a:xfrm rot="-5400000">
            <a:off x="545829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0" name="Oval 1021"/>
          <p:cNvSpPr>
            <a:spLocks noChangeArrowheads="1"/>
          </p:cNvSpPr>
          <p:nvPr/>
        </p:nvSpPr>
        <p:spPr bwMode="auto">
          <a:xfrm rot="-5400000">
            <a:off x="5458296" y="3240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1" name="Oval 1022"/>
          <p:cNvSpPr>
            <a:spLocks noChangeArrowheads="1"/>
          </p:cNvSpPr>
          <p:nvPr/>
        </p:nvSpPr>
        <p:spPr bwMode="auto">
          <a:xfrm rot="-5400000">
            <a:off x="5458296" y="30964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2" name="Oval 1023"/>
          <p:cNvSpPr>
            <a:spLocks noChangeArrowheads="1"/>
          </p:cNvSpPr>
          <p:nvPr/>
        </p:nvSpPr>
        <p:spPr bwMode="auto">
          <a:xfrm rot="-5400000">
            <a:off x="545829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3" name="Oval 1024"/>
          <p:cNvSpPr>
            <a:spLocks noChangeArrowheads="1"/>
          </p:cNvSpPr>
          <p:nvPr/>
        </p:nvSpPr>
        <p:spPr bwMode="auto">
          <a:xfrm rot="-5400000">
            <a:off x="5458296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4" name="Oval 1025"/>
          <p:cNvSpPr>
            <a:spLocks noChangeArrowheads="1"/>
          </p:cNvSpPr>
          <p:nvPr/>
        </p:nvSpPr>
        <p:spPr bwMode="auto">
          <a:xfrm rot="-5400000">
            <a:off x="546147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5" name="Line 1102"/>
          <p:cNvSpPr>
            <a:spLocks noChangeShapeType="1"/>
          </p:cNvSpPr>
          <p:nvPr/>
        </p:nvSpPr>
        <p:spPr bwMode="auto">
          <a:xfrm rot="-5400000">
            <a:off x="4501034" y="457921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96" name="Oval 1103"/>
          <p:cNvSpPr>
            <a:spLocks noChangeArrowheads="1"/>
          </p:cNvSpPr>
          <p:nvPr/>
        </p:nvSpPr>
        <p:spPr bwMode="auto">
          <a:xfrm rot="-5400000">
            <a:off x="5607521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7" name="Oval 1104"/>
          <p:cNvSpPr>
            <a:spLocks noChangeArrowheads="1"/>
          </p:cNvSpPr>
          <p:nvPr/>
        </p:nvSpPr>
        <p:spPr bwMode="auto">
          <a:xfrm rot="-5400000">
            <a:off x="5607521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8" name="Oval 1105"/>
          <p:cNvSpPr>
            <a:spLocks noChangeArrowheads="1"/>
          </p:cNvSpPr>
          <p:nvPr/>
        </p:nvSpPr>
        <p:spPr bwMode="auto">
          <a:xfrm rot="-5400000">
            <a:off x="5607521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9" name="Oval 1106"/>
          <p:cNvSpPr>
            <a:spLocks noChangeArrowheads="1"/>
          </p:cNvSpPr>
          <p:nvPr/>
        </p:nvSpPr>
        <p:spPr bwMode="auto">
          <a:xfrm rot="-5400000">
            <a:off x="5607521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0" name="Oval 1107"/>
          <p:cNvSpPr>
            <a:spLocks noChangeArrowheads="1"/>
          </p:cNvSpPr>
          <p:nvPr/>
        </p:nvSpPr>
        <p:spPr bwMode="auto">
          <a:xfrm rot="-5400000">
            <a:off x="5607521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1" name="Oval 1108"/>
          <p:cNvSpPr>
            <a:spLocks noChangeArrowheads="1"/>
          </p:cNvSpPr>
          <p:nvPr/>
        </p:nvSpPr>
        <p:spPr bwMode="auto">
          <a:xfrm rot="-5400000">
            <a:off x="5607521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2" name="Oval 1109"/>
          <p:cNvSpPr>
            <a:spLocks noChangeArrowheads="1"/>
          </p:cNvSpPr>
          <p:nvPr/>
        </p:nvSpPr>
        <p:spPr bwMode="auto">
          <a:xfrm rot="-5400000">
            <a:off x="5607521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3" name="Oval 1110"/>
          <p:cNvSpPr>
            <a:spLocks noChangeArrowheads="1"/>
          </p:cNvSpPr>
          <p:nvPr/>
        </p:nvSpPr>
        <p:spPr bwMode="auto">
          <a:xfrm rot="-5400000">
            <a:off x="5607521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4" name="Oval 1111"/>
          <p:cNvSpPr>
            <a:spLocks noChangeArrowheads="1"/>
          </p:cNvSpPr>
          <p:nvPr/>
        </p:nvSpPr>
        <p:spPr bwMode="auto">
          <a:xfrm rot="-5400000">
            <a:off x="5607521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5" name="Oval 1112"/>
          <p:cNvSpPr>
            <a:spLocks noChangeArrowheads="1"/>
          </p:cNvSpPr>
          <p:nvPr/>
        </p:nvSpPr>
        <p:spPr bwMode="auto">
          <a:xfrm rot="-5400000">
            <a:off x="5607521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6" name="Oval 1113"/>
          <p:cNvSpPr>
            <a:spLocks noChangeArrowheads="1"/>
          </p:cNvSpPr>
          <p:nvPr/>
        </p:nvSpPr>
        <p:spPr bwMode="auto">
          <a:xfrm rot="-5400000">
            <a:off x="560752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7" name="Oval 1114"/>
          <p:cNvSpPr>
            <a:spLocks noChangeArrowheads="1"/>
          </p:cNvSpPr>
          <p:nvPr/>
        </p:nvSpPr>
        <p:spPr bwMode="auto">
          <a:xfrm rot="-5400000">
            <a:off x="560752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8" name="Oval 1115"/>
          <p:cNvSpPr>
            <a:spLocks noChangeArrowheads="1"/>
          </p:cNvSpPr>
          <p:nvPr/>
        </p:nvSpPr>
        <p:spPr bwMode="auto">
          <a:xfrm rot="-5400000">
            <a:off x="560752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9" name="Oval 1116"/>
          <p:cNvSpPr>
            <a:spLocks noChangeArrowheads="1"/>
          </p:cNvSpPr>
          <p:nvPr/>
        </p:nvSpPr>
        <p:spPr bwMode="auto">
          <a:xfrm rot="-5400000">
            <a:off x="5610696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0" name="Oval 1117"/>
          <p:cNvSpPr>
            <a:spLocks noChangeArrowheads="1"/>
          </p:cNvSpPr>
          <p:nvPr/>
        </p:nvSpPr>
        <p:spPr bwMode="auto">
          <a:xfrm rot="-5400000">
            <a:off x="560434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1" name="Oval 1118"/>
          <p:cNvSpPr>
            <a:spLocks noChangeArrowheads="1"/>
          </p:cNvSpPr>
          <p:nvPr/>
        </p:nvSpPr>
        <p:spPr bwMode="auto">
          <a:xfrm rot="-5400000">
            <a:off x="560434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2" name="Oval 1119"/>
          <p:cNvSpPr>
            <a:spLocks noChangeArrowheads="1"/>
          </p:cNvSpPr>
          <p:nvPr/>
        </p:nvSpPr>
        <p:spPr bwMode="auto">
          <a:xfrm rot="-5400000">
            <a:off x="560434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3" name="Oval 1120"/>
          <p:cNvSpPr>
            <a:spLocks noChangeArrowheads="1"/>
          </p:cNvSpPr>
          <p:nvPr/>
        </p:nvSpPr>
        <p:spPr bwMode="auto">
          <a:xfrm rot="-5400000">
            <a:off x="560434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4" name="Oval 1121"/>
          <p:cNvSpPr>
            <a:spLocks noChangeArrowheads="1"/>
          </p:cNvSpPr>
          <p:nvPr/>
        </p:nvSpPr>
        <p:spPr bwMode="auto">
          <a:xfrm rot="-5400000">
            <a:off x="5604346" y="35267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5" name="Oval 1122"/>
          <p:cNvSpPr>
            <a:spLocks noChangeArrowheads="1"/>
          </p:cNvSpPr>
          <p:nvPr/>
        </p:nvSpPr>
        <p:spPr bwMode="auto">
          <a:xfrm rot="-5400000">
            <a:off x="560434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6" name="Oval 1123"/>
          <p:cNvSpPr>
            <a:spLocks noChangeArrowheads="1"/>
          </p:cNvSpPr>
          <p:nvPr/>
        </p:nvSpPr>
        <p:spPr bwMode="auto">
          <a:xfrm rot="-5400000">
            <a:off x="5604346" y="3240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7" name="Oval 1124"/>
          <p:cNvSpPr>
            <a:spLocks noChangeArrowheads="1"/>
          </p:cNvSpPr>
          <p:nvPr/>
        </p:nvSpPr>
        <p:spPr bwMode="auto">
          <a:xfrm rot="-5400000">
            <a:off x="5604346" y="30964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8" name="Oval 1125"/>
          <p:cNvSpPr>
            <a:spLocks noChangeArrowheads="1"/>
          </p:cNvSpPr>
          <p:nvPr/>
        </p:nvSpPr>
        <p:spPr bwMode="auto">
          <a:xfrm rot="-5400000">
            <a:off x="560434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9" name="Oval 1126"/>
          <p:cNvSpPr>
            <a:spLocks noChangeArrowheads="1"/>
          </p:cNvSpPr>
          <p:nvPr/>
        </p:nvSpPr>
        <p:spPr bwMode="auto">
          <a:xfrm rot="-5400000">
            <a:off x="5604346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0" name="Oval 1127"/>
          <p:cNvSpPr>
            <a:spLocks noChangeArrowheads="1"/>
          </p:cNvSpPr>
          <p:nvPr/>
        </p:nvSpPr>
        <p:spPr bwMode="auto">
          <a:xfrm rot="-5400000">
            <a:off x="560752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1" name="Oval 1128"/>
          <p:cNvSpPr>
            <a:spLocks noChangeArrowheads="1"/>
          </p:cNvSpPr>
          <p:nvPr/>
        </p:nvSpPr>
        <p:spPr bwMode="auto">
          <a:xfrm rot="-5400000">
            <a:off x="5747221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2" name="Oval 1129"/>
          <p:cNvSpPr>
            <a:spLocks noChangeArrowheads="1"/>
          </p:cNvSpPr>
          <p:nvPr/>
        </p:nvSpPr>
        <p:spPr bwMode="auto">
          <a:xfrm rot="-5400000">
            <a:off x="5747221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3" name="Oval 1130"/>
          <p:cNvSpPr>
            <a:spLocks noChangeArrowheads="1"/>
          </p:cNvSpPr>
          <p:nvPr/>
        </p:nvSpPr>
        <p:spPr bwMode="auto">
          <a:xfrm rot="-5400000">
            <a:off x="5747221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4" name="Oval 1131"/>
          <p:cNvSpPr>
            <a:spLocks noChangeArrowheads="1"/>
          </p:cNvSpPr>
          <p:nvPr/>
        </p:nvSpPr>
        <p:spPr bwMode="auto">
          <a:xfrm rot="-5400000">
            <a:off x="5747221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5" name="Oval 1132"/>
          <p:cNvSpPr>
            <a:spLocks noChangeArrowheads="1"/>
          </p:cNvSpPr>
          <p:nvPr/>
        </p:nvSpPr>
        <p:spPr bwMode="auto">
          <a:xfrm rot="-5400000">
            <a:off x="5747221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6" name="Oval 1133"/>
          <p:cNvSpPr>
            <a:spLocks noChangeArrowheads="1"/>
          </p:cNvSpPr>
          <p:nvPr/>
        </p:nvSpPr>
        <p:spPr bwMode="auto">
          <a:xfrm rot="-5400000">
            <a:off x="5747221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7" name="Oval 1134"/>
          <p:cNvSpPr>
            <a:spLocks noChangeArrowheads="1"/>
          </p:cNvSpPr>
          <p:nvPr/>
        </p:nvSpPr>
        <p:spPr bwMode="auto">
          <a:xfrm rot="-5400000">
            <a:off x="5747221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8" name="Oval 1135"/>
          <p:cNvSpPr>
            <a:spLocks noChangeArrowheads="1"/>
          </p:cNvSpPr>
          <p:nvPr/>
        </p:nvSpPr>
        <p:spPr bwMode="auto">
          <a:xfrm rot="-5400000">
            <a:off x="5747221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9" name="Oval 1136"/>
          <p:cNvSpPr>
            <a:spLocks noChangeArrowheads="1"/>
          </p:cNvSpPr>
          <p:nvPr/>
        </p:nvSpPr>
        <p:spPr bwMode="auto">
          <a:xfrm rot="-5400000">
            <a:off x="5747221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0" name="Oval 1137"/>
          <p:cNvSpPr>
            <a:spLocks noChangeArrowheads="1"/>
          </p:cNvSpPr>
          <p:nvPr/>
        </p:nvSpPr>
        <p:spPr bwMode="auto">
          <a:xfrm rot="-5400000">
            <a:off x="5747221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1" name="Oval 1138"/>
          <p:cNvSpPr>
            <a:spLocks noChangeArrowheads="1"/>
          </p:cNvSpPr>
          <p:nvPr/>
        </p:nvSpPr>
        <p:spPr bwMode="auto">
          <a:xfrm rot="-5400000">
            <a:off x="5747221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2" name="Oval 1139"/>
          <p:cNvSpPr>
            <a:spLocks noChangeArrowheads="1"/>
          </p:cNvSpPr>
          <p:nvPr/>
        </p:nvSpPr>
        <p:spPr bwMode="auto">
          <a:xfrm rot="-5400000">
            <a:off x="5747221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3" name="Oval 1140"/>
          <p:cNvSpPr>
            <a:spLocks noChangeArrowheads="1"/>
          </p:cNvSpPr>
          <p:nvPr/>
        </p:nvSpPr>
        <p:spPr bwMode="auto">
          <a:xfrm rot="-5400000">
            <a:off x="5747221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4" name="Oval 1141"/>
          <p:cNvSpPr>
            <a:spLocks noChangeArrowheads="1"/>
          </p:cNvSpPr>
          <p:nvPr/>
        </p:nvSpPr>
        <p:spPr bwMode="auto">
          <a:xfrm rot="-5400000">
            <a:off x="5750396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5" name="Oval 1142"/>
          <p:cNvSpPr>
            <a:spLocks noChangeArrowheads="1"/>
          </p:cNvSpPr>
          <p:nvPr/>
        </p:nvSpPr>
        <p:spPr bwMode="auto">
          <a:xfrm rot="-5400000">
            <a:off x="5744046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6" name="Oval 1143"/>
          <p:cNvSpPr>
            <a:spLocks noChangeArrowheads="1"/>
          </p:cNvSpPr>
          <p:nvPr/>
        </p:nvSpPr>
        <p:spPr bwMode="auto">
          <a:xfrm rot="-5400000">
            <a:off x="5744046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7" name="Oval 1144"/>
          <p:cNvSpPr>
            <a:spLocks noChangeArrowheads="1"/>
          </p:cNvSpPr>
          <p:nvPr/>
        </p:nvSpPr>
        <p:spPr bwMode="auto">
          <a:xfrm rot="-5400000">
            <a:off x="5744046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8" name="Oval 1145"/>
          <p:cNvSpPr>
            <a:spLocks noChangeArrowheads="1"/>
          </p:cNvSpPr>
          <p:nvPr/>
        </p:nvSpPr>
        <p:spPr bwMode="auto">
          <a:xfrm rot="-5400000">
            <a:off x="5744046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9" name="Oval 1146"/>
          <p:cNvSpPr>
            <a:spLocks noChangeArrowheads="1"/>
          </p:cNvSpPr>
          <p:nvPr/>
        </p:nvSpPr>
        <p:spPr bwMode="auto">
          <a:xfrm rot="-5400000">
            <a:off x="5744046" y="35267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0" name="Oval 1147"/>
          <p:cNvSpPr>
            <a:spLocks noChangeArrowheads="1"/>
          </p:cNvSpPr>
          <p:nvPr/>
        </p:nvSpPr>
        <p:spPr bwMode="auto">
          <a:xfrm rot="-5400000">
            <a:off x="5744046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1" name="Oval 1148"/>
          <p:cNvSpPr>
            <a:spLocks noChangeArrowheads="1"/>
          </p:cNvSpPr>
          <p:nvPr/>
        </p:nvSpPr>
        <p:spPr bwMode="auto">
          <a:xfrm rot="-5400000">
            <a:off x="5744046" y="3240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2" name="Oval 1149"/>
          <p:cNvSpPr>
            <a:spLocks noChangeArrowheads="1"/>
          </p:cNvSpPr>
          <p:nvPr/>
        </p:nvSpPr>
        <p:spPr bwMode="auto">
          <a:xfrm rot="-5400000">
            <a:off x="5744046" y="30964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3" name="Oval 1150"/>
          <p:cNvSpPr>
            <a:spLocks noChangeArrowheads="1"/>
          </p:cNvSpPr>
          <p:nvPr/>
        </p:nvSpPr>
        <p:spPr bwMode="auto">
          <a:xfrm rot="-5400000">
            <a:off x="5744046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4" name="Oval 1151"/>
          <p:cNvSpPr>
            <a:spLocks noChangeArrowheads="1"/>
          </p:cNvSpPr>
          <p:nvPr/>
        </p:nvSpPr>
        <p:spPr bwMode="auto">
          <a:xfrm rot="-5400000">
            <a:off x="5744046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5" name="Oval 1152"/>
          <p:cNvSpPr>
            <a:spLocks noChangeArrowheads="1"/>
          </p:cNvSpPr>
          <p:nvPr/>
        </p:nvSpPr>
        <p:spPr bwMode="auto">
          <a:xfrm rot="-5400000">
            <a:off x="5747221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6" name="Oval 1153"/>
          <p:cNvSpPr>
            <a:spLocks noChangeArrowheads="1"/>
          </p:cNvSpPr>
          <p:nvPr/>
        </p:nvSpPr>
        <p:spPr bwMode="auto">
          <a:xfrm rot="-5400000">
            <a:off x="5891684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7" name="Oval 1154"/>
          <p:cNvSpPr>
            <a:spLocks noChangeArrowheads="1"/>
          </p:cNvSpPr>
          <p:nvPr/>
        </p:nvSpPr>
        <p:spPr bwMode="auto">
          <a:xfrm rot="-5400000">
            <a:off x="5891684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8" name="Oval 1155"/>
          <p:cNvSpPr>
            <a:spLocks noChangeArrowheads="1"/>
          </p:cNvSpPr>
          <p:nvPr/>
        </p:nvSpPr>
        <p:spPr bwMode="auto">
          <a:xfrm rot="-5400000">
            <a:off x="5891684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9" name="Oval 1156"/>
          <p:cNvSpPr>
            <a:spLocks noChangeArrowheads="1"/>
          </p:cNvSpPr>
          <p:nvPr/>
        </p:nvSpPr>
        <p:spPr bwMode="auto">
          <a:xfrm rot="-5400000">
            <a:off x="5891684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0" name="Oval 1157"/>
          <p:cNvSpPr>
            <a:spLocks noChangeArrowheads="1"/>
          </p:cNvSpPr>
          <p:nvPr/>
        </p:nvSpPr>
        <p:spPr bwMode="auto">
          <a:xfrm rot="-5400000">
            <a:off x="5891684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1" name="Oval 1158"/>
          <p:cNvSpPr>
            <a:spLocks noChangeArrowheads="1"/>
          </p:cNvSpPr>
          <p:nvPr/>
        </p:nvSpPr>
        <p:spPr bwMode="auto">
          <a:xfrm rot="-5400000">
            <a:off x="5891684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2" name="Oval 1159"/>
          <p:cNvSpPr>
            <a:spLocks noChangeArrowheads="1"/>
          </p:cNvSpPr>
          <p:nvPr/>
        </p:nvSpPr>
        <p:spPr bwMode="auto">
          <a:xfrm rot="-5400000">
            <a:off x="5891684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3" name="Oval 1160"/>
          <p:cNvSpPr>
            <a:spLocks noChangeArrowheads="1"/>
          </p:cNvSpPr>
          <p:nvPr/>
        </p:nvSpPr>
        <p:spPr bwMode="auto">
          <a:xfrm rot="-5400000">
            <a:off x="5891684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4" name="Oval 1161"/>
          <p:cNvSpPr>
            <a:spLocks noChangeArrowheads="1"/>
          </p:cNvSpPr>
          <p:nvPr/>
        </p:nvSpPr>
        <p:spPr bwMode="auto">
          <a:xfrm rot="-5400000">
            <a:off x="5891684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5" name="Oval 1162"/>
          <p:cNvSpPr>
            <a:spLocks noChangeArrowheads="1"/>
          </p:cNvSpPr>
          <p:nvPr/>
        </p:nvSpPr>
        <p:spPr bwMode="auto">
          <a:xfrm rot="-5400000">
            <a:off x="5891684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6" name="Oval 1163"/>
          <p:cNvSpPr>
            <a:spLocks noChangeArrowheads="1"/>
          </p:cNvSpPr>
          <p:nvPr/>
        </p:nvSpPr>
        <p:spPr bwMode="auto">
          <a:xfrm rot="-5400000">
            <a:off x="5891684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7" name="Oval 1164"/>
          <p:cNvSpPr>
            <a:spLocks noChangeArrowheads="1"/>
          </p:cNvSpPr>
          <p:nvPr/>
        </p:nvSpPr>
        <p:spPr bwMode="auto">
          <a:xfrm rot="-5400000">
            <a:off x="5891684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8" name="Oval 1165"/>
          <p:cNvSpPr>
            <a:spLocks noChangeArrowheads="1"/>
          </p:cNvSpPr>
          <p:nvPr/>
        </p:nvSpPr>
        <p:spPr bwMode="auto">
          <a:xfrm rot="-5400000">
            <a:off x="5891684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9" name="Oval 1166"/>
          <p:cNvSpPr>
            <a:spLocks noChangeArrowheads="1"/>
          </p:cNvSpPr>
          <p:nvPr/>
        </p:nvSpPr>
        <p:spPr bwMode="auto">
          <a:xfrm rot="-5400000">
            <a:off x="5894859" y="62635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0" name="Oval 1167"/>
          <p:cNvSpPr>
            <a:spLocks noChangeArrowheads="1"/>
          </p:cNvSpPr>
          <p:nvPr/>
        </p:nvSpPr>
        <p:spPr bwMode="auto">
          <a:xfrm rot="-5400000">
            <a:off x="5888509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1" name="Oval 1168"/>
          <p:cNvSpPr>
            <a:spLocks noChangeArrowheads="1"/>
          </p:cNvSpPr>
          <p:nvPr/>
        </p:nvSpPr>
        <p:spPr bwMode="auto">
          <a:xfrm rot="-5400000">
            <a:off x="5888509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2" name="Oval 1169"/>
          <p:cNvSpPr>
            <a:spLocks noChangeArrowheads="1"/>
          </p:cNvSpPr>
          <p:nvPr/>
        </p:nvSpPr>
        <p:spPr bwMode="auto">
          <a:xfrm rot="-5400000">
            <a:off x="5888509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3" name="Oval 1170"/>
          <p:cNvSpPr>
            <a:spLocks noChangeArrowheads="1"/>
          </p:cNvSpPr>
          <p:nvPr/>
        </p:nvSpPr>
        <p:spPr bwMode="auto">
          <a:xfrm rot="-5400000">
            <a:off x="5888509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4" name="Oval 1171"/>
          <p:cNvSpPr>
            <a:spLocks noChangeArrowheads="1"/>
          </p:cNvSpPr>
          <p:nvPr/>
        </p:nvSpPr>
        <p:spPr bwMode="auto">
          <a:xfrm rot="-5400000">
            <a:off x="5888509" y="35267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5" name="Oval 1172"/>
          <p:cNvSpPr>
            <a:spLocks noChangeArrowheads="1"/>
          </p:cNvSpPr>
          <p:nvPr/>
        </p:nvSpPr>
        <p:spPr bwMode="auto">
          <a:xfrm rot="-5400000">
            <a:off x="5888509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6" name="Oval 1173"/>
          <p:cNvSpPr>
            <a:spLocks noChangeArrowheads="1"/>
          </p:cNvSpPr>
          <p:nvPr/>
        </p:nvSpPr>
        <p:spPr bwMode="auto">
          <a:xfrm rot="-5400000">
            <a:off x="5888509" y="3240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7" name="Oval 1174"/>
          <p:cNvSpPr>
            <a:spLocks noChangeArrowheads="1"/>
          </p:cNvSpPr>
          <p:nvPr/>
        </p:nvSpPr>
        <p:spPr bwMode="auto">
          <a:xfrm rot="-5400000">
            <a:off x="5888509" y="30964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8" name="Oval 1175"/>
          <p:cNvSpPr>
            <a:spLocks noChangeArrowheads="1"/>
          </p:cNvSpPr>
          <p:nvPr/>
        </p:nvSpPr>
        <p:spPr bwMode="auto">
          <a:xfrm rot="-5400000">
            <a:off x="5888509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9" name="Oval 1176"/>
          <p:cNvSpPr>
            <a:spLocks noChangeArrowheads="1"/>
          </p:cNvSpPr>
          <p:nvPr/>
        </p:nvSpPr>
        <p:spPr bwMode="auto">
          <a:xfrm rot="-5400000">
            <a:off x="5888509" y="28075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0" name="Oval 1177"/>
          <p:cNvSpPr>
            <a:spLocks noChangeArrowheads="1"/>
          </p:cNvSpPr>
          <p:nvPr/>
        </p:nvSpPr>
        <p:spPr bwMode="auto">
          <a:xfrm rot="-5400000">
            <a:off x="5891684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1" name="Oval 1178"/>
          <p:cNvSpPr>
            <a:spLocks noChangeArrowheads="1"/>
          </p:cNvSpPr>
          <p:nvPr/>
        </p:nvSpPr>
        <p:spPr bwMode="auto">
          <a:xfrm rot="-5400000">
            <a:off x="6036146" y="6119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2" name="Oval 1179"/>
          <p:cNvSpPr>
            <a:spLocks noChangeArrowheads="1"/>
          </p:cNvSpPr>
          <p:nvPr/>
        </p:nvSpPr>
        <p:spPr bwMode="auto">
          <a:xfrm rot="-5400000">
            <a:off x="6036146" y="59762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3" name="Oval 1180"/>
          <p:cNvSpPr>
            <a:spLocks noChangeArrowheads="1"/>
          </p:cNvSpPr>
          <p:nvPr/>
        </p:nvSpPr>
        <p:spPr bwMode="auto">
          <a:xfrm rot="-5400000">
            <a:off x="6036146" y="58317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4" name="Oval 1181"/>
          <p:cNvSpPr>
            <a:spLocks noChangeArrowheads="1"/>
          </p:cNvSpPr>
          <p:nvPr/>
        </p:nvSpPr>
        <p:spPr bwMode="auto">
          <a:xfrm rot="-5400000">
            <a:off x="6036146" y="56872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5" name="Oval 1182"/>
          <p:cNvSpPr>
            <a:spLocks noChangeArrowheads="1"/>
          </p:cNvSpPr>
          <p:nvPr/>
        </p:nvSpPr>
        <p:spPr bwMode="auto">
          <a:xfrm rot="-5400000">
            <a:off x="6036146" y="5542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6" name="Oval 1183"/>
          <p:cNvSpPr>
            <a:spLocks noChangeArrowheads="1"/>
          </p:cNvSpPr>
          <p:nvPr/>
        </p:nvSpPr>
        <p:spPr bwMode="auto">
          <a:xfrm rot="-5400000">
            <a:off x="6036146" y="5399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7" name="Oval 1184"/>
          <p:cNvSpPr>
            <a:spLocks noChangeArrowheads="1"/>
          </p:cNvSpPr>
          <p:nvPr/>
        </p:nvSpPr>
        <p:spPr bwMode="auto">
          <a:xfrm rot="-5400000">
            <a:off x="6036146" y="525708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8" name="Oval 1185"/>
          <p:cNvSpPr>
            <a:spLocks noChangeArrowheads="1"/>
          </p:cNvSpPr>
          <p:nvPr/>
        </p:nvSpPr>
        <p:spPr bwMode="auto">
          <a:xfrm rot="-5400000">
            <a:off x="6036146" y="511261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9" name="Oval 1186"/>
          <p:cNvSpPr>
            <a:spLocks noChangeArrowheads="1"/>
          </p:cNvSpPr>
          <p:nvPr/>
        </p:nvSpPr>
        <p:spPr bwMode="auto">
          <a:xfrm rot="-5400000">
            <a:off x="6036146" y="49681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0" name="Oval 1187"/>
          <p:cNvSpPr>
            <a:spLocks noChangeArrowheads="1"/>
          </p:cNvSpPr>
          <p:nvPr/>
        </p:nvSpPr>
        <p:spPr bwMode="auto">
          <a:xfrm rot="-5400000">
            <a:off x="6036146" y="48236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1" name="Oval 1188"/>
          <p:cNvSpPr>
            <a:spLocks noChangeArrowheads="1"/>
          </p:cNvSpPr>
          <p:nvPr/>
        </p:nvSpPr>
        <p:spPr bwMode="auto">
          <a:xfrm rot="-5400000">
            <a:off x="6036146" y="46792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2" name="Oval 1189"/>
          <p:cNvSpPr>
            <a:spLocks noChangeArrowheads="1"/>
          </p:cNvSpPr>
          <p:nvPr/>
        </p:nvSpPr>
        <p:spPr bwMode="auto">
          <a:xfrm rot="-5400000">
            <a:off x="6036146" y="45363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3" name="Oval 1190"/>
          <p:cNvSpPr>
            <a:spLocks noChangeArrowheads="1"/>
          </p:cNvSpPr>
          <p:nvPr/>
        </p:nvSpPr>
        <p:spPr bwMode="auto">
          <a:xfrm rot="-5400000">
            <a:off x="6036146" y="43918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4" name="Oval 1191"/>
          <p:cNvSpPr>
            <a:spLocks noChangeArrowheads="1"/>
          </p:cNvSpPr>
          <p:nvPr/>
        </p:nvSpPr>
        <p:spPr bwMode="auto">
          <a:xfrm rot="-5400000">
            <a:off x="6039321" y="62635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5" name="Oval 1192"/>
          <p:cNvSpPr>
            <a:spLocks noChangeArrowheads="1"/>
          </p:cNvSpPr>
          <p:nvPr/>
        </p:nvSpPr>
        <p:spPr bwMode="auto">
          <a:xfrm rot="-5400000">
            <a:off x="6032971" y="41029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6" name="Oval 1193"/>
          <p:cNvSpPr>
            <a:spLocks noChangeArrowheads="1"/>
          </p:cNvSpPr>
          <p:nvPr/>
        </p:nvSpPr>
        <p:spPr bwMode="auto">
          <a:xfrm rot="-5400000">
            <a:off x="6032971" y="39600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7" name="Oval 1194"/>
          <p:cNvSpPr>
            <a:spLocks noChangeArrowheads="1"/>
          </p:cNvSpPr>
          <p:nvPr/>
        </p:nvSpPr>
        <p:spPr bwMode="auto">
          <a:xfrm rot="-5400000">
            <a:off x="6032971" y="38156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8" name="Oval 1195"/>
          <p:cNvSpPr>
            <a:spLocks noChangeArrowheads="1"/>
          </p:cNvSpPr>
          <p:nvPr/>
        </p:nvSpPr>
        <p:spPr bwMode="auto">
          <a:xfrm rot="-5400000">
            <a:off x="6032971" y="36711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9" name="Oval 1196"/>
          <p:cNvSpPr>
            <a:spLocks noChangeArrowheads="1"/>
          </p:cNvSpPr>
          <p:nvPr/>
        </p:nvSpPr>
        <p:spPr bwMode="auto">
          <a:xfrm rot="-5400000">
            <a:off x="6032971" y="352670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0" name="Oval 1197"/>
          <p:cNvSpPr>
            <a:spLocks noChangeArrowheads="1"/>
          </p:cNvSpPr>
          <p:nvPr/>
        </p:nvSpPr>
        <p:spPr bwMode="auto">
          <a:xfrm rot="-5400000">
            <a:off x="6032971" y="33838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1" name="Oval 1198"/>
          <p:cNvSpPr>
            <a:spLocks noChangeArrowheads="1"/>
          </p:cNvSpPr>
          <p:nvPr/>
        </p:nvSpPr>
        <p:spPr bwMode="auto">
          <a:xfrm rot="-5400000">
            <a:off x="6032971" y="3240956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2" name="Oval 1199"/>
          <p:cNvSpPr>
            <a:spLocks noChangeArrowheads="1"/>
          </p:cNvSpPr>
          <p:nvPr/>
        </p:nvSpPr>
        <p:spPr bwMode="auto">
          <a:xfrm rot="-5400000">
            <a:off x="6032971" y="3096493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3" name="Oval 1200"/>
          <p:cNvSpPr>
            <a:spLocks noChangeArrowheads="1"/>
          </p:cNvSpPr>
          <p:nvPr/>
        </p:nvSpPr>
        <p:spPr bwMode="auto">
          <a:xfrm rot="-5400000">
            <a:off x="6032971" y="29520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4" name="Oval 1201"/>
          <p:cNvSpPr>
            <a:spLocks noChangeArrowheads="1"/>
          </p:cNvSpPr>
          <p:nvPr/>
        </p:nvSpPr>
        <p:spPr bwMode="auto">
          <a:xfrm rot="-5400000">
            <a:off x="6032971" y="280756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5" name="Oval 1202"/>
          <p:cNvSpPr>
            <a:spLocks noChangeArrowheads="1"/>
          </p:cNvSpPr>
          <p:nvPr/>
        </p:nvSpPr>
        <p:spPr bwMode="auto">
          <a:xfrm rot="-5400000">
            <a:off x="6036146" y="424743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6" name="Oval 1203"/>
          <p:cNvSpPr>
            <a:spLocks noChangeArrowheads="1"/>
          </p:cNvSpPr>
          <p:nvPr/>
        </p:nvSpPr>
        <p:spPr bwMode="auto">
          <a:xfrm rot="-5400000">
            <a:off x="6180609" y="6119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7" name="Oval 1204"/>
          <p:cNvSpPr>
            <a:spLocks noChangeArrowheads="1"/>
          </p:cNvSpPr>
          <p:nvPr/>
        </p:nvSpPr>
        <p:spPr bwMode="auto">
          <a:xfrm rot="-5400000">
            <a:off x="6180609" y="59762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8" name="Oval 1205"/>
          <p:cNvSpPr>
            <a:spLocks noChangeArrowheads="1"/>
          </p:cNvSpPr>
          <p:nvPr/>
        </p:nvSpPr>
        <p:spPr bwMode="auto">
          <a:xfrm rot="-5400000">
            <a:off x="6180609" y="58317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9" name="Oval 1206"/>
          <p:cNvSpPr>
            <a:spLocks noChangeArrowheads="1"/>
          </p:cNvSpPr>
          <p:nvPr/>
        </p:nvSpPr>
        <p:spPr bwMode="auto">
          <a:xfrm rot="-5400000">
            <a:off x="6180609" y="56872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0" name="Oval 1207"/>
          <p:cNvSpPr>
            <a:spLocks noChangeArrowheads="1"/>
          </p:cNvSpPr>
          <p:nvPr/>
        </p:nvSpPr>
        <p:spPr bwMode="auto">
          <a:xfrm rot="-5400000">
            <a:off x="6180609" y="5542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1" name="Oval 1208"/>
          <p:cNvSpPr>
            <a:spLocks noChangeArrowheads="1"/>
          </p:cNvSpPr>
          <p:nvPr/>
        </p:nvSpPr>
        <p:spPr bwMode="auto">
          <a:xfrm rot="-5400000">
            <a:off x="6180609" y="5399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2" name="Oval 1209"/>
          <p:cNvSpPr>
            <a:spLocks noChangeArrowheads="1"/>
          </p:cNvSpPr>
          <p:nvPr/>
        </p:nvSpPr>
        <p:spPr bwMode="auto">
          <a:xfrm rot="-5400000">
            <a:off x="6180609" y="525708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3" name="Oval 1210"/>
          <p:cNvSpPr>
            <a:spLocks noChangeArrowheads="1"/>
          </p:cNvSpPr>
          <p:nvPr/>
        </p:nvSpPr>
        <p:spPr bwMode="auto">
          <a:xfrm rot="-5400000">
            <a:off x="6180609" y="511261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4" name="Oval 1211"/>
          <p:cNvSpPr>
            <a:spLocks noChangeArrowheads="1"/>
          </p:cNvSpPr>
          <p:nvPr/>
        </p:nvSpPr>
        <p:spPr bwMode="auto">
          <a:xfrm rot="-5400000">
            <a:off x="6180609" y="49681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5" name="Oval 1212"/>
          <p:cNvSpPr>
            <a:spLocks noChangeArrowheads="1"/>
          </p:cNvSpPr>
          <p:nvPr/>
        </p:nvSpPr>
        <p:spPr bwMode="auto">
          <a:xfrm rot="-5400000">
            <a:off x="6180609" y="48236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6" name="Oval 1213"/>
          <p:cNvSpPr>
            <a:spLocks noChangeArrowheads="1"/>
          </p:cNvSpPr>
          <p:nvPr/>
        </p:nvSpPr>
        <p:spPr bwMode="auto">
          <a:xfrm rot="-5400000">
            <a:off x="6180609" y="46792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7" name="Oval 1214"/>
          <p:cNvSpPr>
            <a:spLocks noChangeArrowheads="1"/>
          </p:cNvSpPr>
          <p:nvPr/>
        </p:nvSpPr>
        <p:spPr bwMode="auto">
          <a:xfrm rot="-5400000">
            <a:off x="6180609" y="45363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8" name="Oval 1215"/>
          <p:cNvSpPr>
            <a:spLocks noChangeArrowheads="1"/>
          </p:cNvSpPr>
          <p:nvPr/>
        </p:nvSpPr>
        <p:spPr bwMode="auto">
          <a:xfrm rot="-5400000">
            <a:off x="6180609" y="43918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9" name="Oval 1217"/>
          <p:cNvSpPr>
            <a:spLocks noChangeArrowheads="1"/>
          </p:cNvSpPr>
          <p:nvPr/>
        </p:nvSpPr>
        <p:spPr bwMode="auto">
          <a:xfrm rot="-5400000">
            <a:off x="6177434" y="41029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0" name="Oval 1218"/>
          <p:cNvSpPr>
            <a:spLocks noChangeArrowheads="1"/>
          </p:cNvSpPr>
          <p:nvPr/>
        </p:nvSpPr>
        <p:spPr bwMode="auto">
          <a:xfrm rot="-5400000">
            <a:off x="6177434" y="39600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1" name="Oval 1219"/>
          <p:cNvSpPr>
            <a:spLocks noChangeArrowheads="1"/>
          </p:cNvSpPr>
          <p:nvPr/>
        </p:nvSpPr>
        <p:spPr bwMode="auto">
          <a:xfrm rot="-5400000">
            <a:off x="6177434" y="38156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2" name="Oval 1220"/>
          <p:cNvSpPr>
            <a:spLocks noChangeArrowheads="1"/>
          </p:cNvSpPr>
          <p:nvPr/>
        </p:nvSpPr>
        <p:spPr bwMode="auto">
          <a:xfrm rot="-5400000">
            <a:off x="6177434" y="367116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3" name="Oval 1221"/>
          <p:cNvSpPr>
            <a:spLocks noChangeArrowheads="1"/>
          </p:cNvSpPr>
          <p:nvPr/>
        </p:nvSpPr>
        <p:spPr bwMode="auto">
          <a:xfrm rot="-5400000">
            <a:off x="6177434" y="352670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4" name="Oval 1222"/>
          <p:cNvSpPr>
            <a:spLocks noChangeArrowheads="1"/>
          </p:cNvSpPr>
          <p:nvPr/>
        </p:nvSpPr>
        <p:spPr bwMode="auto">
          <a:xfrm rot="-5400000">
            <a:off x="6177434" y="33838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5" name="Oval 1223"/>
          <p:cNvSpPr>
            <a:spLocks noChangeArrowheads="1"/>
          </p:cNvSpPr>
          <p:nvPr/>
        </p:nvSpPr>
        <p:spPr bwMode="auto">
          <a:xfrm rot="-5400000">
            <a:off x="6177434" y="3240956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6" name="Oval 1224"/>
          <p:cNvSpPr>
            <a:spLocks noChangeArrowheads="1"/>
          </p:cNvSpPr>
          <p:nvPr/>
        </p:nvSpPr>
        <p:spPr bwMode="auto">
          <a:xfrm rot="-5400000">
            <a:off x="6177434" y="309649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7" name="Oval 1225"/>
          <p:cNvSpPr>
            <a:spLocks noChangeArrowheads="1"/>
          </p:cNvSpPr>
          <p:nvPr/>
        </p:nvSpPr>
        <p:spPr bwMode="auto">
          <a:xfrm rot="-5400000">
            <a:off x="6177434" y="29520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8" name="Oval 1227"/>
          <p:cNvSpPr>
            <a:spLocks noChangeArrowheads="1"/>
          </p:cNvSpPr>
          <p:nvPr/>
        </p:nvSpPr>
        <p:spPr bwMode="auto">
          <a:xfrm rot="-5400000">
            <a:off x="6180609" y="4247431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9" name="Text Box 1228"/>
          <p:cNvSpPr txBox="1">
            <a:spLocks noChangeArrowheads="1"/>
          </p:cNvSpPr>
          <p:nvPr/>
        </p:nvSpPr>
        <p:spPr bwMode="auto">
          <a:xfrm>
            <a:off x="35496" y="44624"/>
            <a:ext cx="16466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 dirty="0" err="1"/>
              <a:t>Sanhayato</a:t>
            </a:r>
            <a:r>
              <a:rPr lang="en-US" altLang="ja-JP" sz="1400" dirty="0"/>
              <a:t> ICB-96G</a:t>
            </a:r>
          </a:p>
        </p:txBody>
      </p:sp>
      <p:sp>
        <p:nvSpPr>
          <p:cNvPr id="11320" name="Rectangle 1229"/>
          <p:cNvSpPr>
            <a:spLocks noChangeArrowheads="1"/>
          </p:cNvSpPr>
          <p:nvPr/>
        </p:nvSpPr>
        <p:spPr bwMode="auto">
          <a:xfrm>
            <a:off x="323528" y="2636912"/>
            <a:ext cx="871296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7" name="Oval 1049"/>
          <p:cNvSpPr>
            <a:spLocks noChangeArrowheads="1"/>
          </p:cNvSpPr>
          <p:nvPr/>
        </p:nvSpPr>
        <p:spPr bwMode="auto">
          <a:xfrm rot="-5400000">
            <a:off x="6185893" y="280756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" name="Line 2">
            <a:extLst>
              <a:ext uri="{FF2B5EF4-FFF2-40B4-BE49-F238E27FC236}">
                <a16:creationId xmlns:a16="http://schemas.microsoft.com/office/drawing/2014/main" id="{916CE4C5-39E3-469F-9A54-9A7A1DB3E24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218547" y="4586842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2" name="Oval 636">
            <a:extLst>
              <a:ext uri="{FF2B5EF4-FFF2-40B4-BE49-F238E27FC236}">
                <a16:creationId xmlns:a16="http://schemas.microsoft.com/office/drawing/2014/main" id="{4EBDB3BF-C551-43D2-98C9-121F2D9D214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6126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" name="Oval 637">
            <a:extLst>
              <a:ext uri="{FF2B5EF4-FFF2-40B4-BE49-F238E27FC236}">
                <a16:creationId xmlns:a16="http://schemas.microsoft.com/office/drawing/2014/main" id="{B9E17C1B-2FA5-438F-9958-E04FA95D454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59838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" name="Oval 638">
            <a:extLst>
              <a:ext uri="{FF2B5EF4-FFF2-40B4-BE49-F238E27FC236}">
                <a16:creationId xmlns:a16="http://schemas.microsoft.com/office/drawing/2014/main" id="{A49D7D49-B280-4DC1-958E-8ADF3924594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58393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" name="Oval 639">
            <a:extLst>
              <a:ext uri="{FF2B5EF4-FFF2-40B4-BE49-F238E27FC236}">
                <a16:creationId xmlns:a16="http://schemas.microsoft.com/office/drawing/2014/main" id="{3D8B3628-6992-45FB-BD4C-2C3921760A4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56949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" name="Oval 640">
            <a:extLst>
              <a:ext uri="{FF2B5EF4-FFF2-40B4-BE49-F238E27FC236}">
                <a16:creationId xmlns:a16="http://schemas.microsoft.com/office/drawing/2014/main" id="{F243A169-2CDE-418C-8077-2AD6061A70A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5550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" name="Oval 641">
            <a:extLst>
              <a:ext uri="{FF2B5EF4-FFF2-40B4-BE49-F238E27FC236}">
                <a16:creationId xmlns:a16="http://schemas.microsoft.com/office/drawing/2014/main" id="{D5489836-E0DC-4E84-B99F-B6ED6EF120C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5407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" name="Oval 642">
            <a:extLst>
              <a:ext uri="{FF2B5EF4-FFF2-40B4-BE49-F238E27FC236}">
                <a16:creationId xmlns:a16="http://schemas.microsoft.com/office/drawing/2014/main" id="{DDEFB02A-1699-41F6-AAB6-5CA087C39D3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526470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" name="Oval 643">
            <a:extLst>
              <a:ext uri="{FF2B5EF4-FFF2-40B4-BE49-F238E27FC236}">
                <a16:creationId xmlns:a16="http://schemas.microsoft.com/office/drawing/2014/main" id="{0C038A0A-438A-4D02-AEDE-9F884B0846E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51202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" name="Oval 644">
            <a:extLst>
              <a:ext uri="{FF2B5EF4-FFF2-40B4-BE49-F238E27FC236}">
                <a16:creationId xmlns:a16="http://schemas.microsoft.com/office/drawing/2014/main" id="{2037D375-A22D-4049-AB87-0059AE4A586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49757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" name="Oval 645">
            <a:extLst>
              <a:ext uri="{FF2B5EF4-FFF2-40B4-BE49-F238E27FC236}">
                <a16:creationId xmlns:a16="http://schemas.microsoft.com/office/drawing/2014/main" id="{3E328595-E54A-4D56-A975-9FC7D777BEC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48313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" name="Oval 646">
            <a:extLst>
              <a:ext uri="{FF2B5EF4-FFF2-40B4-BE49-F238E27FC236}">
                <a16:creationId xmlns:a16="http://schemas.microsoft.com/office/drawing/2014/main" id="{B17B0C10-FC7F-40B3-B4E7-073FC1E769E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46868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" name="Oval 647">
            <a:extLst>
              <a:ext uri="{FF2B5EF4-FFF2-40B4-BE49-F238E27FC236}">
                <a16:creationId xmlns:a16="http://schemas.microsoft.com/office/drawing/2014/main" id="{DF5F14D2-809C-4A0C-929F-FFF910292D4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45439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" name="Oval 648">
            <a:extLst>
              <a:ext uri="{FF2B5EF4-FFF2-40B4-BE49-F238E27FC236}">
                <a16:creationId xmlns:a16="http://schemas.microsoft.com/office/drawing/2014/main" id="{3275D076-3B52-4A9E-9D93-FB8B91F16F9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43995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" name="Oval 649">
            <a:extLst>
              <a:ext uri="{FF2B5EF4-FFF2-40B4-BE49-F238E27FC236}">
                <a16:creationId xmlns:a16="http://schemas.microsoft.com/office/drawing/2014/main" id="{A6BA142A-4656-47BE-BAED-CC636263EBC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8210" y="62711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" name="Oval 650">
            <a:extLst>
              <a:ext uri="{FF2B5EF4-FFF2-40B4-BE49-F238E27FC236}">
                <a16:creationId xmlns:a16="http://schemas.microsoft.com/office/drawing/2014/main" id="{A5B08568-EA37-4B52-B3B5-16D22B68246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41105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" name="Oval 651">
            <a:extLst>
              <a:ext uri="{FF2B5EF4-FFF2-40B4-BE49-F238E27FC236}">
                <a16:creationId xmlns:a16="http://schemas.microsoft.com/office/drawing/2014/main" id="{C16793C7-6E60-4EC5-BD4B-9C8CCB02B51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3967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" name="Oval 652">
            <a:extLst>
              <a:ext uri="{FF2B5EF4-FFF2-40B4-BE49-F238E27FC236}">
                <a16:creationId xmlns:a16="http://schemas.microsoft.com/office/drawing/2014/main" id="{40BB91C2-1C64-4D45-B23F-78A467FE752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38232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" name="Oval 653">
            <a:extLst>
              <a:ext uri="{FF2B5EF4-FFF2-40B4-BE49-F238E27FC236}">
                <a16:creationId xmlns:a16="http://schemas.microsoft.com/office/drawing/2014/main" id="{4260D55D-28F5-4EE2-8E65-22B003EE6C5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36787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" name="Oval 654">
            <a:extLst>
              <a:ext uri="{FF2B5EF4-FFF2-40B4-BE49-F238E27FC236}">
                <a16:creationId xmlns:a16="http://schemas.microsoft.com/office/drawing/2014/main" id="{9272B8F2-EF07-489F-92F5-95A937B1F01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353433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" name="Oval 655">
            <a:extLst>
              <a:ext uri="{FF2B5EF4-FFF2-40B4-BE49-F238E27FC236}">
                <a16:creationId xmlns:a16="http://schemas.microsoft.com/office/drawing/2014/main" id="{2E68BA88-91CC-4E11-84C8-8B4BD11FDCB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3391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" name="Oval 656">
            <a:extLst>
              <a:ext uri="{FF2B5EF4-FFF2-40B4-BE49-F238E27FC236}">
                <a16:creationId xmlns:a16="http://schemas.microsoft.com/office/drawing/2014/main" id="{9A846320-ACFF-45E1-8269-543310FCA6B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3248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" name="Oval 657">
            <a:extLst>
              <a:ext uri="{FF2B5EF4-FFF2-40B4-BE49-F238E27FC236}">
                <a16:creationId xmlns:a16="http://schemas.microsoft.com/office/drawing/2014/main" id="{78D9365D-4537-43D2-862D-58EAB425D1F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31041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" name="Oval 658">
            <a:extLst>
              <a:ext uri="{FF2B5EF4-FFF2-40B4-BE49-F238E27FC236}">
                <a16:creationId xmlns:a16="http://schemas.microsoft.com/office/drawing/2014/main" id="{01BE0BB8-FF9E-48C7-9FAB-207F2B21568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29596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" name="Oval 659">
            <a:extLst>
              <a:ext uri="{FF2B5EF4-FFF2-40B4-BE49-F238E27FC236}">
                <a16:creationId xmlns:a16="http://schemas.microsoft.com/office/drawing/2014/main" id="{D3A842EB-1B54-40EF-A8A9-8EF1B06845A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1860" y="28151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" name="Oval 660">
            <a:extLst>
              <a:ext uri="{FF2B5EF4-FFF2-40B4-BE49-F238E27FC236}">
                <a16:creationId xmlns:a16="http://schemas.microsoft.com/office/drawing/2014/main" id="{79ADAAFD-0308-473B-B6A2-651916BFB59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25035" y="42550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" name="Oval 672">
            <a:extLst>
              <a:ext uri="{FF2B5EF4-FFF2-40B4-BE49-F238E27FC236}">
                <a16:creationId xmlns:a16="http://schemas.microsoft.com/office/drawing/2014/main" id="{1595B001-2876-4B1C-8CA7-922BF004FE4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6126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" name="Oval 673">
            <a:extLst>
              <a:ext uri="{FF2B5EF4-FFF2-40B4-BE49-F238E27FC236}">
                <a16:creationId xmlns:a16="http://schemas.microsoft.com/office/drawing/2014/main" id="{94EDAAB9-2A5F-4571-A082-547539F0225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59838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" name="Oval 674">
            <a:extLst>
              <a:ext uri="{FF2B5EF4-FFF2-40B4-BE49-F238E27FC236}">
                <a16:creationId xmlns:a16="http://schemas.microsoft.com/office/drawing/2014/main" id="{7C18402C-6C33-44C3-8EB1-09C774848A2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58393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" name="Oval 675">
            <a:extLst>
              <a:ext uri="{FF2B5EF4-FFF2-40B4-BE49-F238E27FC236}">
                <a16:creationId xmlns:a16="http://schemas.microsoft.com/office/drawing/2014/main" id="{80E07E67-7A34-4F4B-85F1-A2318D7BA4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56949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" name="Oval 676">
            <a:extLst>
              <a:ext uri="{FF2B5EF4-FFF2-40B4-BE49-F238E27FC236}">
                <a16:creationId xmlns:a16="http://schemas.microsoft.com/office/drawing/2014/main" id="{7A5C3148-4740-401E-ABF8-133CC36F2B1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5550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" name="Oval 677">
            <a:extLst>
              <a:ext uri="{FF2B5EF4-FFF2-40B4-BE49-F238E27FC236}">
                <a16:creationId xmlns:a16="http://schemas.microsoft.com/office/drawing/2014/main" id="{D6E44B14-5328-4890-8AAA-A75E1D79056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5407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" name="Oval 678">
            <a:extLst>
              <a:ext uri="{FF2B5EF4-FFF2-40B4-BE49-F238E27FC236}">
                <a16:creationId xmlns:a16="http://schemas.microsoft.com/office/drawing/2014/main" id="{28A3ED3B-21A6-4F2F-B377-DB8CF0E8156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526470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" name="Oval 679">
            <a:extLst>
              <a:ext uri="{FF2B5EF4-FFF2-40B4-BE49-F238E27FC236}">
                <a16:creationId xmlns:a16="http://schemas.microsoft.com/office/drawing/2014/main" id="{02A270E5-BC9C-4B15-8DC6-E655F4DAD2B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51202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" name="Oval 680">
            <a:extLst>
              <a:ext uri="{FF2B5EF4-FFF2-40B4-BE49-F238E27FC236}">
                <a16:creationId xmlns:a16="http://schemas.microsoft.com/office/drawing/2014/main" id="{BB41A7EE-BAFC-4705-8899-01F12619059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49757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" name="Oval 681">
            <a:extLst>
              <a:ext uri="{FF2B5EF4-FFF2-40B4-BE49-F238E27FC236}">
                <a16:creationId xmlns:a16="http://schemas.microsoft.com/office/drawing/2014/main" id="{7D4038AB-B29E-4977-A67F-90C64A47BB2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48313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" name="Oval 682">
            <a:extLst>
              <a:ext uri="{FF2B5EF4-FFF2-40B4-BE49-F238E27FC236}">
                <a16:creationId xmlns:a16="http://schemas.microsoft.com/office/drawing/2014/main" id="{8310D357-F493-4B1E-8D96-91740C953D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46868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" name="Oval 683">
            <a:extLst>
              <a:ext uri="{FF2B5EF4-FFF2-40B4-BE49-F238E27FC236}">
                <a16:creationId xmlns:a16="http://schemas.microsoft.com/office/drawing/2014/main" id="{9876BDA6-EEF9-4F54-B01D-0EFE455341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45439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" name="Oval 684">
            <a:extLst>
              <a:ext uri="{FF2B5EF4-FFF2-40B4-BE49-F238E27FC236}">
                <a16:creationId xmlns:a16="http://schemas.microsoft.com/office/drawing/2014/main" id="{DF12D68A-1BC0-4D2D-854E-1B3EAEB361B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43995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" name="Oval 685">
            <a:extLst>
              <a:ext uri="{FF2B5EF4-FFF2-40B4-BE49-F238E27FC236}">
                <a16:creationId xmlns:a16="http://schemas.microsoft.com/office/drawing/2014/main" id="{24C575D7-02DE-4AD0-B6F3-E40181025BA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7910" y="62711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" name="Oval 686">
            <a:extLst>
              <a:ext uri="{FF2B5EF4-FFF2-40B4-BE49-F238E27FC236}">
                <a16:creationId xmlns:a16="http://schemas.microsoft.com/office/drawing/2014/main" id="{87D416B5-79A2-420B-A95E-B61313D4E45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41105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" name="Oval 687">
            <a:extLst>
              <a:ext uri="{FF2B5EF4-FFF2-40B4-BE49-F238E27FC236}">
                <a16:creationId xmlns:a16="http://schemas.microsoft.com/office/drawing/2014/main" id="{4363D0A1-0FAB-4C97-B60E-7A0F7FA956F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3967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" name="Oval 688">
            <a:extLst>
              <a:ext uri="{FF2B5EF4-FFF2-40B4-BE49-F238E27FC236}">
                <a16:creationId xmlns:a16="http://schemas.microsoft.com/office/drawing/2014/main" id="{E876AAE8-9D3C-4555-A26F-D89E294417D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38232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" name="Oval 689">
            <a:extLst>
              <a:ext uri="{FF2B5EF4-FFF2-40B4-BE49-F238E27FC236}">
                <a16:creationId xmlns:a16="http://schemas.microsoft.com/office/drawing/2014/main" id="{965AA383-12F1-4796-A846-2032A07F1A5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36787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" name="Oval 690">
            <a:extLst>
              <a:ext uri="{FF2B5EF4-FFF2-40B4-BE49-F238E27FC236}">
                <a16:creationId xmlns:a16="http://schemas.microsoft.com/office/drawing/2014/main" id="{20C9E2FE-19B3-4286-91B4-C8BE73DB083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353433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" name="Oval 691">
            <a:extLst>
              <a:ext uri="{FF2B5EF4-FFF2-40B4-BE49-F238E27FC236}">
                <a16:creationId xmlns:a16="http://schemas.microsoft.com/office/drawing/2014/main" id="{900D9E7D-EF26-4ACA-B4FF-B39C067B3C2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3391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" name="Oval 692">
            <a:extLst>
              <a:ext uri="{FF2B5EF4-FFF2-40B4-BE49-F238E27FC236}">
                <a16:creationId xmlns:a16="http://schemas.microsoft.com/office/drawing/2014/main" id="{31DAACC8-A344-47B0-B845-EE0DA590E06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3248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" name="Oval 693">
            <a:extLst>
              <a:ext uri="{FF2B5EF4-FFF2-40B4-BE49-F238E27FC236}">
                <a16:creationId xmlns:a16="http://schemas.microsoft.com/office/drawing/2014/main" id="{6B6B1150-C2A5-4ECF-829E-B5006C65A6C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31041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" name="Oval 694">
            <a:extLst>
              <a:ext uri="{FF2B5EF4-FFF2-40B4-BE49-F238E27FC236}">
                <a16:creationId xmlns:a16="http://schemas.microsoft.com/office/drawing/2014/main" id="{009312DB-8232-4E9C-863A-AC9276AA62D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29596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" name="Oval 695">
            <a:extLst>
              <a:ext uri="{FF2B5EF4-FFF2-40B4-BE49-F238E27FC236}">
                <a16:creationId xmlns:a16="http://schemas.microsoft.com/office/drawing/2014/main" id="{743BAB2C-BDAE-49A6-9642-82AEA22B837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1560" y="28151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" name="Oval 696">
            <a:extLst>
              <a:ext uri="{FF2B5EF4-FFF2-40B4-BE49-F238E27FC236}">
                <a16:creationId xmlns:a16="http://schemas.microsoft.com/office/drawing/2014/main" id="{957ED6C3-48E3-4BF4-8113-A27DCD9CCD7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64735" y="42550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2" name="Oval 697">
            <a:extLst>
              <a:ext uri="{FF2B5EF4-FFF2-40B4-BE49-F238E27FC236}">
                <a16:creationId xmlns:a16="http://schemas.microsoft.com/office/drawing/2014/main" id="{92ED54EF-BA99-431C-8421-6CCA18A9587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6126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3" name="Oval 698">
            <a:extLst>
              <a:ext uri="{FF2B5EF4-FFF2-40B4-BE49-F238E27FC236}">
                <a16:creationId xmlns:a16="http://schemas.microsoft.com/office/drawing/2014/main" id="{CEA17BC6-193B-4384-A78F-5D85652A20B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59838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4" name="Oval 699">
            <a:extLst>
              <a:ext uri="{FF2B5EF4-FFF2-40B4-BE49-F238E27FC236}">
                <a16:creationId xmlns:a16="http://schemas.microsoft.com/office/drawing/2014/main" id="{959B63C4-B268-47E1-A602-6590D0F6DA9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58393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5" name="Oval 700">
            <a:extLst>
              <a:ext uri="{FF2B5EF4-FFF2-40B4-BE49-F238E27FC236}">
                <a16:creationId xmlns:a16="http://schemas.microsoft.com/office/drawing/2014/main" id="{E08474E3-FDC5-4C93-9F58-F55655AFBFB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56949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6" name="Oval 701">
            <a:extLst>
              <a:ext uri="{FF2B5EF4-FFF2-40B4-BE49-F238E27FC236}">
                <a16:creationId xmlns:a16="http://schemas.microsoft.com/office/drawing/2014/main" id="{C1FB8DE1-9097-47E4-9F44-2AC95EE78DD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5550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7" name="Oval 702">
            <a:extLst>
              <a:ext uri="{FF2B5EF4-FFF2-40B4-BE49-F238E27FC236}">
                <a16:creationId xmlns:a16="http://schemas.microsoft.com/office/drawing/2014/main" id="{879A20F5-2303-41EB-867E-B86DB0A6B1C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5407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8" name="Oval 703">
            <a:extLst>
              <a:ext uri="{FF2B5EF4-FFF2-40B4-BE49-F238E27FC236}">
                <a16:creationId xmlns:a16="http://schemas.microsoft.com/office/drawing/2014/main" id="{EF3E3DF3-7E7A-4CC7-80CD-1B1F4E1DC2A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526470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9" name="Oval 704">
            <a:extLst>
              <a:ext uri="{FF2B5EF4-FFF2-40B4-BE49-F238E27FC236}">
                <a16:creationId xmlns:a16="http://schemas.microsoft.com/office/drawing/2014/main" id="{91864718-8CFB-4BD3-9CDD-4394EB4EC58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51202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0" name="Oval 705">
            <a:extLst>
              <a:ext uri="{FF2B5EF4-FFF2-40B4-BE49-F238E27FC236}">
                <a16:creationId xmlns:a16="http://schemas.microsoft.com/office/drawing/2014/main" id="{EB97179F-74F3-474B-A7A9-DC45AB318AB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49757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1" name="Oval 706">
            <a:extLst>
              <a:ext uri="{FF2B5EF4-FFF2-40B4-BE49-F238E27FC236}">
                <a16:creationId xmlns:a16="http://schemas.microsoft.com/office/drawing/2014/main" id="{AA308BA0-674A-45B0-AEDF-53843208A4A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48313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2" name="Oval 707">
            <a:extLst>
              <a:ext uri="{FF2B5EF4-FFF2-40B4-BE49-F238E27FC236}">
                <a16:creationId xmlns:a16="http://schemas.microsoft.com/office/drawing/2014/main" id="{EBD5AD34-72D4-4940-A1C4-558216BBBD8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46868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3" name="Oval 708">
            <a:extLst>
              <a:ext uri="{FF2B5EF4-FFF2-40B4-BE49-F238E27FC236}">
                <a16:creationId xmlns:a16="http://schemas.microsoft.com/office/drawing/2014/main" id="{842FEF0D-89CF-4318-A03E-3DF0A8C6CBC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45439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4" name="Oval 709">
            <a:extLst>
              <a:ext uri="{FF2B5EF4-FFF2-40B4-BE49-F238E27FC236}">
                <a16:creationId xmlns:a16="http://schemas.microsoft.com/office/drawing/2014/main" id="{881F3C4D-92A0-4C17-A51E-73FB05245D3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43995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5" name="Oval 710">
            <a:extLst>
              <a:ext uri="{FF2B5EF4-FFF2-40B4-BE49-F238E27FC236}">
                <a16:creationId xmlns:a16="http://schemas.microsoft.com/office/drawing/2014/main" id="{94019B51-4105-4E89-8F4D-A9B201ECDE2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12372" y="62711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6" name="Oval 711">
            <a:extLst>
              <a:ext uri="{FF2B5EF4-FFF2-40B4-BE49-F238E27FC236}">
                <a16:creationId xmlns:a16="http://schemas.microsoft.com/office/drawing/2014/main" id="{78518022-522C-4D38-A7A3-F58D9C3C853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41105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7" name="Oval 712">
            <a:extLst>
              <a:ext uri="{FF2B5EF4-FFF2-40B4-BE49-F238E27FC236}">
                <a16:creationId xmlns:a16="http://schemas.microsoft.com/office/drawing/2014/main" id="{D57DBDE0-0137-4091-893A-F8A86167DAD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3967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8" name="Oval 713">
            <a:extLst>
              <a:ext uri="{FF2B5EF4-FFF2-40B4-BE49-F238E27FC236}">
                <a16:creationId xmlns:a16="http://schemas.microsoft.com/office/drawing/2014/main" id="{AC6D752E-037D-43BF-A658-2235011D502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38232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9" name="Oval 714">
            <a:extLst>
              <a:ext uri="{FF2B5EF4-FFF2-40B4-BE49-F238E27FC236}">
                <a16:creationId xmlns:a16="http://schemas.microsoft.com/office/drawing/2014/main" id="{24172F5C-383A-46A1-B2FF-DA1272D88DC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36787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0" name="Oval 715">
            <a:extLst>
              <a:ext uri="{FF2B5EF4-FFF2-40B4-BE49-F238E27FC236}">
                <a16:creationId xmlns:a16="http://schemas.microsoft.com/office/drawing/2014/main" id="{D27A91B9-0881-4996-BEDB-5DEF44B8C57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353433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1" name="Oval 716">
            <a:extLst>
              <a:ext uri="{FF2B5EF4-FFF2-40B4-BE49-F238E27FC236}">
                <a16:creationId xmlns:a16="http://schemas.microsoft.com/office/drawing/2014/main" id="{92E0C6FD-6499-42A0-BDEB-C498CE51F01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3391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2" name="Oval 717">
            <a:extLst>
              <a:ext uri="{FF2B5EF4-FFF2-40B4-BE49-F238E27FC236}">
                <a16:creationId xmlns:a16="http://schemas.microsoft.com/office/drawing/2014/main" id="{7E995C9A-D935-4068-B7D7-A5024031BE5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3248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3" name="Oval 718">
            <a:extLst>
              <a:ext uri="{FF2B5EF4-FFF2-40B4-BE49-F238E27FC236}">
                <a16:creationId xmlns:a16="http://schemas.microsoft.com/office/drawing/2014/main" id="{C1674A98-C3CA-4DF6-B446-7EDF0E1783C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31041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4" name="Oval 719">
            <a:extLst>
              <a:ext uri="{FF2B5EF4-FFF2-40B4-BE49-F238E27FC236}">
                <a16:creationId xmlns:a16="http://schemas.microsoft.com/office/drawing/2014/main" id="{C25FC8FF-E352-46D6-968A-0A1EA3D87D9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29596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5" name="Oval 720">
            <a:extLst>
              <a:ext uri="{FF2B5EF4-FFF2-40B4-BE49-F238E27FC236}">
                <a16:creationId xmlns:a16="http://schemas.microsoft.com/office/drawing/2014/main" id="{41FB7583-7B34-4632-BE3C-ECEF5701603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6022" y="28151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6" name="Oval 721">
            <a:extLst>
              <a:ext uri="{FF2B5EF4-FFF2-40B4-BE49-F238E27FC236}">
                <a16:creationId xmlns:a16="http://schemas.microsoft.com/office/drawing/2014/main" id="{C1115B1C-153F-4D7F-A0F4-08D15705138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9197" y="42550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7" name="Oval 722">
            <a:extLst>
              <a:ext uri="{FF2B5EF4-FFF2-40B4-BE49-F238E27FC236}">
                <a16:creationId xmlns:a16="http://schemas.microsoft.com/office/drawing/2014/main" id="{92D295F8-2FBF-4A4C-A4C3-FE732AE8268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6126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8" name="Oval 723">
            <a:extLst>
              <a:ext uri="{FF2B5EF4-FFF2-40B4-BE49-F238E27FC236}">
                <a16:creationId xmlns:a16="http://schemas.microsoft.com/office/drawing/2014/main" id="{61ED80FE-0725-4DD0-95E0-79CF62834F7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59838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59" name="Oval 724">
            <a:extLst>
              <a:ext uri="{FF2B5EF4-FFF2-40B4-BE49-F238E27FC236}">
                <a16:creationId xmlns:a16="http://schemas.microsoft.com/office/drawing/2014/main" id="{CDC1B691-CB03-42F2-9612-09406A2287D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58393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0" name="Oval 725">
            <a:extLst>
              <a:ext uri="{FF2B5EF4-FFF2-40B4-BE49-F238E27FC236}">
                <a16:creationId xmlns:a16="http://schemas.microsoft.com/office/drawing/2014/main" id="{9CD7AC0E-4367-4EFD-9C41-5EA7DDA81E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56949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1" name="Oval 726">
            <a:extLst>
              <a:ext uri="{FF2B5EF4-FFF2-40B4-BE49-F238E27FC236}">
                <a16:creationId xmlns:a16="http://schemas.microsoft.com/office/drawing/2014/main" id="{7CFC77FC-C1E5-44D4-BB07-F97FB37743E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5550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2" name="Oval 727">
            <a:extLst>
              <a:ext uri="{FF2B5EF4-FFF2-40B4-BE49-F238E27FC236}">
                <a16:creationId xmlns:a16="http://schemas.microsoft.com/office/drawing/2014/main" id="{AF121037-8D28-41FC-B19F-FD5923DD41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5407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3" name="Oval 728">
            <a:extLst>
              <a:ext uri="{FF2B5EF4-FFF2-40B4-BE49-F238E27FC236}">
                <a16:creationId xmlns:a16="http://schemas.microsoft.com/office/drawing/2014/main" id="{44276050-A747-4673-970C-40F5734E2A6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526470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4" name="Oval 729">
            <a:extLst>
              <a:ext uri="{FF2B5EF4-FFF2-40B4-BE49-F238E27FC236}">
                <a16:creationId xmlns:a16="http://schemas.microsoft.com/office/drawing/2014/main" id="{C8795E9E-9985-488E-B114-0423F48C981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51202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5" name="Oval 730">
            <a:extLst>
              <a:ext uri="{FF2B5EF4-FFF2-40B4-BE49-F238E27FC236}">
                <a16:creationId xmlns:a16="http://schemas.microsoft.com/office/drawing/2014/main" id="{61087CE7-6652-4A16-A3C4-A6173FF450C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49757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6" name="Oval 731">
            <a:extLst>
              <a:ext uri="{FF2B5EF4-FFF2-40B4-BE49-F238E27FC236}">
                <a16:creationId xmlns:a16="http://schemas.microsoft.com/office/drawing/2014/main" id="{AC179329-4588-4EE5-9F86-BBD016792BC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48313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7" name="Oval 732">
            <a:extLst>
              <a:ext uri="{FF2B5EF4-FFF2-40B4-BE49-F238E27FC236}">
                <a16:creationId xmlns:a16="http://schemas.microsoft.com/office/drawing/2014/main" id="{266F0F91-C83A-4E9A-8879-E3987250B9A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46868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8" name="Oval 733">
            <a:extLst>
              <a:ext uri="{FF2B5EF4-FFF2-40B4-BE49-F238E27FC236}">
                <a16:creationId xmlns:a16="http://schemas.microsoft.com/office/drawing/2014/main" id="{5B180D35-C70F-4549-A654-B6DE905F8FB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45439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69" name="Oval 734">
            <a:extLst>
              <a:ext uri="{FF2B5EF4-FFF2-40B4-BE49-F238E27FC236}">
                <a16:creationId xmlns:a16="http://schemas.microsoft.com/office/drawing/2014/main" id="{297BB2C1-0C93-4121-B428-116D0DCEE5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43995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0" name="Oval 735">
            <a:extLst>
              <a:ext uri="{FF2B5EF4-FFF2-40B4-BE49-F238E27FC236}">
                <a16:creationId xmlns:a16="http://schemas.microsoft.com/office/drawing/2014/main" id="{27A1959E-D916-44F8-ADD6-48806F117A6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6835" y="62711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1" name="Oval 736">
            <a:extLst>
              <a:ext uri="{FF2B5EF4-FFF2-40B4-BE49-F238E27FC236}">
                <a16:creationId xmlns:a16="http://schemas.microsoft.com/office/drawing/2014/main" id="{1C34D98B-D03C-4645-BAAF-90A4F1F1FBC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41105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2" name="Oval 737">
            <a:extLst>
              <a:ext uri="{FF2B5EF4-FFF2-40B4-BE49-F238E27FC236}">
                <a16:creationId xmlns:a16="http://schemas.microsoft.com/office/drawing/2014/main" id="{66B9515A-197D-4B56-B3BF-7A01E61C6E7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3967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3" name="Oval 738">
            <a:extLst>
              <a:ext uri="{FF2B5EF4-FFF2-40B4-BE49-F238E27FC236}">
                <a16:creationId xmlns:a16="http://schemas.microsoft.com/office/drawing/2014/main" id="{CA8C150B-AAEE-4D77-AECB-17C5E4F408D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38232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4" name="Oval 739">
            <a:extLst>
              <a:ext uri="{FF2B5EF4-FFF2-40B4-BE49-F238E27FC236}">
                <a16:creationId xmlns:a16="http://schemas.microsoft.com/office/drawing/2014/main" id="{555202DC-E4D0-40D1-9411-D204B19BC5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36787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5" name="Oval 740">
            <a:extLst>
              <a:ext uri="{FF2B5EF4-FFF2-40B4-BE49-F238E27FC236}">
                <a16:creationId xmlns:a16="http://schemas.microsoft.com/office/drawing/2014/main" id="{56A51E2C-151A-4A7B-838E-D940096E77F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353433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6" name="Oval 741">
            <a:extLst>
              <a:ext uri="{FF2B5EF4-FFF2-40B4-BE49-F238E27FC236}">
                <a16:creationId xmlns:a16="http://schemas.microsoft.com/office/drawing/2014/main" id="{D1A52F77-FA24-4593-8CA5-7C656481D29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3391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7" name="Oval 742">
            <a:extLst>
              <a:ext uri="{FF2B5EF4-FFF2-40B4-BE49-F238E27FC236}">
                <a16:creationId xmlns:a16="http://schemas.microsoft.com/office/drawing/2014/main" id="{44EF55C1-A8E9-4CFA-A1FC-D6DB6DED58A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3248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8" name="Oval 743">
            <a:extLst>
              <a:ext uri="{FF2B5EF4-FFF2-40B4-BE49-F238E27FC236}">
                <a16:creationId xmlns:a16="http://schemas.microsoft.com/office/drawing/2014/main" id="{74BEB907-140E-4A1D-96AB-D4F8652DE23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31041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79" name="Oval 744">
            <a:extLst>
              <a:ext uri="{FF2B5EF4-FFF2-40B4-BE49-F238E27FC236}">
                <a16:creationId xmlns:a16="http://schemas.microsoft.com/office/drawing/2014/main" id="{1C873911-055A-418D-B088-5AEBFADAF18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29596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0" name="Oval 745">
            <a:extLst>
              <a:ext uri="{FF2B5EF4-FFF2-40B4-BE49-F238E27FC236}">
                <a16:creationId xmlns:a16="http://schemas.microsoft.com/office/drawing/2014/main" id="{8A4BD94B-A0DD-45FA-8292-6B51EC65635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0485" y="28151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1" name="Oval 746">
            <a:extLst>
              <a:ext uri="{FF2B5EF4-FFF2-40B4-BE49-F238E27FC236}">
                <a16:creationId xmlns:a16="http://schemas.microsoft.com/office/drawing/2014/main" id="{0D7B1ADE-49C8-4890-AECC-180D788BF88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660" y="42550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2" name="Oval 747">
            <a:extLst>
              <a:ext uri="{FF2B5EF4-FFF2-40B4-BE49-F238E27FC236}">
                <a16:creationId xmlns:a16="http://schemas.microsoft.com/office/drawing/2014/main" id="{479C1971-7201-413E-B8B3-470FE8F3A4D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6126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3" name="Oval 748">
            <a:extLst>
              <a:ext uri="{FF2B5EF4-FFF2-40B4-BE49-F238E27FC236}">
                <a16:creationId xmlns:a16="http://schemas.microsoft.com/office/drawing/2014/main" id="{CB25DC7D-AFAB-4902-8A0C-1F0BCA6570A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59838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4" name="Oval 749">
            <a:extLst>
              <a:ext uri="{FF2B5EF4-FFF2-40B4-BE49-F238E27FC236}">
                <a16:creationId xmlns:a16="http://schemas.microsoft.com/office/drawing/2014/main" id="{C61ABD4D-633E-40AF-8F60-DCBAE4B1DAE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58393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5" name="Oval 750">
            <a:extLst>
              <a:ext uri="{FF2B5EF4-FFF2-40B4-BE49-F238E27FC236}">
                <a16:creationId xmlns:a16="http://schemas.microsoft.com/office/drawing/2014/main" id="{A8764266-EF3C-412B-B3BC-966A62749F0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56949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6" name="Oval 751">
            <a:extLst>
              <a:ext uri="{FF2B5EF4-FFF2-40B4-BE49-F238E27FC236}">
                <a16:creationId xmlns:a16="http://schemas.microsoft.com/office/drawing/2014/main" id="{DECE887F-0535-4189-9516-81E077C133A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5550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7" name="Oval 752">
            <a:extLst>
              <a:ext uri="{FF2B5EF4-FFF2-40B4-BE49-F238E27FC236}">
                <a16:creationId xmlns:a16="http://schemas.microsoft.com/office/drawing/2014/main" id="{0FB60668-5C01-4467-9C8A-4549ED00591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5407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8" name="Oval 753">
            <a:extLst>
              <a:ext uri="{FF2B5EF4-FFF2-40B4-BE49-F238E27FC236}">
                <a16:creationId xmlns:a16="http://schemas.microsoft.com/office/drawing/2014/main" id="{F5FB4B40-63CD-477F-9300-8B7B39E8221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526470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89" name="Oval 754">
            <a:extLst>
              <a:ext uri="{FF2B5EF4-FFF2-40B4-BE49-F238E27FC236}">
                <a16:creationId xmlns:a16="http://schemas.microsoft.com/office/drawing/2014/main" id="{455A6D8C-D98A-4B4B-BEE3-7DA8DAB615B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51202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0" name="Oval 755">
            <a:extLst>
              <a:ext uri="{FF2B5EF4-FFF2-40B4-BE49-F238E27FC236}">
                <a16:creationId xmlns:a16="http://schemas.microsoft.com/office/drawing/2014/main" id="{E0BA2BD6-AA25-4563-BB59-711E82F83E5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49757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1" name="Oval 756">
            <a:extLst>
              <a:ext uri="{FF2B5EF4-FFF2-40B4-BE49-F238E27FC236}">
                <a16:creationId xmlns:a16="http://schemas.microsoft.com/office/drawing/2014/main" id="{161225A1-E9C1-4E59-8DB2-E389630D770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48313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2" name="Oval 757">
            <a:extLst>
              <a:ext uri="{FF2B5EF4-FFF2-40B4-BE49-F238E27FC236}">
                <a16:creationId xmlns:a16="http://schemas.microsoft.com/office/drawing/2014/main" id="{11F55DD7-585D-49CA-B889-8E0C5B1FDD2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46868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3" name="Oval 758">
            <a:extLst>
              <a:ext uri="{FF2B5EF4-FFF2-40B4-BE49-F238E27FC236}">
                <a16:creationId xmlns:a16="http://schemas.microsoft.com/office/drawing/2014/main" id="{5844D742-6535-43C9-AA18-60475D27B24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45439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4" name="Oval 759">
            <a:extLst>
              <a:ext uri="{FF2B5EF4-FFF2-40B4-BE49-F238E27FC236}">
                <a16:creationId xmlns:a16="http://schemas.microsoft.com/office/drawing/2014/main" id="{23430C71-2D93-43F0-9CE8-0BC44BD3DFB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43995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5" name="Oval 760">
            <a:extLst>
              <a:ext uri="{FF2B5EF4-FFF2-40B4-BE49-F238E27FC236}">
                <a16:creationId xmlns:a16="http://schemas.microsoft.com/office/drawing/2014/main" id="{E18496D7-499E-4B94-B836-1FB97D8E7E0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901297" y="62711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6" name="Oval 761">
            <a:extLst>
              <a:ext uri="{FF2B5EF4-FFF2-40B4-BE49-F238E27FC236}">
                <a16:creationId xmlns:a16="http://schemas.microsoft.com/office/drawing/2014/main" id="{ADC89E74-7A65-4C11-8BF8-4142D0B931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41105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7" name="Oval 762">
            <a:extLst>
              <a:ext uri="{FF2B5EF4-FFF2-40B4-BE49-F238E27FC236}">
                <a16:creationId xmlns:a16="http://schemas.microsoft.com/office/drawing/2014/main" id="{F74006D2-88B7-420A-9832-E8F46FD82EF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3967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8" name="Oval 763">
            <a:extLst>
              <a:ext uri="{FF2B5EF4-FFF2-40B4-BE49-F238E27FC236}">
                <a16:creationId xmlns:a16="http://schemas.microsoft.com/office/drawing/2014/main" id="{CF2B4EBD-908F-4B65-AEAB-AC5343C03C5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38232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99" name="Oval 764">
            <a:extLst>
              <a:ext uri="{FF2B5EF4-FFF2-40B4-BE49-F238E27FC236}">
                <a16:creationId xmlns:a16="http://schemas.microsoft.com/office/drawing/2014/main" id="{2AA79C1B-3545-406E-AA23-1E1754BEE01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36787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00" name="Oval 765">
            <a:extLst>
              <a:ext uri="{FF2B5EF4-FFF2-40B4-BE49-F238E27FC236}">
                <a16:creationId xmlns:a16="http://schemas.microsoft.com/office/drawing/2014/main" id="{835B3578-EAC4-42FE-9216-939A071F168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353433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01" name="Oval 766">
            <a:extLst>
              <a:ext uri="{FF2B5EF4-FFF2-40B4-BE49-F238E27FC236}">
                <a16:creationId xmlns:a16="http://schemas.microsoft.com/office/drawing/2014/main" id="{93789498-E7A2-4079-AA43-66243F82D8F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3391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02" name="Oval 767">
            <a:extLst>
              <a:ext uri="{FF2B5EF4-FFF2-40B4-BE49-F238E27FC236}">
                <a16:creationId xmlns:a16="http://schemas.microsoft.com/office/drawing/2014/main" id="{70D7F782-B22F-4950-9045-98094026124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3248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03" name="Oval 768">
            <a:extLst>
              <a:ext uri="{FF2B5EF4-FFF2-40B4-BE49-F238E27FC236}">
                <a16:creationId xmlns:a16="http://schemas.microsoft.com/office/drawing/2014/main" id="{101D469E-5518-4B16-B181-FE5AD20D236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31041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04" name="Oval 769">
            <a:extLst>
              <a:ext uri="{FF2B5EF4-FFF2-40B4-BE49-F238E27FC236}">
                <a16:creationId xmlns:a16="http://schemas.microsoft.com/office/drawing/2014/main" id="{412139A6-B515-4EA4-A930-25512543AB7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29596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05" name="Oval 770">
            <a:extLst>
              <a:ext uri="{FF2B5EF4-FFF2-40B4-BE49-F238E27FC236}">
                <a16:creationId xmlns:a16="http://schemas.microsoft.com/office/drawing/2014/main" id="{3A1B3CEA-EA88-4789-8F3B-2D52A48C50D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4947" y="28151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06" name="Oval 771">
            <a:extLst>
              <a:ext uri="{FF2B5EF4-FFF2-40B4-BE49-F238E27FC236}">
                <a16:creationId xmlns:a16="http://schemas.microsoft.com/office/drawing/2014/main" id="{3F032BBB-CFD7-43C8-8AD1-D0E20712447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98122" y="42550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07" name="Line 900">
            <a:extLst>
              <a:ext uri="{FF2B5EF4-FFF2-40B4-BE49-F238E27FC236}">
                <a16:creationId xmlns:a16="http://schemas.microsoft.com/office/drawing/2014/main" id="{39437BEA-8EF1-4222-BA10-378176C0349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942447" y="4586842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" name="Oval 901">
            <a:extLst>
              <a:ext uri="{FF2B5EF4-FFF2-40B4-BE49-F238E27FC236}">
                <a16:creationId xmlns:a16="http://schemas.microsoft.com/office/drawing/2014/main" id="{E88EB9CA-E25C-4920-9EA5-D59DABAE773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6126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09" name="Oval 902">
            <a:extLst>
              <a:ext uri="{FF2B5EF4-FFF2-40B4-BE49-F238E27FC236}">
                <a16:creationId xmlns:a16="http://schemas.microsoft.com/office/drawing/2014/main" id="{C5088FFB-64C5-43F6-8383-7BD6EB6A9D8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59838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0" name="Oval 903">
            <a:extLst>
              <a:ext uri="{FF2B5EF4-FFF2-40B4-BE49-F238E27FC236}">
                <a16:creationId xmlns:a16="http://schemas.microsoft.com/office/drawing/2014/main" id="{8EE23C47-5382-4F4A-96D6-33D9FC923EA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58393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1" name="Oval 904">
            <a:extLst>
              <a:ext uri="{FF2B5EF4-FFF2-40B4-BE49-F238E27FC236}">
                <a16:creationId xmlns:a16="http://schemas.microsoft.com/office/drawing/2014/main" id="{5753F6C8-E3A1-4AE3-9631-6B096F7C568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56949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2" name="Oval 905">
            <a:extLst>
              <a:ext uri="{FF2B5EF4-FFF2-40B4-BE49-F238E27FC236}">
                <a16:creationId xmlns:a16="http://schemas.microsoft.com/office/drawing/2014/main" id="{00664621-AC4B-4C41-82E8-8AD83491223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5550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3" name="Oval 906">
            <a:extLst>
              <a:ext uri="{FF2B5EF4-FFF2-40B4-BE49-F238E27FC236}">
                <a16:creationId xmlns:a16="http://schemas.microsoft.com/office/drawing/2014/main" id="{55CEC5F2-A722-4F8A-9F12-599ED60443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5407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4" name="Oval 907">
            <a:extLst>
              <a:ext uri="{FF2B5EF4-FFF2-40B4-BE49-F238E27FC236}">
                <a16:creationId xmlns:a16="http://schemas.microsoft.com/office/drawing/2014/main" id="{BF650642-1B6B-488A-AB3E-AFBFAA56590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526470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5" name="Oval 908">
            <a:extLst>
              <a:ext uri="{FF2B5EF4-FFF2-40B4-BE49-F238E27FC236}">
                <a16:creationId xmlns:a16="http://schemas.microsoft.com/office/drawing/2014/main" id="{E2C90E27-4CB1-4A19-B180-C96D14293B4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51202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6" name="Oval 909">
            <a:extLst>
              <a:ext uri="{FF2B5EF4-FFF2-40B4-BE49-F238E27FC236}">
                <a16:creationId xmlns:a16="http://schemas.microsoft.com/office/drawing/2014/main" id="{E165687B-E4E2-45F1-A6EC-EC8B49C6D76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49757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7" name="Oval 910">
            <a:extLst>
              <a:ext uri="{FF2B5EF4-FFF2-40B4-BE49-F238E27FC236}">
                <a16:creationId xmlns:a16="http://schemas.microsoft.com/office/drawing/2014/main" id="{D25A9E25-44CD-474F-A3C2-8F8B0964536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48313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8" name="Oval 911">
            <a:extLst>
              <a:ext uri="{FF2B5EF4-FFF2-40B4-BE49-F238E27FC236}">
                <a16:creationId xmlns:a16="http://schemas.microsoft.com/office/drawing/2014/main" id="{C4381402-56AC-4E93-8951-CE264C23EC2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46868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19" name="Oval 912">
            <a:extLst>
              <a:ext uri="{FF2B5EF4-FFF2-40B4-BE49-F238E27FC236}">
                <a16:creationId xmlns:a16="http://schemas.microsoft.com/office/drawing/2014/main" id="{7D86F89A-0394-4A04-81FE-ABF870EFD12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45439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0" name="Oval 913">
            <a:extLst>
              <a:ext uri="{FF2B5EF4-FFF2-40B4-BE49-F238E27FC236}">
                <a16:creationId xmlns:a16="http://schemas.microsoft.com/office/drawing/2014/main" id="{415A12FF-A845-4D90-8945-E326BD2BE93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43995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1" name="Oval 914">
            <a:extLst>
              <a:ext uri="{FF2B5EF4-FFF2-40B4-BE49-F238E27FC236}">
                <a16:creationId xmlns:a16="http://schemas.microsoft.com/office/drawing/2014/main" id="{EE52DB54-ACCC-4D5C-8257-92155BAC437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52110" y="62711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2" name="Oval 915">
            <a:extLst>
              <a:ext uri="{FF2B5EF4-FFF2-40B4-BE49-F238E27FC236}">
                <a16:creationId xmlns:a16="http://schemas.microsoft.com/office/drawing/2014/main" id="{FB31BBD9-561F-46C5-8312-AAEAD5577CD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41105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3" name="Oval 916">
            <a:extLst>
              <a:ext uri="{FF2B5EF4-FFF2-40B4-BE49-F238E27FC236}">
                <a16:creationId xmlns:a16="http://schemas.microsoft.com/office/drawing/2014/main" id="{BCE2F28E-5976-4973-9BBA-7BD3F984267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3967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4" name="Oval 917">
            <a:extLst>
              <a:ext uri="{FF2B5EF4-FFF2-40B4-BE49-F238E27FC236}">
                <a16:creationId xmlns:a16="http://schemas.microsoft.com/office/drawing/2014/main" id="{CD04B682-5976-4620-9991-13B5B7E57E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38232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5" name="Oval 918">
            <a:extLst>
              <a:ext uri="{FF2B5EF4-FFF2-40B4-BE49-F238E27FC236}">
                <a16:creationId xmlns:a16="http://schemas.microsoft.com/office/drawing/2014/main" id="{6A2849CE-EB4E-4A21-9053-E3684E4F90C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36787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6" name="Oval 919">
            <a:extLst>
              <a:ext uri="{FF2B5EF4-FFF2-40B4-BE49-F238E27FC236}">
                <a16:creationId xmlns:a16="http://schemas.microsoft.com/office/drawing/2014/main" id="{8554C052-5D46-4E55-AAA5-87B761B0A5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353433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7" name="Oval 920">
            <a:extLst>
              <a:ext uri="{FF2B5EF4-FFF2-40B4-BE49-F238E27FC236}">
                <a16:creationId xmlns:a16="http://schemas.microsoft.com/office/drawing/2014/main" id="{3511D2F9-A449-4FEE-B2DC-3ED4D3CA65A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3391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8" name="Oval 921">
            <a:extLst>
              <a:ext uri="{FF2B5EF4-FFF2-40B4-BE49-F238E27FC236}">
                <a16:creationId xmlns:a16="http://schemas.microsoft.com/office/drawing/2014/main" id="{F8A92A5E-9904-4E36-A327-36FFD1569F0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3248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9" name="Oval 922">
            <a:extLst>
              <a:ext uri="{FF2B5EF4-FFF2-40B4-BE49-F238E27FC236}">
                <a16:creationId xmlns:a16="http://schemas.microsoft.com/office/drawing/2014/main" id="{154C1F84-284B-480F-B36F-CE0E3753626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31041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0" name="Oval 923">
            <a:extLst>
              <a:ext uri="{FF2B5EF4-FFF2-40B4-BE49-F238E27FC236}">
                <a16:creationId xmlns:a16="http://schemas.microsoft.com/office/drawing/2014/main" id="{A076DDF4-CEE1-4CD2-BA87-8F2EA50CF8A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29596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1" name="Oval 924">
            <a:extLst>
              <a:ext uri="{FF2B5EF4-FFF2-40B4-BE49-F238E27FC236}">
                <a16:creationId xmlns:a16="http://schemas.microsoft.com/office/drawing/2014/main" id="{9497EF2D-BEA1-4250-8DD6-E60AC5985C6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5760" y="28151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2" name="Oval 925">
            <a:extLst>
              <a:ext uri="{FF2B5EF4-FFF2-40B4-BE49-F238E27FC236}">
                <a16:creationId xmlns:a16="http://schemas.microsoft.com/office/drawing/2014/main" id="{A0CB6880-6152-4790-9BDD-145CB82B670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8935" y="42550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3" name="Oval 926">
            <a:extLst>
              <a:ext uri="{FF2B5EF4-FFF2-40B4-BE49-F238E27FC236}">
                <a16:creationId xmlns:a16="http://schemas.microsoft.com/office/drawing/2014/main" id="{6C6943E5-0297-4EDA-AC28-02069C81D54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6126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" name="Oval 927">
            <a:extLst>
              <a:ext uri="{FF2B5EF4-FFF2-40B4-BE49-F238E27FC236}">
                <a16:creationId xmlns:a16="http://schemas.microsoft.com/office/drawing/2014/main" id="{64E0F600-6E27-4352-8279-C8AA2BC7C4A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59838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5" name="Oval 928">
            <a:extLst>
              <a:ext uri="{FF2B5EF4-FFF2-40B4-BE49-F238E27FC236}">
                <a16:creationId xmlns:a16="http://schemas.microsoft.com/office/drawing/2014/main" id="{A33CB74E-55BC-45D2-AA99-E7F84A18F20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58393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6" name="Oval 929">
            <a:extLst>
              <a:ext uri="{FF2B5EF4-FFF2-40B4-BE49-F238E27FC236}">
                <a16:creationId xmlns:a16="http://schemas.microsoft.com/office/drawing/2014/main" id="{265EC6F2-CC07-4399-BDF9-FB21C2490E3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56949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7" name="Oval 930">
            <a:extLst>
              <a:ext uri="{FF2B5EF4-FFF2-40B4-BE49-F238E27FC236}">
                <a16:creationId xmlns:a16="http://schemas.microsoft.com/office/drawing/2014/main" id="{1AE8C7B6-8C82-4885-9E14-538DE33813C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5550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8" name="Oval 931">
            <a:extLst>
              <a:ext uri="{FF2B5EF4-FFF2-40B4-BE49-F238E27FC236}">
                <a16:creationId xmlns:a16="http://schemas.microsoft.com/office/drawing/2014/main" id="{5F1223E3-B07B-447E-B855-B997814EC84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5407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9" name="Oval 932">
            <a:extLst>
              <a:ext uri="{FF2B5EF4-FFF2-40B4-BE49-F238E27FC236}">
                <a16:creationId xmlns:a16="http://schemas.microsoft.com/office/drawing/2014/main" id="{184DE52D-7DA3-4E15-BB13-E6D65B4164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526470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0" name="Oval 933">
            <a:extLst>
              <a:ext uri="{FF2B5EF4-FFF2-40B4-BE49-F238E27FC236}">
                <a16:creationId xmlns:a16="http://schemas.microsoft.com/office/drawing/2014/main" id="{9CCF6A11-5405-41C7-B094-05DDB5AA7FB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51202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1" name="Oval 934">
            <a:extLst>
              <a:ext uri="{FF2B5EF4-FFF2-40B4-BE49-F238E27FC236}">
                <a16:creationId xmlns:a16="http://schemas.microsoft.com/office/drawing/2014/main" id="{8BB859AF-9ABC-4120-BBF6-2E51D499D51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49757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2" name="Oval 935">
            <a:extLst>
              <a:ext uri="{FF2B5EF4-FFF2-40B4-BE49-F238E27FC236}">
                <a16:creationId xmlns:a16="http://schemas.microsoft.com/office/drawing/2014/main" id="{33B2C222-D7B7-4E4B-9857-AB6575C6BC0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48313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3" name="Oval 936">
            <a:extLst>
              <a:ext uri="{FF2B5EF4-FFF2-40B4-BE49-F238E27FC236}">
                <a16:creationId xmlns:a16="http://schemas.microsoft.com/office/drawing/2014/main" id="{DA829613-3AC6-4786-93D8-42C5CCB456E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46868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4" name="Oval 937">
            <a:extLst>
              <a:ext uri="{FF2B5EF4-FFF2-40B4-BE49-F238E27FC236}">
                <a16:creationId xmlns:a16="http://schemas.microsoft.com/office/drawing/2014/main" id="{B6973852-48C6-436D-9431-1039662B9C1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45439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5" name="Oval 938">
            <a:extLst>
              <a:ext uri="{FF2B5EF4-FFF2-40B4-BE49-F238E27FC236}">
                <a16:creationId xmlns:a16="http://schemas.microsoft.com/office/drawing/2014/main" id="{42A5EB72-2F40-4DF1-9FF5-3CEF6159324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43995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6" name="Oval 939">
            <a:extLst>
              <a:ext uri="{FF2B5EF4-FFF2-40B4-BE49-F238E27FC236}">
                <a16:creationId xmlns:a16="http://schemas.microsoft.com/office/drawing/2014/main" id="{9C06EC11-4A06-4B2A-9D99-C6450F28E46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91810" y="62711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7" name="Oval 940">
            <a:extLst>
              <a:ext uri="{FF2B5EF4-FFF2-40B4-BE49-F238E27FC236}">
                <a16:creationId xmlns:a16="http://schemas.microsoft.com/office/drawing/2014/main" id="{DB745693-67E7-4EB1-B810-A8F18459D1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41105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8" name="Oval 941">
            <a:extLst>
              <a:ext uri="{FF2B5EF4-FFF2-40B4-BE49-F238E27FC236}">
                <a16:creationId xmlns:a16="http://schemas.microsoft.com/office/drawing/2014/main" id="{F0FDBF26-A514-40DA-8F30-34EE965D7F9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3967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9" name="Oval 942">
            <a:extLst>
              <a:ext uri="{FF2B5EF4-FFF2-40B4-BE49-F238E27FC236}">
                <a16:creationId xmlns:a16="http://schemas.microsoft.com/office/drawing/2014/main" id="{13346F65-55DF-463A-B350-435A5BA6AEF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38232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0" name="Oval 943">
            <a:extLst>
              <a:ext uri="{FF2B5EF4-FFF2-40B4-BE49-F238E27FC236}">
                <a16:creationId xmlns:a16="http://schemas.microsoft.com/office/drawing/2014/main" id="{15F1B112-9133-4674-8CDE-97653351D12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36787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1" name="Oval 944">
            <a:extLst>
              <a:ext uri="{FF2B5EF4-FFF2-40B4-BE49-F238E27FC236}">
                <a16:creationId xmlns:a16="http://schemas.microsoft.com/office/drawing/2014/main" id="{B617188F-3D58-43BE-9191-71FA9380937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353433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2" name="Oval 945">
            <a:extLst>
              <a:ext uri="{FF2B5EF4-FFF2-40B4-BE49-F238E27FC236}">
                <a16:creationId xmlns:a16="http://schemas.microsoft.com/office/drawing/2014/main" id="{F099ED64-815D-4BC4-BD31-19AADAD11F6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3391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3" name="Oval 946">
            <a:extLst>
              <a:ext uri="{FF2B5EF4-FFF2-40B4-BE49-F238E27FC236}">
                <a16:creationId xmlns:a16="http://schemas.microsoft.com/office/drawing/2014/main" id="{19BC43D8-2357-4876-B209-DB682808772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3248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4" name="Oval 947">
            <a:extLst>
              <a:ext uri="{FF2B5EF4-FFF2-40B4-BE49-F238E27FC236}">
                <a16:creationId xmlns:a16="http://schemas.microsoft.com/office/drawing/2014/main" id="{8E1B7424-AAD7-45D6-92D5-1ABCA9BDA0D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31041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5" name="Oval 948">
            <a:extLst>
              <a:ext uri="{FF2B5EF4-FFF2-40B4-BE49-F238E27FC236}">
                <a16:creationId xmlns:a16="http://schemas.microsoft.com/office/drawing/2014/main" id="{CD6755C2-8F2A-4993-B847-7DD24EC0E02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29596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6" name="Oval 949">
            <a:extLst>
              <a:ext uri="{FF2B5EF4-FFF2-40B4-BE49-F238E27FC236}">
                <a16:creationId xmlns:a16="http://schemas.microsoft.com/office/drawing/2014/main" id="{B0EE6459-23B6-4126-AE08-994749FAF2C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5460" y="28151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7" name="Oval 950">
            <a:extLst>
              <a:ext uri="{FF2B5EF4-FFF2-40B4-BE49-F238E27FC236}">
                <a16:creationId xmlns:a16="http://schemas.microsoft.com/office/drawing/2014/main" id="{7EA0BA3E-CF8C-4C82-B3C3-C26D676B985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88635" y="42550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8" name="Oval 951">
            <a:extLst>
              <a:ext uri="{FF2B5EF4-FFF2-40B4-BE49-F238E27FC236}">
                <a16:creationId xmlns:a16="http://schemas.microsoft.com/office/drawing/2014/main" id="{949671D7-5AC7-48E3-83A1-6431707056B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6126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59" name="Oval 952">
            <a:extLst>
              <a:ext uri="{FF2B5EF4-FFF2-40B4-BE49-F238E27FC236}">
                <a16:creationId xmlns:a16="http://schemas.microsoft.com/office/drawing/2014/main" id="{3766198B-EA86-4B94-95B5-B56DAEDE6EE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59838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0" name="Oval 953">
            <a:extLst>
              <a:ext uri="{FF2B5EF4-FFF2-40B4-BE49-F238E27FC236}">
                <a16:creationId xmlns:a16="http://schemas.microsoft.com/office/drawing/2014/main" id="{E235DC85-6EB3-49E0-83BD-DC967326BC9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58393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1" name="Oval 954">
            <a:extLst>
              <a:ext uri="{FF2B5EF4-FFF2-40B4-BE49-F238E27FC236}">
                <a16:creationId xmlns:a16="http://schemas.microsoft.com/office/drawing/2014/main" id="{F4293165-6921-462C-B48D-4486B095445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56949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2" name="Oval 955">
            <a:extLst>
              <a:ext uri="{FF2B5EF4-FFF2-40B4-BE49-F238E27FC236}">
                <a16:creationId xmlns:a16="http://schemas.microsoft.com/office/drawing/2014/main" id="{1876083D-87D2-41E1-B117-02916F32D04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5550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3" name="Oval 956">
            <a:extLst>
              <a:ext uri="{FF2B5EF4-FFF2-40B4-BE49-F238E27FC236}">
                <a16:creationId xmlns:a16="http://schemas.microsoft.com/office/drawing/2014/main" id="{118D5980-7D9A-4A96-A16A-FFD0A92ADBE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5407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4" name="Oval 957">
            <a:extLst>
              <a:ext uri="{FF2B5EF4-FFF2-40B4-BE49-F238E27FC236}">
                <a16:creationId xmlns:a16="http://schemas.microsoft.com/office/drawing/2014/main" id="{0C42CE16-2081-4952-8C80-FB8978839B5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526470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5" name="Oval 958">
            <a:extLst>
              <a:ext uri="{FF2B5EF4-FFF2-40B4-BE49-F238E27FC236}">
                <a16:creationId xmlns:a16="http://schemas.microsoft.com/office/drawing/2014/main" id="{159CDB3E-7BB4-4053-9EF1-404B59253EB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51202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6" name="Oval 959">
            <a:extLst>
              <a:ext uri="{FF2B5EF4-FFF2-40B4-BE49-F238E27FC236}">
                <a16:creationId xmlns:a16="http://schemas.microsoft.com/office/drawing/2014/main" id="{AA48D716-69E3-4360-A2EE-567471543FF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49757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7" name="Oval 960">
            <a:extLst>
              <a:ext uri="{FF2B5EF4-FFF2-40B4-BE49-F238E27FC236}">
                <a16:creationId xmlns:a16="http://schemas.microsoft.com/office/drawing/2014/main" id="{B624B3D0-5697-4DFA-BC7C-761A5B9B359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48313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8" name="Oval 961">
            <a:extLst>
              <a:ext uri="{FF2B5EF4-FFF2-40B4-BE49-F238E27FC236}">
                <a16:creationId xmlns:a16="http://schemas.microsoft.com/office/drawing/2014/main" id="{F9351440-DD9A-4F62-9D03-E32B7F8A645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46868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69" name="Oval 962">
            <a:extLst>
              <a:ext uri="{FF2B5EF4-FFF2-40B4-BE49-F238E27FC236}">
                <a16:creationId xmlns:a16="http://schemas.microsoft.com/office/drawing/2014/main" id="{B055AE72-8842-424B-8D34-41E5D93D2C7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45439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0" name="Oval 963">
            <a:extLst>
              <a:ext uri="{FF2B5EF4-FFF2-40B4-BE49-F238E27FC236}">
                <a16:creationId xmlns:a16="http://schemas.microsoft.com/office/drawing/2014/main" id="{7987DBC0-AEC2-42FD-892E-9FDB8F8997F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43995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1" name="Oval 964">
            <a:extLst>
              <a:ext uri="{FF2B5EF4-FFF2-40B4-BE49-F238E27FC236}">
                <a16:creationId xmlns:a16="http://schemas.microsoft.com/office/drawing/2014/main" id="{366F0BD8-B563-4F10-AA18-74C1FC58856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6272" y="62711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2" name="Oval 965">
            <a:extLst>
              <a:ext uri="{FF2B5EF4-FFF2-40B4-BE49-F238E27FC236}">
                <a16:creationId xmlns:a16="http://schemas.microsoft.com/office/drawing/2014/main" id="{7EF7599E-B7E4-4941-924C-BC124AB3BE2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41105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3" name="Oval 966">
            <a:extLst>
              <a:ext uri="{FF2B5EF4-FFF2-40B4-BE49-F238E27FC236}">
                <a16:creationId xmlns:a16="http://schemas.microsoft.com/office/drawing/2014/main" id="{35AA523D-A18A-4B63-97F0-1FDA8D6AF3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3967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4" name="Oval 967">
            <a:extLst>
              <a:ext uri="{FF2B5EF4-FFF2-40B4-BE49-F238E27FC236}">
                <a16:creationId xmlns:a16="http://schemas.microsoft.com/office/drawing/2014/main" id="{C67815EA-BA80-4ED3-850A-DDB988F4BD9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38232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5" name="Oval 968">
            <a:extLst>
              <a:ext uri="{FF2B5EF4-FFF2-40B4-BE49-F238E27FC236}">
                <a16:creationId xmlns:a16="http://schemas.microsoft.com/office/drawing/2014/main" id="{18E6E7E9-F7EC-4DF9-98EB-4F6E8C74F57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36787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6" name="Oval 969">
            <a:extLst>
              <a:ext uri="{FF2B5EF4-FFF2-40B4-BE49-F238E27FC236}">
                <a16:creationId xmlns:a16="http://schemas.microsoft.com/office/drawing/2014/main" id="{025B83A7-F2D7-4279-B28C-0FD241FA2A6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353433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7" name="Oval 970">
            <a:extLst>
              <a:ext uri="{FF2B5EF4-FFF2-40B4-BE49-F238E27FC236}">
                <a16:creationId xmlns:a16="http://schemas.microsoft.com/office/drawing/2014/main" id="{4BD5B994-C6AF-4939-B692-E5210783B9C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3391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8" name="Oval 971">
            <a:extLst>
              <a:ext uri="{FF2B5EF4-FFF2-40B4-BE49-F238E27FC236}">
                <a16:creationId xmlns:a16="http://schemas.microsoft.com/office/drawing/2014/main" id="{E793EA62-D07A-448E-BE1D-97A80F45690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3248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79" name="Oval 972">
            <a:extLst>
              <a:ext uri="{FF2B5EF4-FFF2-40B4-BE49-F238E27FC236}">
                <a16:creationId xmlns:a16="http://schemas.microsoft.com/office/drawing/2014/main" id="{3CCC8A02-1492-467B-AEB3-EF3FD66BBB7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31041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0" name="Oval 973">
            <a:extLst>
              <a:ext uri="{FF2B5EF4-FFF2-40B4-BE49-F238E27FC236}">
                <a16:creationId xmlns:a16="http://schemas.microsoft.com/office/drawing/2014/main" id="{D1FB5757-9F96-45FA-996A-57F62D6C9B8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29596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1" name="Oval 974">
            <a:extLst>
              <a:ext uri="{FF2B5EF4-FFF2-40B4-BE49-F238E27FC236}">
                <a16:creationId xmlns:a16="http://schemas.microsoft.com/office/drawing/2014/main" id="{B40D29A8-C217-4AC9-9E88-B54165F040A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29922" y="28151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2" name="Oval 975">
            <a:extLst>
              <a:ext uri="{FF2B5EF4-FFF2-40B4-BE49-F238E27FC236}">
                <a16:creationId xmlns:a16="http://schemas.microsoft.com/office/drawing/2014/main" id="{FEA02AE0-B696-4C20-9310-8306CBC9386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33097" y="42550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3" name="Oval 976">
            <a:extLst>
              <a:ext uri="{FF2B5EF4-FFF2-40B4-BE49-F238E27FC236}">
                <a16:creationId xmlns:a16="http://schemas.microsoft.com/office/drawing/2014/main" id="{95F5C8B2-F482-4F55-BF60-3531BB174CB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6126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4" name="Oval 977">
            <a:extLst>
              <a:ext uri="{FF2B5EF4-FFF2-40B4-BE49-F238E27FC236}">
                <a16:creationId xmlns:a16="http://schemas.microsoft.com/office/drawing/2014/main" id="{30ADA733-A57A-481C-9980-50F412155D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59838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5" name="Oval 978">
            <a:extLst>
              <a:ext uri="{FF2B5EF4-FFF2-40B4-BE49-F238E27FC236}">
                <a16:creationId xmlns:a16="http://schemas.microsoft.com/office/drawing/2014/main" id="{E833BC44-0CCB-40EB-A6AF-D5CEA59353B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58393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6" name="Oval 979">
            <a:extLst>
              <a:ext uri="{FF2B5EF4-FFF2-40B4-BE49-F238E27FC236}">
                <a16:creationId xmlns:a16="http://schemas.microsoft.com/office/drawing/2014/main" id="{ADD63133-60CF-4B85-A574-DCABAB7FD5C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56949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7" name="Oval 980">
            <a:extLst>
              <a:ext uri="{FF2B5EF4-FFF2-40B4-BE49-F238E27FC236}">
                <a16:creationId xmlns:a16="http://schemas.microsoft.com/office/drawing/2014/main" id="{86D78021-E49B-459B-91DF-0D14B56B51E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5550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8" name="Oval 981">
            <a:extLst>
              <a:ext uri="{FF2B5EF4-FFF2-40B4-BE49-F238E27FC236}">
                <a16:creationId xmlns:a16="http://schemas.microsoft.com/office/drawing/2014/main" id="{8D8ABA2B-C66C-4F4B-8FFF-814788766FE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5407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89" name="Oval 982">
            <a:extLst>
              <a:ext uri="{FF2B5EF4-FFF2-40B4-BE49-F238E27FC236}">
                <a16:creationId xmlns:a16="http://schemas.microsoft.com/office/drawing/2014/main" id="{C20CD15E-F27C-445E-986C-5AEA09BA05E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526470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0" name="Oval 983">
            <a:extLst>
              <a:ext uri="{FF2B5EF4-FFF2-40B4-BE49-F238E27FC236}">
                <a16:creationId xmlns:a16="http://schemas.microsoft.com/office/drawing/2014/main" id="{AC3746FF-A2E5-4286-8A91-390D8A15D7D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51202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1" name="Oval 984">
            <a:extLst>
              <a:ext uri="{FF2B5EF4-FFF2-40B4-BE49-F238E27FC236}">
                <a16:creationId xmlns:a16="http://schemas.microsoft.com/office/drawing/2014/main" id="{0DAECB2B-77E1-46C3-B540-D456CC578F6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49757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2" name="Oval 985">
            <a:extLst>
              <a:ext uri="{FF2B5EF4-FFF2-40B4-BE49-F238E27FC236}">
                <a16:creationId xmlns:a16="http://schemas.microsoft.com/office/drawing/2014/main" id="{9F25905C-390C-4F71-8E98-D550C87A41A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48313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3" name="Oval 986">
            <a:extLst>
              <a:ext uri="{FF2B5EF4-FFF2-40B4-BE49-F238E27FC236}">
                <a16:creationId xmlns:a16="http://schemas.microsoft.com/office/drawing/2014/main" id="{5B899DC9-7C9F-4761-A8A4-B2CD99DE1DA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46868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4" name="Oval 987">
            <a:extLst>
              <a:ext uri="{FF2B5EF4-FFF2-40B4-BE49-F238E27FC236}">
                <a16:creationId xmlns:a16="http://schemas.microsoft.com/office/drawing/2014/main" id="{9A7AD513-816C-44C0-8DCF-FF28EA14622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45439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5" name="Oval 988">
            <a:extLst>
              <a:ext uri="{FF2B5EF4-FFF2-40B4-BE49-F238E27FC236}">
                <a16:creationId xmlns:a16="http://schemas.microsoft.com/office/drawing/2014/main" id="{02BEE072-1AE0-4C74-8171-3C21B3E063A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43995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6" name="Oval 989">
            <a:extLst>
              <a:ext uri="{FF2B5EF4-FFF2-40B4-BE49-F238E27FC236}">
                <a16:creationId xmlns:a16="http://schemas.microsoft.com/office/drawing/2014/main" id="{F6E2E87C-1AE3-4244-A659-BE640B30E43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80735" y="62711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7" name="Oval 990">
            <a:extLst>
              <a:ext uri="{FF2B5EF4-FFF2-40B4-BE49-F238E27FC236}">
                <a16:creationId xmlns:a16="http://schemas.microsoft.com/office/drawing/2014/main" id="{B27B0B60-22E6-4275-A123-458CC4980B2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41105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8" name="Oval 991">
            <a:extLst>
              <a:ext uri="{FF2B5EF4-FFF2-40B4-BE49-F238E27FC236}">
                <a16:creationId xmlns:a16="http://schemas.microsoft.com/office/drawing/2014/main" id="{CEC87EF9-25BB-4BC5-AEDE-235D7351BE8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3967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99" name="Oval 992">
            <a:extLst>
              <a:ext uri="{FF2B5EF4-FFF2-40B4-BE49-F238E27FC236}">
                <a16:creationId xmlns:a16="http://schemas.microsoft.com/office/drawing/2014/main" id="{7B672CA1-D973-4C77-9430-837293DA2A4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38232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0" name="Oval 993">
            <a:extLst>
              <a:ext uri="{FF2B5EF4-FFF2-40B4-BE49-F238E27FC236}">
                <a16:creationId xmlns:a16="http://schemas.microsoft.com/office/drawing/2014/main" id="{51CA15CE-2003-4D5B-A961-CE42A870C29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36787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1" name="Oval 994">
            <a:extLst>
              <a:ext uri="{FF2B5EF4-FFF2-40B4-BE49-F238E27FC236}">
                <a16:creationId xmlns:a16="http://schemas.microsoft.com/office/drawing/2014/main" id="{A890F403-87C7-4D18-8B39-3BAF8F3E90B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353433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2" name="Oval 995">
            <a:extLst>
              <a:ext uri="{FF2B5EF4-FFF2-40B4-BE49-F238E27FC236}">
                <a16:creationId xmlns:a16="http://schemas.microsoft.com/office/drawing/2014/main" id="{DB7F51EB-8907-461B-9962-38ABBA941D3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3391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3" name="Oval 996">
            <a:extLst>
              <a:ext uri="{FF2B5EF4-FFF2-40B4-BE49-F238E27FC236}">
                <a16:creationId xmlns:a16="http://schemas.microsoft.com/office/drawing/2014/main" id="{91085B13-9A7A-4C4A-9B84-0E5D071E72E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3248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4" name="Oval 997">
            <a:extLst>
              <a:ext uri="{FF2B5EF4-FFF2-40B4-BE49-F238E27FC236}">
                <a16:creationId xmlns:a16="http://schemas.microsoft.com/office/drawing/2014/main" id="{52286187-92DB-453F-A03A-4E8B5539A66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31041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5" name="Oval 998">
            <a:extLst>
              <a:ext uri="{FF2B5EF4-FFF2-40B4-BE49-F238E27FC236}">
                <a16:creationId xmlns:a16="http://schemas.microsoft.com/office/drawing/2014/main" id="{BFAE799D-18F8-43CE-A17A-263969B988C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29596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6" name="Oval 999">
            <a:extLst>
              <a:ext uri="{FF2B5EF4-FFF2-40B4-BE49-F238E27FC236}">
                <a16:creationId xmlns:a16="http://schemas.microsoft.com/office/drawing/2014/main" id="{DC0C2F43-3AD3-4756-B90C-F8CE2E05336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4385" y="28151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7" name="Oval 1000">
            <a:extLst>
              <a:ext uri="{FF2B5EF4-FFF2-40B4-BE49-F238E27FC236}">
                <a16:creationId xmlns:a16="http://schemas.microsoft.com/office/drawing/2014/main" id="{4FAD4339-8329-41BE-9D84-088973F5523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77560" y="42550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8" name="Oval 1001">
            <a:extLst>
              <a:ext uri="{FF2B5EF4-FFF2-40B4-BE49-F238E27FC236}">
                <a16:creationId xmlns:a16="http://schemas.microsoft.com/office/drawing/2014/main" id="{B0AC193B-C196-41FC-AD24-780EBE05667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6126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09" name="Oval 1002">
            <a:extLst>
              <a:ext uri="{FF2B5EF4-FFF2-40B4-BE49-F238E27FC236}">
                <a16:creationId xmlns:a16="http://schemas.microsoft.com/office/drawing/2014/main" id="{AD742765-79F2-4B63-9C56-ED82DB118AE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59838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0" name="Oval 1003">
            <a:extLst>
              <a:ext uri="{FF2B5EF4-FFF2-40B4-BE49-F238E27FC236}">
                <a16:creationId xmlns:a16="http://schemas.microsoft.com/office/drawing/2014/main" id="{6CB00F1D-E22F-47B3-9803-DEF15375C1F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58393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1" name="Oval 1004">
            <a:extLst>
              <a:ext uri="{FF2B5EF4-FFF2-40B4-BE49-F238E27FC236}">
                <a16:creationId xmlns:a16="http://schemas.microsoft.com/office/drawing/2014/main" id="{B9F87F48-C96E-42CD-94EC-D4DEAB925B8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56949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2" name="Oval 1005">
            <a:extLst>
              <a:ext uri="{FF2B5EF4-FFF2-40B4-BE49-F238E27FC236}">
                <a16:creationId xmlns:a16="http://schemas.microsoft.com/office/drawing/2014/main" id="{F24EDB40-2C99-423A-83AA-67CB1E4195E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5550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3" name="Oval 1006">
            <a:extLst>
              <a:ext uri="{FF2B5EF4-FFF2-40B4-BE49-F238E27FC236}">
                <a16:creationId xmlns:a16="http://schemas.microsoft.com/office/drawing/2014/main" id="{36A8A433-21E1-4932-89F5-3EC39D59EAB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5407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4" name="Oval 1007">
            <a:extLst>
              <a:ext uri="{FF2B5EF4-FFF2-40B4-BE49-F238E27FC236}">
                <a16:creationId xmlns:a16="http://schemas.microsoft.com/office/drawing/2014/main" id="{47111209-4628-4E3C-98E5-EFE15343D67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526470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5" name="Oval 1008">
            <a:extLst>
              <a:ext uri="{FF2B5EF4-FFF2-40B4-BE49-F238E27FC236}">
                <a16:creationId xmlns:a16="http://schemas.microsoft.com/office/drawing/2014/main" id="{37E62D25-91B7-4BBA-A662-827E25EDA4E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51202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6" name="Oval 1009">
            <a:extLst>
              <a:ext uri="{FF2B5EF4-FFF2-40B4-BE49-F238E27FC236}">
                <a16:creationId xmlns:a16="http://schemas.microsoft.com/office/drawing/2014/main" id="{18031BE9-3CD0-4D3F-813A-8580E0D770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49757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7" name="Oval 1010">
            <a:extLst>
              <a:ext uri="{FF2B5EF4-FFF2-40B4-BE49-F238E27FC236}">
                <a16:creationId xmlns:a16="http://schemas.microsoft.com/office/drawing/2014/main" id="{24844C23-0511-44E8-B4A7-F207B762655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48313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8" name="Oval 1011">
            <a:extLst>
              <a:ext uri="{FF2B5EF4-FFF2-40B4-BE49-F238E27FC236}">
                <a16:creationId xmlns:a16="http://schemas.microsoft.com/office/drawing/2014/main" id="{974BD67B-E94B-4C41-867D-213A94E45F3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46868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19" name="Oval 1012">
            <a:extLst>
              <a:ext uri="{FF2B5EF4-FFF2-40B4-BE49-F238E27FC236}">
                <a16:creationId xmlns:a16="http://schemas.microsoft.com/office/drawing/2014/main" id="{D6E27FE2-B8FF-4518-94DB-70A465DC958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45439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0" name="Oval 1013">
            <a:extLst>
              <a:ext uri="{FF2B5EF4-FFF2-40B4-BE49-F238E27FC236}">
                <a16:creationId xmlns:a16="http://schemas.microsoft.com/office/drawing/2014/main" id="{D69677C6-7D93-4289-BA25-558AAE95E43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43995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1" name="Oval 1014">
            <a:extLst>
              <a:ext uri="{FF2B5EF4-FFF2-40B4-BE49-F238E27FC236}">
                <a16:creationId xmlns:a16="http://schemas.microsoft.com/office/drawing/2014/main" id="{D3974BF3-AF24-4518-8FE9-D756E5512BF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5197" y="62711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2" name="Oval 1015">
            <a:extLst>
              <a:ext uri="{FF2B5EF4-FFF2-40B4-BE49-F238E27FC236}">
                <a16:creationId xmlns:a16="http://schemas.microsoft.com/office/drawing/2014/main" id="{F4BBCBED-5186-44E9-932A-CBC3446EF43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41105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3" name="Oval 1016">
            <a:extLst>
              <a:ext uri="{FF2B5EF4-FFF2-40B4-BE49-F238E27FC236}">
                <a16:creationId xmlns:a16="http://schemas.microsoft.com/office/drawing/2014/main" id="{813FD21B-B3F2-4685-91BD-85EB7206ECF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3967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4" name="Oval 1017">
            <a:extLst>
              <a:ext uri="{FF2B5EF4-FFF2-40B4-BE49-F238E27FC236}">
                <a16:creationId xmlns:a16="http://schemas.microsoft.com/office/drawing/2014/main" id="{59F43D78-6D19-4A04-AA08-A170F504F1E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38232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5" name="Oval 1018">
            <a:extLst>
              <a:ext uri="{FF2B5EF4-FFF2-40B4-BE49-F238E27FC236}">
                <a16:creationId xmlns:a16="http://schemas.microsoft.com/office/drawing/2014/main" id="{899654D7-0852-4618-8701-F241E9C5015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36787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6" name="Oval 1019">
            <a:extLst>
              <a:ext uri="{FF2B5EF4-FFF2-40B4-BE49-F238E27FC236}">
                <a16:creationId xmlns:a16="http://schemas.microsoft.com/office/drawing/2014/main" id="{839A238C-A362-4DAA-83A1-05347C5C529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353433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7" name="Oval 1020">
            <a:extLst>
              <a:ext uri="{FF2B5EF4-FFF2-40B4-BE49-F238E27FC236}">
                <a16:creationId xmlns:a16="http://schemas.microsoft.com/office/drawing/2014/main" id="{FEE7E2F5-991E-4650-A429-845CD9AAA13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3391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8" name="Oval 1021">
            <a:extLst>
              <a:ext uri="{FF2B5EF4-FFF2-40B4-BE49-F238E27FC236}">
                <a16:creationId xmlns:a16="http://schemas.microsoft.com/office/drawing/2014/main" id="{298F72F7-C973-4069-8098-75DA129B851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3248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29" name="Oval 1022">
            <a:extLst>
              <a:ext uri="{FF2B5EF4-FFF2-40B4-BE49-F238E27FC236}">
                <a16:creationId xmlns:a16="http://schemas.microsoft.com/office/drawing/2014/main" id="{A1D6123C-D155-45AD-B0DE-9F1EF3143E0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31041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0" name="Oval 1023">
            <a:extLst>
              <a:ext uri="{FF2B5EF4-FFF2-40B4-BE49-F238E27FC236}">
                <a16:creationId xmlns:a16="http://schemas.microsoft.com/office/drawing/2014/main" id="{4146724E-5D23-431E-A9DC-692140C0C97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29596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" name="Oval 1024">
            <a:extLst>
              <a:ext uri="{FF2B5EF4-FFF2-40B4-BE49-F238E27FC236}">
                <a16:creationId xmlns:a16="http://schemas.microsoft.com/office/drawing/2014/main" id="{F6F32824-94B1-48B6-827A-B2143831322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18847" y="28151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2" name="Oval 1025">
            <a:extLst>
              <a:ext uri="{FF2B5EF4-FFF2-40B4-BE49-F238E27FC236}">
                <a16:creationId xmlns:a16="http://schemas.microsoft.com/office/drawing/2014/main" id="{46C4693F-9F38-4C82-9436-F8C06DB72CE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22022" y="42550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4" name="Line 1102">
            <a:extLst>
              <a:ext uri="{FF2B5EF4-FFF2-40B4-BE49-F238E27FC236}">
                <a16:creationId xmlns:a16="http://schemas.microsoft.com/office/drawing/2014/main" id="{799251F9-5933-447F-BA97-504C5C8A00F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61585" y="4586842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5" name="Oval 1103">
            <a:extLst>
              <a:ext uri="{FF2B5EF4-FFF2-40B4-BE49-F238E27FC236}">
                <a16:creationId xmlns:a16="http://schemas.microsoft.com/office/drawing/2014/main" id="{23A6971E-1FD9-4018-9E20-5618B327F7E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6126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6" name="Oval 1104">
            <a:extLst>
              <a:ext uri="{FF2B5EF4-FFF2-40B4-BE49-F238E27FC236}">
                <a16:creationId xmlns:a16="http://schemas.microsoft.com/office/drawing/2014/main" id="{EB27B7EB-2A12-483D-9CCB-A450F69C581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59838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7" name="Oval 1105">
            <a:extLst>
              <a:ext uri="{FF2B5EF4-FFF2-40B4-BE49-F238E27FC236}">
                <a16:creationId xmlns:a16="http://schemas.microsoft.com/office/drawing/2014/main" id="{558F1B58-6648-4D81-8373-FE9D3EAC6E1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58393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8" name="Oval 1106">
            <a:extLst>
              <a:ext uri="{FF2B5EF4-FFF2-40B4-BE49-F238E27FC236}">
                <a16:creationId xmlns:a16="http://schemas.microsoft.com/office/drawing/2014/main" id="{9384AEAF-F81D-46A2-B4F1-68C683D243E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56949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9" name="Oval 1107">
            <a:extLst>
              <a:ext uri="{FF2B5EF4-FFF2-40B4-BE49-F238E27FC236}">
                <a16:creationId xmlns:a16="http://schemas.microsoft.com/office/drawing/2014/main" id="{2FE00BD9-79FC-4D81-A5BD-C0E6A953F1E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5550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0" name="Oval 1108">
            <a:extLst>
              <a:ext uri="{FF2B5EF4-FFF2-40B4-BE49-F238E27FC236}">
                <a16:creationId xmlns:a16="http://schemas.microsoft.com/office/drawing/2014/main" id="{EDD6D2C9-451C-478B-A6B1-870B33D9FED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5407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1" name="Oval 1109">
            <a:extLst>
              <a:ext uri="{FF2B5EF4-FFF2-40B4-BE49-F238E27FC236}">
                <a16:creationId xmlns:a16="http://schemas.microsoft.com/office/drawing/2014/main" id="{380D12B2-6F36-427F-93E3-7B94693B0A0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526470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2" name="Oval 1110">
            <a:extLst>
              <a:ext uri="{FF2B5EF4-FFF2-40B4-BE49-F238E27FC236}">
                <a16:creationId xmlns:a16="http://schemas.microsoft.com/office/drawing/2014/main" id="{FD406E90-E1C4-410D-AC26-8737E5E2055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51202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3" name="Oval 1111">
            <a:extLst>
              <a:ext uri="{FF2B5EF4-FFF2-40B4-BE49-F238E27FC236}">
                <a16:creationId xmlns:a16="http://schemas.microsoft.com/office/drawing/2014/main" id="{0BC9FE54-5694-4861-B38E-8AEBD17DE7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49757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4" name="Oval 1112">
            <a:extLst>
              <a:ext uri="{FF2B5EF4-FFF2-40B4-BE49-F238E27FC236}">
                <a16:creationId xmlns:a16="http://schemas.microsoft.com/office/drawing/2014/main" id="{257412B4-426A-46B9-AA83-9D4C27D6B4A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48313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5" name="Oval 1113">
            <a:extLst>
              <a:ext uri="{FF2B5EF4-FFF2-40B4-BE49-F238E27FC236}">
                <a16:creationId xmlns:a16="http://schemas.microsoft.com/office/drawing/2014/main" id="{355C74B0-398D-4F61-BC2D-59B8A1405A6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46868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6" name="Oval 1114">
            <a:extLst>
              <a:ext uri="{FF2B5EF4-FFF2-40B4-BE49-F238E27FC236}">
                <a16:creationId xmlns:a16="http://schemas.microsoft.com/office/drawing/2014/main" id="{E159F65E-1CEC-451B-8B44-9E9A21C4379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45439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7" name="Oval 1115">
            <a:extLst>
              <a:ext uri="{FF2B5EF4-FFF2-40B4-BE49-F238E27FC236}">
                <a16:creationId xmlns:a16="http://schemas.microsoft.com/office/drawing/2014/main" id="{5ED01918-8682-4B4E-8623-F369BE81154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43995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8" name="Oval 1116">
            <a:extLst>
              <a:ext uri="{FF2B5EF4-FFF2-40B4-BE49-F238E27FC236}">
                <a16:creationId xmlns:a16="http://schemas.microsoft.com/office/drawing/2014/main" id="{129920BD-B590-4705-8EF0-BD5277E94D3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71247" y="62711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49" name="Oval 1117">
            <a:extLst>
              <a:ext uri="{FF2B5EF4-FFF2-40B4-BE49-F238E27FC236}">
                <a16:creationId xmlns:a16="http://schemas.microsoft.com/office/drawing/2014/main" id="{6E8A7FA6-066A-441D-B8CA-3A600F61A2F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41105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0" name="Oval 1118">
            <a:extLst>
              <a:ext uri="{FF2B5EF4-FFF2-40B4-BE49-F238E27FC236}">
                <a16:creationId xmlns:a16="http://schemas.microsoft.com/office/drawing/2014/main" id="{672CC52C-D89F-49A9-997D-AC98DD72647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3967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1" name="Oval 1119">
            <a:extLst>
              <a:ext uri="{FF2B5EF4-FFF2-40B4-BE49-F238E27FC236}">
                <a16:creationId xmlns:a16="http://schemas.microsoft.com/office/drawing/2014/main" id="{138C2369-864B-4A17-BCC3-75516F4BBC5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38232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2" name="Oval 1120">
            <a:extLst>
              <a:ext uri="{FF2B5EF4-FFF2-40B4-BE49-F238E27FC236}">
                <a16:creationId xmlns:a16="http://schemas.microsoft.com/office/drawing/2014/main" id="{4DFB08D1-1934-47FA-8C45-0AE55BFF2B2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36787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3" name="Oval 1121">
            <a:extLst>
              <a:ext uri="{FF2B5EF4-FFF2-40B4-BE49-F238E27FC236}">
                <a16:creationId xmlns:a16="http://schemas.microsoft.com/office/drawing/2014/main" id="{A888BD2C-9627-48AA-A3CD-12C73025A40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353433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4" name="Oval 1122">
            <a:extLst>
              <a:ext uri="{FF2B5EF4-FFF2-40B4-BE49-F238E27FC236}">
                <a16:creationId xmlns:a16="http://schemas.microsoft.com/office/drawing/2014/main" id="{03FE07B4-4FC8-4172-A083-5DB5BF0766B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3391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5" name="Oval 1123">
            <a:extLst>
              <a:ext uri="{FF2B5EF4-FFF2-40B4-BE49-F238E27FC236}">
                <a16:creationId xmlns:a16="http://schemas.microsoft.com/office/drawing/2014/main" id="{404C0D1A-FC6F-464D-9C68-7A45DEF62E4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3248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6" name="Oval 1124">
            <a:extLst>
              <a:ext uri="{FF2B5EF4-FFF2-40B4-BE49-F238E27FC236}">
                <a16:creationId xmlns:a16="http://schemas.microsoft.com/office/drawing/2014/main" id="{4093A59D-1ACA-45C2-BE49-1CDD11A30AE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31041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7" name="Oval 1125">
            <a:extLst>
              <a:ext uri="{FF2B5EF4-FFF2-40B4-BE49-F238E27FC236}">
                <a16:creationId xmlns:a16="http://schemas.microsoft.com/office/drawing/2014/main" id="{A15DBBF8-C6F0-4428-808C-A5AC4685FCE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29596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8" name="Oval 1126">
            <a:extLst>
              <a:ext uri="{FF2B5EF4-FFF2-40B4-BE49-F238E27FC236}">
                <a16:creationId xmlns:a16="http://schemas.microsoft.com/office/drawing/2014/main" id="{8D0FAA00-3B40-4B00-A421-7DE80F6CFF4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4897" y="28151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59" name="Oval 1127">
            <a:extLst>
              <a:ext uri="{FF2B5EF4-FFF2-40B4-BE49-F238E27FC236}">
                <a16:creationId xmlns:a16="http://schemas.microsoft.com/office/drawing/2014/main" id="{0C2B549E-9617-4752-86FD-800BD736499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68072" y="42550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0" name="Oval 1128">
            <a:extLst>
              <a:ext uri="{FF2B5EF4-FFF2-40B4-BE49-F238E27FC236}">
                <a16:creationId xmlns:a16="http://schemas.microsoft.com/office/drawing/2014/main" id="{7DB1A3B3-6812-4259-B96B-13564FE436E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6126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1" name="Oval 1129">
            <a:extLst>
              <a:ext uri="{FF2B5EF4-FFF2-40B4-BE49-F238E27FC236}">
                <a16:creationId xmlns:a16="http://schemas.microsoft.com/office/drawing/2014/main" id="{AC3435D7-B45A-4956-8AF0-50A6634B2D8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59838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2" name="Oval 1130">
            <a:extLst>
              <a:ext uri="{FF2B5EF4-FFF2-40B4-BE49-F238E27FC236}">
                <a16:creationId xmlns:a16="http://schemas.microsoft.com/office/drawing/2014/main" id="{FE6827EF-49EA-4D39-BEA2-F57DA47871D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58393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3" name="Oval 1131">
            <a:extLst>
              <a:ext uri="{FF2B5EF4-FFF2-40B4-BE49-F238E27FC236}">
                <a16:creationId xmlns:a16="http://schemas.microsoft.com/office/drawing/2014/main" id="{42885631-A311-46D1-969C-A5B6E0BFE30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56949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4" name="Oval 1132">
            <a:extLst>
              <a:ext uri="{FF2B5EF4-FFF2-40B4-BE49-F238E27FC236}">
                <a16:creationId xmlns:a16="http://schemas.microsoft.com/office/drawing/2014/main" id="{4F505EF4-5BED-413F-B4C5-D615DD62B9C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5550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5" name="Oval 1133">
            <a:extLst>
              <a:ext uri="{FF2B5EF4-FFF2-40B4-BE49-F238E27FC236}">
                <a16:creationId xmlns:a16="http://schemas.microsoft.com/office/drawing/2014/main" id="{C0E14B3B-9A4F-4F07-9991-3104335CD57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5407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6" name="Oval 1134">
            <a:extLst>
              <a:ext uri="{FF2B5EF4-FFF2-40B4-BE49-F238E27FC236}">
                <a16:creationId xmlns:a16="http://schemas.microsoft.com/office/drawing/2014/main" id="{01E3072A-BDE9-4A43-B98F-4B2CF845BEA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526470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7" name="Oval 1135">
            <a:extLst>
              <a:ext uri="{FF2B5EF4-FFF2-40B4-BE49-F238E27FC236}">
                <a16:creationId xmlns:a16="http://schemas.microsoft.com/office/drawing/2014/main" id="{B19EBC2D-3ED7-4BAB-B9DA-7B5905EC782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51202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8" name="Oval 1136">
            <a:extLst>
              <a:ext uri="{FF2B5EF4-FFF2-40B4-BE49-F238E27FC236}">
                <a16:creationId xmlns:a16="http://schemas.microsoft.com/office/drawing/2014/main" id="{4321EECD-3D8F-4BFA-BDB4-B3054A3C887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49757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69" name="Oval 1137">
            <a:extLst>
              <a:ext uri="{FF2B5EF4-FFF2-40B4-BE49-F238E27FC236}">
                <a16:creationId xmlns:a16="http://schemas.microsoft.com/office/drawing/2014/main" id="{A6538E69-48A9-4767-A57B-FC69092F097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48313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0" name="Oval 1138">
            <a:extLst>
              <a:ext uri="{FF2B5EF4-FFF2-40B4-BE49-F238E27FC236}">
                <a16:creationId xmlns:a16="http://schemas.microsoft.com/office/drawing/2014/main" id="{09B9832A-A5B4-4F2B-B848-AD0DA4E77CB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46868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1" name="Oval 1139">
            <a:extLst>
              <a:ext uri="{FF2B5EF4-FFF2-40B4-BE49-F238E27FC236}">
                <a16:creationId xmlns:a16="http://schemas.microsoft.com/office/drawing/2014/main" id="{307D5214-E8AC-4118-A325-BBF58D31FD3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45439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2" name="Oval 1140">
            <a:extLst>
              <a:ext uri="{FF2B5EF4-FFF2-40B4-BE49-F238E27FC236}">
                <a16:creationId xmlns:a16="http://schemas.microsoft.com/office/drawing/2014/main" id="{D0F8BD37-7FAB-4983-9AFE-3F9F3CF2E36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43995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3" name="Oval 1141">
            <a:extLst>
              <a:ext uri="{FF2B5EF4-FFF2-40B4-BE49-F238E27FC236}">
                <a16:creationId xmlns:a16="http://schemas.microsoft.com/office/drawing/2014/main" id="{5B750AC9-024E-4EE2-BC82-7D4C29D0AEC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10947" y="62711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4" name="Oval 1142">
            <a:extLst>
              <a:ext uri="{FF2B5EF4-FFF2-40B4-BE49-F238E27FC236}">
                <a16:creationId xmlns:a16="http://schemas.microsoft.com/office/drawing/2014/main" id="{3B4AD856-B0B4-451C-91C1-6456840ABC4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41105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5" name="Oval 1143">
            <a:extLst>
              <a:ext uri="{FF2B5EF4-FFF2-40B4-BE49-F238E27FC236}">
                <a16:creationId xmlns:a16="http://schemas.microsoft.com/office/drawing/2014/main" id="{4E1C180A-6FDD-47BD-A68C-A4B79027F1B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3967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6" name="Oval 1144">
            <a:extLst>
              <a:ext uri="{FF2B5EF4-FFF2-40B4-BE49-F238E27FC236}">
                <a16:creationId xmlns:a16="http://schemas.microsoft.com/office/drawing/2014/main" id="{E8C826F3-6369-4C17-8EA8-6E66699DB63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38232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7" name="Oval 1145">
            <a:extLst>
              <a:ext uri="{FF2B5EF4-FFF2-40B4-BE49-F238E27FC236}">
                <a16:creationId xmlns:a16="http://schemas.microsoft.com/office/drawing/2014/main" id="{2AC2F59E-EE87-4A35-B985-4FA7B639C1A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36787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8" name="Oval 1146">
            <a:extLst>
              <a:ext uri="{FF2B5EF4-FFF2-40B4-BE49-F238E27FC236}">
                <a16:creationId xmlns:a16="http://schemas.microsoft.com/office/drawing/2014/main" id="{74D7C30E-EAAB-4BC9-AA10-CF88E96BA36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353433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79" name="Oval 1147">
            <a:extLst>
              <a:ext uri="{FF2B5EF4-FFF2-40B4-BE49-F238E27FC236}">
                <a16:creationId xmlns:a16="http://schemas.microsoft.com/office/drawing/2014/main" id="{3D001381-FA8F-438F-9885-B572347182B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3391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0" name="Oval 1148">
            <a:extLst>
              <a:ext uri="{FF2B5EF4-FFF2-40B4-BE49-F238E27FC236}">
                <a16:creationId xmlns:a16="http://schemas.microsoft.com/office/drawing/2014/main" id="{F9181EE2-6065-4E75-8EFF-E3718309CF4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3248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1" name="Oval 1149">
            <a:extLst>
              <a:ext uri="{FF2B5EF4-FFF2-40B4-BE49-F238E27FC236}">
                <a16:creationId xmlns:a16="http://schemas.microsoft.com/office/drawing/2014/main" id="{06EB0E0E-433A-4BDD-B815-1FA2A9C1E74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31041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2" name="Oval 1150">
            <a:extLst>
              <a:ext uri="{FF2B5EF4-FFF2-40B4-BE49-F238E27FC236}">
                <a16:creationId xmlns:a16="http://schemas.microsoft.com/office/drawing/2014/main" id="{5C8BD3B2-CDE0-4F59-8DDE-6D8B9BD2FD4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29596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3" name="Oval 1151">
            <a:extLst>
              <a:ext uri="{FF2B5EF4-FFF2-40B4-BE49-F238E27FC236}">
                <a16:creationId xmlns:a16="http://schemas.microsoft.com/office/drawing/2014/main" id="{B9A5CC76-7CD6-4A49-8322-00F10763842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4597" y="28151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4" name="Oval 1152">
            <a:extLst>
              <a:ext uri="{FF2B5EF4-FFF2-40B4-BE49-F238E27FC236}">
                <a16:creationId xmlns:a16="http://schemas.microsoft.com/office/drawing/2014/main" id="{9A7E2CCF-7B1B-4B73-8781-5D92485C0BE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7772" y="42550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5" name="Oval 1153">
            <a:extLst>
              <a:ext uri="{FF2B5EF4-FFF2-40B4-BE49-F238E27FC236}">
                <a16:creationId xmlns:a16="http://schemas.microsoft.com/office/drawing/2014/main" id="{89CB8AA7-3CF9-45A7-9CCD-C9BBA98B378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6126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6" name="Oval 1154">
            <a:extLst>
              <a:ext uri="{FF2B5EF4-FFF2-40B4-BE49-F238E27FC236}">
                <a16:creationId xmlns:a16="http://schemas.microsoft.com/office/drawing/2014/main" id="{3E98D4CB-5BD4-4E5A-B85C-34EF0E186C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59838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7" name="Oval 1155">
            <a:extLst>
              <a:ext uri="{FF2B5EF4-FFF2-40B4-BE49-F238E27FC236}">
                <a16:creationId xmlns:a16="http://schemas.microsoft.com/office/drawing/2014/main" id="{DE861733-F1BA-4E72-834B-F027E697D30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58393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8" name="Oval 1156">
            <a:extLst>
              <a:ext uri="{FF2B5EF4-FFF2-40B4-BE49-F238E27FC236}">
                <a16:creationId xmlns:a16="http://schemas.microsoft.com/office/drawing/2014/main" id="{9588F99E-2782-428B-BCD6-2B9EFA297CB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56949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89" name="Oval 1157">
            <a:extLst>
              <a:ext uri="{FF2B5EF4-FFF2-40B4-BE49-F238E27FC236}">
                <a16:creationId xmlns:a16="http://schemas.microsoft.com/office/drawing/2014/main" id="{E9283F81-D6B5-4E7D-94B3-B636B45EAC8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5550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0" name="Oval 1158">
            <a:extLst>
              <a:ext uri="{FF2B5EF4-FFF2-40B4-BE49-F238E27FC236}">
                <a16:creationId xmlns:a16="http://schemas.microsoft.com/office/drawing/2014/main" id="{9B47A1FC-B56F-4862-AEAD-3BA36AD8E36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5407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1" name="Oval 1159">
            <a:extLst>
              <a:ext uri="{FF2B5EF4-FFF2-40B4-BE49-F238E27FC236}">
                <a16:creationId xmlns:a16="http://schemas.microsoft.com/office/drawing/2014/main" id="{5209C925-E04D-481E-A035-B7A35BC1F44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526470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2" name="Oval 1160">
            <a:extLst>
              <a:ext uri="{FF2B5EF4-FFF2-40B4-BE49-F238E27FC236}">
                <a16:creationId xmlns:a16="http://schemas.microsoft.com/office/drawing/2014/main" id="{FE32BD6C-C6A7-46F5-B65D-4FAA59B1964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51202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3" name="Oval 1161">
            <a:extLst>
              <a:ext uri="{FF2B5EF4-FFF2-40B4-BE49-F238E27FC236}">
                <a16:creationId xmlns:a16="http://schemas.microsoft.com/office/drawing/2014/main" id="{D6C614FB-50DA-4B72-B4F9-F3501741106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49757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4" name="Oval 1162">
            <a:extLst>
              <a:ext uri="{FF2B5EF4-FFF2-40B4-BE49-F238E27FC236}">
                <a16:creationId xmlns:a16="http://schemas.microsoft.com/office/drawing/2014/main" id="{DB2E05A2-C505-41E2-83E2-807EB1B5AFA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48313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5" name="Oval 1163">
            <a:extLst>
              <a:ext uri="{FF2B5EF4-FFF2-40B4-BE49-F238E27FC236}">
                <a16:creationId xmlns:a16="http://schemas.microsoft.com/office/drawing/2014/main" id="{3CF8AE9B-6926-48DD-BA48-A2CC1D6F2CE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46868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6" name="Oval 1164">
            <a:extLst>
              <a:ext uri="{FF2B5EF4-FFF2-40B4-BE49-F238E27FC236}">
                <a16:creationId xmlns:a16="http://schemas.microsoft.com/office/drawing/2014/main" id="{A07AE1BC-9CF6-40E5-9FB0-F6EC20EDDD2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45439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7" name="Oval 1165">
            <a:extLst>
              <a:ext uri="{FF2B5EF4-FFF2-40B4-BE49-F238E27FC236}">
                <a16:creationId xmlns:a16="http://schemas.microsoft.com/office/drawing/2014/main" id="{BDF84046-DF90-42A9-ACE0-8D9A64FEA0F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43995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8" name="Oval 1166">
            <a:extLst>
              <a:ext uri="{FF2B5EF4-FFF2-40B4-BE49-F238E27FC236}">
                <a16:creationId xmlns:a16="http://schemas.microsoft.com/office/drawing/2014/main" id="{3BC391A3-680C-45A7-9E64-BC90A3B4204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5410" y="62711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99" name="Oval 1167">
            <a:extLst>
              <a:ext uri="{FF2B5EF4-FFF2-40B4-BE49-F238E27FC236}">
                <a16:creationId xmlns:a16="http://schemas.microsoft.com/office/drawing/2014/main" id="{9C687DDA-1CC9-48C0-B5F0-3EF07799838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41105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0" name="Oval 1168">
            <a:extLst>
              <a:ext uri="{FF2B5EF4-FFF2-40B4-BE49-F238E27FC236}">
                <a16:creationId xmlns:a16="http://schemas.microsoft.com/office/drawing/2014/main" id="{812E7BAB-CAC7-4392-8412-A4DCA5F243A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3967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1" name="Oval 1169">
            <a:extLst>
              <a:ext uri="{FF2B5EF4-FFF2-40B4-BE49-F238E27FC236}">
                <a16:creationId xmlns:a16="http://schemas.microsoft.com/office/drawing/2014/main" id="{2367E9E9-1809-4AAE-9171-4951437E31B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38232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2" name="Oval 1170">
            <a:extLst>
              <a:ext uri="{FF2B5EF4-FFF2-40B4-BE49-F238E27FC236}">
                <a16:creationId xmlns:a16="http://schemas.microsoft.com/office/drawing/2014/main" id="{4B6C2308-503C-4242-B160-A294248F014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36787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3" name="Oval 1171">
            <a:extLst>
              <a:ext uri="{FF2B5EF4-FFF2-40B4-BE49-F238E27FC236}">
                <a16:creationId xmlns:a16="http://schemas.microsoft.com/office/drawing/2014/main" id="{B1654B51-7FD6-4A42-946A-C567C535148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353433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4" name="Oval 1172">
            <a:extLst>
              <a:ext uri="{FF2B5EF4-FFF2-40B4-BE49-F238E27FC236}">
                <a16:creationId xmlns:a16="http://schemas.microsoft.com/office/drawing/2014/main" id="{2DD826DD-5453-429D-A870-E25CBE97068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3391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5" name="Oval 1173">
            <a:extLst>
              <a:ext uri="{FF2B5EF4-FFF2-40B4-BE49-F238E27FC236}">
                <a16:creationId xmlns:a16="http://schemas.microsoft.com/office/drawing/2014/main" id="{42E9D6C1-B372-4E07-9EE7-A5456BF9371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3248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6" name="Oval 1174">
            <a:extLst>
              <a:ext uri="{FF2B5EF4-FFF2-40B4-BE49-F238E27FC236}">
                <a16:creationId xmlns:a16="http://schemas.microsoft.com/office/drawing/2014/main" id="{6B5AA8A7-5686-46D9-A3E4-B60D4A4C52B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31041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7" name="Oval 1175">
            <a:extLst>
              <a:ext uri="{FF2B5EF4-FFF2-40B4-BE49-F238E27FC236}">
                <a16:creationId xmlns:a16="http://schemas.microsoft.com/office/drawing/2014/main" id="{85A75288-7E4F-456E-B6B1-4ED1CF0C27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29596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8" name="Oval 1176">
            <a:extLst>
              <a:ext uri="{FF2B5EF4-FFF2-40B4-BE49-F238E27FC236}">
                <a16:creationId xmlns:a16="http://schemas.microsoft.com/office/drawing/2014/main" id="{904B12F0-D45D-4787-BE68-05ABA8EB896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49060" y="28151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09" name="Oval 1177">
            <a:extLst>
              <a:ext uri="{FF2B5EF4-FFF2-40B4-BE49-F238E27FC236}">
                <a16:creationId xmlns:a16="http://schemas.microsoft.com/office/drawing/2014/main" id="{09163168-690A-4624-B489-9ACEC2D63B3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52235" y="42550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0" name="Oval 1178">
            <a:extLst>
              <a:ext uri="{FF2B5EF4-FFF2-40B4-BE49-F238E27FC236}">
                <a16:creationId xmlns:a16="http://schemas.microsoft.com/office/drawing/2014/main" id="{3F47C971-6167-4A0D-BD92-C6134EBB4D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6126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1" name="Oval 1179">
            <a:extLst>
              <a:ext uri="{FF2B5EF4-FFF2-40B4-BE49-F238E27FC236}">
                <a16:creationId xmlns:a16="http://schemas.microsoft.com/office/drawing/2014/main" id="{8B33233F-043E-45B8-A2BC-1E094BFD6E0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59838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2" name="Oval 1180">
            <a:extLst>
              <a:ext uri="{FF2B5EF4-FFF2-40B4-BE49-F238E27FC236}">
                <a16:creationId xmlns:a16="http://schemas.microsoft.com/office/drawing/2014/main" id="{632B8431-E13D-4551-9489-01F1A6275A9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58393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3" name="Oval 1181">
            <a:extLst>
              <a:ext uri="{FF2B5EF4-FFF2-40B4-BE49-F238E27FC236}">
                <a16:creationId xmlns:a16="http://schemas.microsoft.com/office/drawing/2014/main" id="{509750F6-935B-45FE-841E-589AFF9055D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56949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4" name="Oval 1182">
            <a:extLst>
              <a:ext uri="{FF2B5EF4-FFF2-40B4-BE49-F238E27FC236}">
                <a16:creationId xmlns:a16="http://schemas.microsoft.com/office/drawing/2014/main" id="{48C97610-1932-4ABF-8645-BE4A338B7B6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5550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5" name="Oval 1183">
            <a:extLst>
              <a:ext uri="{FF2B5EF4-FFF2-40B4-BE49-F238E27FC236}">
                <a16:creationId xmlns:a16="http://schemas.microsoft.com/office/drawing/2014/main" id="{F8A2BBA3-5638-491D-9EFF-73EE7E806C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5407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6" name="Oval 1184">
            <a:extLst>
              <a:ext uri="{FF2B5EF4-FFF2-40B4-BE49-F238E27FC236}">
                <a16:creationId xmlns:a16="http://schemas.microsoft.com/office/drawing/2014/main" id="{6FF502DE-3940-448F-978D-1681BE00384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526470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7" name="Oval 1185">
            <a:extLst>
              <a:ext uri="{FF2B5EF4-FFF2-40B4-BE49-F238E27FC236}">
                <a16:creationId xmlns:a16="http://schemas.microsoft.com/office/drawing/2014/main" id="{090EB4B5-E391-44B9-AE21-31B5C977B2D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512024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8" name="Oval 1186">
            <a:extLst>
              <a:ext uri="{FF2B5EF4-FFF2-40B4-BE49-F238E27FC236}">
                <a16:creationId xmlns:a16="http://schemas.microsoft.com/office/drawing/2014/main" id="{DB369AE1-BD78-4637-BE52-4E66834CDC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49757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19" name="Oval 1187">
            <a:extLst>
              <a:ext uri="{FF2B5EF4-FFF2-40B4-BE49-F238E27FC236}">
                <a16:creationId xmlns:a16="http://schemas.microsoft.com/office/drawing/2014/main" id="{9978341E-8E72-423D-B772-68A4785AF4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48313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0" name="Oval 1188">
            <a:extLst>
              <a:ext uri="{FF2B5EF4-FFF2-40B4-BE49-F238E27FC236}">
                <a16:creationId xmlns:a16="http://schemas.microsoft.com/office/drawing/2014/main" id="{386FBB8E-1471-4E94-8BAF-44EEDB8F1B3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46868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1" name="Oval 1189">
            <a:extLst>
              <a:ext uri="{FF2B5EF4-FFF2-40B4-BE49-F238E27FC236}">
                <a16:creationId xmlns:a16="http://schemas.microsoft.com/office/drawing/2014/main" id="{0CE29A65-A819-4B20-8070-7DD061D8C58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45439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2" name="Oval 1190">
            <a:extLst>
              <a:ext uri="{FF2B5EF4-FFF2-40B4-BE49-F238E27FC236}">
                <a16:creationId xmlns:a16="http://schemas.microsoft.com/office/drawing/2014/main" id="{CDC611FA-85DD-4CD3-9ACF-F3F320D4C29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43995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3" name="Oval 1191">
            <a:extLst>
              <a:ext uri="{FF2B5EF4-FFF2-40B4-BE49-F238E27FC236}">
                <a16:creationId xmlns:a16="http://schemas.microsoft.com/office/drawing/2014/main" id="{DC1C9430-5552-43CC-8F49-45E553C33B8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9872" y="62711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4" name="Oval 1192">
            <a:extLst>
              <a:ext uri="{FF2B5EF4-FFF2-40B4-BE49-F238E27FC236}">
                <a16:creationId xmlns:a16="http://schemas.microsoft.com/office/drawing/2014/main" id="{D726905E-007B-4940-B66C-E917DC515EC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41105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5" name="Oval 1193">
            <a:extLst>
              <a:ext uri="{FF2B5EF4-FFF2-40B4-BE49-F238E27FC236}">
                <a16:creationId xmlns:a16="http://schemas.microsoft.com/office/drawing/2014/main" id="{440A5A58-5C95-4620-94DF-F0F6A04FDF7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39677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6" name="Oval 1194">
            <a:extLst>
              <a:ext uri="{FF2B5EF4-FFF2-40B4-BE49-F238E27FC236}">
                <a16:creationId xmlns:a16="http://schemas.microsoft.com/office/drawing/2014/main" id="{E92D8585-6047-4F3B-A3BC-E240B656442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38232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7" name="Oval 1195">
            <a:extLst>
              <a:ext uri="{FF2B5EF4-FFF2-40B4-BE49-F238E27FC236}">
                <a16:creationId xmlns:a16="http://schemas.microsoft.com/office/drawing/2014/main" id="{AA05969A-1468-4B69-BB77-5CA6465DBD0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36787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8" name="Oval 1196">
            <a:extLst>
              <a:ext uri="{FF2B5EF4-FFF2-40B4-BE49-F238E27FC236}">
                <a16:creationId xmlns:a16="http://schemas.microsoft.com/office/drawing/2014/main" id="{2D0E5001-73AC-49B6-9884-82B1C583BB3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353433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29" name="Oval 1197">
            <a:extLst>
              <a:ext uri="{FF2B5EF4-FFF2-40B4-BE49-F238E27FC236}">
                <a16:creationId xmlns:a16="http://schemas.microsoft.com/office/drawing/2014/main" id="{077EDB57-1CEA-47CC-AFBB-A069669925D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33914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0" name="Oval 1198">
            <a:extLst>
              <a:ext uri="{FF2B5EF4-FFF2-40B4-BE49-F238E27FC236}">
                <a16:creationId xmlns:a16="http://schemas.microsoft.com/office/drawing/2014/main" id="{3DF4D0C7-3C73-4225-949E-620A6F6676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324858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1" name="Oval 1199">
            <a:extLst>
              <a:ext uri="{FF2B5EF4-FFF2-40B4-BE49-F238E27FC236}">
                <a16:creationId xmlns:a16="http://schemas.microsoft.com/office/drawing/2014/main" id="{65E8791D-BED4-448E-97E1-353C9B01D6D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310411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2" name="Oval 1200">
            <a:extLst>
              <a:ext uri="{FF2B5EF4-FFF2-40B4-BE49-F238E27FC236}">
                <a16:creationId xmlns:a16="http://schemas.microsoft.com/office/drawing/2014/main" id="{BB226F7C-90E0-401C-88AF-3F9731272ED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29596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3" name="Oval 1201">
            <a:extLst>
              <a:ext uri="{FF2B5EF4-FFF2-40B4-BE49-F238E27FC236}">
                <a16:creationId xmlns:a16="http://schemas.microsoft.com/office/drawing/2014/main" id="{44D1DA05-C25E-4D21-A235-383E205ED6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3522" y="28151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" name="Oval 1202">
            <a:extLst>
              <a:ext uri="{FF2B5EF4-FFF2-40B4-BE49-F238E27FC236}">
                <a16:creationId xmlns:a16="http://schemas.microsoft.com/office/drawing/2014/main" id="{0D042F25-6AB2-4FAE-8462-46929A317EC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96697" y="42550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5" name="Oval 1203">
            <a:extLst>
              <a:ext uri="{FF2B5EF4-FFF2-40B4-BE49-F238E27FC236}">
                <a16:creationId xmlns:a16="http://schemas.microsoft.com/office/drawing/2014/main" id="{88F53BFB-E8FB-4BFA-9681-DAC118A75B1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6126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6" name="Oval 1204">
            <a:extLst>
              <a:ext uri="{FF2B5EF4-FFF2-40B4-BE49-F238E27FC236}">
                <a16:creationId xmlns:a16="http://schemas.microsoft.com/office/drawing/2014/main" id="{523EFCEA-F97B-4186-B2ED-446D03D6B7B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59838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7" name="Oval 1205">
            <a:extLst>
              <a:ext uri="{FF2B5EF4-FFF2-40B4-BE49-F238E27FC236}">
                <a16:creationId xmlns:a16="http://schemas.microsoft.com/office/drawing/2014/main" id="{B59711F9-BC17-4999-BB61-1F73D698178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58393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8" name="Oval 1206">
            <a:extLst>
              <a:ext uri="{FF2B5EF4-FFF2-40B4-BE49-F238E27FC236}">
                <a16:creationId xmlns:a16="http://schemas.microsoft.com/office/drawing/2014/main" id="{144F86FD-4148-4EA8-B91C-CBB25D81852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56949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9" name="Oval 1207">
            <a:extLst>
              <a:ext uri="{FF2B5EF4-FFF2-40B4-BE49-F238E27FC236}">
                <a16:creationId xmlns:a16="http://schemas.microsoft.com/office/drawing/2014/main" id="{50F60B21-022A-40D8-BECC-3BEDCBB3ED1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5550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0" name="Oval 1208">
            <a:extLst>
              <a:ext uri="{FF2B5EF4-FFF2-40B4-BE49-F238E27FC236}">
                <a16:creationId xmlns:a16="http://schemas.microsoft.com/office/drawing/2014/main" id="{0DA4EA03-95DE-4AB3-AB48-6E0F96C1770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5407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1" name="Oval 1209">
            <a:extLst>
              <a:ext uri="{FF2B5EF4-FFF2-40B4-BE49-F238E27FC236}">
                <a16:creationId xmlns:a16="http://schemas.microsoft.com/office/drawing/2014/main" id="{46D29BDE-73A9-47EE-BA28-A396ADA8AF4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526470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2" name="Oval 1210">
            <a:extLst>
              <a:ext uri="{FF2B5EF4-FFF2-40B4-BE49-F238E27FC236}">
                <a16:creationId xmlns:a16="http://schemas.microsoft.com/office/drawing/2014/main" id="{CFCA8A7C-6F37-486E-B549-40F046CF909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512024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3" name="Oval 1211">
            <a:extLst>
              <a:ext uri="{FF2B5EF4-FFF2-40B4-BE49-F238E27FC236}">
                <a16:creationId xmlns:a16="http://schemas.microsoft.com/office/drawing/2014/main" id="{768F704D-F427-4DFE-9A91-38A794650EA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49757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4" name="Oval 1212">
            <a:extLst>
              <a:ext uri="{FF2B5EF4-FFF2-40B4-BE49-F238E27FC236}">
                <a16:creationId xmlns:a16="http://schemas.microsoft.com/office/drawing/2014/main" id="{A58F9465-7DCB-4E49-97A5-5A8F42DD620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48313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5" name="Oval 1213">
            <a:extLst>
              <a:ext uri="{FF2B5EF4-FFF2-40B4-BE49-F238E27FC236}">
                <a16:creationId xmlns:a16="http://schemas.microsoft.com/office/drawing/2014/main" id="{B9159753-B573-42E1-B8BC-26863B564AD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46868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6" name="Oval 1214">
            <a:extLst>
              <a:ext uri="{FF2B5EF4-FFF2-40B4-BE49-F238E27FC236}">
                <a16:creationId xmlns:a16="http://schemas.microsoft.com/office/drawing/2014/main" id="{53F15CD3-2D63-4C87-826B-084111FFDE4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45439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7" name="Oval 1215">
            <a:extLst>
              <a:ext uri="{FF2B5EF4-FFF2-40B4-BE49-F238E27FC236}">
                <a16:creationId xmlns:a16="http://schemas.microsoft.com/office/drawing/2014/main" id="{B2046C22-ACBA-41DB-873E-816EDAF2315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43995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8" name="Oval 1217">
            <a:extLst>
              <a:ext uri="{FF2B5EF4-FFF2-40B4-BE49-F238E27FC236}">
                <a16:creationId xmlns:a16="http://schemas.microsoft.com/office/drawing/2014/main" id="{680E77D5-097F-40EF-BEF0-ECA34A81368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37985" y="41105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49" name="Oval 1218">
            <a:extLst>
              <a:ext uri="{FF2B5EF4-FFF2-40B4-BE49-F238E27FC236}">
                <a16:creationId xmlns:a16="http://schemas.microsoft.com/office/drawing/2014/main" id="{D57FF75D-757F-44D6-BA45-8CC8457B22C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37985" y="39677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0" name="Oval 1219">
            <a:extLst>
              <a:ext uri="{FF2B5EF4-FFF2-40B4-BE49-F238E27FC236}">
                <a16:creationId xmlns:a16="http://schemas.microsoft.com/office/drawing/2014/main" id="{D58E388F-C72E-49A5-BDEA-11C82492116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37985" y="38232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1" name="Oval 1220">
            <a:extLst>
              <a:ext uri="{FF2B5EF4-FFF2-40B4-BE49-F238E27FC236}">
                <a16:creationId xmlns:a16="http://schemas.microsoft.com/office/drawing/2014/main" id="{89BEE1EA-A137-4B02-A423-F3E6FF631A7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37985" y="36787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2" name="Oval 1221">
            <a:extLst>
              <a:ext uri="{FF2B5EF4-FFF2-40B4-BE49-F238E27FC236}">
                <a16:creationId xmlns:a16="http://schemas.microsoft.com/office/drawing/2014/main" id="{C99F478F-A51B-4F92-913D-FC4C1A09159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37985" y="353433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3" name="Oval 1222">
            <a:extLst>
              <a:ext uri="{FF2B5EF4-FFF2-40B4-BE49-F238E27FC236}">
                <a16:creationId xmlns:a16="http://schemas.microsoft.com/office/drawing/2014/main" id="{2F46BBEA-4E19-4D5E-845E-A4BC99573BD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37985" y="33914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4" name="Oval 1223">
            <a:extLst>
              <a:ext uri="{FF2B5EF4-FFF2-40B4-BE49-F238E27FC236}">
                <a16:creationId xmlns:a16="http://schemas.microsoft.com/office/drawing/2014/main" id="{D9EFB775-D1FD-41FE-912B-F4C9C94F1C9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37985" y="3248580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5" name="Oval 1224">
            <a:extLst>
              <a:ext uri="{FF2B5EF4-FFF2-40B4-BE49-F238E27FC236}">
                <a16:creationId xmlns:a16="http://schemas.microsoft.com/office/drawing/2014/main" id="{87549694-C435-4CB5-9D33-210306538AC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37985" y="310411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6" name="Oval 1225">
            <a:extLst>
              <a:ext uri="{FF2B5EF4-FFF2-40B4-BE49-F238E27FC236}">
                <a16:creationId xmlns:a16="http://schemas.microsoft.com/office/drawing/2014/main" id="{627EA59B-6271-48AB-BC87-91DCB7CF4E9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37985" y="29596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7" name="Oval 1227">
            <a:extLst>
              <a:ext uri="{FF2B5EF4-FFF2-40B4-BE49-F238E27FC236}">
                <a16:creationId xmlns:a16="http://schemas.microsoft.com/office/drawing/2014/main" id="{C72ED33D-711E-42FE-95EB-4292B293A87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1160" y="4255055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8" name="Oval 1049">
            <a:extLst>
              <a:ext uri="{FF2B5EF4-FFF2-40B4-BE49-F238E27FC236}">
                <a16:creationId xmlns:a16="http://schemas.microsoft.com/office/drawing/2014/main" id="{A9CDAFC0-A38A-4317-87AA-F5915B5EBC0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6444" y="281519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59" name="Oval 444">
            <a:extLst>
              <a:ext uri="{FF2B5EF4-FFF2-40B4-BE49-F238E27FC236}">
                <a16:creationId xmlns:a16="http://schemas.microsoft.com/office/drawing/2014/main" id="{40651BB3-EDB7-4826-90E3-95C9716844F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60859" y="28043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60" name="Oval 454">
            <a:extLst>
              <a:ext uri="{FF2B5EF4-FFF2-40B4-BE49-F238E27FC236}">
                <a16:creationId xmlns:a16="http://schemas.microsoft.com/office/drawing/2014/main" id="{7C133F39-AF92-450F-BFB5-28B865101E2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5321" y="28043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61" name="Oval 464">
            <a:extLst>
              <a:ext uri="{FF2B5EF4-FFF2-40B4-BE49-F238E27FC236}">
                <a16:creationId xmlns:a16="http://schemas.microsoft.com/office/drawing/2014/main" id="{1A044DAA-2056-48B3-81DF-CEC084AC0BD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49784" y="280439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62" name="Oval 474">
            <a:extLst>
              <a:ext uri="{FF2B5EF4-FFF2-40B4-BE49-F238E27FC236}">
                <a16:creationId xmlns:a16="http://schemas.microsoft.com/office/drawing/2014/main" id="{1A144992-9179-4742-A55C-8106664F0E6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4246" y="280439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" name="Oval 1027">
            <a:extLst>
              <a:ext uri="{FF2B5EF4-FFF2-40B4-BE49-F238E27FC236}">
                <a16:creationId xmlns:a16="http://schemas.microsoft.com/office/drawing/2014/main" id="{13F2B6B0-BFA3-4235-9BD8-8D35BA544AF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47511" y="627117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64" name="Oval 20">
            <a:extLst>
              <a:ext uri="{FF2B5EF4-FFF2-40B4-BE49-F238E27FC236}">
                <a16:creationId xmlns:a16="http://schemas.microsoft.com/office/drawing/2014/main" id="{87D08593-7C59-4787-82DE-887063D6482E}"/>
              </a:ext>
            </a:extLst>
          </p:cNvPr>
          <p:cNvSpPr>
            <a:spLocks noChangeArrowheads="1"/>
          </p:cNvSpPr>
          <p:nvPr/>
        </p:nvSpPr>
        <p:spPr bwMode="auto">
          <a:xfrm rot="16715320">
            <a:off x="563238" y="6270208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65" name="Oval 21">
            <a:extLst>
              <a:ext uri="{FF2B5EF4-FFF2-40B4-BE49-F238E27FC236}">
                <a16:creationId xmlns:a16="http://schemas.microsoft.com/office/drawing/2014/main" id="{7AA706E4-1277-4DE2-893A-BE5D977C9FDA}"/>
              </a:ext>
            </a:extLst>
          </p:cNvPr>
          <p:cNvSpPr>
            <a:spLocks noChangeArrowheads="1"/>
          </p:cNvSpPr>
          <p:nvPr/>
        </p:nvSpPr>
        <p:spPr bwMode="auto">
          <a:xfrm rot="16715320">
            <a:off x="710876" y="627020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66" name="Oval 22">
            <a:extLst>
              <a:ext uri="{FF2B5EF4-FFF2-40B4-BE49-F238E27FC236}">
                <a16:creationId xmlns:a16="http://schemas.microsoft.com/office/drawing/2014/main" id="{56B4A589-145B-4955-8931-3CF18C69E9F9}"/>
              </a:ext>
            </a:extLst>
          </p:cNvPr>
          <p:cNvSpPr>
            <a:spLocks noChangeArrowheads="1"/>
          </p:cNvSpPr>
          <p:nvPr/>
        </p:nvSpPr>
        <p:spPr bwMode="auto">
          <a:xfrm rot="16715320">
            <a:off x="855338" y="626862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67" name="Oval 23">
            <a:extLst>
              <a:ext uri="{FF2B5EF4-FFF2-40B4-BE49-F238E27FC236}">
                <a16:creationId xmlns:a16="http://schemas.microsoft.com/office/drawing/2014/main" id="{E09010F7-5D77-42C3-A44F-3C9462F80764}"/>
              </a:ext>
            </a:extLst>
          </p:cNvPr>
          <p:cNvSpPr>
            <a:spLocks noChangeArrowheads="1"/>
          </p:cNvSpPr>
          <p:nvPr/>
        </p:nvSpPr>
        <p:spPr bwMode="auto">
          <a:xfrm rot="16715320">
            <a:off x="998213" y="6268621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6" name="Oval 1027"/>
          <p:cNvSpPr>
            <a:spLocks noChangeArrowheads="1"/>
          </p:cNvSpPr>
          <p:nvPr/>
        </p:nvSpPr>
        <p:spPr bwMode="auto">
          <a:xfrm rot="-5400000">
            <a:off x="6186960" y="626355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139149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338</Words>
  <Application>Microsoft Office PowerPoint</Application>
  <PresentationFormat>画面に合わせる (4:3)</PresentationFormat>
  <Paragraphs>131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denndenn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zikkenn3</dc:creator>
  <cp:lastModifiedBy>kamakiri</cp:lastModifiedBy>
  <cp:revision>31</cp:revision>
  <cp:lastPrinted>2017-05-29T05:38:14Z</cp:lastPrinted>
  <dcterms:created xsi:type="dcterms:W3CDTF">2008-12-18T05:18:51Z</dcterms:created>
  <dcterms:modified xsi:type="dcterms:W3CDTF">2022-03-01T12:47:55Z</dcterms:modified>
</cp:coreProperties>
</file>