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8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3011D4-96A6-401C-9710-46FA3A8C2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94D6B5-6CEF-4D03-9DA2-79089C4C0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12FAAD-EBC1-46F5-8FBA-F777711D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06780-D29D-42F6-AB4B-F96B045F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132EA5-879A-4201-9220-7CE65E73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70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94F6D2-65CD-4948-9C9A-7E86BFD1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A0AEAE-B8EB-407F-B34D-FB2A6E8C8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E1A04D-86D3-4B82-8F61-A6F06B6F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815536-89C7-4559-A34B-DA8D074D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BFFDA0-5FF3-47DC-B44A-2C6C03E9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23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F5A1CB5-1543-42C2-8EAD-C7EE54A95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81D624-CCE6-495A-A1D6-30781C9F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4449A9-B476-4A15-8DBA-03F4786E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B69B8E-A859-49EE-A9D3-D9A0C881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8AA0E9-BAD3-4C92-B873-0B5A7A9C9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48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C5E9A-BC19-49AA-B4A2-6543BE85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8354A4-B310-4BC1-BB2E-E3FFE7966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7608A5-5BFE-449D-8D95-84A4A5135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37D6BC-51C5-4C80-A678-1CDA2DA6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71D8E8-C5F4-4CB5-AABF-BE7AAC7B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89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EDC506-DE97-4371-9727-0C5A39F73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F48262-0913-4B8D-AEBF-404C83FE2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2BDB71-D305-4B9A-BE11-63302A5B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22E557-2380-427C-A728-3EC30BE9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44E615-F229-4CF2-82E5-A8B16F10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13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92EDD-D22E-4436-BBD6-C65D8798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82155C-3891-4959-926A-98868A47B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E1BAAF-468D-461F-BAE7-32077C745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50F9B6-60A8-49AB-8F3D-8A5A261A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3C88CA-527A-46B2-B416-68731C7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619DA-FC44-4675-A2A2-5FE073E2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CEB5AB-1363-4205-AA13-E64CB49FC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13F22F-C42F-4D4F-809A-08BBD6A16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103BFE-83FB-44FB-9E3E-575072B16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406DC52-2943-4CAC-B870-DF16F6E90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C2C257-40FE-4B75-B745-C6224A77D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0BAA7-C787-4A65-B3B2-B0F94AC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66A9145-5B4B-411E-8FE2-3EF0DD9D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E4FA39-D169-4E88-BD62-2AAAD96B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70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78766-9BAB-4558-A120-F4BB104D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FCDE5A-B2B3-4E09-8B25-466DDB8A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7D6F15-60C5-4B8D-ACF4-BE1E914A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12F02A-C0F9-4A3C-A73E-4697D83F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16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9EB268-D290-498E-8EB4-3623C14E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969B26-581E-440C-917F-32FBF4C4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1100F6-2440-4126-850B-88CD5371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02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46AEDC-D6AB-4DEE-8D3C-C4E3541BA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5A8272-569C-4C55-9622-22A74A644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2E1EA3-2F38-417B-A363-7B767731C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9764F5-EFB4-41F7-ADC7-9F20009B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478758-12BC-419F-BCFE-36EF9FB6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225787-53F6-4FA9-900F-CBEF9644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7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9DD06-FE35-4AA8-840C-91057EBE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99FB919-2CE1-42D8-B2F5-9A80F3162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E871A8-4D8D-494A-B1D1-26479F6AA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3AC2E8-50E0-4489-AA5F-6DDB6AAE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BB881F-C8F4-4932-950D-F7D58C1E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690689-FE5F-4032-81EC-749789EB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7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B9D260-B2A2-4035-8A27-AAA65BDF8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282EAA-1FD4-4F64-870E-D82C0A5C1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17F8A1-AFCF-4D56-8A36-9DE7B8FFD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9C5A-188E-4472-A0CE-04ECECB63C3D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234AF7-23BE-42DE-A121-E7CAAE817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2C538D-82F7-45FC-AD31-94B18F143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030-D61B-4BC1-8010-B45A45AD8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0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EE29A2-B626-4EC9-AE87-DEA7CF098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8FB409-2836-4F4B-B931-18621C200D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695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A1C7597511D74E87A98FBE7FFD7658" ma:contentTypeVersion="13" ma:contentTypeDescription="新しいドキュメントを作成します。" ma:contentTypeScope="" ma:versionID="aebff56ba06f968b829acf54cfbe6e40">
  <xsd:schema xmlns:xsd="http://www.w3.org/2001/XMLSchema" xmlns:xs="http://www.w3.org/2001/XMLSchema" xmlns:p="http://schemas.microsoft.com/office/2006/metadata/properties" xmlns:ns3="f1b6a84e-3bde-4425-8f7b-66c7d634defd" xmlns:ns4="ca8e1dc5-8cb3-443c-b817-935b4fbe0fe8" targetNamespace="http://schemas.microsoft.com/office/2006/metadata/properties" ma:root="true" ma:fieldsID="632f014b82ccf66d21117b3fa945e7ff" ns3:_="" ns4:_="">
    <xsd:import namespace="f1b6a84e-3bde-4425-8f7b-66c7d634defd"/>
    <xsd:import namespace="ca8e1dc5-8cb3-443c-b817-935b4fbe0f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6a84e-3bde-4425-8f7b-66c7d634d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e1dc5-8cb3-443c-b817-935b4fbe0f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FDBE50-7C60-4EB0-B64A-4E8862284C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b6a84e-3bde-4425-8f7b-66c7d634defd"/>
    <ds:schemaRef ds:uri="ca8e1dc5-8cb3-443c-b817-935b4fbe0f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882EDD-5939-4128-8F41-59E6710E97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9B1B42-8EB8-4BA7-901D-582D2112690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薮哲郎</dc:creator>
  <cp:lastModifiedBy>薮哲郎</cp:lastModifiedBy>
  <cp:revision>1</cp:revision>
  <dcterms:created xsi:type="dcterms:W3CDTF">2020-06-16T12:38:24Z</dcterms:created>
  <dcterms:modified xsi:type="dcterms:W3CDTF">2020-06-16T12:38:39Z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0x010100D0A1C7597511D74E87A98FBE7FFD7658</vt:lpwstr>
  </property>
</Properties>
</file>