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62" r:id="rId2"/>
    <p:sldId id="256" r:id="rId3"/>
    <p:sldId id="259" r:id="rId4"/>
    <p:sldId id="258" r:id="rId5"/>
    <p:sldId id="257" r:id="rId6"/>
    <p:sldId id="260" r:id="rId7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5" orient="horz" userDrawn="1">
          <p15:clr>
            <a:srgbClr val="A4A3A4"/>
          </p15:clr>
        </p15:guide>
        <p15:guide id="7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00"/>
    <a:srgbClr val="00BC00"/>
    <a:srgbClr val="00FF00"/>
    <a:srgbClr val="FFC1FF"/>
    <a:srgbClr val="FF97FF"/>
    <a:srgbClr val="A86400"/>
    <a:srgbClr val="FFDBA7"/>
    <a:srgbClr val="FF9900"/>
    <a:srgbClr val="FEB5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1" autoAdjust="0"/>
    <p:restoredTop sz="90929"/>
  </p:normalViewPr>
  <p:slideViewPr>
    <p:cSldViewPr showGuides="1">
      <p:cViewPr varScale="1">
        <p:scale>
          <a:sx n="127" d="100"/>
          <a:sy n="127" d="100"/>
        </p:scale>
        <p:origin x="402" y="120"/>
      </p:cViewPr>
      <p:guideLst>
        <p:guide orient="horz" pos="2160"/>
        <p:guide orient="horz"/>
        <p:guide pos="384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薮哲郎" userId="838171a8-1f9a-45e2-a2fd-d6d54edd2a61" providerId="ADAL" clId="{C8058F84-1F7C-46DF-996F-C506DC5C1DCA}"/>
    <pc:docChg chg="undo custSel addSld delSld modSld">
      <pc:chgData name="薮哲郎" userId="838171a8-1f9a-45e2-a2fd-d6d54edd2a61" providerId="ADAL" clId="{C8058F84-1F7C-46DF-996F-C506DC5C1DCA}" dt="2020-06-13T06:36:15.955" v="172" actId="21"/>
      <pc:docMkLst>
        <pc:docMk/>
      </pc:docMkLst>
      <pc:sldChg chg="addSp modSp mod">
        <pc:chgData name="薮哲郎" userId="838171a8-1f9a-45e2-a2fd-d6d54edd2a61" providerId="ADAL" clId="{C8058F84-1F7C-46DF-996F-C506DC5C1DCA}" dt="2020-06-13T06:15:40.952" v="158" actId="1076"/>
        <pc:sldMkLst>
          <pc:docMk/>
          <pc:sldMk cId="0" sldId="256"/>
        </pc:sldMkLst>
        <pc:spChg chg="mod">
          <ac:chgData name="薮哲郎" userId="838171a8-1f9a-45e2-a2fd-d6d54edd2a61" providerId="ADAL" clId="{C8058F84-1F7C-46DF-996F-C506DC5C1DCA}" dt="2020-06-13T04:47:47.647" v="154" actId="1076"/>
          <ac:spMkLst>
            <pc:docMk/>
            <pc:sldMk cId="0" sldId="256"/>
            <ac:spMk id="4" creationId="{601C1ED8-EF23-4A52-AC24-98D1FCAFC82A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7" creationId="{1268F09B-3DF8-43BD-BDB6-51A22585B188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9" creationId="{6C2218C5-FCA0-4E11-AD55-12242BCFC244}"/>
          </ac:spMkLst>
        </pc:spChg>
        <pc:spChg chg="mod">
          <ac:chgData name="薮哲郎" userId="838171a8-1f9a-45e2-a2fd-d6d54edd2a61" providerId="ADAL" clId="{C8058F84-1F7C-46DF-996F-C506DC5C1DCA}" dt="2020-06-13T04:47:47.647" v="154" actId="1076"/>
          <ac:spMkLst>
            <pc:docMk/>
            <pc:sldMk cId="0" sldId="256"/>
            <ac:spMk id="10" creationId="{4D843CE5-2255-4155-A24A-081960492156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1" creationId="{2886E353-6853-40F2-B6FC-5C743038EB81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2" creationId="{8B4D4206-2B31-4B7D-927F-C866ABCC24D6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3" creationId="{71919991-93A5-4C36-BEF0-51E2801A3197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4" creationId="{7120D6B0-B928-408B-AA76-99FF7E60062A}"/>
          </ac:spMkLst>
        </pc:spChg>
        <pc:spChg chg="mod">
          <ac:chgData name="薮哲郎" userId="838171a8-1f9a-45e2-a2fd-d6d54edd2a61" providerId="ADAL" clId="{C8058F84-1F7C-46DF-996F-C506DC5C1DCA}" dt="2020-06-13T04:47:59.582" v="155" actId="1076"/>
          <ac:spMkLst>
            <pc:docMk/>
            <pc:sldMk cId="0" sldId="256"/>
            <ac:spMk id="15" creationId="{A6CDEC62-7899-4CD9-8449-EDCA5E6B926F}"/>
          </ac:spMkLst>
        </pc:spChg>
        <pc:spChg chg="mod">
          <ac:chgData name="薮哲郎" userId="838171a8-1f9a-45e2-a2fd-d6d54edd2a61" providerId="ADAL" clId="{C8058F84-1F7C-46DF-996F-C506DC5C1DCA}" dt="2020-06-13T04:47:47.647" v="154" actId="1076"/>
          <ac:spMkLst>
            <pc:docMk/>
            <pc:sldMk cId="0" sldId="256"/>
            <ac:spMk id="17" creationId="{1B25BB73-4FA0-4DA9-AE5B-6C1BDDF8A735}"/>
          </ac:spMkLst>
        </pc:spChg>
        <pc:spChg chg="mod">
          <ac:chgData name="薮哲郎" userId="838171a8-1f9a-45e2-a2fd-d6d54edd2a61" providerId="ADAL" clId="{C8058F84-1F7C-46DF-996F-C506DC5C1DCA}" dt="2020-06-13T04:47:47.647" v="154" actId="1076"/>
          <ac:spMkLst>
            <pc:docMk/>
            <pc:sldMk cId="0" sldId="256"/>
            <ac:spMk id="18" creationId="{46CA05B2-2D16-4783-AEAE-AC8C683884FF}"/>
          </ac:spMkLst>
        </pc:spChg>
        <pc:spChg chg="add mod">
          <ac:chgData name="薮哲郎" userId="838171a8-1f9a-45e2-a2fd-d6d54edd2a61" providerId="ADAL" clId="{C8058F84-1F7C-46DF-996F-C506DC5C1DCA}" dt="2020-06-13T04:47:37.897" v="153"/>
          <ac:spMkLst>
            <pc:docMk/>
            <pc:sldMk cId="0" sldId="256"/>
            <ac:spMk id="27" creationId="{29DFC578-4D90-4A9F-8C6B-491DF126652F}"/>
          </ac:spMkLst>
        </pc:spChg>
        <pc:spChg chg="add mod">
          <ac:chgData name="薮哲郎" userId="838171a8-1f9a-45e2-a2fd-d6d54edd2a61" providerId="ADAL" clId="{C8058F84-1F7C-46DF-996F-C506DC5C1DCA}" dt="2020-06-13T06:15:40.952" v="158" actId="1076"/>
          <ac:spMkLst>
            <pc:docMk/>
            <pc:sldMk cId="0" sldId="256"/>
            <ac:spMk id="28" creationId="{89BF6125-8566-4049-8BEB-C59BCA4252A0}"/>
          </ac:spMkLst>
        </pc:spChg>
        <pc:picChg chg="mod">
          <ac:chgData name="薮哲郎" userId="838171a8-1f9a-45e2-a2fd-d6d54edd2a61" providerId="ADAL" clId="{C8058F84-1F7C-46DF-996F-C506DC5C1DCA}" dt="2020-06-13T04:47:59.582" v="155" actId="1076"/>
          <ac:picMkLst>
            <pc:docMk/>
            <pc:sldMk cId="0" sldId="256"/>
            <ac:picMk id="2" creationId="{00000000-0000-0000-0000-000000000000}"/>
          </ac:picMkLst>
        </pc:picChg>
        <pc:picChg chg="mod">
          <ac:chgData name="薮哲郎" userId="838171a8-1f9a-45e2-a2fd-d6d54edd2a61" providerId="ADAL" clId="{C8058F84-1F7C-46DF-996F-C506DC5C1DCA}" dt="2020-06-13T04:47:47.647" v="154" actId="1076"/>
          <ac:picMkLst>
            <pc:docMk/>
            <pc:sldMk cId="0" sldId="256"/>
            <ac:picMk id="3" creationId="{89DE16A4-C8D4-47B4-BB28-909CB87F3715}"/>
          </ac:picMkLst>
        </pc:picChg>
        <pc:picChg chg="mod">
          <ac:chgData name="薮哲郎" userId="838171a8-1f9a-45e2-a2fd-d6d54edd2a61" providerId="ADAL" clId="{C8058F84-1F7C-46DF-996F-C506DC5C1DCA}" dt="2020-06-13T04:47:47.647" v="154" actId="1076"/>
          <ac:picMkLst>
            <pc:docMk/>
            <pc:sldMk cId="0" sldId="256"/>
            <ac:picMk id="16" creationId="{77C83313-7865-4E1B-896C-DD1C859560B4}"/>
          </ac:picMkLst>
        </pc:picChg>
        <pc:cxnChg chg="mod">
          <ac:chgData name="薮哲郎" userId="838171a8-1f9a-45e2-a2fd-d6d54edd2a61" providerId="ADAL" clId="{C8058F84-1F7C-46DF-996F-C506DC5C1DCA}" dt="2020-06-13T04:47:47.647" v="154" actId="1076"/>
          <ac:cxnSpMkLst>
            <pc:docMk/>
            <pc:sldMk cId="0" sldId="256"/>
            <ac:cxnSpMk id="20" creationId="{62FDDEB3-C5F6-49E0-B333-677C7074048D}"/>
          </ac:cxnSpMkLst>
        </pc:cxnChg>
        <pc:cxnChg chg="mod">
          <ac:chgData name="薮哲郎" userId="838171a8-1f9a-45e2-a2fd-d6d54edd2a61" providerId="ADAL" clId="{C8058F84-1F7C-46DF-996F-C506DC5C1DCA}" dt="2020-06-13T04:47:47.647" v="154" actId="1076"/>
          <ac:cxnSpMkLst>
            <pc:docMk/>
            <pc:sldMk cId="0" sldId="256"/>
            <ac:cxnSpMk id="22" creationId="{5D616072-6381-4DFB-BF75-FADE8B7B171E}"/>
          </ac:cxnSpMkLst>
        </pc:cxnChg>
      </pc:sldChg>
      <pc:sldChg chg="addSp delSp modSp mod">
        <pc:chgData name="薮哲郎" userId="838171a8-1f9a-45e2-a2fd-d6d54edd2a61" providerId="ADAL" clId="{C8058F84-1F7C-46DF-996F-C506DC5C1DCA}" dt="2020-06-13T06:36:15.955" v="172" actId="21"/>
        <pc:sldMkLst>
          <pc:docMk/>
          <pc:sldMk cId="0" sldId="257"/>
        </pc:sldMkLst>
        <pc:spChg chg="add del mod">
          <ac:chgData name="薮哲郎" userId="838171a8-1f9a-45e2-a2fd-d6d54edd2a61" providerId="ADAL" clId="{C8058F84-1F7C-46DF-996F-C506DC5C1DCA}" dt="2020-06-13T06:36:15.955" v="172" actId="21"/>
          <ac:spMkLst>
            <pc:docMk/>
            <pc:sldMk cId="0" sldId="257"/>
            <ac:spMk id="2" creationId="{4F8E0CE1-900B-4AB2-9394-648F9A514DD1}"/>
          </ac:spMkLst>
        </pc:spChg>
        <pc:spChg chg="add del mod">
          <ac:chgData name="薮哲郎" userId="838171a8-1f9a-45e2-a2fd-d6d54edd2a61" providerId="ADAL" clId="{C8058F84-1F7C-46DF-996F-C506DC5C1DCA}" dt="2020-06-13T06:36:15.955" v="172" actId="21"/>
          <ac:spMkLst>
            <pc:docMk/>
            <pc:sldMk cId="0" sldId="257"/>
            <ac:spMk id="3" creationId="{5E4D451C-39FE-4397-AC10-8A655AEB329F}"/>
          </ac:spMkLst>
        </pc:spChg>
        <pc:graphicFrameChg chg="mod">
          <ac:chgData name="薮哲郎" userId="838171a8-1f9a-45e2-a2fd-d6d54edd2a61" providerId="ADAL" clId="{C8058F84-1F7C-46DF-996F-C506DC5C1DCA}" dt="2020-06-13T04:39:47.332" v="6" actId="1076"/>
          <ac:graphicFrameMkLst>
            <pc:docMk/>
            <pc:sldMk cId="0" sldId="257"/>
            <ac:graphicFrameMk id="3112" creationId="{00000000-0000-0000-0000-000000000000}"/>
          </ac:graphicFrameMkLst>
        </pc:graphicFrameChg>
        <pc:graphicFrameChg chg="mod">
          <ac:chgData name="薮哲郎" userId="838171a8-1f9a-45e2-a2fd-d6d54edd2a61" providerId="ADAL" clId="{C8058F84-1F7C-46DF-996F-C506DC5C1DCA}" dt="2020-06-13T04:39:52.078" v="8" actId="14100"/>
          <ac:graphicFrameMkLst>
            <pc:docMk/>
            <pc:sldMk cId="0" sldId="257"/>
            <ac:graphicFrameMk id="3117" creationId="{00000000-0000-0000-0000-000000000000}"/>
          </ac:graphicFrameMkLst>
        </pc:graphicFrameChg>
      </pc:sldChg>
      <pc:sldChg chg="modSp add del mod">
        <pc:chgData name="薮哲郎" userId="838171a8-1f9a-45e2-a2fd-d6d54edd2a61" providerId="ADAL" clId="{C8058F84-1F7C-46DF-996F-C506DC5C1DCA}" dt="2020-06-13T04:43:58.816" v="31" actId="1076"/>
        <pc:sldMkLst>
          <pc:docMk/>
          <pc:sldMk cId="0" sldId="258"/>
        </pc:sldMkLst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10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0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0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2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13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29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0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1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2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3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4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5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36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1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1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1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2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3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4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5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6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7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8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8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8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8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9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9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9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69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69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69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69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69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0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1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2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3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4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5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6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7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8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79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0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1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2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16.596" v="28" actId="1076"/>
          <ac:spMkLst>
            <pc:docMk/>
            <pc:sldMk cId="0" sldId="258"/>
            <ac:spMk id="482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39.676" v="30" actId="1076"/>
          <ac:spMkLst>
            <pc:docMk/>
            <pc:sldMk cId="0" sldId="258"/>
            <ac:spMk id="482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22.837" v="29" actId="1076"/>
          <ac:spMkLst>
            <pc:docMk/>
            <pc:sldMk cId="0" sldId="258"/>
            <ac:spMk id="482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2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2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2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39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0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1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2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3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4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5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6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7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8" creationId="{00000000-0000-0000-0000-000000000000}"/>
          </ac:spMkLst>
        </pc:spChg>
        <pc:spChg chg="mod">
          <ac:chgData name="薮哲郎" userId="838171a8-1f9a-45e2-a2fd-d6d54edd2a61" providerId="ADAL" clId="{C8058F84-1F7C-46DF-996F-C506DC5C1DCA}" dt="2020-06-13T04:43:58.816" v="31" actId="1076"/>
          <ac:spMkLst>
            <pc:docMk/>
            <pc:sldMk cId="0" sldId="258"/>
            <ac:spMk id="4849" creationId="{00000000-0000-0000-0000-000000000000}"/>
          </ac:spMkLst>
        </pc:spChg>
        <pc:graphicFrameChg chg="mod">
          <ac:chgData name="薮哲郎" userId="838171a8-1f9a-45e2-a2fd-d6d54edd2a61" providerId="ADAL" clId="{C8058F84-1F7C-46DF-996F-C506DC5C1DCA}" dt="2020-06-13T04:43:39.676" v="30" actId="1076"/>
          <ac:graphicFrameMkLst>
            <pc:docMk/>
            <pc:sldMk cId="0" sldId="258"/>
            <ac:graphicFrameMk id="4104" creationId="{00000000-0000-0000-0000-000000000000}"/>
          </ac:graphicFrameMkLst>
        </pc:graphicFrameChg>
        <pc:graphicFrameChg chg="mod">
          <ac:chgData name="薮哲郎" userId="838171a8-1f9a-45e2-a2fd-d6d54edd2a61" providerId="ADAL" clId="{C8058F84-1F7C-46DF-996F-C506DC5C1DCA}" dt="2020-06-13T04:43:16.596" v="28" actId="1076"/>
          <ac:graphicFrameMkLst>
            <pc:docMk/>
            <pc:sldMk cId="0" sldId="258"/>
            <ac:graphicFrameMk id="4105" creationId="{00000000-0000-0000-0000-000000000000}"/>
          </ac:graphicFrameMkLst>
        </pc:graphicFrameChg>
        <pc:graphicFrameChg chg="mod">
          <ac:chgData name="薮哲郎" userId="838171a8-1f9a-45e2-a2fd-d6d54edd2a61" providerId="ADAL" clId="{C8058F84-1F7C-46DF-996F-C506DC5C1DCA}" dt="2020-06-13T04:43:58.816" v="31" actId="1076"/>
          <ac:graphicFrameMkLst>
            <pc:docMk/>
            <pc:sldMk cId="0" sldId="258"/>
            <ac:graphicFrameMk id="4823" creationId="{00000000-0000-0000-0000-000000000000}"/>
          </ac:graphicFrameMkLst>
        </pc:graphicFrameChg>
      </pc:sldChg>
      <pc:sldChg chg="addSp modSp mod">
        <pc:chgData name="薮哲郎" userId="838171a8-1f9a-45e2-a2fd-d6d54edd2a61" providerId="ADAL" clId="{C8058F84-1F7C-46DF-996F-C506DC5C1DCA}" dt="2020-06-13T04:46:10.454" v="127" actId="1076"/>
        <pc:sldMkLst>
          <pc:docMk/>
          <pc:sldMk cId="0" sldId="259"/>
        </pc:sldMkLst>
        <pc:spChg chg="add mod">
          <ac:chgData name="薮哲郎" userId="838171a8-1f9a-45e2-a2fd-d6d54edd2a61" providerId="ADAL" clId="{C8058F84-1F7C-46DF-996F-C506DC5C1DCA}" dt="2020-06-13T04:46:02.670" v="126" actId="20577"/>
          <ac:spMkLst>
            <pc:docMk/>
            <pc:sldMk cId="0" sldId="259"/>
            <ac:spMk id="7" creationId="{27CDB2CE-A271-44D6-BFF7-903DB54AEC49}"/>
          </ac:spMkLst>
        </pc:spChg>
        <pc:spChg chg="mod">
          <ac:chgData name="薮哲郎" userId="838171a8-1f9a-45e2-a2fd-d6d54edd2a61" providerId="ADAL" clId="{C8058F84-1F7C-46DF-996F-C506DC5C1DCA}" dt="2020-06-13T04:46:10.454" v="127" actId="1076"/>
          <ac:spMkLst>
            <pc:docMk/>
            <pc:sldMk cId="0" sldId="259"/>
            <ac:spMk id="65" creationId="{B32A4D90-4F4E-4DAC-A21D-44FBF8CF62EF}"/>
          </ac:spMkLst>
        </pc:spChg>
      </pc:sldChg>
      <pc:sldChg chg="del">
        <pc:chgData name="薮哲郎" userId="838171a8-1f9a-45e2-a2fd-d6d54edd2a61" providerId="ADAL" clId="{C8058F84-1F7C-46DF-996F-C506DC5C1DCA}" dt="2020-06-13T04:38:11.946" v="0" actId="47"/>
        <pc:sldMkLst>
          <pc:docMk/>
          <pc:sldMk cId="0" sldId="260"/>
        </pc:sldMkLst>
      </pc:sldChg>
      <pc:sldChg chg="del">
        <pc:chgData name="薮哲郎" userId="838171a8-1f9a-45e2-a2fd-d6d54edd2a61" providerId="ADAL" clId="{C8058F84-1F7C-46DF-996F-C506DC5C1DCA}" dt="2020-06-13T04:38:13.841" v="2" actId="47"/>
        <pc:sldMkLst>
          <pc:docMk/>
          <pc:sldMk cId="2828378407" sldId="261"/>
        </pc:sldMkLst>
      </pc:sldChg>
      <pc:sldChg chg="modSp mod">
        <pc:chgData name="薮哲郎" userId="838171a8-1f9a-45e2-a2fd-d6d54edd2a61" providerId="ADAL" clId="{C8058F84-1F7C-46DF-996F-C506DC5C1DCA}" dt="2020-06-13T06:16:03.456" v="161" actId="1076"/>
        <pc:sldMkLst>
          <pc:docMk/>
          <pc:sldMk cId="1976869568" sldId="262"/>
        </pc:sldMkLst>
        <pc:spChg chg="mod">
          <ac:chgData name="薮哲郎" userId="838171a8-1f9a-45e2-a2fd-d6d54edd2a61" providerId="ADAL" clId="{C8058F84-1F7C-46DF-996F-C506DC5C1DCA}" dt="2020-06-13T06:16:03.456" v="161" actId="1076"/>
          <ac:spMkLst>
            <pc:docMk/>
            <pc:sldMk cId="1976869568" sldId="262"/>
            <ac:spMk id="5" creationId="{9E1CACEB-A35B-4E55-9146-8BA1C21487B9}"/>
          </ac:spMkLst>
        </pc:spChg>
        <pc:picChg chg="mod">
          <ac:chgData name="薮哲郎" userId="838171a8-1f9a-45e2-a2fd-d6d54edd2a61" providerId="ADAL" clId="{C8058F84-1F7C-46DF-996F-C506DC5C1DCA}" dt="2020-06-13T06:16:00.119" v="160" actId="1076"/>
          <ac:picMkLst>
            <pc:docMk/>
            <pc:sldMk cId="1976869568" sldId="262"/>
            <ac:picMk id="7" creationId="{378948D1-B78B-4736-8A59-EC09AD3B3EDC}"/>
          </ac:picMkLst>
        </pc:picChg>
      </pc:sldChg>
      <pc:sldChg chg="del">
        <pc:chgData name="薮哲郎" userId="838171a8-1f9a-45e2-a2fd-d6d54edd2a61" providerId="ADAL" clId="{C8058F84-1F7C-46DF-996F-C506DC5C1DCA}" dt="2020-06-13T04:38:14.276" v="3" actId="47"/>
        <pc:sldMkLst>
          <pc:docMk/>
          <pc:sldMk cId="2771800075" sldId="263"/>
        </pc:sldMkLst>
      </pc:sldChg>
      <pc:sldChg chg="del">
        <pc:chgData name="薮哲郎" userId="838171a8-1f9a-45e2-a2fd-d6d54edd2a61" providerId="ADAL" clId="{C8058F84-1F7C-46DF-996F-C506DC5C1DCA}" dt="2020-06-13T04:38:13.529" v="1" actId="47"/>
        <pc:sldMkLst>
          <pc:docMk/>
          <pc:sldMk cId="437163682" sldId="264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anose="020B0600070205080204" pitchFamily="50" charset="-128"/>
              </a:defRPr>
            </a:lvl1pPr>
          </a:lstStyle>
          <a:p>
            <a:endParaRPr lang="en-US" altLang="ja-JP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fld id="{04C077A6-118D-487F-9018-4E21D14A16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690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ADA7-41D6-4D58-AD05-D1CFDCEE1D3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553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ea"/>
                <a:ea typeface="+mn-ea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8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484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8205A-44A1-4E3D-8D25-4D89AADCD38F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09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14933-11B9-40AD-B025-FE968F231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色選択画面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441B38-ACBD-436E-8B36-E0F587A60168}"/>
              </a:ext>
            </a:extLst>
          </p:cNvPr>
          <p:cNvSpPr txBox="1"/>
          <p:nvPr/>
        </p:nvSpPr>
        <p:spPr>
          <a:xfrm>
            <a:off x="9336360" y="4037866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この部分のしくみを知る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E1CACEB-A35B-4E55-9146-8BA1C21487B9}"/>
              </a:ext>
            </a:extLst>
          </p:cNvPr>
          <p:cNvSpPr/>
          <p:nvPr/>
        </p:nvSpPr>
        <p:spPr>
          <a:xfrm>
            <a:off x="742306" y="2996952"/>
            <a:ext cx="792088" cy="432048"/>
          </a:xfrm>
          <a:prstGeom prst="rect">
            <a:avLst/>
          </a:prstGeom>
          <a:solidFill>
            <a:srgbClr val="00FF99"/>
          </a:solidFill>
          <a:ln w="1905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78948D1-B78B-4736-8A59-EC09AD3B3E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1628774"/>
            <a:ext cx="3143250" cy="420052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C4FD749-01BA-4DFF-8523-9D001425E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491" y="1628775"/>
            <a:ext cx="3143250" cy="4200525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96AD8AA-D3A0-483C-BE14-92C57A842771}"/>
              </a:ext>
            </a:extLst>
          </p:cNvPr>
          <p:cNvSpPr/>
          <p:nvPr/>
        </p:nvSpPr>
        <p:spPr>
          <a:xfrm>
            <a:off x="5879976" y="2420888"/>
            <a:ext cx="2448272" cy="1512168"/>
          </a:xfrm>
          <a:prstGeom prst="roundRect">
            <a:avLst/>
          </a:pr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60D6D182-8E49-455E-A684-7078502A0C00}"/>
              </a:ext>
            </a:extLst>
          </p:cNvPr>
          <p:cNvCxnSpPr>
            <a:cxnSpLocks/>
            <a:stCxn id="9" idx="3"/>
          </p:cNvCxnSpPr>
          <p:nvPr/>
        </p:nvCxnSpPr>
        <p:spPr>
          <a:xfrm>
            <a:off x="8328248" y="3176972"/>
            <a:ext cx="1080120" cy="7560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8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033" y="1374657"/>
            <a:ext cx="5399716" cy="410868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843CE5-2255-4155-A24A-081960492156}"/>
              </a:ext>
            </a:extLst>
          </p:cNvPr>
          <p:cNvSpPr txBox="1"/>
          <p:nvPr/>
        </p:nvSpPr>
        <p:spPr>
          <a:xfrm>
            <a:off x="1185177" y="6038836"/>
            <a:ext cx="301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3 </a:t>
            </a:r>
            <a:r>
              <a:rPr kumimoji="1" lang="ja-JP" altLang="en-US" sz="2400" dirty="0"/>
              <a:t>つの要素　</a:t>
            </a:r>
            <a:r>
              <a:rPr kumimoji="1" lang="en-US" altLang="ja-JP" sz="2400" dirty="0"/>
              <a:t>0 </a:t>
            </a:r>
            <a:r>
              <a:rPr kumimoji="1" lang="ja-JP" altLang="en-US" sz="2400" dirty="0"/>
              <a:t>～ </a:t>
            </a:r>
            <a:r>
              <a:rPr kumimoji="1" lang="en-US" altLang="ja-JP" sz="2400" dirty="0"/>
              <a:t>255</a:t>
            </a:r>
            <a:endParaRPr kumimoji="1" lang="ja-JP" altLang="en-US" sz="24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9DE16A4-C8D4-47B4-BB28-909CB87F37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8911" y="2055085"/>
            <a:ext cx="2496648" cy="3336429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01C1ED8-EF23-4A52-AC24-98D1FCAFC82A}"/>
              </a:ext>
            </a:extLst>
          </p:cNvPr>
          <p:cNvSpPr/>
          <p:nvPr/>
        </p:nvSpPr>
        <p:spPr>
          <a:xfrm>
            <a:off x="3159966" y="3852810"/>
            <a:ext cx="1481595" cy="202457"/>
          </a:xfrm>
          <a:prstGeom prst="roundRect">
            <a:avLst/>
          </a:pr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68F09B-3DF8-43BD-BDB6-51A22585B188}"/>
              </a:ext>
            </a:extLst>
          </p:cNvPr>
          <p:cNvSpPr txBox="1"/>
          <p:nvPr/>
        </p:nvSpPr>
        <p:spPr>
          <a:xfrm>
            <a:off x="7214129" y="6005730"/>
            <a:ext cx="3233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400" dirty="0"/>
              <a:t>色は </a:t>
            </a:r>
            <a:r>
              <a:rPr kumimoji="1" lang="en-US" altLang="ja-JP" sz="2400" dirty="0"/>
              <a:t>3 </a:t>
            </a:r>
            <a:r>
              <a:rPr kumimoji="1" lang="ja-JP" altLang="en-US" sz="2400" dirty="0"/>
              <a:t>次元空間の </a:t>
            </a:r>
            <a:r>
              <a:rPr kumimoji="1" lang="en-US" altLang="ja-JP" sz="2400" dirty="0"/>
              <a:t>1 </a:t>
            </a:r>
            <a:r>
              <a:rPr kumimoji="1" lang="ja-JP" altLang="en-US" sz="2400" dirty="0"/>
              <a:t>点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2218C5-FCA0-4E11-AD55-12242BCFC244}"/>
              </a:ext>
            </a:extLst>
          </p:cNvPr>
          <p:cNvSpPr txBox="1"/>
          <p:nvPr/>
        </p:nvSpPr>
        <p:spPr>
          <a:xfrm>
            <a:off x="6300584" y="515435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0</a:t>
            </a:r>
            <a:endParaRPr kumimoji="1" lang="ja-JP" altLang="en-US" sz="24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886E353-6853-40F2-B6FC-5C743038EB81}"/>
              </a:ext>
            </a:extLst>
          </p:cNvPr>
          <p:cNvSpPr txBox="1"/>
          <p:nvPr/>
        </p:nvSpPr>
        <p:spPr>
          <a:xfrm>
            <a:off x="8300611" y="5168281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255</a:t>
            </a:r>
            <a:endParaRPr kumimoji="1" lang="ja-JP" altLang="en-US" sz="2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B4D4206-2B31-4B7D-927F-C866ABCC24D6}"/>
              </a:ext>
            </a:extLst>
          </p:cNvPr>
          <p:cNvSpPr txBox="1"/>
          <p:nvPr/>
        </p:nvSpPr>
        <p:spPr>
          <a:xfrm>
            <a:off x="11121396" y="3541758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255</a:t>
            </a:r>
            <a:endParaRPr kumimoji="1" lang="ja-JP" altLang="en-US" sz="24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1919991-93A5-4C36-BEF0-51E2801A3197}"/>
              </a:ext>
            </a:extLst>
          </p:cNvPr>
          <p:cNvSpPr txBox="1"/>
          <p:nvPr/>
        </p:nvSpPr>
        <p:spPr>
          <a:xfrm>
            <a:off x="11157418" y="138322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255</a:t>
            </a:r>
            <a:endParaRPr kumimoji="1" lang="ja-JP" altLang="en-US" sz="2400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20D6B0-B928-408B-AA76-99FF7E60062A}"/>
              </a:ext>
            </a:extLst>
          </p:cNvPr>
          <p:cNvSpPr txBox="1"/>
          <p:nvPr/>
        </p:nvSpPr>
        <p:spPr>
          <a:xfrm>
            <a:off x="11199508" y="31804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0</a:t>
            </a:r>
            <a:endParaRPr kumimoji="1" lang="ja-JP" altLang="en-US" sz="2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6CDEC62-7899-4CD9-8449-EDCA5E6B926F}"/>
              </a:ext>
            </a:extLst>
          </p:cNvPr>
          <p:cNvSpPr txBox="1"/>
          <p:nvPr/>
        </p:nvSpPr>
        <p:spPr>
          <a:xfrm>
            <a:off x="10013559" y="447171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2400" dirty="0"/>
              <a:t>0</a:t>
            </a:r>
            <a:endParaRPr kumimoji="1" lang="ja-JP" altLang="en-US" sz="2400" dirty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77C83313-7865-4E1B-896C-DD1C859560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164" y="2055085"/>
            <a:ext cx="2486128" cy="3322371"/>
          </a:xfrm>
          <a:prstGeom prst="rect">
            <a:avLst/>
          </a:prstGeom>
        </p:spPr>
      </p:pic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B25BB73-4FA0-4DA9-AE5B-6C1BDDF8A735}"/>
              </a:ext>
            </a:extLst>
          </p:cNvPr>
          <p:cNvSpPr/>
          <p:nvPr/>
        </p:nvSpPr>
        <p:spPr>
          <a:xfrm>
            <a:off x="418277" y="4055267"/>
            <a:ext cx="1173608" cy="604299"/>
          </a:xfrm>
          <a:prstGeom prst="roundRect">
            <a:avLst/>
          </a:pr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46CA05B2-2D16-4783-AEAE-AC8C683884FF}"/>
              </a:ext>
            </a:extLst>
          </p:cNvPr>
          <p:cNvSpPr/>
          <p:nvPr/>
        </p:nvSpPr>
        <p:spPr>
          <a:xfrm>
            <a:off x="3163627" y="4071098"/>
            <a:ext cx="1173608" cy="604299"/>
          </a:xfrm>
          <a:prstGeom prst="roundRect">
            <a:avLst/>
          </a:prstGeom>
          <a:noFill/>
          <a:ln w="190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62FDDEB3-C5F6-49E0-B333-677C7074048D}"/>
              </a:ext>
            </a:extLst>
          </p:cNvPr>
          <p:cNvCxnSpPr>
            <a:cxnSpLocks/>
            <a:stCxn id="17" idx="2"/>
            <a:endCxn id="10" idx="0"/>
          </p:cNvCxnSpPr>
          <p:nvPr/>
        </p:nvCxnSpPr>
        <p:spPr>
          <a:xfrm>
            <a:off x="1005081" y="4659566"/>
            <a:ext cx="1687881" cy="13792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5D616072-6381-4DFB-BF75-FADE8B7B171E}"/>
              </a:ext>
            </a:extLst>
          </p:cNvPr>
          <p:cNvCxnSpPr>
            <a:stCxn id="18" idx="2"/>
            <a:endCxn id="10" idx="0"/>
          </p:cNvCxnSpPr>
          <p:nvPr/>
        </p:nvCxnSpPr>
        <p:spPr>
          <a:xfrm flipH="1">
            <a:off x="2692962" y="4675397"/>
            <a:ext cx="1057469" cy="136343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タイトル 26">
            <a:extLst>
              <a:ext uri="{FF2B5EF4-FFF2-40B4-BE49-F238E27FC236}">
                <a16:creationId xmlns:a16="http://schemas.microsoft.com/office/drawing/2014/main" id="{29DFC578-4D90-4A9F-8C6B-491DF1266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色の表現法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9BF6125-8566-4049-8BEB-C59BCA4252A0}"/>
              </a:ext>
            </a:extLst>
          </p:cNvPr>
          <p:cNvSpPr/>
          <p:nvPr/>
        </p:nvSpPr>
        <p:spPr>
          <a:xfrm>
            <a:off x="4719177" y="5805264"/>
            <a:ext cx="864096" cy="576064"/>
          </a:xfrm>
          <a:prstGeom prst="rect">
            <a:avLst/>
          </a:prstGeom>
          <a:solidFill>
            <a:srgbClr val="00FF99"/>
          </a:solidFill>
          <a:ln w="1905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F876004C-6128-4D57-9298-EEA6FF61A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307" y="1336688"/>
            <a:ext cx="3143250" cy="4200525"/>
          </a:xfrm>
          <a:prstGeom prst="rect">
            <a:avLst/>
          </a:prstGeom>
        </p:spPr>
      </p:pic>
      <p:sp>
        <p:nvSpPr>
          <p:cNvPr id="7209" name="Rectangle 41"/>
          <p:cNvSpPr>
            <a:spLocks noChangeArrowheads="1"/>
          </p:cNvSpPr>
          <p:nvPr/>
        </p:nvSpPr>
        <p:spPr bwMode="auto">
          <a:xfrm>
            <a:off x="265287" y="382820"/>
            <a:ext cx="4495800" cy="2910036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46" name="Rectangle 78"/>
          <p:cNvSpPr>
            <a:spLocks noChangeArrowheads="1"/>
          </p:cNvSpPr>
          <p:nvPr/>
        </p:nvSpPr>
        <p:spPr bwMode="auto">
          <a:xfrm>
            <a:off x="809782" y="3573016"/>
            <a:ext cx="3657600" cy="2881810"/>
          </a:xfrm>
          <a:prstGeom prst="rect">
            <a:avLst/>
          </a:prstGeom>
          <a:solidFill>
            <a:srgbClr val="FFF8F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ja-JP" altLang="ja-JP" sz="12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911424" y="3717032"/>
            <a:ext cx="3262432" cy="522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/>
              <a:t>鮮かさ：</a:t>
            </a:r>
            <a:r>
              <a:rPr lang="en-US" altLang="ja-JP" sz="1200" dirty="0"/>
              <a:t>0 	</a:t>
            </a:r>
            <a:r>
              <a:rPr lang="ja-JP" altLang="en-US" sz="1200" dirty="0"/>
              <a:t>　</a:t>
            </a:r>
            <a:r>
              <a:rPr lang="en-US" altLang="ja-JP" sz="1200" dirty="0"/>
              <a:t>R = G = B = </a:t>
            </a:r>
            <a:r>
              <a:rPr lang="ja-JP" altLang="en-US" sz="1200" dirty="0"/>
              <a:t>明るさ（灰色）</a:t>
            </a:r>
          </a:p>
          <a:p>
            <a:pPr>
              <a:lnSpc>
                <a:spcPct val="120000"/>
              </a:lnSpc>
            </a:pPr>
            <a:r>
              <a:rPr lang="ja-JP" altLang="en-US" sz="1200" dirty="0"/>
              <a:t>　　　　</a:t>
            </a:r>
            <a:r>
              <a:rPr lang="en-US" altLang="ja-JP" sz="1200" dirty="0"/>
              <a:t>255	</a:t>
            </a:r>
            <a:r>
              <a:rPr lang="ja-JP" altLang="en-US" sz="1200" dirty="0"/>
              <a:t>　色合いと明るさで指定した色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07368" y="548680"/>
            <a:ext cx="4150295" cy="301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>
                <a:latin typeface="+mn-lt"/>
              </a:rPr>
              <a:t>色合い：赤～青は波長順　青～赤は赤と青の混合比率　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1082080" y="1057275"/>
            <a:ext cx="32004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1082080" y="1057275"/>
            <a:ext cx="3200400" cy="1143000"/>
          </a:xfrm>
          <a:custGeom>
            <a:avLst/>
            <a:gdLst>
              <a:gd name="T0" fmla="*/ 0 w 2016"/>
              <a:gd name="T1" fmla="*/ 720 h 720"/>
              <a:gd name="T2" fmla="*/ 336 w 2016"/>
              <a:gd name="T3" fmla="*/ 0 h 720"/>
              <a:gd name="T4" fmla="*/ 1008 w 2016"/>
              <a:gd name="T5" fmla="*/ 0 h 720"/>
              <a:gd name="T6" fmla="*/ 1344 w 2016"/>
              <a:gd name="T7" fmla="*/ 710 h 720"/>
              <a:gd name="T8" fmla="*/ 2016 w 2016"/>
              <a:gd name="T9" fmla="*/ 712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16" h="720">
                <a:moveTo>
                  <a:pt x="0" y="720"/>
                </a:moveTo>
                <a:lnTo>
                  <a:pt x="336" y="0"/>
                </a:lnTo>
                <a:lnTo>
                  <a:pt x="1008" y="0"/>
                </a:lnTo>
                <a:lnTo>
                  <a:pt x="1344" y="710"/>
                </a:lnTo>
                <a:lnTo>
                  <a:pt x="2016" y="712"/>
                </a:ln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1075730" y="1057275"/>
            <a:ext cx="3206750" cy="1143000"/>
          </a:xfrm>
          <a:custGeom>
            <a:avLst/>
            <a:gdLst>
              <a:gd name="T0" fmla="*/ 0 w 2020"/>
              <a:gd name="T1" fmla="*/ 710 h 720"/>
              <a:gd name="T2" fmla="*/ 674 w 2020"/>
              <a:gd name="T3" fmla="*/ 710 h 720"/>
              <a:gd name="T4" fmla="*/ 1012 w 2020"/>
              <a:gd name="T5" fmla="*/ 0 h 720"/>
              <a:gd name="T6" fmla="*/ 1684 w 2020"/>
              <a:gd name="T7" fmla="*/ 0 h 720"/>
              <a:gd name="T8" fmla="*/ 2020 w 202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20" h="720">
                <a:moveTo>
                  <a:pt x="0" y="710"/>
                </a:moveTo>
                <a:lnTo>
                  <a:pt x="674" y="710"/>
                </a:lnTo>
                <a:lnTo>
                  <a:pt x="1012" y="0"/>
                </a:lnTo>
                <a:lnTo>
                  <a:pt x="1684" y="0"/>
                </a:lnTo>
                <a:lnTo>
                  <a:pt x="2020" y="72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0" name="Freeform 22"/>
          <p:cNvSpPr>
            <a:spLocks/>
          </p:cNvSpPr>
          <p:nvPr/>
        </p:nvSpPr>
        <p:spPr bwMode="auto">
          <a:xfrm>
            <a:off x="3215680" y="1057275"/>
            <a:ext cx="1066800" cy="1143000"/>
          </a:xfrm>
          <a:custGeom>
            <a:avLst/>
            <a:gdLst>
              <a:gd name="T0" fmla="*/ 0 w 672"/>
              <a:gd name="T1" fmla="*/ 720 h 720"/>
              <a:gd name="T2" fmla="*/ 336 w 672"/>
              <a:gd name="T3" fmla="*/ 0 h 720"/>
              <a:gd name="T4" fmla="*/ 672 w 672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720"/>
                </a:moveTo>
                <a:lnTo>
                  <a:pt x="336" y="0"/>
                </a:lnTo>
                <a:lnTo>
                  <a:pt x="672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970955" y="2200275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0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1367830" y="2200275"/>
            <a:ext cx="450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 dirty="0"/>
              <a:t>42.5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1996480" y="2200275"/>
            <a:ext cx="3365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85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777280" y="2047875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701080" y="90487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altLang="ja-JP" sz="1200"/>
              <a:t>255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358430" y="220027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127.5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009305" y="2200275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170</a:t>
            </a:r>
          </a:p>
        </p:txBody>
      </p:sp>
      <p:sp>
        <p:nvSpPr>
          <p:cNvPr id="7199" name="Text Box 31"/>
          <p:cNvSpPr txBox="1">
            <a:spLocks noChangeArrowheads="1"/>
          </p:cNvSpPr>
          <p:nvPr/>
        </p:nvSpPr>
        <p:spPr bwMode="auto">
          <a:xfrm>
            <a:off x="3463330" y="2200275"/>
            <a:ext cx="527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212.5</a:t>
            </a:r>
          </a:p>
        </p:txBody>
      </p:sp>
      <p:sp>
        <p:nvSpPr>
          <p:cNvPr id="7200" name="Text Box 32"/>
          <p:cNvSpPr txBox="1">
            <a:spLocks noChangeArrowheads="1"/>
          </p:cNvSpPr>
          <p:nvPr/>
        </p:nvSpPr>
        <p:spPr bwMode="auto">
          <a:xfrm>
            <a:off x="4183038" y="2483768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200"/>
              <a:t>255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695400" y="2708920"/>
            <a:ext cx="3935886" cy="520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200" dirty="0"/>
              <a:t>明るさ </a:t>
            </a:r>
            <a:r>
              <a:rPr lang="en-US" altLang="ja-JP" sz="1200" dirty="0"/>
              <a:t>= 128</a:t>
            </a:r>
            <a:r>
              <a:rPr lang="ja-JP" altLang="en-US" sz="1200" dirty="0"/>
              <a:t>　鮮やかさ </a:t>
            </a:r>
            <a:r>
              <a:rPr lang="en-US" altLang="ja-JP" sz="1200" dirty="0"/>
              <a:t>= 255 </a:t>
            </a:r>
            <a:r>
              <a:rPr lang="ja-JP" altLang="en-US" sz="1200" dirty="0"/>
              <a:t>のときの </a:t>
            </a:r>
            <a:r>
              <a:rPr lang="en-US" altLang="ja-JP" sz="1200" dirty="0"/>
              <a:t>RGB </a:t>
            </a:r>
            <a:r>
              <a:rPr lang="ja-JP" altLang="en-US" sz="1200" dirty="0"/>
              <a:t>値（上端）</a:t>
            </a:r>
            <a:endParaRPr lang="en-US" altLang="ja-JP" sz="1200" dirty="0"/>
          </a:p>
          <a:p>
            <a:pPr>
              <a:lnSpc>
                <a:spcPct val="120000"/>
              </a:lnSpc>
            </a:pPr>
            <a:r>
              <a:rPr lang="en-US" altLang="ja-JP" sz="1200" dirty="0"/>
              <a:t>RGB </a:t>
            </a:r>
            <a:r>
              <a:rPr lang="ja-JP" altLang="en-US" sz="1200" dirty="0"/>
              <a:t>のうち、</a:t>
            </a:r>
            <a:r>
              <a:rPr lang="en-US" altLang="ja-JP" sz="1200" dirty="0"/>
              <a:t>2 </a:t>
            </a:r>
            <a:r>
              <a:rPr lang="ja-JP" altLang="en-US" sz="1200" dirty="0"/>
              <a:t>色が </a:t>
            </a:r>
            <a:r>
              <a:rPr lang="en-US" altLang="ja-JP" sz="1200" dirty="0"/>
              <a:t>0 </a:t>
            </a:r>
            <a:r>
              <a:rPr lang="ja-JP" altLang="en-US" sz="1200" dirty="0"/>
              <a:t>と </a:t>
            </a:r>
            <a:r>
              <a:rPr lang="en-US" altLang="ja-JP" sz="1200" dirty="0"/>
              <a:t>255</a:t>
            </a:r>
            <a:endParaRPr lang="ja-JP" altLang="en-US" sz="1200" dirty="0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423518" y="243840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色合い</a:t>
            </a:r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374055" y="1477968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RGB</a:t>
            </a:r>
            <a:r>
              <a:rPr lang="ja-JP" altLang="en-US" sz="1200" dirty="0"/>
              <a:t>値</a:t>
            </a:r>
          </a:p>
        </p:txBody>
      </p:sp>
      <p:sp>
        <p:nvSpPr>
          <p:cNvPr id="7222" name="Line 54"/>
          <p:cNvSpPr>
            <a:spLocks noChangeShapeType="1"/>
          </p:cNvSpPr>
          <p:nvPr/>
        </p:nvSpPr>
        <p:spPr bwMode="auto">
          <a:xfrm>
            <a:off x="1610718" y="1062043"/>
            <a:ext cx="0" cy="1139825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2685455" y="1057275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>
            <a:off x="3757018" y="1058863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29" name="Rectangle 61"/>
          <p:cNvSpPr>
            <a:spLocks noChangeArrowheads="1"/>
          </p:cNvSpPr>
          <p:nvPr/>
        </p:nvSpPr>
        <p:spPr bwMode="auto">
          <a:xfrm>
            <a:off x="2001994" y="4422826"/>
            <a:ext cx="1524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1876582" y="5578526"/>
            <a:ext cx="260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31" name="Text Box 63"/>
          <p:cNvSpPr txBox="1">
            <a:spLocks noChangeArrowheads="1"/>
          </p:cNvSpPr>
          <p:nvPr/>
        </p:nvSpPr>
        <p:spPr bwMode="auto">
          <a:xfrm>
            <a:off x="2387757" y="5676951"/>
            <a:ext cx="793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/>
              <a:t>鮮やかさ</a:t>
            </a:r>
          </a:p>
        </p:txBody>
      </p:sp>
      <p:sp>
        <p:nvSpPr>
          <p:cNvPr id="7233" name="Text Box 65"/>
          <p:cNvSpPr txBox="1">
            <a:spLocks noChangeArrowheads="1"/>
          </p:cNvSpPr>
          <p:nvPr/>
        </p:nvSpPr>
        <p:spPr bwMode="auto">
          <a:xfrm>
            <a:off x="3297394" y="5578526"/>
            <a:ext cx="4127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1719419" y="5430894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38" name="Text Box 70"/>
          <p:cNvSpPr txBox="1">
            <a:spLocks noChangeArrowheads="1"/>
          </p:cNvSpPr>
          <p:nvPr/>
        </p:nvSpPr>
        <p:spPr bwMode="auto">
          <a:xfrm>
            <a:off x="1600357" y="4287894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1271744" y="4862569"/>
            <a:ext cx="649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RGB</a:t>
            </a:r>
            <a:r>
              <a:rPr lang="ja-JP" altLang="en-US" sz="1200"/>
              <a:t>値</a:t>
            </a:r>
          </a:p>
        </p:txBody>
      </p:sp>
      <p:sp>
        <p:nvSpPr>
          <p:cNvPr id="7242" name="Line 74"/>
          <p:cNvSpPr>
            <a:spLocks noChangeShapeType="1"/>
          </p:cNvSpPr>
          <p:nvPr/>
        </p:nvSpPr>
        <p:spPr bwMode="auto">
          <a:xfrm flipV="1">
            <a:off x="2001994" y="4422831"/>
            <a:ext cx="1524000" cy="5746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3" name="Line 75"/>
          <p:cNvSpPr>
            <a:spLocks noChangeShapeType="1"/>
          </p:cNvSpPr>
          <p:nvPr/>
        </p:nvSpPr>
        <p:spPr bwMode="auto">
          <a:xfrm flipV="1">
            <a:off x="2001994" y="4803826"/>
            <a:ext cx="1524000" cy="198438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4" name="Line 76"/>
          <p:cNvSpPr>
            <a:spLocks noChangeShapeType="1"/>
          </p:cNvSpPr>
          <p:nvPr/>
        </p:nvSpPr>
        <p:spPr bwMode="auto">
          <a:xfrm>
            <a:off x="1997232" y="4997506"/>
            <a:ext cx="1528762" cy="5683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5" name="Text Box 77"/>
          <p:cNvSpPr txBox="1">
            <a:spLocks noChangeArrowheads="1"/>
          </p:cNvSpPr>
          <p:nvPr/>
        </p:nvSpPr>
        <p:spPr bwMode="auto">
          <a:xfrm>
            <a:off x="1127448" y="6021288"/>
            <a:ext cx="308789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200" dirty="0"/>
              <a:t>色合い </a:t>
            </a:r>
            <a:r>
              <a:rPr lang="en-US" altLang="ja-JP" sz="1200" dirty="0"/>
              <a:t>= 30</a:t>
            </a:r>
            <a:r>
              <a:rPr lang="ja-JP" altLang="en-US" sz="1200" dirty="0"/>
              <a:t>　明るさ </a:t>
            </a:r>
            <a:r>
              <a:rPr lang="en-US" altLang="ja-JP" sz="1200" dirty="0"/>
              <a:t>= 128 </a:t>
            </a:r>
            <a:r>
              <a:rPr lang="ja-JP" altLang="en-US" sz="1200" dirty="0"/>
              <a:t>のときの </a:t>
            </a:r>
            <a:r>
              <a:rPr lang="en-US" altLang="ja-JP" sz="1200" dirty="0"/>
              <a:t>RGB </a:t>
            </a:r>
            <a:r>
              <a:rPr lang="ja-JP" altLang="en-US" sz="1200" dirty="0"/>
              <a:t>値</a:t>
            </a:r>
          </a:p>
        </p:txBody>
      </p:sp>
      <p:sp>
        <p:nvSpPr>
          <p:cNvPr id="7247" name="Line 79"/>
          <p:cNvSpPr>
            <a:spLocks noChangeShapeType="1"/>
          </p:cNvSpPr>
          <p:nvPr/>
        </p:nvSpPr>
        <p:spPr bwMode="auto">
          <a:xfrm flipH="1">
            <a:off x="963958" y="4171893"/>
            <a:ext cx="0" cy="11874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48" name="Rectangle 80"/>
          <p:cNvSpPr>
            <a:spLocks noChangeArrowheads="1"/>
          </p:cNvSpPr>
          <p:nvPr/>
        </p:nvSpPr>
        <p:spPr bwMode="auto">
          <a:xfrm>
            <a:off x="8449519" y="1549348"/>
            <a:ext cx="3508571" cy="3664079"/>
          </a:xfrm>
          <a:prstGeom prst="rect">
            <a:avLst/>
          </a:prstGeom>
          <a:solidFill>
            <a:srgbClr val="FFF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sz="1200"/>
          </a:p>
        </p:txBody>
      </p:sp>
      <p:sp>
        <p:nvSpPr>
          <p:cNvPr id="7249" name="Line 81"/>
          <p:cNvSpPr>
            <a:spLocks noChangeShapeType="1"/>
          </p:cNvSpPr>
          <p:nvPr/>
        </p:nvSpPr>
        <p:spPr bwMode="auto">
          <a:xfrm>
            <a:off x="10388548" y="3124251"/>
            <a:ext cx="0" cy="11430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0" name="Text Box 82"/>
          <p:cNvSpPr txBox="1">
            <a:spLocks noChangeArrowheads="1"/>
          </p:cNvSpPr>
          <p:nvPr/>
        </p:nvSpPr>
        <p:spPr bwMode="auto">
          <a:xfrm>
            <a:off x="8532862" y="1706222"/>
            <a:ext cx="3323451" cy="966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tabLst>
                <a:tab pos="720000" algn="l"/>
              </a:tabLst>
            </a:pPr>
            <a:r>
              <a:rPr lang="ja-JP" altLang="en-US" sz="1200" dirty="0"/>
              <a:t>明るさ：   </a:t>
            </a:r>
            <a:endParaRPr lang="en-US" altLang="ja-JP" sz="1200" dirty="0"/>
          </a:p>
          <a:p>
            <a:pPr>
              <a:lnSpc>
                <a:spcPct val="120000"/>
              </a:lnSpc>
              <a:tabLst>
                <a:tab pos="720000" algn="l"/>
              </a:tabLst>
            </a:pPr>
            <a:r>
              <a:rPr lang="ja-JP" altLang="en-US" sz="1200" dirty="0"/>
              <a:t>　</a:t>
            </a:r>
            <a:r>
              <a:rPr lang="en-US" altLang="ja-JP" sz="1200" dirty="0"/>
              <a:t>0	</a:t>
            </a:r>
            <a:r>
              <a:rPr lang="ja-JP" altLang="en-US" sz="1200" dirty="0"/>
              <a:t>黒</a:t>
            </a:r>
          </a:p>
          <a:p>
            <a:pPr>
              <a:lnSpc>
                <a:spcPct val="120000"/>
              </a:lnSpc>
              <a:tabLst>
                <a:tab pos="720000" algn="l"/>
              </a:tabLst>
            </a:pPr>
            <a:r>
              <a:rPr lang="ja-JP" altLang="en-US" sz="1200" dirty="0"/>
              <a:t>　</a:t>
            </a:r>
            <a:r>
              <a:rPr lang="en-US" altLang="ja-JP" sz="1200" dirty="0"/>
              <a:t>127.5	</a:t>
            </a:r>
            <a:r>
              <a:rPr lang="ja-JP" altLang="en-US" sz="1200" dirty="0"/>
              <a:t>色合いと鮮やかさで指定した色</a:t>
            </a:r>
          </a:p>
          <a:p>
            <a:pPr>
              <a:lnSpc>
                <a:spcPct val="120000"/>
              </a:lnSpc>
              <a:tabLst>
                <a:tab pos="720000" algn="l"/>
              </a:tabLst>
            </a:pPr>
            <a:r>
              <a:rPr lang="ja-JP" altLang="en-US" sz="1200" dirty="0"/>
              <a:t>　</a:t>
            </a:r>
            <a:r>
              <a:rPr lang="en-US" altLang="ja-JP" sz="1200" dirty="0"/>
              <a:t>255	</a:t>
            </a:r>
            <a:r>
              <a:rPr lang="ja-JP" altLang="en-US" sz="1200" dirty="0"/>
              <a:t>白</a:t>
            </a:r>
          </a:p>
        </p:txBody>
      </p:sp>
      <p:sp>
        <p:nvSpPr>
          <p:cNvPr id="7251" name="Rectangle 83"/>
          <p:cNvSpPr>
            <a:spLocks noChangeArrowheads="1"/>
          </p:cNvSpPr>
          <p:nvPr/>
        </p:nvSpPr>
        <p:spPr bwMode="auto">
          <a:xfrm>
            <a:off x="9321747" y="3129013"/>
            <a:ext cx="215165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252" name="Text Box 84"/>
          <p:cNvSpPr txBox="1">
            <a:spLocks noChangeArrowheads="1"/>
          </p:cNvSpPr>
          <p:nvPr/>
        </p:nvSpPr>
        <p:spPr bwMode="auto">
          <a:xfrm>
            <a:off x="9196335" y="4284713"/>
            <a:ext cx="26255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53" name="Text Box 85"/>
          <p:cNvSpPr txBox="1">
            <a:spLocks noChangeArrowheads="1"/>
          </p:cNvSpPr>
          <p:nvPr/>
        </p:nvSpPr>
        <p:spPr bwMode="auto">
          <a:xfrm>
            <a:off x="10121847" y="4508556"/>
            <a:ext cx="64677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1200"/>
              <a:t>明るさ</a:t>
            </a:r>
          </a:p>
        </p:txBody>
      </p:sp>
      <p:sp>
        <p:nvSpPr>
          <p:cNvPr id="7254" name="Text Box 86"/>
          <p:cNvSpPr txBox="1">
            <a:spLocks noChangeArrowheads="1"/>
          </p:cNvSpPr>
          <p:nvPr/>
        </p:nvSpPr>
        <p:spPr bwMode="auto">
          <a:xfrm>
            <a:off x="10125023" y="4284713"/>
            <a:ext cx="53151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127.5</a:t>
            </a:r>
          </a:p>
        </p:txBody>
      </p:sp>
      <p:sp>
        <p:nvSpPr>
          <p:cNvPr id="7255" name="Text Box 87"/>
          <p:cNvSpPr txBox="1">
            <a:spLocks noChangeArrowheads="1"/>
          </p:cNvSpPr>
          <p:nvPr/>
        </p:nvSpPr>
        <p:spPr bwMode="auto">
          <a:xfrm>
            <a:off x="11248972" y="4284713"/>
            <a:ext cx="41624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56" name="Freeform 88"/>
          <p:cNvSpPr>
            <a:spLocks/>
          </p:cNvSpPr>
          <p:nvPr/>
        </p:nvSpPr>
        <p:spPr bwMode="auto">
          <a:xfrm>
            <a:off x="9321747" y="3129013"/>
            <a:ext cx="2151655" cy="1143000"/>
          </a:xfrm>
          <a:custGeom>
            <a:avLst/>
            <a:gdLst>
              <a:gd name="T0" fmla="*/ 0 w 1344"/>
              <a:gd name="T1" fmla="*/ 720 h 720"/>
              <a:gd name="T2" fmla="*/ 672 w 1344"/>
              <a:gd name="T3" fmla="*/ 0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2" y="0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7" name="Freeform 89"/>
          <p:cNvSpPr>
            <a:spLocks/>
          </p:cNvSpPr>
          <p:nvPr/>
        </p:nvSpPr>
        <p:spPr bwMode="auto">
          <a:xfrm>
            <a:off x="9321747" y="3129013"/>
            <a:ext cx="2151655" cy="1143000"/>
          </a:xfrm>
          <a:custGeom>
            <a:avLst/>
            <a:gdLst>
              <a:gd name="T0" fmla="*/ 0 w 1344"/>
              <a:gd name="T1" fmla="*/ 720 h 720"/>
              <a:gd name="T2" fmla="*/ 674 w 1344"/>
              <a:gd name="T3" fmla="*/ 231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4" y="231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8" name="Freeform 90"/>
          <p:cNvSpPr>
            <a:spLocks/>
          </p:cNvSpPr>
          <p:nvPr/>
        </p:nvSpPr>
        <p:spPr bwMode="auto">
          <a:xfrm>
            <a:off x="9321747" y="3129013"/>
            <a:ext cx="2151655" cy="1143000"/>
          </a:xfrm>
          <a:custGeom>
            <a:avLst/>
            <a:gdLst>
              <a:gd name="T0" fmla="*/ 0 w 1344"/>
              <a:gd name="T1" fmla="*/ 720 h 720"/>
              <a:gd name="T2" fmla="*/ 672 w 1344"/>
              <a:gd name="T3" fmla="*/ 720 h 720"/>
              <a:gd name="T4" fmla="*/ 1344 w 1344"/>
              <a:gd name="T5" fmla="*/ 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720">
                <a:moveTo>
                  <a:pt x="0" y="720"/>
                </a:moveTo>
                <a:lnTo>
                  <a:pt x="672" y="720"/>
                </a:lnTo>
                <a:lnTo>
                  <a:pt x="1344" y="0"/>
                </a:ln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59" name="Text Box 91"/>
          <p:cNvSpPr txBox="1">
            <a:spLocks noChangeArrowheads="1"/>
          </p:cNvSpPr>
          <p:nvPr/>
        </p:nvSpPr>
        <p:spPr bwMode="auto">
          <a:xfrm>
            <a:off x="9039172" y="4137081"/>
            <a:ext cx="26255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0</a:t>
            </a:r>
          </a:p>
        </p:txBody>
      </p:sp>
      <p:sp>
        <p:nvSpPr>
          <p:cNvPr id="7260" name="Text Box 92"/>
          <p:cNvSpPr txBox="1">
            <a:spLocks noChangeArrowheads="1"/>
          </p:cNvSpPr>
          <p:nvPr/>
        </p:nvSpPr>
        <p:spPr bwMode="auto">
          <a:xfrm>
            <a:off x="8920110" y="2994081"/>
            <a:ext cx="41624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255</a:t>
            </a:r>
          </a:p>
        </p:txBody>
      </p:sp>
      <p:sp>
        <p:nvSpPr>
          <p:cNvPr id="7261" name="Text Box 93"/>
          <p:cNvSpPr txBox="1">
            <a:spLocks noChangeArrowheads="1"/>
          </p:cNvSpPr>
          <p:nvPr/>
        </p:nvSpPr>
        <p:spPr bwMode="auto">
          <a:xfrm>
            <a:off x="8591497" y="3568756"/>
            <a:ext cx="6547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/>
              <a:t>RGB</a:t>
            </a:r>
            <a:r>
              <a:rPr lang="ja-JP" altLang="en-US" sz="1200"/>
              <a:t>値</a:t>
            </a:r>
          </a:p>
        </p:txBody>
      </p:sp>
      <p:sp>
        <p:nvSpPr>
          <p:cNvPr id="7262" name="Text Box 94"/>
          <p:cNvSpPr txBox="1">
            <a:spLocks noChangeArrowheads="1"/>
          </p:cNvSpPr>
          <p:nvPr/>
        </p:nvSpPr>
        <p:spPr bwMode="auto">
          <a:xfrm>
            <a:off x="8681579" y="4730363"/>
            <a:ext cx="332514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ja-JP" altLang="en-US" sz="1200" dirty="0"/>
              <a:t>色合い </a:t>
            </a:r>
            <a:r>
              <a:rPr lang="en-US" altLang="ja-JP" sz="1200" dirty="0"/>
              <a:t>= 30</a:t>
            </a:r>
            <a:r>
              <a:rPr lang="ja-JP" altLang="en-US" sz="1200" dirty="0"/>
              <a:t>　鮮やかさ </a:t>
            </a:r>
            <a:r>
              <a:rPr lang="en-US" altLang="ja-JP" sz="1200" dirty="0"/>
              <a:t>= 255 </a:t>
            </a:r>
            <a:r>
              <a:rPr lang="ja-JP" altLang="en-US" sz="1200" dirty="0"/>
              <a:t>のときの </a:t>
            </a:r>
            <a:r>
              <a:rPr lang="en-US" altLang="ja-JP" sz="1200" dirty="0"/>
              <a:t>RGB </a:t>
            </a:r>
            <a:r>
              <a:rPr lang="ja-JP" altLang="en-US" sz="1200" dirty="0"/>
              <a:t>値</a:t>
            </a:r>
          </a:p>
        </p:txBody>
      </p:sp>
      <p:sp>
        <p:nvSpPr>
          <p:cNvPr id="7273" name="Text Box 105"/>
          <p:cNvSpPr txBox="1">
            <a:spLocks noChangeArrowheads="1"/>
          </p:cNvSpPr>
          <p:nvPr/>
        </p:nvSpPr>
        <p:spPr bwMode="auto">
          <a:xfrm>
            <a:off x="1443194" y="5151494"/>
            <a:ext cx="4127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/>
              <a:t>128</a:t>
            </a:r>
          </a:p>
        </p:txBody>
      </p:sp>
      <p:sp>
        <p:nvSpPr>
          <p:cNvPr id="7274" name="Line 106"/>
          <p:cNvSpPr>
            <a:spLocks noChangeShapeType="1"/>
          </p:cNvSpPr>
          <p:nvPr/>
        </p:nvSpPr>
        <p:spPr bwMode="auto">
          <a:xfrm flipV="1">
            <a:off x="1797212" y="5018144"/>
            <a:ext cx="180975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275" name="Line 107"/>
          <p:cNvSpPr>
            <a:spLocks noChangeShapeType="1"/>
          </p:cNvSpPr>
          <p:nvPr/>
        </p:nvSpPr>
        <p:spPr bwMode="auto">
          <a:xfrm>
            <a:off x="2134598" y="2187575"/>
            <a:ext cx="10810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1082080" y="1057275"/>
            <a:ext cx="1066800" cy="1143000"/>
          </a:xfrm>
          <a:custGeom>
            <a:avLst/>
            <a:gdLst>
              <a:gd name="T0" fmla="*/ 0 w 672"/>
              <a:gd name="T1" fmla="*/ 0 h 720"/>
              <a:gd name="T2" fmla="*/ 336 w 672"/>
              <a:gd name="T3" fmla="*/ 0 h 720"/>
              <a:gd name="T4" fmla="*/ 672 w 672"/>
              <a:gd name="T5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72" h="720">
                <a:moveTo>
                  <a:pt x="0" y="0"/>
                </a:moveTo>
                <a:lnTo>
                  <a:pt x="336" y="0"/>
                </a:lnTo>
                <a:lnTo>
                  <a:pt x="672" y="720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E1AA11F9-8909-4EBF-A851-3B5A197DB79F}"/>
              </a:ext>
            </a:extLst>
          </p:cNvPr>
          <p:cNvCxnSpPr/>
          <p:nvPr/>
        </p:nvCxnSpPr>
        <p:spPr>
          <a:xfrm>
            <a:off x="5171303" y="2103507"/>
            <a:ext cx="1651799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87137A0F-956B-4ACF-A26C-D9791DC76478}"/>
              </a:ext>
            </a:extLst>
          </p:cNvPr>
          <p:cNvSpPr/>
          <p:nvPr/>
        </p:nvSpPr>
        <p:spPr>
          <a:xfrm>
            <a:off x="4765501" y="811705"/>
            <a:ext cx="1291349" cy="1226819"/>
          </a:xfrm>
          <a:custGeom>
            <a:avLst/>
            <a:gdLst>
              <a:gd name="connsiteX0" fmla="*/ 0 w 1375794"/>
              <a:gd name="connsiteY0" fmla="*/ 50334 h 1098958"/>
              <a:gd name="connsiteX1" fmla="*/ 914400 w 1375794"/>
              <a:gd name="connsiteY1" fmla="*/ 0 h 1098958"/>
              <a:gd name="connsiteX2" fmla="*/ 1375794 w 1375794"/>
              <a:gd name="connsiteY2" fmla="*/ 1098958 h 1098958"/>
              <a:gd name="connsiteX0" fmla="*/ 0 w 1375794"/>
              <a:gd name="connsiteY0" fmla="*/ 119747 h 1168371"/>
              <a:gd name="connsiteX1" fmla="*/ 914400 w 1375794"/>
              <a:gd name="connsiteY1" fmla="*/ 69413 h 1168371"/>
              <a:gd name="connsiteX2" fmla="*/ 1375794 w 1375794"/>
              <a:gd name="connsiteY2" fmla="*/ 1168371 h 1168371"/>
              <a:gd name="connsiteX0" fmla="*/ 0 w 1375794"/>
              <a:gd name="connsiteY0" fmla="*/ 142185 h 1190809"/>
              <a:gd name="connsiteX1" fmla="*/ 914400 w 1375794"/>
              <a:gd name="connsiteY1" fmla="*/ 91851 h 1190809"/>
              <a:gd name="connsiteX2" fmla="*/ 1375794 w 1375794"/>
              <a:gd name="connsiteY2" fmla="*/ 1190809 h 1190809"/>
              <a:gd name="connsiteX0" fmla="*/ 0 w 1308682"/>
              <a:gd name="connsiteY0" fmla="*/ 144639 h 1226819"/>
              <a:gd name="connsiteX1" fmla="*/ 914400 w 1308682"/>
              <a:gd name="connsiteY1" fmla="*/ 94305 h 1226819"/>
              <a:gd name="connsiteX2" fmla="*/ 1308682 w 1308682"/>
              <a:gd name="connsiteY2" fmla="*/ 1226819 h 1226819"/>
              <a:gd name="connsiteX0" fmla="*/ 0 w 1308682"/>
              <a:gd name="connsiteY0" fmla="*/ 144639 h 1226819"/>
              <a:gd name="connsiteX1" fmla="*/ 914400 w 1308682"/>
              <a:gd name="connsiteY1" fmla="*/ 94305 h 1226819"/>
              <a:gd name="connsiteX2" fmla="*/ 1308682 w 1308682"/>
              <a:gd name="connsiteY2" fmla="*/ 1226819 h 122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8682" h="1226819">
                <a:moveTo>
                  <a:pt x="0" y="144639"/>
                </a:moveTo>
                <a:cubicBezTo>
                  <a:pt x="355134" y="27193"/>
                  <a:pt x="696286" y="-86058"/>
                  <a:pt x="914400" y="94305"/>
                </a:cubicBezTo>
                <a:cubicBezTo>
                  <a:pt x="1132514" y="274668"/>
                  <a:pt x="1263940" y="818555"/>
                  <a:pt x="1308682" y="1226819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C057120D-65C3-48EC-AC07-AFA3E8674346}"/>
              </a:ext>
            </a:extLst>
          </p:cNvPr>
          <p:cNvCxnSpPr>
            <a:cxnSpLocks/>
          </p:cNvCxnSpPr>
          <p:nvPr/>
        </p:nvCxnSpPr>
        <p:spPr>
          <a:xfrm flipV="1">
            <a:off x="5887463" y="2274529"/>
            <a:ext cx="1" cy="122648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フリーフォーム: 図形 71">
            <a:extLst>
              <a:ext uri="{FF2B5EF4-FFF2-40B4-BE49-F238E27FC236}">
                <a16:creationId xmlns:a16="http://schemas.microsoft.com/office/drawing/2014/main" id="{3935F382-1127-48CF-A983-370A2BBF6F43}"/>
              </a:ext>
            </a:extLst>
          </p:cNvPr>
          <p:cNvSpPr/>
          <p:nvPr/>
        </p:nvSpPr>
        <p:spPr>
          <a:xfrm>
            <a:off x="4472730" y="2811709"/>
            <a:ext cx="1360707" cy="1434517"/>
          </a:xfrm>
          <a:custGeom>
            <a:avLst/>
            <a:gdLst>
              <a:gd name="connsiteX0" fmla="*/ 0 w 1375794"/>
              <a:gd name="connsiteY0" fmla="*/ 50334 h 1098958"/>
              <a:gd name="connsiteX1" fmla="*/ 914400 w 1375794"/>
              <a:gd name="connsiteY1" fmla="*/ 0 h 1098958"/>
              <a:gd name="connsiteX2" fmla="*/ 1375794 w 1375794"/>
              <a:gd name="connsiteY2" fmla="*/ 1098958 h 1098958"/>
              <a:gd name="connsiteX0" fmla="*/ 0 w 1375794"/>
              <a:gd name="connsiteY0" fmla="*/ 119747 h 1168371"/>
              <a:gd name="connsiteX1" fmla="*/ 914400 w 1375794"/>
              <a:gd name="connsiteY1" fmla="*/ 69413 h 1168371"/>
              <a:gd name="connsiteX2" fmla="*/ 1375794 w 1375794"/>
              <a:gd name="connsiteY2" fmla="*/ 1168371 h 1168371"/>
              <a:gd name="connsiteX0" fmla="*/ 0 w 1375794"/>
              <a:gd name="connsiteY0" fmla="*/ 142185 h 1190809"/>
              <a:gd name="connsiteX1" fmla="*/ 914400 w 1375794"/>
              <a:gd name="connsiteY1" fmla="*/ 91851 h 1190809"/>
              <a:gd name="connsiteX2" fmla="*/ 1375794 w 1375794"/>
              <a:gd name="connsiteY2" fmla="*/ 1190809 h 1190809"/>
              <a:gd name="connsiteX0" fmla="*/ 0 w 1308682"/>
              <a:gd name="connsiteY0" fmla="*/ 144639 h 1226819"/>
              <a:gd name="connsiteX1" fmla="*/ 914400 w 1308682"/>
              <a:gd name="connsiteY1" fmla="*/ 94305 h 1226819"/>
              <a:gd name="connsiteX2" fmla="*/ 1308682 w 1308682"/>
              <a:gd name="connsiteY2" fmla="*/ 1226819 h 1226819"/>
              <a:gd name="connsiteX0" fmla="*/ 0 w 1308682"/>
              <a:gd name="connsiteY0" fmla="*/ 144639 h 1226819"/>
              <a:gd name="connsiteX1" fmla="*/ 914400 w 1308682"/>
              <a:gd name="connsiteY1" fmla="*/ 94305 h 1226819"/>
              <a:gd name="connsiteX2" fmla="*/ 1308682 w 1308682"/>
              <a:gd name="connsiteY2" fmla="*/ 1226819 h 1226819"/>
              <a:gd name="connsiteX0" fmla="*/ 0 w 1736521"/>
              <a:gd name="connsiteY0" fmla="*/ 3254581 h 3254581"/>
              <a:gd name="connsiteX1" fmla="*/ 1342239 w 1736521"/>
              <a:gd name="connsiteY1" fmla="*/ 66765 h 3254581"/>
              <a:gd name="connsiteX2" fmla="*/ 1736521 w 1736521"/>
              <a:gd name="connsiteY2" fmla="*/ 1199279 h 3254581"/>
              <a:gd name="connsiteX0" fmla="*/ 0 w 1448697"/>
              <a:gd name="connsiteY0" fmla="*/ 3209099 h 3209099"/>
              <a:gd name="connsiteX1" fmla="*/ 1342239 w 1448697"/>
              <a:gd name="connsiteY1" fmla="*/ 21283 h 3209099"/>
              <a:gd name="connsiteX2" fmla="*/ 1392573 w 1448697"/>
              <a:gd name="connsiteY2" fmla="*/ 1850083 h 3209099"/>
              <a:gd name="connsiteX0" fmla="*/ 0 w 1392573"/>
              <a:gd name="connsiteY0" fmla="*/ 1467322 h 1467322"/>
              <a:gd name="connsiteX1" fmla="*/ 612396 w 1392573"/>
              <a:gd name="connsiteY1" fmla="*/ 787814 h 1467322"/>
              <a:gd name="connsiteX2" fmla="*/ 1392573 w 1392573"/>
              <a:gd name="connsiteY2" fmla="*/ 108306 h 1467322"/>
              <a:gd name="connsiteX0" fmla="*/ 0 w 1392573"/>
              <a:gd name="connsiteY0" fmla="*/ 1359016 h 1359016"/>
              <a:gd name="connsiteX1" fmla="*/ 1392573 w 1392573"/>
              <a:gd name="connsiteY1" fmla="*/ 0 h 1359016"/>
              <a:gd name="connsiteX0" fmla="*/ 0 w 1392573"/>
              <a:gd name="connsiteY0" fmla="*/ 1359016 h 1359016"/>
              <a:gd name="connsiteX1" fmla="*/ 1392573 w 1392573"/>
              <a:gd name="connsiteY1" fmla="*/ 0 h 1359016"/>
              <a:gd name="connsiteX0" fmla="*/ 0 w 1392573"/>
              <a:gd name="connsiteY0" fmla="*/ 1359016 h 1359016"/>
              <a:gd name="connsiteX1" fmla="*/ 1392573 w 1392573"/>
              <a:gd name="connsiteY1" fmla="*/ 0 h 1359016"/>
              <a:gd name="connsiteX0" fmla="*/ 0 w 1400962"/>
              <a:gd name="connsiteY0" fmla="*/ 1434517 h 1434517"/>
              <a:gd name="connsiteX1" fmla="*/ 1400962 w 1400962"/>
              <a:gd name="connsiteY1" fmla="*/ 0 h 143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00962" h="1434517">
                <a:moveTo>
                  <a:pt x="0" y="1434517"/>
                </a:moveTo>
                <a:cubicBezTo>
                  <a:pt x="514525" y="1199626"/>
                  <a:pt x="878048" y="184558"/>
                  <a:pt x="1400962" y="0"/>
                </a:cubicBezTo>
              </a:path>
            </a:pathLst>
          </a:custGeom>
          <a:noFill/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24E0D16A-EFE8-40AA-A5CB-F49AF766371F}"/>
              </a:ext>
            </a:extLst>
          </p:cNvPr>
          <p:cNvCxnSpPr>
            <a:cxnSpLocks/>
          </p:cNvCxnSpPr>
          <p:nvPr/>
        </p:nvCxnSpPr>
        <p:spPr>
          <a:xfrm flipH="1" flipV="1">
            <a:off x="7104872" y="2309884"/>
            <a:ext cx="619" cy="1191125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FA15D40-233B-4620-A8BD-E6A3495E8C45}"/>
              </a:ext>
            </a:extLst>
          </p:cNvPr>
          <p:cNvCxnSpPr>
            <a:cxnSpLocks/>
            <a:stCxn id="7248" idx="1"/>
          </p:cNvCxnSpPr>
          <p:nvPr/>
        </p:nvCxnSpPr>
        <p:spPr>
          <a:xfrm flipH="1" flipV="1">
            <a:off x="7211833" y="2926080"/>
            <a:ext cx="1237686" cy="455308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B32A4D90-4F4E-4DAC-A21D-44FBF8CF62EF}"/>
              </a:ext>
            </a:extLst>
          </p:cNvPr>
          <p:cNvSpPr/>
          <p:nvPr/>
        </p:nvSpPr>
        <p:spPr>
          <a:xfrm>
            <a:off x="5001232" y="5943763"/>
            <a:ext cx="792088" cy="432048"/>
          </a:xfrm>
          <a:prstGeom prst="rect">
            <a:avLst/>
          </a:prstGeom>
          <a:solidFill>
            <a:srgbClr val="FEB500"/>
          </a:solidFill>
          <a:ln w="19050">
            <a:noFill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CDB2CE-A271-44D6-BFF7-903DB54AEC49}"/>
              </a:ext>
            </a:extLst>
          </p:cNvPr>
          <p:cNvSpPr txBox="1"/>
          <p:nvPr/>
        </p:nvSpPr>
        <p:spPr>
          <a:xfrm>
            <a:off x="5887463" y="5842407"/>
            <a:ext cx="4049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dirty="0"/>
              <a:t>色合い </a:t>
            </a:r>
            <a:r>
              <a:rPr kumimoji="1" lang="en-US" altLang="ja-JP" dirty="0"/>
              <a:t>30</a:t>
            </a:r>
            <a:r>
              <a:rPr kumimoji="1" lang="ja-JP" altLang="en-US" dirty="0"/>
              <a:t>　鮮やかさ </a:t>
            </a:r>
            <a:r>
              <a:rPr kumimoji="1" lang="en-US" altLang="ja-JP" dirty="0"/>
              <a:t>255</a:t>
            </a:r>
            <a:r>
              <a:rPr kumimoji="1" lang="ja-JP" altLang="en-US" dirty="0"/>
              <a:t>　明るさ </a:t>
            </a:r>
            <a:r>
              <a:rPr kumimoji="1" lang="en-US" altLang="ja-JP" dirty="0"/>
              <a:t>128</a:t>
            </a:r>
          </a:p>
          <a:p>
            <a:pPr algn="l"/>
            <a:r>
              <a:rPr kumimoji="1" lang="ja-JP" altLang="en-US" dirty="0"/>
              <a:t>赤  </a:t>
            </a:r>
            <a:r>
              <a:rPr kumimoji="1" lang="en-US" altLang="ja-JP" dirty="0"/>
              <a:t>255</a:t>
            </a:r>
            <a:r>
              <a:rPr kumimoji="1" lang="ja-JP" altLang="en-US" dirty="0"/>
              <a:t>　緑 </a:t>
            </a:r>
            <a:r>
              <a:rPr kumimoji="1" lang="en-US" altLang="ja-JP" dirty="0"/>
              <a:t>182</a:t>
            </a:r>
            <a:r>
              <a:rPr kumimoji="1" lang="ja-JP" altLang="en-US" dirty="0"/>
              <a:t>　青 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775304" y="1747833"/>
            <a:ext cx="9144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006832"/>
              </p:ext>
            </p:extLst>
          </p:nvPr>
        </p:nvGraphicFramePr>
        <p:xfrm>
          <a:off x="1426430" y="221855"/>
          <a:ext cx="41910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ビットマップ イメージ" r:id="rId3" imgW="2126164" imgH="2026667" progId="Paint.Picture">
                  <p:embed/>
                </p:oleObj>
              </mc:Choice>
              <mc:Fallback>
                <p:oleObj name="ビットマップ イメージ" r:id="rId3" imgW="2126164" imgH="2026667" progId="Paint.Picture">
                  <p:embed/>
                  <p:pic>
                    <p:nvPicPr>
                      <p:cNvPr id="41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6430" y="221855"/>
                        <a:ext cx="41910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3586054"/>
              </p:ext>
            </p:extLst>
          </p:nvPr>
        </p:nvGraphicFramePr>
        <p:xfrm>
          <a:off x="7032104" y="223838"/>
          <a:ext cx="4191000" cy="399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ビットマップ イメージ" r:id="rId5" imgW="2126164" imgH="2026667" progId="Paint.Picture">
                  <p:embed/>
                </p:oleObj>
              </mc:Choice>
              <mc:Fallback>
                <p:oleObj name="ビットマップ イメージ" r:id="rId5" imgW="2126164" imgH="2026667" progId="Paint.Picture">
                  <p:embed/>
                  <p:pic>
                    <p:nvPicPr>
                      <p:cNvPr id="41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104" y="223838"/>
                        <a:ext cx="4191000" cy="399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425093" y="1701405"/>
            <a:ext cx="184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ja-JP" altLang="ja-JP" sz="1000">
              <a:solidFill>
                <a:srgbClr val="01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631468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931505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233130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4533168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4834793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129" name="Text Box 33"/>
          <p:cNvSpPr txBox="1">
            <a:spLocks noChangeArrowheads="1"/>
          </p:cNvSpPr>
          <p:nvPr/>
        </p:nvSpPr>
        <p:spPr bwMode="auto">
          <a:xfrm>
            <a:off x="1556605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1858230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2158268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459893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759930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3061555" y="171093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rgbClr val="010000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5134830" y="171093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292" name="Text Box 196"/>
          <p:cNvSpPr txBox="1">
            <a:spLocks noChangeArrowheads="1"/>
          </p:cNvSpPr>
          <p:nvPr/>
        </p:nvSpPr>
        <p:spPr bwMode="auto">
          <a:xfrm>
            <a:off x="3545743" y="193476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293" name="Text Box 197"/>
          <p:cNvSpPr txBox="1">
            <a:spLocks noChangeArrowheads="1"/>
          </p:cNvSpPr>
          <p:nvPr/>
        </p:nvSpPr>
        <p:spPr bwMode="auto">
          <a:xfrm>
            <a:off x="3783868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294" name="Text Box 198"/>
          <p:cNvSpPr txBox="1">
            <a:spLocks noChangeArrowheads="1"/>
          </p:cNvSpPr>
          <p:nvPr/>
        </p:nvSpPr>
        <p:spPr bwMode="auto">
          <a:xfrm>
            <a:off x="4083905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227</a:t>
            </a:r>
          </a:p>
        </p:txBody>
      </p:sp>
      <p:sp>
        <p:nvSpPr>
          <p:cNvPr id="4295" name="Text Box 199"/>
          <p:cNvSpPr txBox="1">
            <a:spLocks noChangeArrowheads="1"/>
          </p:cNvSpPr>
          <p:nvPr/>
        </p:nvSpPr>
        <p:spPr bwMode="auto">
          <a:xfrm>
            <a:off x="4385530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224</a:t>
            </a:r>
          </a:p>
        </p:txBody>
      </p:sp>
      <p:sp>
        <p:nvSpPr>
          <p:cNvPr id="4296" name="Text Box 200"/>
          <p:cNvSpPr txBox="1">
            <a:spLocks noChangeArrowheads="1"/>
          </p:cNvSpPr>
          <p:nvPr/>
        </p:nvSpPr>
        <p:spPr bwMode="auto">
          <a:xfrm>
            <a:off x="4685568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224</a:t>
            </a:r>
          </a:p>
        </p:txBody>
      </p:sp>
      <p:sp>
        <p:nvSpPr>
          <p:cNvPr id="4297" name="Text Box 201"/>
          <p:cNvSpPr txBox="1">
            <a:spLocks noChangeArrowheads="1"/>
          </p:cNvSpPr>
          <p:nvPr/>
        </p:nvSpPr>
        <p:spPr bwMode="auto">
          <a:xfrm>
            <a:off x="4987193" y="193476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298" name="Text Box 202"/>
          <p:cNvSpPr txBox="1">
            <a:spLocks noChangeArrowheads="1"/>
          </p:cNvSpPr>
          <p:nvPr/>
        </p:nvSpPr>
        <p:spPr bwMode="auto">
          <a:xfrm>
            <a:off x="1709005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299" name="Text Box 203"/>
          <p:cNvSpPr txBox="1">
            <a:spLocks noChangeArrowheads="1"/>
          </p:cNvSpPr>
          <p:nvPr/>
        </p:nvSpPr>
        <p:spPr bwMode="auto">
          <a:xfrm>
            <a:off x="2010630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300" name="Text Box 204"/>
          <p:cNvSpPr txBox="1">
            <a:spLocks noChangeArrowheads="1"/>
          </p:cNvSpPr>
          <p:nvPr/>
        </p:nvSpPr>
        <p:spPr bwMode="auto">
          <a:xfrm>
            <a:off x="2310668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75</a:t>
            </a:r>
          </a:p>
        </p:txBody>
      </p:sp>
      <p:sp>
        <p:nvSpPr>
          <p:cNvPr id="4301" name="Text Box 205"/>
          <p:cNvSpPr txBox="1">
            <a:spLocks noChangeArrowheads="1"/>
          </p:cNvSpPr>
          <p:nvPr/>
        </p:nvSpPr>
        <p:spPr bwMode="auto">
          <a:xfrm>
            <a:off x="2612293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71</a:t>
            </a:r>
          </a:p>
        </p:txBody>
      </p:sp>
      <p:sp>
        <p:nvSpPr>
          <p:cNvPr id="4302" name="Text Box 206"/>
          <p:cNvSpPr txBox="1">
            <a:spLocks noChangeArrowheads="1"/>
          </p:cNvSpPr>
          <p:nvPr/>
        </p:nvSpPr>
        <p:spPr bwMode="auto">
          <a:xfrm>
            <a:off x="2912330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303" name="Text Box 207"/>
          <p:cNvSpPr txBox="1">
            <a:spLocks noChangeArrowheads="1"/>
          </p:cNvSpPr>
          <p:nvPr/>
        </p:nvSpPr>
        <p:spPr bwMode="auto">
          <a:xfrm>
            <a:off x="3213955" y="193476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05" name="Text Box 209"/>
          <p:cNvSpPr txBox="1">
            <a:spLocks noChangeArrowheads="1"/>
          </p:cNvSpPr>
          <p:nvPr/>
        </p:nvSpPr>
        <p:spPr bwMode="auto">
          <a:xfrm>
            <a:off x="3698143" y="215860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06" name="Text Box 210"/>
          <p:cNvSpPr txBox="1">
            <a:spLocks noChangeArrowheads="1"/>
          </p:cNvSpPr>
          <p:nvPr/>
        </p:nvSpPr>
        <p:spPr bwMode="auto">
          <a:xfrm>
            <a:off x="3936268" y="21586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241</a:t>
            </a:r>
          </a:p>
        </p:txBody>
      </p:sp>
      <p:sp>
        <p:nvSpPr>
          <p:cNvPr id="4307" name="Text Box 211"/>
          <p:cNvSpPr txBox="1">
            <a:spLocks noChangeArrowheads="1"/>
          </p:cNvSpPr>
          <p:nvPr/>
        </p:nvSpPr>
        <p:spPr bwMode="auto">
          <a:xfrm>
            <a:off x="4236305" y="21586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08" name="Text Box 212"/>
          <p:cNvSpPr txBox="1">
            <a:spLocks noChangeArrowheads="1"/>
          </p:cNvSpPr>
          <p:nvPr/>
        </p:nvSpPr>
        <p:spPr bwMode="auto">
          <a:xfrm>
            <a:off x="4537930" y="21586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227</a:t>
            </a:r>
          </a:p>
        </p:txBody>
      </p:sp>
      <p:sp>
        <p:nvSpPr>
          <p:cNvPr id="4309" name="Text Box 213"/>
          <p:cNvSpPr txBox="1">
            <a:spLocks noChangeArrowheads="1"/>
          </p:cNvSpPr>
          <p:nvPr/>
        </p:nvSpPr>
        <p:spPr bwMode="auto">
          <a:xfrm>
            <a:off x="4837968" y="21586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213</a:t>
            </a:r>
          </a:p>
        </p:txBody>
      </p: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1861405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12" name="Text Box 216"/>
          <p:cNvSpPr txBox="1">
            <a:spLocks noChangeArrowheads="1"/>
          </p:cNvSpPr>
          <p:nvPr/>
        </p:nvSpPr>
        <p:spPr bwMode="auto">
          <a:xfrm>
            <a:off x="2163030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57</a:t>
            </a:r>
          </a:p>
        </p:txBody>
      </p:sp>
      <p:sp>
        <p:nvSpPr>
          <p:cNvPr id="4313" name="Text Box 217"/>
          <p:cNvSpPr txBox="1">
            <a:spLocks noChangeArrowheads="1"/>
          </p:cNvSpPr>
          <p:nvPr/>
        </p:nvSpPr>
        <p:spPr bwMode="auto">
          <a:xfrm>
            <a:off x="2463068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314" name="Text Box 218"/>
          <p:cNvSpPr txBox="1">
            <a:spLocks noChangeArrowheads="1"/>
          </p:cNvSpPr>
          <p:nvPr/>
        </p:nvSpPr>
        <p:spPr bwMode="auto">
          <a:xfrm>
            <a:off x="2764693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57</a:t>
            </a:r>
          </a:p>
        </p:txBody>
      </p:sp>
      <p:sp>
        <p:nvSpPr>
          <p:cNvPr id="4315" name="Text Box 219"/>
          <p:cNvSpPr txBox="1">
            <a:spLocks noChangeArrowheads="1"/>
          </p:cNvSpPr>
          <p:nvPr/>
        </p:nvSpPr>
        <p:spPr bwMode="auto">
          <a:xfrm>
            <a:off x="3064730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16" name="Text Box 220"/>
          <p:cNvSpPr txBox="1">
            <a:spLocks noChangeArrowheads="1"/>
          </p:cNvSpPr>
          <p:nvPr/>
        </p:nvSpPr>
        <p:spPr bwMode="auto">
          <a:xfrm>
            <a:off x="3366355" y="215860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18" name="Text Box 222"/>
          <p:cNvSpPr txBox="1">
            <a:spLocks noChangeArrowheads="1"/>
          </p:cNvSpPr>
          <p:nvPr/>
        </p:nvSpPr>
        <p:spPr bwMode="auto">
          <a:xfrm>
            <a:off x="3787043" y="23824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254</a:t>
            </a:r>
          </a:p>
        </p:txBody>
      </p:sp>
      <p:sp>
        <p:nvSpPr>
          <p:cNvPr id="4319" name="Text Box 223"/>
          <p:cNvSpPr txBox="1">
            <a:spLocks noChangeArrowheads="1"/>
          </p:cNvSpPr>
          <p:nvPr/>
        </p:nvSpPr>
        <p:spPr bwMode="auto">
          <a:xfrm>
            <a:off x="4088668" y="23824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238</a:t>
            </a:r>
          </a:p>
        </p:txBody>
      </p:sp>
      <p:sp>
        <p:nvSpPr>
          <p:cNvPr id="4320" name="Text Box 224"/>
          <p:cNvSpPr txBox="1">
            <a:spLocks noChangeArrowheads="1"/>
          </p:cNvSpPr>
          <p:nvPr/>
        </p:nvSpPr>
        <p:spPr bwMode="auto">
          <a:xfrm>
            <a:off x="4388705" y="23824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226</a:t>
            </a:r>
          </a:p>
        </p:txBody>
      </p:sp>
      <p:sp>
        <p:nvSpPr>
          <p:cNvPr id="4321" name="Text Box 225"/>
          <p:cNvSpPr txBox="1">
            <a:spLocks noChangeArrowheads="1"/>
          </p:cNvSpPr>
          <p:nvPr/>
        </p:nvSpPr>
        <p:spPr bwMode="auto">
          <a:xfrm>
            <a:off x="4690330" y="23824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24" name="Text Box 228"/>
          <p:cNvSpPr txBox="1">
            <a:spLocks noChangeArrowheads="1"/>
          </p:cNvSpPr>
          <p:nvPr/>
        </p:nvSpPr>
        <p:spPr bwMode="auto">
          <a:xfrm>
            <a:off x="2013805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25" name="Text Box 229"/>
          <p:cNvSpPr txBox="1">
            <a:spLocks noChangeArrowheads="1"/>
          </p:cNvSpPr>
          <p:nvPr/>
        </p:nvSpPr>
        <p:spPr bwMode="auto">
          <a:xfrm>
            <a:off x="2315430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54</a:t>
            </a:r>
          </a:p>
        </p:txBody>
      </p:sp>
      <p:sp>
        <p:nvSpPr>
          <p:cNvPr id="4326" name="Text Box 230"/>
          <p:cNvSpPr txBox="1">
            <a:spLocks noChangeArrowheads="1"/>
          </p:cNvSpPr>
          <p:nvPr/>
        </p:nvSpPr>
        <p:spPr bwMode="auto">
          <a:xfrm>
            <a:off x="2615468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54</a:t>
            </a:r>
          </a:p>
        </p:txBody>
      </p:sp>
      <p:sp>
        <p:nvSpPr>
          <p:cNvPr id="4327" name="Text Box 231"/>
          <p:cNvSpPr txBox="1">
            <a:spLocks noChangeArrowheads="1"/>
          </p:cNvSpPr>
          <p:nvPr/>
        </p:nvSpPr>
        <p:spPr bwMode="auto">
          <a:xfrm>
            <a:off x="2917093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28" name="Text Box 232"/>
          <p:cNvSpPr txBox="1">
            <a:spLocks noChangeArrowheads="1"/>
          </p:cNvSpPr>
          <p:nvPr/>
        </p:nvSpPr>
        <p:spPr bwMode="auto">
          <a:xfrm>
            <a:off x="3217130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28</a:t>
            </a:r>
          </a:p>
        </p:txBody>
      </p:sp>
      <p:sp>
        <p:nvSpPr>
          <p:cNvPr id="4329" name="Text Box 233"/>
          <p:cNvSpPr txBox="1">
            <a:spLocks noChangeArrowheads="1"/>
          </p:cNvSpPr>
          <p:nvPr/>
        </p:nvSpPr>
        <p:spPr bwMode="auto">
          <a:xfrm>
            <a:off x="3518755" y="238244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</a:t>
            </a:r>
          </a:p>
        </p:txBody>
      </p:sp>
      <p:sp>
        <p:nvSpPr>
          <p:cNvPr id="4331" name="Text Box 235"/>
          <p:cNvSpPr txBox="1">
            <a:spLocks noChangeArrowheads="1"/>
          </p:cNvSpPr>
          <p:nvPr/>
        </p:nvSpPr>
        <p:spPr bwMode="auto">
          <a:xfrm>
            <a:off x="4002943" y="2606280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32" name="Text Box 236"/>
          <p:cNvSpPr txBox="1">
            <a:spLocks noChangeArrowheads="1"/>
          </p:cNvSpPr>
          <p:nvPr/>
        </p:nvSpPr>
        <p:spPr bwMode="auto">
          <a:xfrm>
            <a:off x="4241068" y="26062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33" name="Text Box 237"/>
          <p:cNvSpPr txBox="1">
            <a:spLocks noChangeArrowheads="1"/>
          </p:cNvSpPr>
          <p:nvPr/>
        </p:nvSpPr>
        <p:spPr bwMode="auto">
          <a:xfrm>
            <a:off x="4541105" y="26062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234</a:t>
            </a:r>
          </a:p>
        </p:txBody>
      </p:sp>
      <p:sp>
        <p:nvSpPr>
          <p:cNvPr id="4337" name="Text Box 241"/>
          <p:cNvSpPr txBox="1">
            <a:spLocks noChangeArrowheads="1"/>
          </p:cNvSpPr>
          <p:nvPr/>
        </p:nvSpPr>
        <p:spPr bwMode="auto">
          <a:xfrm>
            <a:off x="2166205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38" name="Text Box 242"/>
          <p:cNvSpPr txBox="1">
            <a:spLocks noChangeArrowheads="1"/>
          </p:cNvSpPr>
          <p:nvPr/>
        </p:nvSpPr>
        <p:spPr bwMode="auto">
          <a:xfrm>
            <a:off x="2467830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39" name="Text Box 243"/>
          <p:cNvSpPr txBox="1">
            <a:spLocks noChangeArrowheads="1"/>
          </p:cNvSpPr>
          <p:nvPr/>
        </p:nvSpPr>
        <p:spPr bwMode="auto">
          <a:xfrm>
            <a:off x="2767868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42</a:t>
            </a:r>
          </a:p>
        </p:txBody>
      </p:sp>
      <p:sp>
        <p:nvSpPr>
          <p:cNvPr id="4340" name="Text Box 244"/>
          <p:cNvSpPr txBox="1">
            <a:spLocks noChangeArrowheads="1"/>
          </p:cNvSpPr>
          <p:nvPr/>
        </p:nvSpPr>
        <p:spPr bwMode="auto">
          <a:xfrm>
            <a:off x="3069493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34</a:t>
            </a:r>
          </a:p>
        </p:txBody>
      </p:sp>
      <p:sp>
        <p:nvSpPr>
          <p:cNvPr id="4341" name="Text Box 245"/>
          <p:cNvSpPr txBox="1">
            <a:spLocks noChangeArrowheads="1"/>
          </p:cNvSpPr>
          <p:nvPr/>
        </p:nvSpPr>
        <p:spPr bwMode="auto">
          <a:xfrm>
            <a:off x="3369530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42" name="Text Box 246"/>
          <p:cNvSpPr txBox="1">
            <a:spLocks noChangeArrowheads="1"/>
          </p:cNvSpPr>
          <p:nvPr/>
        </p:nvSpPr>
        <p:spPr bwMode="auto">
          <a:xfrm>
            <a:off x="3671155" y="2606280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</a:t>
            </a:r>
          </a:p>
        </p:txBody>
      </p:sp>
      <p:sp>
        <p:nvSpPr>
          <p:cNvPr id="4344" name="Text Box 248"/>
          <p:cNvSpPr txBox="1">
            <a:spLocks noChangeArrowheads="1"/>
          </p:cNvSpPr>
          <p:nvPr/>
        </p:nvSpPr>
        <p:spPr bwMode="auto">
          <a:xfrm>
            <a:off x="4155343" y="283011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45" name="Text Box 249"/>
          <p:cNvSpPr txBox="1">
            <a:spLocks noChangeArrowheads="1"/>
          </p:cNvSpPr>
          <p:nvPr/>
        </p:nvSpPr>
        <p:spPr bwMode="auto">
          <a:xfrm>
            <a:off x="4393468" y="28301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241</a:t>
            </a:r>
          </a:p>
        </p:txBody>
      </p:sp>
      <p:sp>
        <p:nvSpPr>
          <p:cNvPr id="4350" name="Text Box 254"/>
          <p:cNvSpPr txBox="1">
            <a:spLocks noChangeArrowheads="1"/>
          </p:cNvSpPr>
          <p:nvPr/>
        </p:nvSpPr>
        <p:spPr bwMode="auto">
          <a:xfrm>
            <a:off x="2318605" y="283011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51" name="Text Box 255"/>
          <p:cNvSpPr txBox="1">
            <a:spLocks noChangeArrowheads="1"/>
          </p:cNvSpPr>
          <p:nvPr/>
        </p:nvSpPr>
        <p:spPr bwMode="auto">
          <a:xfrm>
            <a:off x="2620230" y="283011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31</a:t>
            </a:r>
          </a:p>
        </p:txBody>
      </p:sp>
      <p:sp>
        <p:nvSpPr>
          <p:cNvPr id="4352" name="Text Box 256"/>
          <p:cNvSpPr txBox="1">
            <a:spLocks noChangeArrowheads="1"/>
          </p:cNvSpPr>
          <p:nvPr/>
        </p:nvSpPr>
        <p:spPr bwMode="auto">
          <a:xfrm>
            <a:off x="2920268" y="283011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25</a:t>
            </a:r>
          </a:p>
        </p:txBody>
      </p:sp>
      <p:sp>
        <p:nvSpPr>
          <p:cNvPr id="4353" name="Text Box 257"/>
          <p:cNvSpPr txBox="1">
            <a:spLocks noChangeArrowheads="1"/>
          </p:cNvSpPr>
          <p:nvPr/>
        </p:nvSpPr>
        <p:spPr bwMode="auto">
          <a:xfrm>
            <a:off x="3221893" y="283011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54" name="Text Box 258"/>
          <p:cNvSpPr txBox="1">
            <a:spLocks noChangeArrowheads="1"/>
          </p:cNvSpPr>
          <p:nvPr/>
        </p:nvSpPr>
        <p:spPr bwMode="auto">
          <a:xfrm>
            <a:off x="3553680" y="283011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</a:t>
            </a:r>
          </a:p>
        </p:txBody>
      </p:sp>
      <p:sp>
        <p:nvSpPr>
          <p:cNvPr id="4355" name="Text Box 259"/>
          <p:cNvSpPr txBox="1">
            <a:spLocks noChangeArrowheads="1"/>
          </p:cNvSpPr>
          <p:nvPr/>
        </p:nvSpPr>
        <p:spPr bwMode="auto">
          <a:xfrm>
            <a:off x="3855305" y="2830118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57" name="Text Box 261"/>
          <p:cNvSpPr txBox="1">
            <a:spLocks noChangeArrowheads="1"/>
          </p:cNvSpPr>
          <p:nvPr/>
        </p:nvSpPr>
        <p:spPr bwMode="auto">
          <a:xfrm>
            <a:off x="4244243" y="30539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247</a:t>
            </a:r>
          </a:p>
        </p:txBody>
      </p:sp>
      <p:sp>
        <p:nvSpPr>
          <p:cNvPr id="4363" name="Text Box 267"/>
          <p:cNvSpPr txBox="1">
            <a:spLocks noChangeArrowheads="1"/>
          </p:cNvSpPr>
          <p:nvPr/>
        </p:nvSpPr>
        <p:spPr bwMode="auto">
          <a:xfrm>
            <a:off x="2471005" y="30539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21</a:t>
            </a:r>
          </a:p>
        </p:txBody>
      </p:sp>
      <p:sp>
        <p:nvSpPr>
          <p:cNvPr id="4364" name="Text Box 268"/>
          <p:cNvSpPr txBox="1">
            <a:spLocks noChangeArrowheads="1"/>
          </p:cNvSpPr>
          <p:nvPr/>
        </p:nvSpPr>
        <p:spPr bwMode="auto">
          <a:xfrm>
            <a:off x="2772630" y="30539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28</a:t>
            </a:r>
          </a:p>
        </p:txBody>
      </p:sp>
      <p:sp>
        <p:nvSpPr>
          <p:cNvPr id="4365" name="Text Box 269"/>
          <p:cNvSpPr txBox="1">
            <a:spLocks noChangeArrowheads="1"/>
          </p:cNvSpPr>
          <p:nvPr/>
        </p:nvSpPr>
        <p:spPr bwMode="auto">
          <a:xfrm>
            <a:off x="3072668" y="30539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</a:t>
            </a:r>
          </a:p>
        </p:txBody>
      </p:sp>
      <p:sp>
        <p:nvSpPr>
          <p:cNvPr id="4366" name="Text Box 270"/>
          <p:cNvSpPr txBox="1">
            <a:spLocks noChangeArrowheads="1"/>
          </p:cNvSpPr>
          <p:nvPr/>
        </p:nvSpPr>
        <p:spPr bwMode="auto">
          <a:xfrm>
            <a:off x="3374293" y="30539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</a:t>
            </a:r>
          </a:p>
        </p:txBody>
      </p:sp>
      <p:sp>
        <p:nvSpPr>
          <p:cNvPr id="4367" name="Text Box 271"/>
          <p:cNvSpPr txBox="1">
            <a:spLocks noChangeArrowheads="1"/>
          </p:cNvSpPr>
          <p:nvPr/>
        </p:nvSpPr>
        <p:spPr bwMode="auto">
          <a:xfrm>
            <a:off x="3706080" y="305395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368" name="Text Box 272"/>
          <p:cNvSpPr txBox="1">
            <a:spLocks noChangeArrowheads="1"/>
          </p:cNvSpPr>
          <p:nvPr/>
        </p:nvSpPr>
        <p:spPr bwMode="auto">
          <a:xfrm>
            <a:off x="4007705" y="3053955"/>
            <a:ext cx="247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0</a:t>
            </a:r>
          </a:p>
        </p:txBody>
      </p:sp>
      <p:sp>
        <p:nvSpPr>
          <p:cNvPr id="4617" name="Text Box 521"/>
          <p:cNvSpPr txBox="1">
            <a:spLocks noChangeArrowheads="1"/>
          </p:cNvSpPr>
          <p:nvPr/>
        </p:nvSpPr>
        <p:spPr bwMode="auto">
          <a:xfrm>
            <a:off x="3482243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144</a:t>
            </a:r>
          </a:p>
        </p:txBody>
      </p:sp>
      <p:sp>
        <p:nvSpPr>
          <p:cNvPr id="4618" name="Text Box 522"/>
          <p:cNvSpPr txBox="1">
            <a:spLocks noChangeArrowheads="1"/>
          </p:cNvSpPr>
          <p:nvPr/>
        </p:nvSpPr>
        <p:spPr bwMode="auto">
          <a:xfrm>
            <a:off x="3783868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19" name="Text Box 523"/>
          <p:cNvSpPr txBox="1">
            <a:spLocks noChangeArrowheads="1"/>
          </p:cNvSpPr>
          <p:nvPr/>
        </p:nvSpPr>
        <p:spPr bwMode="auto">
          <a:xfrm>
            <a:off x="4083905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20" name="Text Box 524"/>
          <p:cNvSpPr txBox="1">
            <a:spLocks noChangeArrowheads="1"/>
          </p:cNvSpPr>
          <p:nvPr/>
        </p:nvSpPr>
        <p:spPr bwMode="auto">
          <a:xfrm>
            <a:off x="4385530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198</a:t>
            </a:r>
          </a:p>
        </p:txBody>
      </p:sp>
      <p:sp>
        <p:nvSpPr>
          <p:cNvPr id="4621" name="Text Box 525"/>
          <p:cNvSpPr txBox="1">
            <a:spLocks noChangeArrowheads="1"/>
          </p:cNvSpPr>
          <p:nvPr/>
        </p:nvSpPr>
        <p:spPr bwMode="auto">
          <a:xfrm>
            <a:off x="4685568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622" name="Text Box 526"/>
          <p:cNvSpPr txBox="1">
            <a:spLocks noChangeArrowheads="1"/>
          </p:cNvSpPr>
          <p:nvPr/>
        </p:nvSpPr>
        <p:spPr bwMode="auto">
          <a:xfrm>
            <a:off x="4987193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201</a:t>
            </a:r>
          </a:p>
        </p:txBody>
      </p:sp>
      <p:sp>
        <p:nvSpPr>
          <p:cNvPr id="4623" name="Text Box 527"/>
          <p:cNvSpPr txBox="1">
            <a:spLocks noChangeArrowheads="1"/>
          </p:cNvSpPr>
          <p:nvPr/>
        </p:nvSpPr>
        <p:spPr bwMode="auto">
          <a:xfrm>
            <a:off x="1709005" y="148709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4" name="Text Box 528"/>
          <p:cNvSpPr txBox="1">
            <a:spLocks noChangeArrowheads="1"/>
          </p:cNvSpPr>
          <p:nvPr/>
        </p:nvSpPr>
        <p:spPr bwMode="auto">
          <a:xfrm>
            <a:off x="2010630" y="148709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5" name="Text Box 529"/>
          <p:cNvSpPr txBox="1">
            <a:spLocks noChangeArrowheads="1"/>
          </p:cNvSpPr>
          <p:nvPr/>
        </p:nvSpPr>
        <p:spPr bwMode="auto">
          <a:xfrm>
            <a:off x="2310668" y="148709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26" name="Text Box 530"/>
          <p:cNvSpPr txBox="1">
            <a:spLocks noChangeArrowheads="1"/>
          </p:cNvSpPr>
          <p:nvPr/>
        </p:nvSpPr>
        <p:spPr bwMode="auto">
          <a:xfrm>
            <a:off x="2612293" y="148709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99</a:t>
            </a:r>
          </a:p>
        </p:txBody>
      </p:sp>
      <p:sp>
        <p:nvSpPr>
          <p:cNvPr id="4627" name="Text Box 531"/>
          <p:cNvSpPr txBox="1">
            <a:spLocks noChangeArrowheads="1"/>
          </p:cNvSpPr>
          <p:nvPr/>
        </p:nvSpPr>
        <p:spPr bwMode="auto">
          <a:xfrm>
            <a:off x="2880580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28" name="Text Box 532"/>
          <p:cNvSpPr txBox="1">
            <a:spLocks noChangeArrowheads="1"/>
          </p:cNvSpPr>
          <p:nvPr/>
        </p:nvSpPr>
        <p:spPr bwMode="auto">
          <a:xfrm>
            <a:off x="3182205" y="148709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30" name="Text Box 534"/>
          <p:cNvSpPr txBox="1">
            <a:spLocks noChangeArrowheads="1"/>
          </p:cNvSpPr>
          <p:nvPr/>
        </p:nvSpPr>
        <p:spPr bwMode="auto">
          <a:xfrm>
            <a:off x="3634643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31" name="Text Box 535"/>
          <p:cNvSpPr txBox="1">
            <a:spLocks noChangeArrowheads="1"/>
          </p:cNvSpPr>
          <p:nvPr/>
        </p:nvSpPr>
        <p:spPr bwMode="auto">
          <a:xfrm>
            <a:off x="3936268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32" name="Text Box 536"/>
          <p:cNvSpPr txBox="1">
            <a:spLocks noChangeArrowheads="1"/>
          </p:cNvSpPr>
          <p:nvPr/>
        </p:nvSpPr>
        <p:spPr bwMode="auto">
          <a:xfrm>
            <a:off x="4236305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184</a:t>
            </a:r>
          </a:p>
        </p:txBody>
      </p:sp>
      <p:sp>
        <p:nvSpPr>
          <p:cNvPr id="4633" name="Text Box 537"/>
          <p:cNvSpPr txBox="1">
            <a:spLocks noChangeArrowheads="1"/>
          </p:cNvSpPr>
          <p:nvPr/>
        </p:nvSpPr>
        <p:spPr bwMode="auto">
          <a:xfrm>
            <a:off x="4537930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34" name="Text Box 538"/>
          <p:cNvSpPr txBox="1">
            <a:spLocks noChangeArrowheads="1"/>
          </p:cNvSpPr>
          <p:nvPr/>
        </p:nvSpPr>
        <p:spPr bwMode="auto">
          <a:xfrm>
            <a:off x="4837968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195</a:t>
            </a:r>
          </a:p>
        </p:txBody>
      </p:sp>
      <p:sp>
        <p:nvSpPr>
          <p:cNvPr id="4636" name="Text Box 540"/>
          <p:cNvSpPr txBox="1">
            <a:spLocks noChangeArrowheads="1"/>
          </p:cNvSpPr>
          <p:nvPr/>
        </p:nvSpPr>
        <p:spPr bwMode="auto">
          <a:xfrm>
            <a:off x="1861405" y="1263255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637" name="Text Box 541"/>
          <p:cNvSpPr txBox="1">
            <a:spLocks noChangeArrowheads="1"/>
          </p:cNvSpPr>
          <p:nvPr/>
        </p:nvSpPr>
        <p:spPr bwMode="auto">
          <a:xfrm>
            <a:off x="2131280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38" name="Text Box 542"/>
          <p:cNvSpPr txBox="1">
            <a:spLocks noChangeArrowheads="1"/>
          </p:cNvSpPr>
          <p:nvPr/>
        </p:nvSpPr>
        <p:spPr bwMode="auto">
          <a:xfrm>
            <a:off x="2431318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110</a:t>
            </a:r>
          </a:p>
        </p:txBody>
      </p:sp>
      <p:sp>
        <p:nvSpPr>
          <p:cNvPr id="4639" name="Text Box 543"/>
          <p:cNvSpPr txBox="1">
            <a:spLocks noChangeArrowheads="1"/>
          </p:cNvSpPr>
          <p:nvPr/>
        </p:nvSpPr>
        <p:spPr bwMode="auto">
          <a:xfrm>
            <a:off x="2732943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113</a:t>
            </a:r>
          </a:p>
        </p:txBody>
      </p:sp>
      <p:sp>
        <p:nvSpPr>
          <p:cNvPr id="4640" name="Text Box 544"/>
          <p:cNvSpPr txBox="1">
            <a:spLocks noChangeArrowheads="1"/>
          </p:cNvSpPr>
          <p:nvPr/>
        </p:nvSpPr>
        <p:spPr bwMode="auto">
          <a:xfrm>
            <a:off x="3032980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41" name="Text Box 545"/>
          <p:cNvSpPr txBox="1">
            <a:spLocks noChangeArrowheads="1"/>
          </p:cNvSpPr>
          <p:nvPr/>
        </p:nvSpPr>
        <p:spPr bwMode="auto">
          <a:xfrm>
            <a:off x="3334605" y="126325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142</a:t>
            </a:r>
          </a:p>
        </p:txBody>
      </p:sp>
      <p:sp>
        <p:nvSpPr>
          <p:cNvPr id="4643" name="Text Box 547"/>
          <p:cNvSpPr txBox="1">
            <a:spLocks noChangeArrowheads="1"/>
          </p:cNvSpPr>
          <p:nvPr/>
        </p:nvSpPr>
        <p:spPr bwMode="auto">
          <a:xfrm>
            <a:off x="3787043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44" name="Text Box 548"/>
          <p:cNvSpPr txBox="1">
            <a:spLocks noChangeArrowheads="1"/>
          </p:cNvSpPr>
          <p:nvPr/>
        </p:nvSpPr>
        <p:spPr bwMode="auto">
          <a:xfrm>
            <a:off x="4088668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45" name="Text Box 549"/>
          <p:cNvSpPr txBox="1">
            <a:spLocks noChangeArrowheads="1"/>
          </p:cNvSpPr>
          <p:nvPr/>
        </p:nvSpPr>
        <p:spPr bwMode="auto">
          <a:xfrm>
            <a:off x="4388705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187</a:t>
            </a:r>
          </a:p>
        </p:txBody>
      </p:sp>
      <p:sp>
        <p:nvSpPr>
          <p:cNvPr id="4646" name="Text Box 550"/>
          <p:cNvSpPr txBox="1">
            <a:spLocks noChangeArrowheads="1"/>
          </p:cNvSpPr>
          <p:nvPr/>
        </p:nvSpPr>
        <p:spPr bwMode="auto">
          <a:xfrm>
            <a:off x="4690330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191</a:t>
            </a:r>
          </a:p>
        </p:txBody>
      </p:sp>
      <p:sp>
        <p:nvSpPr>
          <p:cNvPr id="4649" name="Text Box 553"/>
          <p:cNvSpPr txBox="1">
            <a:spLocks noChangeArrowheads="1"/>
          </p:cNvSpPr>
          <p:nvPr/>
        </p:nvSpPr>
        <p:spPr bwMode="auto">
          <a:xfrm>
            <a:off x="1982055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106</a:t>
            </a:r>
          </a:p>
        </p:txBody>
      </p:sp>
      <p:sp>
        <p:nvSpPr>
          <p:cNvPr id="4650" name="Text Box 554"/>
          <p:cNvSpPr txBox="1">
            <a:spLocks noChangeArrowheads="1"/>
          </p:cNvSpPr>
          <p:nvPr/>
        </p:nvSpPr>
        <p:spPr bwMode="auto">
          <a:xfrm>
            <a:off x="2283680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116</a:t>
            </a:r>
          </a:p>
        </p:txBody>
      </p:sp>
      <p:sp>
        <p:nvSpPr>
          <p:cNvPr id="4651" name="Text Box 555"/>
          <p:cNvSpPr txBox="1">
            <a:spLocks noChangeArrowheads="1"/>
          </p:cNvSpPr>
          <p:nvPr/>
        </p:nvSpPr>
        <p:spPr bwMode="auto">
          <a:xfrm>
            <a:off x="2583718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119</a:t>
            </a:r>
          </a:p>
        </p:txBody>
      </p:sp>
      <p:sp>
        <p:nvSpPr>
          <p:cNvPr id="4652" name="Text Box 556"/>
          <p:cNvSpPr txBox="1">
            <a:spLocks noChangeArrowheads="1"/>
          </p:cNvSpPr>
          <p:nvPr/>
        </p:nvSpPr>
        <p:spPr bwMode="auto">
          <a:xfrm>
            <a:off x="2885343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10000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53" name="Text Box 557"/>
          <p:cNvSpPr txBox="1">
            <a:spLocks noChangeArrowheads="1"/>
          </p:cNvSpPr>
          <p:nvPr/>
        </p:nvSpPr>
        <p:spPr bwMode="auto">
          <a:xfrm>
            <a:off x="3185380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139</a:t>
            </a:r>
          </a:p>
        </p:txBody>
      </p:sp>
      <p:sp>
        <p:nvSpPr>
          <p:cNvPr id="4654" name="Text Box 558"/>
          <p:cNvSpPr txBox="1">
            <a:spLocks noChangeArrowheads="1"/>
          </p:cNvSpPr>
          <p:nvPr/>
        </p:nvSpPr>
        <p:spPr bwMode="auto">
          <a:xfrm>
            <a:off x="3487005" y="103941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56" name="Text Box 560"/>
          <p:cNvSpPr txBox="1">
            <a:spLocks noChangeArrowheads="1"/>
          </p:cNvSpPr>
          <p:nvPr/>
        </p:nvSpPr>
        <p:spPr bwMode="auto">
          <a:xfrm>
            <a:off x="3939443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160</a:t>
            </a:r>
          </a:p>
        </p:txBody>
      </p:sp>
      <p:sp>
        <p:nvSpPr>
          <p:cNvPr id="4657" name="Text Box 561"/>
          <p:cNvSpPr txBox="1">
            <a:spLocks noChangeArrowheads="1"/>
          </p:cNvSpPr>
          <p:nvPr/>
        </p:nvSpPr>
        <p:spPr bwMode="auto">
          <a:xfrm>
            <a:off x="4241068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58" name="Text Box 562"/>
          <p:cNvSpPr txBox="1">
            <a:spLocks noChangeArrowheads="1"/>
          </p:cNvSpPr>
          <p:nvPr/>
        </p:nvSpPr>
        <p:spPr bwMode="auto">
          <a:xfrm>
            <a:off x="4541105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62" name="Text Box 566"/>
          <p:cNvSpPr txBox="1">
            <a:spLocks noChangeArrowheads="1"/>
          </p:cNvSpPr>
          <p:nvPr/>
        </p:nvSpPr>
        <p:spPr bwMode="auto">
          <a:xfrm>
            <a:off x="2134455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3" name="Text Box 567"/>
          <p:cNvSpPr txBox="1">
            <a:spLocks noChangeArrowheads="1"/>
          </p:cNvSpPr>
          <p:nvPr/>
        </p:nvSpPr>
        <p:spPr bwMode="auto">
          <a:xfrm>
            <a:off x="2436080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4" name="Text Box 568"/>
          <p:cNvSpPr txBox="1">
            <a:spLocks noChangeArrowheads="1"/>
          </p:cNvSpPr>
          <p:nvPr/>
        </p:nvSpPr>
        <p:spPr bwMode="auto">
          <a:xfrm>
            <a:off x="2736118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65" name="Text Box 569"/>
          <p:cNvSpPr txBox="1">
            <a:spLocks noChangeArrowheads="1"/>
          </p:cNvSpPr>
          <p:nvPr/>
        </p:nvSpPr>
        <p:spPr bwMode="auto">
          <a:xfrm>
            <a:off x="3037743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 dirty="0">
                <a:solidFill>
                  <a:schemeClr val="bg1"/>
                </a:solidFill>
                <a:ea typeface="ＭＳ Ｐゴシック" panose="020B0600070205080204" pitchFamily="50" charset="-128"/>
              </a:rPr>
              <a:t>136</a:t>
            </a:r>
          </a:p>
        </p:txBody>
      </p:sp>
      <p:sp>
        <p:nvSpPr>
          <p:cNvPr id="4666" name="Text Box 570"/>
          <p:cNvSpPr txBox="1">
            <a:spLocks noChangeArrowheads="1"/>
          </p:cNvSpPr>
          <p:nvPr/>
        </p:nvSpPr>
        <p:spPr bwMode="auto">
          <a:xfrm>
            <a:off x="3337780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145</a:t>
            </a:r>
          </a:p>
        </p:txBody>
      </p:sp>
      <p:sp>
        <p:nvSpPr>
          <p:cNvPr id="4667" name="Text Box 571"/>
          <p:cNvSpPr txBox="1">
            <a:spLocks noChangeArrowheads="1"/>
          </p:cNvSpPr>
          <p:nvPr/>
        </p:nvSpPr>
        <p:spPr bwMode="auto">
          <a:xfrm>
            <a:off x="3639405" y="815580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669" name="Text Box 573"/>
          <p:cNvSpPr txBox="1">
            <a:spLocks noChangeArrowheads="1"/>
          </p:cNvSpPr>
          <p:nvPr/>
        </p:nvSpPr>
        <p:spPr bwMode="auto">
          <a:xfrm>
            <a:off x="4091843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70" name="Text Box 574"/>
          <p:cNvSpPr txBox="1">
            <a:spLocks noChangeArrowheads="1"/>
          </p:cNvSpPr>
          <p:nvPr/>
        </p:nvSpPr>
        <p:spPr bwMode="auto">
          <a:xfrm>
            <a:off x="4393468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75" name="Text Box 579"/>
          <p:cNvSpPr txBox="1">
            <a:spLocks noChangeArrowheads="1"/>
          </p:cNvSpPr>
          <p:nvPr/>
        </p:nvSpPr>
        <p:spPr bwMode="auto">
          <a:xfrm>
            <a:off x="2286855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127</a:t>
            </a:r>
          </a:p>
        </p:txBody>
      </p:sp>
      <p:sp>
        <p:nvSpPr>
          <p:cNvPr id="4676" name="Text Box 580"/>
          <p:cNvSpPr txBox="1">
            <a:spLocks noChangeArrowheads="1"/>
          </p:cNvSpPr>
          <p:nvPr/>
        </p:nvSpPr>
        <p:spPr bwMode="auto">
          <a:xfrm>
            <a:off x="2588480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142</a:t>
            </a:r>
          </a:p>
        </p:txBody>
      </p:sp>
      <p:sp>
        <p:nvSpPr>
          <p:cNvPr id="4677" name="Text Box 581"/>
          <p:cNvSpPr txBox="1">
            <a:spLocks noChangeArrowheads="1"/>
          </p:cNvSpPr>
          <p:nvPr/>
        </p:nvSpPr>
        <p:spPr bwMode="auto">
          <a:xfrm>
            <a:off x="2888518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139</a:t>
            </a:r>
          </a:p>
        </p:txBody>
      </p:sp>
      <p:sp>
        <p:nvSpPr>
          <p:cNvPr id="4678" name="Text Box 582"/>
          <p:cNvSpPr txBox="1">
            <a:spLocks noChangeArrowheads="1"/>
          </p:cNvSpPr>
          <p:nvPr/>
        </p:nvSpPr>
        <p:spPr bwMode="auto">
          <a:xfrm>
            <a:off x="3190143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79" name="Text Box 583"/>
          <p:cNvSpPr txBox="1">
            <a:spLocks noChangeArrowheads="1"/>
          </p:cNvSpPr>
          <p:nvPr/>
        </p:nvSpPr>
        <p:spPr bwMode="auto">
          <a:xfrm>
            <a:off x="3490180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160</a:t>
            </a:r>
          </a:p>
        </p:txBody>
      </p:sp>
      <p:sp>
        <p:nvSpPr>
          <p:cNvPr id="4680" name="Text Box 584"/>
          <p:cNvSpPr txBox="1">
            <a:spLocks noChangeArrowheads="1"/>
          </p:cNvSpPr>
          <p:nvPr/>
        </p:nvSpPr>
        <p:spPr bwMode="auto">
          <a:xfrm>
            <a:off x="3791805" y="59174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82" name="Text Box 586"/>
          <p:cNvSpPr txBox="1">
            <a:spLocks noChangeArrowheads="1"/>
          </p:cNvSpPr>
          <p:nvPr/>
        </p:nvSpPr>
        <p:spPr bwMode="auto">
          <a:xfrm>
            <a:off x="4244243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88" name="Text Box 592"/>
          <p:cNvSpPr txBox="1">
            <a:spLocks noChangeArrowheads="1"/>
          </p:cNvSpPr>
          <p:nvPr/>
        </p:nvSpPr>
        <p:spPr bwMode="auto">
          <a:xfrm>
            <a:off x="2439255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89" name="Text Box 593"/>
          <p:cNvSpPr txBox="1">
            <a:spLocks noChangeArrowheads="1"/>
          </p:cNvSpPr>
          <p:nvPr/>
        </p:nvSpPr>
        <p:spPr bwMode="auto">
          <a:xfrm>
            <a:off x="2740880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149</a:t>
            </a:r>
          </a:p>
        </p:txBody>
      </p:sp>
      <p:sp>
        <p:nvSpPr>
          <p:cNvPr id="4690" name="Text Box 594"/>
          <p:cNvSpPr txBox="1">
            <a:spLocks noChangeArrowheads="1"/>
          </p:cNvSpPr>
          <p:nvPr/>
        </p:nvSpPr>
        <p:spPr bwMode="auto">
          <a:xfrm>
            <a:off x="3040918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91" name="Text Box 595"/>
          <p:cNvSpPr txBox="1">
            <a:spLocks noChangeArrowheads="1"/>
          </p:cNvSpPr>
          <p:nvPr/>
        </p:nvSpPr>
        <p:spPr bwMode="auto">
          <a:xfrm>
            <a:off x="3342543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156</a:t>
            </a:r>
          </a:p>
        </p:txBody>
      </p:sp>
      <p:sp>
        <p:nvSpPr>
          <p:cNvPr id="4692" name="Text Box 596"/>
          <p:cNvSpPr txBox="1">
            <a:spLocks noChangeArrowheads="1"/>
          </p:cNvSpPr>
          <p:nvPr/>
        </p:nvSpPr>
        <p:spPr bwMode="auto">
          <a:xfrm>
            <a:off x="3642580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93" name="Text Box 597"/>
          <p:cNvSpPr txBox="1">
            <a:spLocks noChangeArrowheads="1"/>
          </p:cNvSpPr>
          <p:nvPr/>
        </p:nvSpPr>
        <p:spPr bwMode="auto">
          <a:xfrm>
            <a:off x="3944205" y="367905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chemeClr val="bg1"/>
                </a:solidFill>
                <a:ea typeface="ＭＳ Ｐゴシック" panose="020B0600070205080204" pitchFamily="50" charset="-128"/>
              </a:rPr>
              <a:t>170</a:t>
            </a:r>
          </a:p>
        </p:txBody>
      </p:sp>
      <p:sp>
        <p:nvSpPr>
          <p:cNvPr id="4696" name="Text Box 600"/>
          <p:cNvSpPr txBox="1">
            <a:spLocks noChangeArrowheads="1"/>
          </p:cNvSpPr>
          <p:nvPr/>
        </p:nvSpPr>
        <p:spPr bwMode="auto">
          <a:xfrm>
            <a:off x="9229204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697" name="Text Box 601"/>
          <p:cNvSpPr txBox="1">
            <a:spLocks noChangeArrowheads="1"/>
          </p:cNvSpPr>
          <p:nvPr/>
        </p:nvSpPr>
        <p:spPr bwMode="auto">
          <a:xfrm>
            <a:off x="9529242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698" name="Text Box 602"/>
          <p:cNvSpPr txBox="1">
            <a:spLocks noChangeArrowheads="1"/>
          </p:cNvSpPr>
          <p:nvPr/>
        </p:nvSpPr>
        <p:spPr bwMode="auto">
          <a:xfrm>
            <a:off x="9830867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699" name="Text Box 603"/>
          <p:cNvSpPr txBox="1">
            <a:spLocks noChangeArrowheads="1"/>
          </p:cNvSpPr>
          <p:nvPr/>
        </p:nvSpPr>
        <p:spPr bwMode="auto">
          <a:xfrm>
            <a:off x="10130904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00" name="Text Box 604"/>
          <p:cNvSpPr txBox="1">
            <a:spLocks noChangeArrowheads="1"/>
          </p:cNvSpPr>
          <p:nvPr/>
        </p:nvSpPr>
        <p:spPr bwMode="auto">
          <a:xfrm>
            <a:off x="10432529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01" name="Text Box 605"/>
          <p:cNvSpPr txBox="1">
            <a:spLocks noChangeArrowheads="1"/>
          </p:cNvSpPr>
          <p:nvPr/>
        </p:nvSpPr>
        <p:spPr bwMode="auto">
          <a:xfrm>
            <a:off x="7154342" y="16970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26</a:t>
            </a:r>
          </a:p>
        </p:txBody>
      </p:sp>
      <p:sp>
        <p:nvSpPr>
          <p:cNvPr id="4702" name="Text Box 606"/>
          <p:cNvSpPr txBox="1">
            <a:spLocks noChangeArrowheads="1"/>
          </p:cNvSpPr>
          <p:nvPr/>
        </p:nvSpPr>
        <p:spPr bwMode="auto">
          <a:xfrm>
            <a:off x="7455967" y="16970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03" name="Text Box 607"/>
          <p:cNvSpPr txBox="1">
            <a:spLocks noChangeArrowheads="1"/>
          </p:cNvSpPr>
          <p:nvPr/>
        </p:nvSpPr>
        <p:spPr bwMode="auto">
          <a:xfrm>
            <a:off x="7724254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04" name="Text Box 608"/>
          <p:cNvSpPr txBox="1">
            <a:spLocks noChangeArrowheads="1"/>
          </p:cNvSpPr>
          <p:nvPr/>
        </p:nvSpPr>
        <p:spPr bwMode="auto">
          <a:xfrm>
            <a:off x="8025879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05" name="Text Box 609"/>
          <p:cNvSpPr txBox="1">
            <a:spLocks noChangeArrowheads="1"/>
          </p:cNvSpPr>
          <p:nvPr/>
        </p:nvSpPr>
        <p:spPr bwMode="auto">
          <a:xfrm>
            <a:off x="8325917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06" name="Text Box 610"/>
          <p:cNvSpPr txBox="1">
            <a:spLocks noChangeArrowheads="1"/>
          </p:cNvSpPr>
          <p:nvPr/>
        </p:nvSpPr>
        <p:spPr bwMode="auto">
          <a:xfrm>
            <a:off x="8627542" y="169703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07" name="Text Box 611"/>
          <p:cNvSpPr txBox="1">
            <a:spLocks noChangeArrowheads="1"/>
          </p:cNvSpPr>
          <p:nvPr/>
        </p:nvSpPr>
        <p:spPr bwMode="auto">
          <a:xfrm>
            <a:off x="10764317" y="169703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08" name="Text Box 612"/>
          <p:cNvSpPr txBox="1">
            <a:spLocks noChangeArrowheads="1"/>
          </p:cNvSpPr>
          <p:nvPr/>
        </p:nvSpPr>
        <p:spPr bwMode="auto">
          <a:xfrm>
            <a:off x="9079979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09" name="Text Box 613"/>
          <p:cNvSpPr txBox="1">
            <a:spLocks noChangeArrowheads="1"/>
          </p:cNvSpPr>
          <p:nvPr/>
        </p:nvSpPr>
        <p:spPr bwMode="auto">
          <a:xfrm>
            <a:off x="9381604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10" name="Text Box 614"/>
          <p:cNvSpPr txBox="1">
            <a:spLocks noChangeArrowheads="1"/>
          </p:cNvSpPr>
          <p:nvPr/>
        </p:nvSpPr>
        <p:spPr bwMode="auto">
          <a:xfrm>
            <a:off x="9681642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11" name="Text Box 615"/>
          <p:cNvSpPr txBox="1">
            <a:spLocks noChangeArrowheads="1"/>
          </p:cNvSpPr>
          <p:nvPr/>
        </p:nvSpPr>
        <p:spPr bwMode="auto">
          <a:xfrm>
            <a:off x="9983267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12" name="Text Box 616"/>
          <p:cNvSpPr txBox="1">
            <a:spLocks noChangeArrowheads="1"/>
          </p:cNvSpPr>
          <p:nvPr/>
        </p:nvSpPr>
        <p:spPr bwMode="auto">
          <a:xfrm>
            <a:off x="10283304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13" name="Text Box 617"/>
          <p:cNvSpPr txBox="1">
            <a:spLocks noChangeArrowheads="1"/>
          </p:cNvSpPr>
          <p:nvPr/>
        </p:nvSpPr>
        <p:spPr bwMode="auto">
          <a:xfrm>
            <a:off x="10616679" y="192087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14" name="Text Box 618"/>
          <p:cNvSpPr txBox="1">
            <a:spLocks noChangeArrowheads="1"/>
          </p:cNvSpPr>
          <p:nvPr/>
        </p:nvSpPr>
        <p:spPr bwMode="auto">
          <a:xfrm>
            <a:off x="7306742" y="192087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15" name="Text Box 619"/>
          <p:cNvSpPr txBox="1">
            <a:spLocks noChangeArrowheads="1"/>
          </p:cNvSpPr>
          <p:nvPr/>
        </p:nvSpPr>
        <p:spPr bwMode="auto">
          <a:xfrm>
            <a:off x="7608367" y="192087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16" name="Text Box 620"/>
          <p:cNvSpPr txBox="1">
            <a:spLocks noChangeArrowheads="1"/>
          </p:cNvSpPr>
          <p:nvPr/>
        </p:nvSpPr>
        <p:spPr bwMode="auto">
          <a:xfrm>
            <a:off x="7876654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17" name="Text Box 621"/>
          <p:cNvSpPr txBox="1">
            <a:spLocks noChangeArrowheads="1"/>
          </p:cNvSpPr>
          <p:nvPr/>
        </p:nvSpPr>
        <p:spPr bwMode="auto">
          <a:xfrm>
            <a:off x="8178279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18" name="Text Box 622"/>
          <p:cNvSpPr txBox="1">
            <a:spLocks noChangeArrowheads="1"/>
          </p:cNvSpPr>
          <p:nvPr/>
        </p:nvSpPr>
        <p:spPr bwMode="auto">
          <a:xfrm>
            <a:off x="8478317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19" name="Text Box 623"/>
          <p:cNvSpPr txBox="1">
            <a:spLocks noChangeArrowheads="1"/>
          </p:cNvSpPr>
          <p:nvPr/>
        </p:nvSpPr>
        <p:spPr bwMode="auto">
          <a:xfrm>
            <a:off x="8779942" y="192087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20" name="Text Box 624"/>
          <p:cNvSpPr txBox="1">
            <a:spLocks noChangeArrowheads="1"/>
          </p:cNvSpPr>
          <p:nvPr/>
        </p:nvSpPr>
        <p:spPr bwMode="auto">
          <a:xfrm>
            <a:off x="9232379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21" name="Text Box 625"/>
          <p:cNvSpPr txBox="1">
            <a:spLocks noChangeArrowheads="1"/>
          </p:cNvSpPr>
          <p:nvPr/>
        </p:nvSpPr>
        <p:spPr bwMode="auto">
          <a:xfrm>
            <a:off x="9534004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22" name="Text Box 626"/>
          <p:cNvSpPr txBox="1">
            <a:spLocks noChangeArrowheads="1"/>
          </p:cNvSpPr>
          <p:nvPr/>
        </p:nvSpPr>
        <p:spPr bwMode="auto">
          <a:xfrm>
            <a:off x="9834042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23" name="Text Box 627"/>
          <p:cNvSpPr txBox="1">
            <a:spLocks noChangeArrowheads="1"/>
          </p:cNvSpPr>
          <p:nvPr/>
        </p:nvSpPr>
        <p:spPr bwMode="auto">
          <a:xfrm>
            <a:off x="10135667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24" name="Text Box 628"/>
          <p:cNvSpPr txBox="1">
            <a:spLocks noChangeArrowheads="1"/>
          </p:cNvSpPr>
          <p:nvPr/>
        </p:nvSpPr>
        <p:spPr bwMode="auto">
          <a:xfrm>
            <a:off x="10467454" y="21447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25" name="Text Box 629"/>
          <p:cNvSpPr txBox="1">
            <a:spLocks noChangeArrowheads="1"/>
          </p:cNvSpPr>
          <p:nvPr/>
        </p:nvSpPr>
        <p:spPr bwMode="auto">
          <a:xfrm>
            <a:off x="7459142" y="21447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26</a:t>
            </a:r>
          </a:p>
        </p:txBody>
      </p:sp>
      <p:sp>
        <p:nvSpPr>
          <p:cNvPr id="4726" name="Text Box 630"/>
          <p:cNvSpPr txBox="1">
            <a:spLocks noChangeArrowheads="1"/>
          </p:cNvSpPr>
          <p:nvPr/>
        </p:nvSpPr>
        <p:spPr bwMode="auto">
          <a:xfrm>
            <a:off x="7760767" y="21447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27" name="Text Box 631"/>
          <p:cNvSpPr txBox="1">
            <a:spLocks noChangeArrowheads="1"/>
          </p:cNvSpPr>
          <p:nvPr/>
        </p:nvSpPr>
        <p:spPr bwMode="auto">
          <a:xfrm>
            <a:off x="8029054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28" name="Text Box 632"/>
          <p:cNvSpPr txBox="1">
            <a:spLocks noChangeArrowheads="1"/>
          </p:cNvSpPr>
          <p:nvPr/>
        </p:nvSpPr>
        <p:spPr bwMode="auto">
          <a:xfrm>
            <a:off x="8330679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29" name="Text Box 633"/>
          <p:cNvSpPr txBox="1">
            <a:spLocks noChangeArrowheads="1"/>
          </p:cNvSpPr>
          <p:nvPr/>
        </p:nvSpPr>
        <p:spPr bwMode="auto">
          <a:xfrm>
            <a:off x="8630717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30" name="Text Box 634"/>
          <p:cNvSpPr txBox="1">
            <a:spLocks noChangeArrowheads="1"/>
          </p:cNvSpPr>
          <p:nvPr/>
        </p:nvSpPr>
        <p:spPr bwMode="auto">
          <a:xfrm>
            <a:off x="8932342" y="21447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31" name="Text Box 635"/>
          <p:cNvSpPr txBox="1">
            <a:spLocks noChangeArrowheads="1"/>
          </p:cNvSpPr>
          <p:nvPr/>
        </p:nvSpPr>
        <p:spPr bwMode="auto">
          <a:xfrm>
            <a:off x="9384779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190</a:t>
            </a:r>
          </a:p>
        </p:txBody>
      </p:sp>
      <p:sp>
        <p:nvSpPr>
          <p:cNvPr id="4732" name="Text Box 636"/>
          <p:cNvSpPr txBox="1">
            <a:spLocks noChangeArrowheads="1"/>
          </p:cNvSpPr>
          <p:nvPr/>
        </p:nvSpPr>
        <p:spPr bwMode="auto">
          <a:xfrm>
            <a:off x="9686404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33" name="Text Box 637"/>
          <p:cNvSpPr txBox="1">
            <a:spLocks noChangeArrowheads="1"/>
          </p:cNvSpPr>
          <p:nvPr/>
        </p:nvSpPr>
        <p:spPr bwMode="auto">
          <a:xfrm>
            <a:off x="9986442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107</a:t>
            </a:r>
          </a:p>
        </p:txBody>
      </p:sp>
      <p:sp>
        <p:nvSpPr>
          <p:cNvPr id="4734" name="Text Box 638"/>
          <p:cNvSpPr txBox="1">
            <a:spLocks noChangeArrowheads="1"/>
          </p:cNvSpPr>
          <p:nvPr/>
        </p:nvSpPr>
        <p:spPr bwMode="auto">
          <a:xfrm>
            <a:off x="10288067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35" name="Text Box 639"/>
          <p:cNvSpPr txBox="1">
            <a:spLocks noChangeArrowheads="1"/>
          </p:cNvSpPr>
          <p:nvPr/>
        </p:nvSpPr>
        <p:spPr bwMode="auto">
          <a:xfrm>
            <a:off x="7611542" y="236855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36" name="Text Box 640"/>
          <p:cNvSpPr txBox="1">
            <a:spLocks noChangeArrowheads="1"/>
          </p:cNvSpPr>
          <p:nvPr/>
        </p:nvSpPr>
        <p:spPr bwMode="auto">
          <a:xfrm>
            <a:off x="7881417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37" name="Text Box 641"/>
          <p:cNvSpPr txBox="1">
            <a:spLocks noChangeArrowheads="1"/>
          </p:cNvSpPr>
          <p:nvPr/>
        </p:nvSpPr>
        <p:spPr bwMode="auto">
          <a:xfrm>
            <a:off x="8181454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38" name="Text Box 642"/>
          <p:cNvSpPr txBox="1">
            <a:spLocks noChangeArrowheads="1"/>
          </p:cNvSpPr>
          <p:nvPr/>
        </p:nvSpPr>
        <p:spPr bwMode="auto">
          <a:xfrm>
            <a:off x="8483079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39" name="Text Box 643"/>
          <p:cNvSpPr txBox="1">
            <a:spLocks noChangeArrowheads="1"/>
          </p:cNvSpPr>
          <p:nvPr/>
        </p:nvSpPr>
        <p:spPr bwMode="auto">
          <a:xfrm>
            <a:off x="8783117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40" name="Text Box 644"/>
          <p:cNvSpPr txBox="1">
            <a:spLocks noChangeArrowheads="1"/>
          </p:cNvSpPr>
          <p:nvPr/>
        </p:nvSpPr>
        <p:spPr bwMode="auto">
          <a:xfrm>
            <a:off x="9084742" y="23685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41" name="Text Box 645"/>
          <p:cNvSpPr txBox="1">
            <a:spLocks noChangeArrowheads="1"/>
          </p:cNvSpPr>
          <p:nvPr/>
        </p:nvSpPr>
        <p:spPr bwMode="auto">
          <a:xfrm>
            <a:off x="9537179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168</a:t>
            </a:r>
          </a:p>
        </p:txBody>
      </p:sp>
      <p:sp>
        <p:nvSpPr>
          <p:cNvPr id="4742" name="Text Box 646"/>
          <p:cNvSpPr txBox="1">
            <a:spLocks noChangeArrowheads="1"/>
          </p:cNvSpPr>
          <p:nvPr/>
        </p:nvSpPr>
        <p:spPr bwMode="auto">
          <a:xfrm>
            <a:off x="9838804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43" name="Text Box 647"/>
          <p:cNvSpPr txBox="1">
            <a:spLocks noChangeArrowheads="1"/>
          </p:cNvSpPr>
          <p:nvPr/>
        </p:nvSpPr>
        <p:spPr bwMode="auto">
          <a:xfrm>
            <a:off x="10170592" y="25923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44" name="Text Box 648"/>
          <p:cNvSpPr txBox="1">
            <a:spLocks noChangeArrowheads="1"/>
          </p:cNvSpPr>
          <p:nvPr/>
        </p:nvSpPr>
        <p:spPr bwMode="auto">
          <a:xfrm>
            <a:off x="7763942" y="25923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45" name="Text Box 649"/>
          <p:cNvSpPr txBox="1">
            <a:spLocks noChangeArrowheads="1"/>
          </p:cNvSpPr>
          <p:nvPr/>
        </p:nvSpPr>
        <p:spPr bwMode="auto">
          <a:xfrm>
            <a:off x="8033817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46" name="Text Box 650"/>
          <p:cNvSpPr txBox="1">
            <a:spLocks noChangeArrowheads="1"/>
          </p:cNvSpPr>
          <p:nvPr/>
        </p:nvSpPr>
        <p:spPr bwMode="auto">
          <a:xfrm>
            <a:off x="8333854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47" name="Text Box 651"/>
          <p:cNvSpPr txBox="1">
            <a:spLocks noChangeArrowheads="1"/>
          </p:cNvSpPr>
          <p:nvPr/>
        </p:nvSpPr>
        <p:spPr bwMode="auto">
          <a:xfrm>
            <a:off x="8635479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48" name="Text Box 652"/>
          <p:cNvSpPr txBox="1">
            <a:spLocks noChangeArrowheads="1"/>
          </p:cNvSpPr>
          <p:nvPr/>
        </p:nvSpPr>
        <p:spPr bwMode="auto">
          <a:xfrm>
            <a:off x="8935517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49" name="Text Box 653"/>
          <p:cNvSpPr txBox="1">
            <a:spLocks noChangeArrowheads="1"/>
          </p:cNvSpPr>
          <p:nvPr/>
        </p:nvSpPr>
        <p:spPr bwMode="auto">
          <a:xfrm>
            <a:off x="9237142" y="25923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0" name="Text Box 654"/>
          <p:cNvSpPr txBox="1">
            <a:spLocks noChangeArrowheads="1"/>
          </p:cNvSpPr>
          <p:nvPr/>
        </p:nvSpPr>
        <p:spPr bwMode="auto">
          <a:xfrm>
            <a:off x="9689579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1" name="Text Box 655"/>
          <p:cNvSpPr txBox="1">
            <a:spLocks noChangeArrowheads="1"/>
          </p:cNvSpPr>
          <p:nvPr/>
        </p:nvSpPr>
        <p:spPr bwMode="auto">
          <a:xfrm>
            <a:off x="10022954" y="2816226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52" name="Text Box 656"/>
          <p:cNvSpPr txBox="1">
            <a:spLocks noChangeArrowheads="1"/>
          </p:cNvSpPr>
          <p:nvPr/>
        </p:nvSpPr>
        <p:spPr bwMode="auto">
          <a:xfrm>
            <a:off x="7884592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3" name="Text Box 657"/>
          <p:cNvSpPr txBox="1">
            <a:spLocks noChangeArrowheads="1"/>
          </p:cNvSpPr>
          <p:nvPr/>
        </p:nvSpPr>
        <p:spPr bwMode="auto">
          <a:xfrm>
            <a:off x="8186217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4" name="Text Box 658"/>
          <p:cNvSpPr txBox="1">
            <a:spLocks noChangeArrowheads="1"/>
          </p:cNvSpPr>
          <p:nvPr/>
        </p:nvSpPr>
        <p:spPr bwMode="auto">
          <a:xfrm>
            <a:off x="8486254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5" name="Text Box 659"/>
          <p:cNvSpPr txBox="1">
            <a:spLocks noChangeArrowheads="1"/>
          </p:cNvSpPr>
          <p:nvPr/>
        </p:nvSpPr>
        <p:spPr bwMode="auto">
          <a:xfrm>
            <a:off x="8787879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56" name="Text Box 660"/>
          <p:cNvSpPr txBox="1">
            <a:spLocks noChangeArrowheads="1"/>
          </p:cNvSpPr>
          <p:nvPr/>
        </p:nvSpPr>
        <p:spPr bwMode="auto">
          <a:xfrm>
            <a:off x="9087917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7" name="Text Box 661"/>
          <p:cNvSpPr txBox="1">
            <a:spLocks noChangeArrowheads="1"/>
          </p:cNvSpPr>
          <p:nvPr/>
        </p:nvSpPr>
        <p:spPr bwMode="auto">
          <a:xfrm>
            <a:off x="9389542" y="28162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58" name="Text Box 662"/>
          <p:cNvSpPr txBox="1">
            <a:spLocks noChangeArrowheads="1"/>
          </p:cNvSpPr>
          <p:nvPr/>
        </p:nvSpPr>
        <p:spPr bwMode="auto">
          <a:xfrm>
            <a:off x="9873729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83</a:t>
            </a:r>
          </a:p>
        </p:txBody>
      </p:sp>
      <p:sp>
        <p:nvSpPr>
          <p:cNvPr id="4759" name="Text Box 663"/>
          <p:cNvSpPr txBox="1">
            <a:spLocks noChangeArrowheads="1"/>
          </p:cNvSpPr>
          <p:nvPr/>
        </p:nvSpPr>
        <p:spPr bwMode="auto">
          <a:xfrm>
            <a:off x="8068742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60" name="Text Box 664"/>
          <p:cNvSpPr txBox="1">
            <a:spLocks noChangeArrowheads="1"/>
          </p:cNvSpPr>
          <p:nvPr/>
        </p:nvSpPr>
        <p:spPr bwMode="auto">
          <a:xfrm>
            <a:off x="8370367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1" name="Text Box 665"/>
          <p:cNvSpPr txBox="1">
            <a:spLocks noChangeArrowheads="1"/>
          </p:cNvSpPr>
          <p:nvPr/>
        </p:nvSpPr>
        <p:spPr bwMode="auto">
          <a:xfrm>
            <a:off x="8638654" y="30400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62" name="Text Box 666"/>
          <p:cNvSpPr txBox="1">
            <a:spLocks noChangeArrowheads="1"/>
          </p:cNvSpPr>
          <p:nvPr/>
        </p:nvSpPr>
        <p:spPr bwMode="auto">
          <a:xfrm>
            <a:off x="8972029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3" name="Text Box 667"/>
          <p:cNvSpPr txBox="1">
            <a:spLocks noChangeArrowheads="1"/>
          </p:cNvSpPr>
          <p:nvPr/>
        </p:nvSpPr>
        <p:spPr bwMode="auto">
          <a:xfrm>
            <a:off x="9272067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764" name="Text Box 668"/>
          <p:cNvSpPr txBox="1">
            <a:spLocks noChangeArrowheads="1"/>
          </p:cNvSpPr>
          <p:nvPr/>
        </p:nvSpPr>
        <p:spPr bwMode="auto">
          <a:xfrm>
            <a:off x="9573692" y="304006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765" name="Text Box 669"/>
          <p:cNvSpPr txBox="1">
            <a:spLocks noChangeArrowheads="1"/>
          </p:cNvSpPr>
          <p:nvPr/>
        </p:nvSpPr>
        <p:spPr bwMode="auto">
          <a:xfrm>
            <a:off x="9079979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66" name="Text Box 670"/>
          <p:cNvSpPr txBox="1">
            <a:spLocks noChangeArrowheads="1"/>
          </p:cNvSpPr>
          <p:nvPr/>
        </p:nvSpPr>
        <p:spPr bwMode="auto">
          <a:xfrm>
            <a:off x="9381604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67" name="Text Box 671"/>
          <p:cNvSpPr txBox="1">
            <a:spLocks noChangeArrowheads="1"/>
          </p:cNvSpPr>
          <p:nvPr/>
        </p:nvSpPr>
        <p:spPr bwMode="auto">
          <a:xfrm>
            <a:off x="9681642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68" name="Text Box 672"/>
          <p:cNvSpPr txBox="1">
            <a:spLocks noChangeArrowheads="1"/>
          </p:cNvSpPr>
          <p:nvPr/>
        </p:nvSpPr>
        <p:spPr bwMode="auto">
          <a:xfrm>
            <a:off x="9983267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69" name="Text Box 673"/>
          <p:cNvSpPr txBox="1">
            <a:spLocks noChangeArrowheads="1"/>
          </p:cNvSpPr>
          <p:nvPr/>
        </p:nvSpPr>
        <p:spPr bwMode="auto">
          <a:xfrm>
            <a:off x="10283304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70" name="Text Box 674"/>
          <p:cNvSpPr txBox="1">
            <a:spLocks noChangeArrowheads="1"/>
          </p:cNvSpPr>
          <p:nvPr/>
        </p:nvSpPr>
        <p:spPr bwMode="auto">
          <a:xfrm>
            <a:off x="10584929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71" name="Text Box 675"/>
          <p:cNvSpPr txBox="1">
            <a:spLocks noChangeArrowheads="1"/>
          </p:cNvSpPr>
          <p:nvPr/>
        </p:nvSpPr>
        <p:spPr bwMode="auto">
          <a:xfrm>
            <a:off x="7306742" y="147320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772" name="Text Box 676"/>
          <p:cNvSpPr txBox="1">
            <a:spLocks noChangeArrowheads="1"/>
          </p:cNvSpPr>
          <p:nvPr/>
        </p:nvSpPr>
        <p:spPr bwMode="auto">
          <a:xfrm>
            <a:off x="7576617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73" name="Text Box 677"/>
          <p:cNvSpPr txBox="1">
            <a:spLocks noChangeArrowheads="1"/>
          </p:cNvSpPr>
          <p:nvPr/>
        </p:nvSpPr>
        <p:spPr bwMode="auto">
          <a:xfrm>
            <a:off x="7876654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74" name="Text Box 678"/>
          <p:cNvSpPr txBox="1">
            <a:spLocks noChangeArrowheads="1"/>
          </p:cNvSpPr>
          <p:nvPr/>
        </p:nvSpPr>
        <p:spPr bwMode="auto">
          <a:xfrm>
            <a:off x="8178279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75" name="Text Box 679"/>
          <p:cNvSpPr txBox="1">
            <a:spLocks noChangeArrowheads="1"/>
          </p:cNvSpPr>
          <p:nvPr/>
        </p:nvSpPr>
        <p:spPr bwMode="auto">
          <a:xfrm>
            <a:off x="8478317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6" name="Text Box 680"/>
          <p:cNvSpPr txBox="1">
            <a:spLocks noChangeArrowheads="1"/>
          </p:cNvSpPr>
          <p:nvPr/>
        </p:nvSpPr>
        <p:spPr bwMode="auto">
          <a:xfrm>
            <a:off x="8779942" y="147320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230</a:t>
            </a:r>
          </a:p>
        </p:txBody>
      </p:sp>
      <p:sp>
        <p:nvSpPr>
          <p:cNvPr id="4777" name="Text Box 681"/>
          <p:cNvSpPr txBox="1">
            <a:spLocks noChangeArrowheads="1"/>
          </p:cNvSpPr>
          <p:nvPr/>
        </p:nvSpPr>
        <p:spPr bwMode="auto">
          <a:xfrm>
            <a:off x="9232379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8" name="Text Box 682"/>
          <p:cNvSpPr txBox="1">
            <a:spLocks noChangeArrowheads="1"/>
          </p:cNvSpPr>
          <p:nvPr/>
        </p:nvSpPr>
        <p:spPr bwMode="auto">
          <a:xfrm>
            <a:off x="9534004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204</a:t>
            </a:r>
          </a:p>
        </p:txBody>
      </p:sp>
      <p:sp>
        <p:nvSpPr>
          <p:cNvPr id="4779" name="Text Box 683"/>
          <p:cNvSpPr txBox="1">
            <a:spLocks noChangeArrowheads="1"/>
          </p:cNvSpPr>
          <p:nvPr/>
        </p:nvSpPr>
        <p:spPr bwMode="auto">
          <a:xfrm>
            <a:off x="9834042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0" name="Text Box 684"/>
          <p:cNvSpPr txBox="1">
            <a:spLocks noChangeArrowheads="1"/>
          </p:cNvSpPr>
          <p:nvPr/>
        </p:nvSpPr>
        <p:spPr bwMode="auto">
          <a:xfrm>
            <a:off x="10135667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81" name="Text Box 685"/>
          <p:cNvSpPr txBox="1">
            <a:spLocks noChangeArrowheads="1"/>
          </p:cNvSpPr>
          <p:nvPr/>
        </p:nvSpPr>
        <p:spPr bwMode="auto">
          <a:xfrm>
            <a:off x="10435704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82" name="Text Box 686"/>
          <p:cNvSpPr txBox="1">
            <a:spLocks noChangeArrowheads="1"/>
          </p:cNvSpPr>
          <p:nvPr/>
        </p:nvSpPr>
        <p:spPr bwMode="auto">
          <a:xfrm>
            <a:off x="7427392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83" name="Text Box 687"/>
          <p:cNvSpPr txBox="1">
            <a:spLocks noChangeArrowheads="1"/>
          </p:cNvSpPr>
          <p:nvPr/>
        </p:nvSpPr>
        <p:spPr bwMode="auto">
          <a:xfrm>
            <a:off x="7729017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84" name="Text Box 688"/>
          <p:cNvSpPr txBox="1">
            <a:spLocks noChangeArrowheads="1"/>
          </p:cNvSpPr>
          <p:nvPr/>
        </p:nvSpPr>
        <p:spPr bwMode="auto">
          <a:xfrm>
            <a:off x="8029054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000000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85" name="Text Box 689"/>
          <p:cNvSpPr txBox="1">
            <a:spLocks noChangeArrowheads="1"/>
          </p:cNvSpPr>
          <p:nvPr/>
        </p:nvSpPr>
        <p:spPr bwMode="auto">
          <a:xfrm>
            <a:off x="8330679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6" name="Text Box 690"/>
          <p:cNvSpPr txBox="1">
            <a:spLocks noChangeArrowheads="1"/>
          </p:cNvSpPr>
          <p:nvPr/>
        </p:nvSpPr>
        <p:spPr bwMode="auto">
          <a:xfrm>
            <a:off x="8630717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7" name="Text Box 691"/>
          <p:cNvSpPr txBox="1">
            <a:spLocks noChangeArrowheads="1"/>
          </p:cNvSpPr>
          <p:nvPr/>
        </p:nvSpPr>
        <p:spPr bwMode="auto">
          <a:xfrm>
            <a:off x="8932342" y="124936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8" name="Text Box 692"/>
          <p:cNvSpPr txBox="1">
            <a:spLocks noChangeArrowheads="1"/>
          </p:cNvSpPr>
          <p:nvPr/>
        </p:nvSpPr>
        <p:spPr bwMode="auto">
          <a:xfrm>
            <a:off x="9384779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89" name="Text Box 693"/>
          <p:cNvSpPr txBox="1">
            <a:spLocks noChangeArrowheads="1"/>
          </p:cNvSpPr>
          <p:nvPr/>
        </p:nvSpPr>
        <p:spPr bwMode="auto">
          <a:xfrm>
            <a:off x="9686404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179</a:t>
            </a:r>
          </a:p>
        </p:txBody>
      </p:sp>
      <p:sp>
        <p:nvSpPr>
          <p:cNvPr id="4790" name="Text Box 694"/>
          <p:cNvSpPr txBox="1">
            <a:spLocks noChangeArrowheads="1"/>
          </p:cNvSpPr>
          <p:nvPr/>
        </p:nvSpPr>
        <p:spPr bwMode="auto">
          <a:xfrm>
            <a:off x="9986442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1" name="Text Box 695"/>
          <p:cNvSpPr txBox="1">
            <a:spLocks noChangeArrowheads="1"/>
          </p:cNvSpPr>
          <p:nvPr/>
        </p:nvSpPr>
        <p:spPr bwMode="auto">
          <a:xfrm>
            <a:off x="10288067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2" name="Text Box 696"/>
          <p:cNvSpPr txBox="1">
            <a:spLocks noChangeArrowheads="1"/>
          </p:cNvSpPr>
          <p:nvPr/>
        </p:nvSpPr>
        <p:spPr bwMode="auto">
          <a:xfrm>
            <a:off x="7579792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3" name="Text Box 697"/>
          <p:cNvSpPr txBox="1">
            <a:spLocks noChangeArrowheads="1"/>
          </p:cNvSpPr>
          <p:nvPr/>
        </p:nvSpPr>
        <p:spPr bwMode="auto">
          <a:xfrm>
            <a:off x="7881417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794" name="Text Box 698"/>
          <p:cNvSpPr txBox="1">
            <a:spLocks noChangeArrowheads="1"/>
          </p:cNvSpPr>
          <p:nvPr/>
        </p:nvSpPr>
        <p:spPr bwMode="auto">
          <a:xfrm>
            <a:off x="8181454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5" name="Text Box 699"/>
          <p:cNvSpPr txBox="1">
            <a:spLocks noChangeArrowheads="1"/>
          </p:cNvSpPr>
          <p:nvPr/>
        </p:nvSpPr>
        <p:spPr bwMode="auto">
          <a:xfrm>
            <a:off x="8483079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796" name="Text Box 700"/>
          <p:cNvSpPr txBox="1">
            <a:spLocks noChangeArrowheads="1"/>
          </p:cNvSpPr>
          <p:nvPr/>
        </p:nvSpPr>
        <p:spPr bwMode="auto">
          <a:xfrm>
            <a:off x="8783117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7" name="Text Box 701"/>
          <p:cNvSpPr txBox="1">
            <a:spLocks noChangeArrowheads="1"/>
          </p:cNvSpPr>
          <p:nvPr/>
        </p:nvSpPr>
        <p:spPr bwMode="auto">
          <a:xfrm>
            <a:off x="9084742" y="1025526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8" name="Text Box 702"/>
          <p:cNvSpPr txBox="1">
            <a:spLocks noChangeArrowheads="1"/>
          </p:cNvSpPr>
          <p:nvPr/>
        </p:nvSpPr>
        <p:spPr bwMode="auto">
          <a:xfrm>
            <a:off x="9537179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799" name="Text Box 703"/>
          <p:cNvSpPr txBox="1">
            <a:spLocks noChangeArrowheads="1"/>
          </p:cNvSpPr>
          <p:nvPr/>
        </p:nvSpPr>
        <p:spPr bwMode="auto">
          <a:xfrm>
            <a:off x="9838804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0" name="Text Box 704"/>
          <p:cNvSpPr txBox="1">
            <a:spLocks noChangeArrowheads="1"/>
          </p:cNvSpPr>
          <p:nvPr/>
        </p:nvSpPr>
        <p:spPr bwMode="auto">
          <a:xfrm>
            <a:off x="10138842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1" name="Text Box 705"/>
          <p:cNvSpPr txBox="1">
            <a:spLocks noChangeArrowheads="1"/>
          </p:cNvSpPr>
          <p:nvPr/>
        </p:nvSpPr>
        <p:spPr bwMode="auto">
          <a:xfrm>
            <a:off x="7765529" y="8016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64</a:t>
            </a:r>
          </a:p>
        </p:txBody>
      </p:sp>
      <p:sp>
        <p:nvSpPr>
          <p:cNvPr id="4802" name="Text Box 706"/>
          <p:cNvSpPr txBox="1">
            <a:spLocks noChangeArrowheads="1"/>
          </p:cNvSpPr>
          <p:nvPr/>
        </p:nvSpPr>
        <p:spPr bwMode="auto">
          <a:xfrm>
            <a:off x="8065567" y="801688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03" name="Text Box 707"/>
          <p:cNvSpPr txBox="1">
            <a:spLocks noChangeArrowheads="1"/>
          </p:cNvSpPr>
          <p:nvPr/>
        </p:nvSpPr>
        <p:spPr bwMode="auto">
          <a:xfrm>
            <a:off x="8333854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4" name="Text Box 708"/>
          <p:cNvSpPr txBox="1">
            <a:spLocks noChangeArrowheads="1"/>
          </p:cNvSpPr>
          <p:nvPr/>
        </p:nvSpPr>
        <p:spPr bwMode="auto">
          <a:xfrm>
            <a:off x="8635479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5" name="Text Box 709"/>
          <p:cNvSpPr txBox="1">
            <a:spLocks noChangeArrowheads="1"/>
          </p:cNvSpPr>
          <p:nvPr/>
        </p:nvSpPr>
        <p:spPr bwMode="auto">
          <a:xfrm>
            <a:off x="8935517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6" name="Text Box 710"/>
          <p:cNvSpPr txBox="1">
            <a:spLocks noChangeArrowheads="1"/>
          </p:cNvSpPr>
          <p:nvPr/>
        </p:nvSpPr>
        <p:spPr bwMode="auto">
          <a:xfrm>
            <a:off x="9237142" y="801688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07" name="Text Box 711"/>
          <p:cNvSpPr txBox="1">
            <a:spLocks noChangeArrowheads="1"/>
          </p:cNvSpPr>
          <p:nvPr/>
        </p:nvSpPr>
        <p:spPr bwMode="auto">
          <a:xfrm>
            <a:off x="9689579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808" name="Text Box 712"/>
          <p:cNvSpPr txBox="1">
            <a:spLocks noChangeArrowheads="1"/>
          </p:cNvSpPr>
          <p:nvPr/>
        </p:nvSpPr>
        <p:spPr bwMode="auto">
          <a:xfrm>
            <a:off x="9991204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09" name="Text Box 713"/>
          <p:cNvSpPr txBox="1">
            <a:spLocks noChangeArrowheads="1"/>
          </p:cNvSpPr>
          <p:nvPr/>
        </p:nvSpPr>
        <p:spPr bwMode="auto">
          <a:xfrm>
            <a:off x="7916342" y="57785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0" name="Text Box 714"/>
          <p:cNvSpPr txBox="1">
            <a:spLocks noChangeArrowheads="1"/>
          </p:cNvSpPr>
          <p:nvPr/>
        </p:nvSpPr>
        <p:spPr bwMode="auto">
          <a:xfrm>
            <a:off x="8217967" y="577851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11" name="Text Box 715"/>
          <p:cNvSpPr txBox="1">
            <a:spLocks noChangeArrowheads="1"/>
          </p:cNvSpPr>
          <p:nvPr/>
        </p:nvSpPr>
        <p:spPr bwMode="auto">
          <a:xfrm>
            <a:off x="8486254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2" name="Text Box 716"/>
          <p:cNvSpPr txBox="1">
            <a:spLocks noChangeArrowheads="1"/>
          </p:cNvSpPr>
          <p:nvPr/>
        </p:nvSpPr>
        <p:spPr bwMode="auto">
          <a:xfrm>
            <a:off x="8787879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3" name="Text Box 717"/>
          <p:cNvSpPr txBox="1">
            <a:spLocks noChangeArrowheads="1"/>
          </p:cNvSpPr>
          <p:nvPr/>
        </p:nvSpPr>
        <p:spPr bwMode="auto">
          <a:xfrm>
            <a:off x="9087917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4" name="Text Box 718"/>
          <p:cNvSpPr txBox="1">
            <a:spLocks noChangeArrowheads="1"/>
          </p:cNvSpPr>
          <p:nvPr/>
        </p:nvSpPr>
        <p:spPr bwMode="auto">
          <a:xfrm>
            <a:off x="9389542" y="577851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15" name="Text Box 719"/>
          <p:cNvSpPr txBox="1">
            <a:spLocks noChangeArrowheads="1"/>
          </p:cNvSpPr>
          <p:nvPr/>
        </p:nvSpPr>
        <p:spPr bwMode="auto">
          <a:xfrm>
            <a:off x="9873729" y="3540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6" name="Text Box 720"/>
          <p:cNvSpPr txBox="1">
            <a:spLocks noChangeArrowheads="1"/>
          </p:cNvSpPr>
          <p:nvPr/>
        </p:nvSpPr>
        <p:spPr bwMode="auto">
          <a:xfrm>
            <a:off x="8068742" y="3540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17" name="Text Box 721"/>
          <p:cNvSpPr txBox="1">
            <a:spLocks noChangeArrowheads="1"/>
          </p:cNvSpPr>
          <p:nvPr/>
        </p:nvSpPr>
        <p:spPr bwMode="auto">
          <a:xfrm>
            <a:off x="8338617" y="3540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sp>
        <p:nvSpPr>
          <p:cNvPr id="4818" name="Text Box 722"/>
          <p:cNvSpPr txBox="1">
            <a:spLocks noChangeArrowheads="1"/>
          </p:cNvSpPr>
          <p:nvPr/>
        </p:nvSpPr>
        <p:spPr bwMode="auto">
          <a:xfrm>
            <a:off x="8638654" y="3540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19" name="Text Box 723"/>
          <p:cNvSpPr txBox="1">
            <a:spLocks noChangeArrowheads="1"/>
          </p:cNvSpPr>
          <p:nvPr/>
        </p:nvSpPr>
        <p:spPr bwMode="auto">
          <a:xfrm>
            <a:off x="8972029" y="3540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20" name="Text Box 724"/>
          <p:cNvSpPr txBox="1">
            <a:spLocks noChangeArrowheads="1"/>
          </p:cNvSpPr>
          <p:nvPr/>
        </p:nvSpPr>
        <p:spPr bwMode="auto">
          <a:xfrm>
            <a:off x="9272067" y="354013"/>
            <a:ext cx="311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77</a:t>
            </a:r>
          </a:p>
        </p:txBody>
      </p:sp>
      <p:sp>
        <p:nvSpPr>
          <p:cNvPr id="4821" name="Text Box 725"/>
          <p:cNvSpPr txBox="1">
            <a:spLocks noChangeArrowheads="1"/>
          </p:cNvSpPr>
          <p:nvPr/>
        </p:nvSpPr>
        <p:spPr bwMode="auto">
          <a:xfrm>
            <a:off x="9541942" y="354013"/>
            <a:ext cx="374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1000">
                <a:solidFill>
                  <a:srgbClr val="FFFFFF"/>
                </a:solidFill>
                <a:ea typeface="ＭＳ Ｐゴシック" panose="020B0600070205080204" pitchFamily="50" charset="-128"/>
              </a:rPr>
              <a:t>102</a:t>
            </a:r>
          </a:p>
        </p:txBody>
      </p:sp>
      <p:graphicFrame>
        <p:nvGraphicFramePr>
          <p:cNvPr id="4823" name="Object 7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151269"/>
              </p:ext>
            </p:extLst>
          </p:nvPr>
        </p:nvGraphicFramePr>
        <p:xfrm>
          <a:off x="1432780" y="4270774"/>
          <a:ext cx="3108325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ビットマップ イメージ" r:id="rId6" imgW="2049958" imgH="1600339" progId="Paint.Picture">
                  <p:embed/>
                </p:oleObj>
              </mc:Choice>
              <mc:Fallback>
                <p:oleObj name="ビットマップ イメージ" r:id="rId6" imgW="2049958" imgH="1600339" progId="Paint.Picture">
                  <p:embed/>
                  <p:pic>
                    <p:nvPicPr>
                      <p:cNvPr id="4823" name="Object 7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780" y="4270774"/>
                        <a:ext cx="3108325" cy="242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24" name="Text Box 728"/>
          <p:cNvSpPr txBox="1">
            <a:spLocks noChangeArrowheads="1"/>
          </p:cNvSpPr>
          <p:nvPr/>
        </p:nvSpPr>
        <p:spPr bwMode="auto">
          <a:xfrm>
            <a:off x="476050" y="217088"/>
            <a:ext cx="954107" cy="4266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72000">
            <a:spAutoFit/>
          </a:bodyPr>
          <a:lstStyle/>
          <a:p>
            <a:r>
              <a:rPr lang="ja-JP" altLang="en-US" sz="2000" b="1" dirty="0">
                <a:latin typeface="+mn-ea"/>
                <a:cs typeface="Microsoft Himalaya" panose="01010100010101010101" pitchFamily="2" charset="0"/>
              </a:rPr>
              <a:t>色合い</a:t>
            </a:r>
          </a:p>
        </p:txBody>
      </p:sp>
      <p:sp>
        <p:nvSpPr>
          <p:cNvPr id="4825" name="Text Box 729"/>
          <p:cNvSpPr txBox="1">
            <a:spLocks noChangeArrowheads="1"/>
          </p:cNvSpPr>
          <p:nvPr/>
        </p:nvSpPr>
        <p:spPr bwMode="auto">
          <a:xfrm>
            <a:off x="6076410" y="223838"/>
            <a:ext cx="954107" cy="4266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72000">
            <a:spAutoFit/>
          </a:bodyPr>
          <a:lstStyle/>
          <a:p>
            <a:r>
              <a:rPr lang="ja-JP" altLang="en-US" sz="2000" b="1" dirty="0">
                <a:latin typeface="+mn-ea"/>
                <a:cs typeface="Microsoft Himalaya" panose="01010100010101010101" pitchFamily="2" charset="0"/>
              </a:rPr>
              <a:t>明るさ</a:t>
            </a:r>
          </a:p>
        </p:txBody>
      </p:sp>
      <p:sp>
        <p:nvSpPr>
          <p:cNvPr id="4826" name="Text Box 730"/>
          <p:cNvSpPr txBox="1">
            <a:spLocks noChangeArrowheads="1"/>
          </p:cNvSpPr>
          <p:nvPr/>
        </p:nvSpPr>
        <p:spPr bwMode="auto">
          <a:xfrm>
            <a:off x="472323" y="4270774"/>
            <a:ext cx="954107" cy="42664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tIns="72000">
            <a:spAutoFit/>
          </a:bodyPr>
          <a:lstStyle/>
          <a:p>
            <a:r>
              <a:rPr lang="ja-JP" altLang="en-US" sz="2000" b="1" dirty="0">
                <a:latin typeface="+mn-ea"/>
                <a:cs typeface="Microsoft Himalaya" panose="01010100010101010101" pitchFamily="2" charset="0"/>
              </a:rPr>
              <a:t>鮮かさ</a:t>
            </a:r>
          </a:p>
        </p:txBody>
      </p:sp>
      <p:sp>
        <p:nvSpPr>
          <p:cNvPr id="4827" name="Oval 731"/>
          <p:cNvSpPr>
            <a:spLocks noChangeArrowheads="1"/>
          </p:cNvSpPr>
          <p:nvPr/>
        </p:nvSpPr>
        <p:spPr bwMode="auto">
          <a:xfrm>
            <a:off x="1994750" y="5399486"/>
            <a:ext cx="150812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29" name="Rectangle 733"/>
          <p:cNvSpPr>
            <a:spLocks noChangeArrowheads="1"/>
          </p:cNvSpPr>
          <p:nvPr/>
        </p:nvSpPr>
        <p:spPr bwMode="auto">
          <a:xfrm>
            <a:off x="1896330" y="5928124"/>
            <a:ext cx="130175" cy="1301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0" name="Freeform 734"/>
          <p:cNvSpPr>
            <a:spLocks/>
          </p:cNvSpPr>
          <p:nvPr/>
        </p:nvSpPr>
        <p:spPr bwMode="auto">
          <a:xfrm>
            <a:off x="2105880" y="6259911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1" name="Freeform 735"/>
          <p:cNvSpPr>
            <a:spLocks/>
          </p:cNvSpPr>
          <p:nvPr/>
        </p:nvSpPr>
        <p:spPr bwMode="auto">
          <a:xfrm>
            <a:off x="3845775" y="4704156"/>
            <a:ext cx="165100" cy="173038"/>
          </a:xfrm>
          <a:custGeom>
            <a:avLst/>
            <a:gdLst>
              <a:gd name="T0" fmla="*/ 0 w 104"/>
              <a:gd name="T1" fmla="*/ 29 h 109"/>
              <a:gd name="T2" fmla="*/ 0 w 104"/>
              <a:gd name="T3" fmla="*/ 80 h 109"/>
              <a:gd name="T4" fmla="*/ 52 w 104"/>
              <a:gd name="T5" fmla="*/ 109 h 109"/>
              <a:gd name="T6" fmla="*/ 104 w 104"/>
              <a:gd name="T7" fmla="*/ 85 h 109"/>
              <a:gd name="T8" fmla="*/ 104 w 104"/>
              <a:gd name="T9" fmla="*/ 27 h 109"/>
              <a:gd name="T10" fmla="*/ 53 w 104"/>
              <a:gd name="T11" fmla="*/ 0 h 109"/>
              <a:gd name="T12" fmla="*/ 0 w 104"/>
              <a:gd name="T13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9">
                <a:moveTo>
                  <a:pt x="0" y="29"/>
                </a:moveTo>
                <a:lnTo>
                  <a:pt x="0" y="80"/>
                </a:lnTo>
                <a:lnTo>
                  <a:pt x="52" y="109"/>
                </a:lnTo>
                <a:lnTo>
                  <a:pt x="104" y="85"/>
                </a:lnTo>
                <a:lnTo>
                  <a:pt x="104" y="27"/>
                </a:lnTo>
                <a:lnTo>
                  <a:pt x="53" y="0"/>
                </a:lnTo>
                <a:lnTo>
                  <a:pt x="0" y="29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2" name="Oval 736"/>
          <p:cNvSpPr>
            <a:spLocks noChangeArrowheads="1"/>
          </p:cNvSpPr>
          <p:nvPr/>
        </p:nvSpPr>
        <p:spPr bwMode="auto">
          <a:xfrm>
            <a:off x="2463067" y="4713686"/>
            <a:ext cx="150813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3" name="Oval 737"/>
          <p:cNvSpPr>
            <a:spLocks noChangeArrowheads="1"/>
          </p:cNvSpPr>
          <p:nvPr/>
        </p:nvSpPr>
        <p:spPr bwMode="auto">
          <a:xfrm>
            <a:off x="3621942" y="4716861"/>
            <a:ext cx="150813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4" name="Oval 738"/>
          <p:cNvSpPr>
            <a:spLocks noChangeArrowheads="1"/>
          </p:cNvSpPr>
          <p:nvPr/>
        </p:nvSpPr>
        <p:spPr bwMode="auto">
          <a:xfrm>
            <a:off x="3842600" y="5748736"/>
            <a:ext cx="150812" cy="150813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5" name="Oval 739"/>
          <p:cNvSpPr>
            <a:spLocks noChangeArrowheads="1"/>
          </p:cNvSpPr>
          <p:nvPr/>
        </p:nvSpPr>
        <p:spPr bwMode="auto">
          <a:xfrm>
            <a:off x="4917342" y="4694636"/>
            <a:ext cx="150813" cy="1508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6" name="Freeform 740"/>
          <p:cNvSpPr>
            <a:spLocks/>
          </p:cNvSpPr>
          <p:nvPr/>
        </p:nvSpPr>
        <p:spPr bwMode="auto">
          <a:xfrm>
            <a:off x="1758217" y="5048644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7" name="Freeform 741"/>
          <p:cNvSpPr>
            <a:spLocks/>
          </p:cNvSpPr>
          <p:nvPr/>
        </p:nvSpPr>
        <p:spPr bwMode="auto">
          <a:xfrm>
            <a:off x="1875692" y="4877194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38" name="Oval 742"/>
          <p:cNvSpPr>
            <a:spLocks noChangeArrowheads="1"/>
          </p:cNvSpPr>
          <p:nvPr/>
        </p:nvSpPr>
        <p:spPr bwMode="auto">
          <a:xfrm>
            <a:off x="2699600" y="4362844"/>
            <a:ext cx="150812" cy="150812"/>
          </a:xfrm>
          <a:prstGeom prst="ellips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39" name="Freeform 743"/>
          <p:cNvSpPr>
            <a:spLocks/>
          </p:cNvSpPr>
          <p:nvPr/>
        </p:nvSpPr>
        <p:spPr bwMode="auto">
          <a:xfrm>
            <a:off x="2458305" y="4354911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0" name="Freeform 744"/>
          <p:cNvSpPr>
            <a:spLocks/>
          </p:cNvSpPr>
          <p:nvPr/>
        </p:nvSpPr>
        <p:spPr bwMode="auto">
          <a:xfrm>
            <a:off x="3731480" y="4523186"/>
            <a:ext cx="168275" cy="131763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1" name="Freeform 745"/>
          <p:cNvSpPr>
            <a:spLocks/>
          </p:cNvSpPr>
          <p:nvPr/>
        </p:nvSpPr>
        <p:spPr bwMode="auto">
          <a:xfrm>
            <a:off x="3960080" y="5905894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2" name="Freeform 746"/>
          <p:cNvSpPr>
            <a:spLocks/>
          </p:cNvSpPr>
          <p:nvPr/>
        </p:nvSpPr>
        <p:spPr bwMode="auto">
          <a:xfrm>
            <a:off x="4912580" y="4994669"/>
            <a:ext cx="168275" cy="131762"/>
          </a:xfrm>
          <a:custGeom>
            <a:avLst/>
            <a:gdLst>
              <a:gd name="T0" fmla="*/ 55 w 106"/>
              <a:gd name="T1" fmla="*/ 0 h 83"/>
              <a:gd name="T2" fmla="*/ 0 w 106"/>
              <a:gd name="T3" fmla="*/ 83 h 83"/>
              <a:gd name="T4" fmla="*/ 106 w 106"/>
              <a:gd name="T5" fmla="*/ 82 h 83"/>
              <a:gd name="T6" fmla="*/ 55 w 106"/>
              <a:gd name="T7" fmla="*/ 0 h 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6" h="83">
                <a:moveTo>
                  <a:pt x="55" y="0"/>
                </a:moveTo>
                <a:lnTo>
                  <a:pt x="0" y="83"/>
                </a:lnTo>
                <a:lnTo>
                  <a:pt x="106" y="82"/>
                </a:lnTo>
                <a:lnTo>
                  <a:pt x="5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3" name="Freeform 747"/>
          <p:cNvSpPr>
            <a:spLocks/>
          </p:cNvSpPr>
          <p:nvPr/>
        </p:nvSpPr>
        <p:spPr bwMode="auto">
          <a:xfrm>
            <a:off x="4917337" y="5609031"/>
            <a:ext cx="165100" cy="173038"/>
          </a:xfrm>
          <a:custGeom>
            <a:avLst/>
            <a:gdLst>
              <a:gd name="T0" fmla="*/ 0 w 104"/>
              <a:gd name="T1" fmla="*/ 29 h 109"/>
              <a:gd name="T2" fmla="*/ 0 w 104"/>
              <a:gd name="T3" fmla="*/ 80 h 109"/>
              <a:gd name="T4" fmla="*/ 52 w 104"/>
              <a:gd name="T5" fmla="*/ 109 h 109"/>
              <a:gd name="T6" fmla="*/ 104 w 104"/>
              <a:gd name="T7" fmla="*/ 85 h 109"/>
              <a:gd name="T8" fmla="*/ 104 w 104"/>
              <a:gd name="T9" fmla="*/ 27 h 109"/>
              <a:gd name="T10" fmla="*/ 53 w 104"/>
              <a:gd name="T11" fmla="*/ 0 h 109"/>
              <a:gd name="T12" fmla="*/ 0 w 104"/>
              <a:gd name="T13" fmla="*/ 29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4" h="109">
                <a:moveTo>
                  <a:pt x="0" y="29"/>
                </a:moveTo>
                <a:lnTo>
                  <a:pt x="0" y="80"/>
                </a:lnTo>
                <a:lnTo>
                  <a:pt x="52" y="109"/>
                </a:lnTo>
                <a:lnTo>
                  <a:pt x="104" y="85"/>
                </a:lnTo>
                <a:lnTo>
                  <a:pt x="104" y="27"/>
                </a:lnTo>
                <a:lnTo>
                  <a:pt x="53" y="0"/>
                </a:lnTo>
                <a:lnTo>
                  <a:pt x="0" y="2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844" name="Rectangle 748"/>
          <p:cNvSpPr>
            <a:spLocks noChangeArrowheads="1"/>
          </p:cNvSpPr>
          <p:nvPr/>
        </p:nvSpPr>
        <p:spPr bwMode="auto">
          <a:xfrm>
            <a:off x="4933217" y="5308999"/>
            <a:ext cx="130175" cy="130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45" name="Text Box 749"/>
          <p:cNvSpPr txBox="1">
            <a:spLocks noChangeArrowheads="1"/>
          </p:cNvSpPr>
          <p:nvPr/>
        </p:nvSpPr>
        <p:spPr bwMode="auto">
          <a:xfrm>
            <a:off x="5222137" y="4618431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153</a:t>
            </a:r>
          </a:p>
        </p:txBody>
      </p:sp>
      <p:sp>
        <p:nvSpPr>
          <p:cNvPr id="4846" name="Text Box 750"/>
          <p:cNvSpPr txBox="1">
            <a:spLocks noChangeArrowheads="1"/>
          </p:cNvSpPr>
          <p:nvPr/>
        </p:nvSpPr>
        <p:spPr bwMode="auto">
          <a:xfrm>
            <a:off x="5222137" y="4923231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128</a:t>
            </a:r>
          </a:p>
        </p:txBody>
      </p:sp>
      <p:sp>
        <p:nvSpPr>
          <p:cNvPr id="4847" name="Text Box 751"/>
          <p:cNvSpPr txBox="1">
            <a:spLocks noChangeArrowheads="1"/>
          </p:cNvSpPr>
          <p:nvPr/>
        </p:nvSpPr>
        <p:spPr bwMode="auto">
          <a:xfrm>
            <a:off x="5222137" y="5228031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85</a:t>
            </a:r>
          </a:p>
        </p:txBody>
      </p:sp>
      <p:sp>
        <p:nvSpPr>
          <p:cNvPr id="4848" name="Text Box 752"/>
          <p:cNvSpPr txBox="1">
            <a:spLocks noChangeArrowheads="1"/>
          </p:cNvSpPr>
          <p:nvPr/>
        </p:nvSpPr>
        <p:spPr bwMode="auto">
          <a:xfrm>
            <a:off x="5222137" y="5532831"/>
            <a:ext cx="361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400">
                <a:ea typeface="ＭＳ Ｐゴシック" panose="020B0600070205080204" pitchFamily="50" charset="-128"/>
              </a:rPr>
              <a:t>51</a:t>
            </a:r>
          </a:p>
        </p:txBody>
      </p:sp>
      <p:sp>
        <p:nvSpPr>
          <p:cNvPr id="4849" name="Text Box 753"/>
          <p:cNvSpPr txBox="1">
            <a:spLocks noChangeArrowheads="1"/>
          </p:cNvSpPr>
          <p:nvPr/>
        </p:nvSpPr>
        <p:spPr bwMode="auto">
          <a:xfrm>
            <a:off x="4820500" y="5896369"/>
            <a:ext cx="1739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その他の場所は</a:t>
            </a:r>
            <a:r>
              <a:rPr lang="ja-JP" altLang="en-US" sz="1400">
                <a:ea typeface="ＭＳ Ｐゴシック" panose="020B0600070205080204" pitchFamily="50" charset="-128"/>
              </a:rPr>
              <a:t> </a:t>
            </a:r>
            <a:r>
              <a:rPr lang="en-US" altLang="ja-JP" sz="1400">
                <a:ea typeface="ＭＳ Ｐゴシック" panose="020B0600070205080204" pitchFamily="50" charset="-128"/>
              </a:rPr>
              <a:t>255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183236"/>
              </p:ext>
            </p:extLst>
          </p:nvPr>
        </p:nvGraphicFramePr>
        <p:xfrm>
          <a:off x="1813179" y="381000"/>
          <a:ext cx="3649409" cy="3480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ビットマップ イメージ" r:id="rId3" imgW="2126164" imgH="2026667" progId="Paint.Picture">
                  <p:embed/>
                </p:oleObj>
              </mc:Choice>
              <mc:Fallback>
                <p:oleObj name="ビットマップ イメージ" r:id="rId3" imgW="2126164" imgH="2026667" progId="Paint.Picture">
                  <p:embed/>
                  <p:pic>
                    <p:nvPicPr>
                      <p:cNvPr id="310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3179" y="381000"/>
                        <a:ext cx="3649409" cy="3480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759287" y="1584701"/>
            <a:ext cx="1593706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700" dirty="0">
                <a:ea typeface="ＭＳ Ｐゴシック" panose="020B0600070205080204" pitchFamily="50" charset="-128"/>
              </a:rPr>
              <a:t>1   2 </a:t>
            </a:r>
            <a:r>
              <a:rPr lang="en-US" altLang="ja-JP" sz="17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1700" dirty="0">
                <a:ea typeface="ＭＳ Ｐゴシック" panose="020B0600070205080204" pitchFamily="50" charset="-128"/>
              </a:rPr>
              <a:t> 3 </a:t>
            </a:r>
            <a:r>
              <a:rPr lang="en-US" altLang="ja-JP" sz="17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  </a:t>
            </a:r>
            <a:r>
              <a:rPr lang="en-US" altLang="ja-JP" sz="1700" dirty="0">
                <a:solidFill>
                  <a:schemeClr val="bg1"/>
                </a:solidFill>
                <a:ea typeface="ＭＳ Ｐゴシック" panose="020B0600070205080204" pitchFamily="50" charset="-128"/>
              </a:rPr>
              <a:t>4</a:t>
            </a:r>
            <a:r>
              <a:rPr lang="en-US" altLang="ja-JP" sz="1700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1700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  5   6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887513" y="1573213"/>
            <a:ext cx="153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FFFF"/>
                </a:solidFill>
                <a:ea typeface="ＭＳ Ｐゴシック" panose="020B0600070205080204" pitchFamily="50" charset="-128"/>
              </a:rPr>
              <a:t>f    e   d   </a:t>
            </a:r>
            <a:r>
              <a:rPr lang="en-US" altLang="ja-JP" dirty="0">
                <a:ea typeface="ＭＳ Ｐゴシック" panose="020B0600070205080204" pitchFamily="50" charset="-128"/>
              </a:rPr>
              <a:t>c   b   a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572674" y="1379913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G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887043" y="611939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ea typeface="ＭＳ Ｐゴシック" panose="020B0600070205080204" pitchFamily="50" charset="-128"/>
              </a:rPr>
              <a:t>B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880311" y="2554201"/>
            <a:ext cx="3190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bg1"/>
                </a:solidFill>
                <a:ea typeface="ＭＳ Ｐゴシック" panose="020B0600070205080204" pitchFamily="50" charset="-128"/>
              </a:rPr>
              <a:t>R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964325" y="2373226"/>
            <a:ext cx="330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>
                <a:ea typeface="ＭＳ Ｐゴシック" panose="020B0600070205080204" pitchFamily="50" charset="-128"/>
              </a:rPr>
              <a:t>Y</a:t>
            </a: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4699178" y="786390"/>
            <a:ext cx="333375" cy="989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594225" y="390525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/>
              <a:t>マゼンタ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608474" y="1425580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/>
              <a:t>い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720325" y="1239363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/>
              <a:t>ろ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852642" y="1057354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/>
              <a:t>は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995590" y="854080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>
                <a:solidFill>
                  <a:schemeClr val="bg1"/>
                </a:solidFill>
              </a:rPr>
              <a:t>に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117274" y="656122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ほ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4244274" y="447533"/>
            <a:ext cx="3642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schemeClr val="bg1"/>
                </a:solidFill>
              </a:rPr>
              <a:t>へ</a:t>
            </a:r>
          </a:p>
        </p:txBody>
      </p:sp>
      <p:graphicFrame>
        <p:nvGraphicFramePr>
          <p:cNvPr id="311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734048"/>
              </p:ext>
            </p:extLst>
          </p:nvPr>
        </p:nvGraphicFramePr>
        <p:xfrm>
          <a:off x="5967644" y="611939"/>
          <a:ext cx="4590720" cy="5588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5" imgW="2981402" imgH="3629025" progId="Excel.Sheet.8">
                  <p:embed/>
                </p:oleObj>
              </mc:Choice>
              <mc:Fallback>
                <p:oleObj name="Worksheet" r:id="rId5" imgW="2981402" imgH="3629025" progId="Excel.Sheet.8">
                  <p:embed/>
                  <p:pic>
                    <p:nvPicPr>
                      <p:cNvPr id="31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7644" y="611939"/>
                        <a:ext cx="4590720" cy="5588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4" name="Text Box 42"/>
          <p:cNvSpPr txBox="1">
            <a:spLocks noChangeArrowheads="1"/>
          </p:cNvSpPr>
          <p:nvPr/>
        </p:nvSpPr>
        <p:spPr bwMode="auto">
          <a:xfrm>
            <a:off x="2784273" y="3231602"/>
            <a:ext cx="200888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700" dirty="0"/>
              <a:t>ロ ニ </a:t>
            </a:r>
            <a:r>
              <a:rPr lang="ja-JP" altLang="en-US" sz="1700" dirty="0">
                <a:solidFill>
                  <a:srgbClr val="FFFFFF"/>
                </a:solidFill>
              </a:rPr>
              <a:t>ヘ チ ヌ ヲ カ</a:t>
            </a:r>
          </a:p>
        </p:txBody>
      </p:sp>
      <p:sp>
        <p:nvSpPr>
          <p:cNvPr id="3115" name="Text Box 43"/>
          <p:cNvSpPr txBox="1">
            <a:spLocks noChangeArrowheads="1"/>
          </p:cNvSpPr>
          <p:nvPr/>
        </p:nvSpPr>
        <p:spPr bwMode="auto">
          <a:xfrm>
            <a:off x="2634673" y="3440691"/>
            <a:ext cx="2008883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700" dirty="0"/>
              <a:t>イ ハ ホ</a:t>
            </a:r>
            <a:r>
              <a:rPr lang="ja-JP" altLang="en-US" sz="1700" dirty="0">
                <a:solidFill>
                  <a:srgbClr val="FFFFFF"/>
                </a:solidFill>
              </a:rPr>
              <a:t> ト リ ル ワ</a:t>
            </a:r>
          </a:p>
        </p:txBody>
      </p:sp>
      <p:graphicFrame>
        <p:nvGraphicFramePr>
          <p:cNvPr id="3117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677999"/>
              </p:ext>
            </p:extLst>
          </p:nvPr>
        </p:nvGraphicFramePr>
        <p:xfrm>
          <a:off x="2492461" y="4103189"/>
          <a:ext cx="2300695" cy="22106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7" imgW="1593088" imgH="1532038" progId="Excel.Sheet.8">
                  <p:embed/>
                </p:oleObj>
              </mc:Choice>
              <mc:Fallback>
                <p:oleObj name="Worksheet" r:id="rId7" imgW="1593088" imgH="1532038" progId="Excel.Sheet.8">
                  <p:embed/>
                  <p:pic>
                    <p:nvPicPr>
                      <p:cNvPr id="3117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461" y="4103189"/>
                        <a:ext cx="2300695" cy="22106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8" name="Text Box 46"/>
          <p:cNvSpPr txBox="1">
            <a:spLocks noChangeArrowheads="1"/>
          </p:cNvSpPr>
          <p:nvPr/>
        </p:nvSpPr>
        <p:spPr bwMode="auto">
          <a:xfrm>
            <a:off x="3088616" y="993775"/>
            <a:ext cx="31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>
                <a:ea typeface="ＭＳ Ｐゴシック" panose="020B0600070205080204" pitchFamily="50" charset="-128"/>
              </a:rPr>
              <a:t>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595500" y="1196752"/>
            <a:ext cx="9001000" cy="4026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88913" indent="-188913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1033463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681163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2328863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976563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3433763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890963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4348163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805363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marL="355600" indent="-355600">
              <a:lnSpc>
                <a:spcPct val="130000"/>
              </a:lnSpc>
            </a:pP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課題</a:t>
            </a:r>
          </a:p>
          <a:p>
            <a:pPr marL="355600" indent="-355600">
              <a:lnSpc>
                <a:spcPct val="130000"/>
              </a:lnSpc>
            </a:pPr>
            <a:endParaRPr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355600" indent="-355600">
              <a:lnSpc>
                <a:spcPct val="130000"/>
              </a:lnSpc>
              <a:buFontTx/>
              <a:buAutoNum type="arabicPeriod"/>
            </a:pP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色合い 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100, 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明るさ 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128, 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鮮かさ 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255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の色は 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R = 1, G = 255, B = 92 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です。この色に対して、明るさを 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200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にし、次に、鮮やかさを 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100 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にすると、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R, G, B 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の値はいくらになりますか。数式を用いて説明しなさい。</a:t>
            </a:r>
          </a:p>
          <a:p>
            <a:pPr marL="355600" indent="-355600">
              <a:lnSpc>
                <a:spcPct val="130000"/>
              </a:lnSpc>
              <a:buFontTx/>
              <a:buAutoNum type="arabicPeriod"/>
            </a:pPr>
            <a:endParaRPr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355600" indent="-355600">
              <a:lnSpc>
                <a:spcPct val="130000"/>
              </a:lnSpc>
              <a:buFontTx/>
              <a:buAutoNum type="arabicPeriod"/>
            </a:pP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黄色（赤と緑を混合）に青色を加えてゆくと、色はどのように変化してゆきますか。</a:t>
            </a:r>
          </a:p>
          <a:p>
            <a:pPr marL="355600" indent="-355600">
              <a:lnSpc>
                <a:spcPct val="130000"/>
              </a:lnSpc>
              <a:buFontTx/>
              <a:buAutoNum type="arabicPeriod"/>
            </a:pPr>
            <a:endParaRPr lang="ja-JP" altLang="en-US" sz="18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marL="355600" indent="-355600">
              <a:lnSpc>
                <a:spcPct val="130000"/>
              </a:lnSpc>
              <a:buFontTx/>
              <a:buAutoNum type="arabicPeriod"/>
            </a:pP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「うすだいだい色」「茶色」「黄土色」「ピンク」を作りなさい。左記の色で塗りつぶした図形を描き、その横に「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RGB 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値」と「色合い、鮮かさ、明るさ」の値を示しなさい。（注：黄土色以外は鮮やかさを</a:t>
            </a:r>
            <a:r>
              <a:rPr lang="en-US" altLang="ja-JP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255</a:t>
            </a:r>
            <a:r>
              <a:rPr lang="ja-JP" altLang="en-US" sz="1800" dirty="0">
                <a:latin typeface="游明朝" panose="02020400000000000000" pitchFamily="18" charset="-128"/>
                <a:ea typeface="游明朝" panose="02020400000000000000" pitchFamily="18" charset="-128"/>
              </a:rPr>
              <a:t>に設定しなさい）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 テーマ">
      <a:dk1>
        <a:sysClr val="windowText" lastClr="000000"/>
      </a:dk1>
      <a:lt1>
        <a:sysClr val="window" lastClr="DCDCDC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tx1"/>
          </a:solidFill>
          <a:headEnd type="none" w="med" len="med"/>
          <a:tailEnd type="triangle" w="med" len="med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kumimoji="1"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980</TotalTime>
  <Words>642</Words>
  <Application>Microsoft Office PowerPoint</Application>
  <PresentationFormat>ワイド画面</PresentationFormat>
  <Paragraphs>332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游ゴシック</vt:lpstr>
      <vt:lpstr>游明朝</vt:lpstr>
      <vt:lpstr>Arial</vt:lpstr>
      <vt:lpstr>Calibri</vt:lpstr>
      <vt:lpstr>Calibri Light</vt:lpstr>
      <vt:lpstr>標準デザイン</vt:lpstr>
      <vt:lpstr>ビットマップ イメージ</vt:lpstr>
      <vt:lpstr>Worksheet</vt:lpstr>
      <vt:lpstr>色選択画面</vt:lpstr>
      <vt:lpstr>色の表現法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大阪府立大学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薮　哲郎</dc:creator>
  <cp:lastModifiedBy>kamakiri</cp:lastModifiedBy>
  <cp:revision>67</cp:revision>
  <dcterms:created xsi:type="dcterms:W3CDTF">2002-10-23T04:42:28Z</dcterms:created>
  <dcterms:modified xsi:type="dcterms:W3CDTF">2020-10-04T10:11:40Z</dcterms:modified>
</cp:coreProperties>
</file>