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1EDB-9A74-4202-96E6-E3A9E4C3BF93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424B-63AA-4C37-8AE4-8F94D6810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19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1EDB-9A74-4202-96E6-E3A9E4C3BF93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424B-63AA-4C37-8AE4-8F94D6810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5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1EDB-9A74-4202-96E6-E3A9E4C3BF93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424B-63AA-4C37-8AE4-8F94D6810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11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1EDB-9A74-4202-96E6-E3A9E4C3BF93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424B-63AA-4C37-8AE4-8F94D6810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56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1EDB-9A74-4202-96E6-E3A9E4C3BF93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424B-63AA-4C37-8AE4-8F94D6810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98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1EDB-9A74-4202-96E6-E3A9E4C3BF93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424B-63AA-4C37-8AE4-8F94D6810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81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1EDB-9A74-4202-96E6-E3A9E4C3BF93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424B-63AA-4C37-8AE4-8F94D6810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53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1EDB-9A74-4202-96E6-E3A9E4C3BF93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424B-63AA-4C37-8AE4-8F94D6810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1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1EDB-9A74-4202-96E6-E3A9E4C3BF93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424B-63AA-4C37-8AE4-8F94D6810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02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1EDB-9A74-4202-96E6-E3A9E4C3BF93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424B-63AA-4C37-8AE4-8F94D6810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19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1EDB-9A74-4202-96E6-E3A9E4C3BF93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424B-63AA-4C37-8AE4-8F94D6810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71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51EDB-9A74-4202-96E6-E3A9E4C3BF93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0424B-63AA-4C37-8AE4-8F94D6810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49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971800" y="2743200"/>
            <a:ext cx="1257300" cy="6743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長方形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 rot="18900000">
            <a:off x="4015740" y="1946910"/>
            <a:ext cx="1257300" cy="6743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長方形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 rot="8100000">
            <a:off x="1927860" y="3539491"/>
            <a:ext cx="1257300" cy="6743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長方形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 rot="2700000">
            <a:off x="4015741" y="3539492"/>
            <a:ext cx="1257300" cy="6743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長方形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 rot="13500000">
            <a:off x="1927858" y="1950235"/>
            <a:ext cx="1257300" cy="6743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長方形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846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2640330" y="2148840"/>
            <a:ext cx="1394460" cy="8572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366010" y="1800225"/>
            <a:ext cx="1223010" cy="6972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365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D5D5D5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5</Words>
  <Application>Microsoft Office PowerPoint</Application>
  <PresentationFormat>ワイド画面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yabu</dc:creator>
  <cp:lastModifiedBy>yabu</cp:lastModifiedBy>
  <cp:revision>7</cp:revision>
  <dcterms:created xsi:type="dcterms:W3CDTF">2018-10-11T02:44:46Z</dcterms:created>
  <dcterms:modified xsi:type="dcterms:W3CDTF">2018-10-12T10:46:09Z</dcterms:modified>
</cp:coreProperties>
</file>