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6" r:id="rId3"/>
    <p:sldId id="258" r:id="rId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DDDDDD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howGuides="1">
      <p:cViewPr varScale="1">
        <p:scale>
          <a:sx n="116" d="100"/>
          <a:sy n="116" d="100"/>
        </p:scale>
        <p:origin x="138" y="3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1155A-96DB-4182-9E41-38940486702E}" type="datetimeFigureOut">
              <a:rPr kumimoji="1" lang="ja-JP" altLang="en-US" smtClean="0"/>
              <a:t>2016/1/27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77ACF-F27B-48A5-ADAE-2459D20883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5464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1155A-96DB-4182-9E41-38940486702E}" type="datetimeFigureOut">
              <a:rPr kumimoji="1" lang="ja-JP" altLang="en-US" smtClean="0"/>
              <a:t>2016/1/27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77ACF-F27B-48A5-ADAE-2459D20883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0177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1155A-96DB-4182-9E41-38940486702E}" type="datetimeFigureOut">
              <a:rPr kumimoji="1" lang="ja-JP" altLang="en-US" smtClean="0"/>
              <a:t>2016/1/27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77ACF-F27B-48A5-ADAE-2459D20883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6778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1155A-96DB-4182-9E41-38940486702E}" type="datetimeFigureOut">
              <a:rPr kumimoji="1" lang="ja-JP" altLang="en-US" smtClean="0"/>
              <a:t>2016/1/27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77ACF-F27B-48A5-ADAE-2459D20883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850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1155A-96DB-4182-9E41-38940486702E}" type="datetimeFigureOut">
              <a:rPr kumimoji="1" lang="ja-JP" altLang="en-US" smtClean="0"/>
              <a:t>2016/1/27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77ACF-F27B-48A5-ADAE-2459D20883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9380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1155A-96DB-4182-9E41-38940486702E}" type="datetimeFigureOut">
              <a:rPr kumimoji="1" lang="ja-JP" altLang="en-US" smtClean="0"/>
              <a:t>2016/1/27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77ACF-F27B-48A5-ADAE-2459D20883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8944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1155A-96DB-4182-9E41-38940486702E}" type="datetimeFigureOut">
              <a:rPr kumimoji="1" lang="ja-JP" altLang="en-US" smtClean="0"/>
              <a:t>2016/1/27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77ACF-F27B-48A5-ADAE-2459D20883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4037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1155A-96DB-4182-9E41-38940486702E}" type="datetimeFigureOut">
              <a:rPr kumimoji="1" lang="ja-JP" altLang="en-US" smtClean="0"/>
              <a:t>2016/1/27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77ACF-F27B-48A5-ADAE-2459D20883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8729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1155A-96DB-4182-9E41-38940486702E}" type="datetimeFigureOut">
              <a:rPr kumimoji="1" lang="ja-JP" altLang="en-US" smtClean="0"/>
              <a:t>2016/1/27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77ACF-F27B-48A5-ADAE-2459D20883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6926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1155A-96DB-4182-9E41-38940486702E}" type="datetimeFigureOut">
              <a:rPr kumimoji="1" lang="ja-JP" altLang="en-US" smtClean="0"/>
              <a:t>2016/1/27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77ACF-F27B-48A5-ADAE-2459D20883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9632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1155A-96DB-4182-9E41-38940486702E}" type="datetimeFigureOut">
              <a:rPr kumimoji="1" lang="ja-JP" altLang="en-US" smtClean="0"/>
              <a:t>2016/1/27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77ACF-F27B-48A5-ADAE-2459D20883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2865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01155A-96DB-4182-9E41-38940486702E}" type="datetimeFigureOut">
              <a:rPr kumimoji="1" lang="ja-JP" altLang="en-US" smtClean="0"/>
              <a:t>2016/1/27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D77ACF-F27B-48A5-ADAE-2459D20883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7631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733573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/>
          <p:cNvSpPr txBox="1"/>
          <p:nvPr/>
        </p:nvSpPr>
        <p:spPr>
          <a:xfrm>
            <a:off x="62274" y="0"/>
            <a:ext cx="12067452" cy="6858000"/>
          </a:xfrm>
          <a:prstGeom prst="rect">
            <a:avLst/>
          </a:prstGeom>
          <a:noFill/>
        </p:spPr>
        <p:txBody>
          <a:bodyPr wrap="square" lIns="180000" tIns="180000" rIns="180000" bIns="180000" rtlCol="0" anchor="ctr" anchorCtr="1">
            <a:normAutofit/>
          </a:bodyPr>
          <a:lstStyle/>
          <a:p>
            <a:r>
              <a:rPr lang="ja-JP" altLang="en-US" sz="40000" dirty="0" smtClean="0">
                <a:solidFill>
                  <a:srgbClr val="66FF33"/>
                </a:solidFill>
              </a:rPr>
              <a:t>あ ね</a:t>
            </a:r>
            <a:r>
              <a:rPr lang="ja-JP" altLang="en-US" sz="24000" dirty="0" smtClean="0">
                <a:solidFill>
                  <a:srgbClr val="66FF33"/>
                </a:solidFill>
              </a:rPr>
              <a:t>　 　</a:t>
            </a:r>
            <a:endParaRPr lang="ja-JP" altLang="en-US" sz="24000" dirty="0">
              <a:solidFill>
                <a:srgbClr val="66FF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47014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r>
              <a:rPr lang="en-US" altLang="ja-JP" sz="44000" dirty="0" smtClean="0">
                <a:solidFill>
                  <a:srgbClr val="66FF33"/>
                </a:solidFill>
              </a:rPr>
              <a:t>B R 2</a:t>
            </a:r>
            <a:endParaRPr lang="ja-JP" altLang="en-US" sz="44000" dirty="0">
              <a:solidFill>
                <a:srgbClr val="66FF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30142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D5D5D5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38100">
          <a:solidFill>
            <a:schemeClr val="tx1"/>
          </a:solidFill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spAutoFit/>
      </a:bodyPr>
      <a:lstStyle>
        <a:defPPr>
          <a:defRPr sz="28000" dirty="0" smtClean="0">
            <a:solidFill>
              <a:srgbClr val="66FF33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328</TotalTime>
  <Words>5</Words>
  <Application>Microsoft Office PowerPoint</Application>
  <PresentationFormat>ワイド画面</PresentationFormat>
  <Paragraphs>2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8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yabu</dc:creator>
  <cp:lastModifiedBy>yabu</cp:lastModifiedBy>
  <cp:revision>13</cp:revision>
  <dcterms:created xsi:type="dcterms:W3CDTF">2016-01-26T10:38:01Z</dcterms:created>
  <dcterms:modified xsi:type="dcterms:W3CDTF">2016-01-27T09:16:40Z</dcterms:modified>
</cp:coreProperties>
</file>