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imes New Roman" panose="02020603050405020304" pitchFamily="18" charset="0"/>
        <a:ea typeface="ＭＳ 明朝" panose="02020609040205080304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orient="horz" pos="108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orient="horz" pos="3648">
          <p15:clr>
            <a:srgbClr val="A4A3A4"/>
          </p15:clr>
        </p15:guide>
        <p15:guide id="5" orient="horz">
          <p15:clr>
            <a:srgbClr val="A4A3A4"/>
          </p15:clr>
        </p15:guide>
        <p15:guide id="6" pos="5376">
          <p15:clr>
            <a:srgbClr val="A4A3A4"/>
          </p15:clr>
        </p15:guide>
        <p15:guide id="7" pos="3120">
          <p15:clr>
            <a:srgbClr val="A4A3A4"/>
          </p15:clr>
        </p15:guide>
        <p15:guide id="8" pos="912">
          <p15:clr>
            <a:srgbClr val="A4A3A4"/>
          </p15:clr>
        </p15:guide>
        <p15:guide id="9" pos="4032">
          <p15:clr>
            <a:srgbClr val="A4A3A4"/>
          </p15:clr>
        </p15:guide>
        <p15:guide id="10" pos="2256">
          <p15:clr>
            <a:srgbClr val="A4A3A4"/>
          </p15:clr>
        </p15:guide>
        <p15:guide id="11" pos="4992">
          <p15:clr>
            <a:srgbClr val="A4A3A4"/>
          </p15:clr>
        </p15:guide>
        <p15:guide id="12" pos="5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600"/>
    <a:srgbClr val="FFEBFF"/>
    <a:srgbClr val="FFFFDD"/>
    <a:srgbClr val="FFFF00"/>
    <a:srgbClr val="FF0000"/>
    <a:srgbClr val="DDFFDD"/>
    <a:srgbClr val="FFA5FD"/>
    <a:srgbClr val="B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41" autoAdjust="0"/>
    <p:restoredTop sz="90929"/>
  </p:normalViewPr>
  <p:slideViewPr>
    <p:cSldViewPr showGuides="1">
      <p:cViewPr varScale="1">
        <p:scale>
          <a:sx n="129" d="100"/>
          <a:sy n="129" d="100"/>
        </p:scale>
        <p:origin x="1554" y="114"/>
      </p:cViewPr>
      <p:guideLst>
        <p:guide orient="horz" pos="1440"/>
        <p:guide orient="horz" pos="1081"/>
        <p:guide orient="horz" pos="2928"/>
        <p:guide orient="horz" pos="3648"/>
        <p:guide orient="horz"/>
        <p:guide pos="5376"/>
        <p:guide pos="3120"/>
        <p:guide pos="912"/>
        <p:guide pos="4032"/>
        <p:guide pos="2256"/>
        <p:guide pos="4992"/>
        <p:guide pos="513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fld id="{04C077A6-118D-487F-9018-4E21D14A16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69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7ADA7-41D6-4D58-AD05-D1CFDCEE1D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196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C0D9F-57F5-431E-93AD-BAAD254FCC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65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ACD57-5778-4F40-9DA9-4DEED2D695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18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383C-2459-4B1A-88E4-BED1135D83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806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9C0B9-266A-4CF7-9127-4041797519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8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E5A0-284E-40EE-B52D-71B5A79620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558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B87D9-FE8E-48D9-89A3-4D05008722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205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CD626-F364-4AB7-A8A4-5108F2DAE5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918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6C8B7-5EBF-45B2-9F63-5515FC51BC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252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0226-807D-4D60-A9BA-DA0E088AAF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21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3A4F3-F969-4698-8C6C-D02A83C63E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5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D258205A-44A1-4E3D-8D25-4D89AADCD3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3"/>
          <p:cNvSpPr>
            <a:spLocks noChangeAspect="1" noChangeArrowheads="1"/>
          </p:cNvSpPr>
          <p:nvPr/>
        </p:nvSpPr>
        <p:spPr bwMode="auto">
          <a:xfrm>
            <a:off x="303213" y="1327150"/>
            <a:ext cx="1495425" cy="14954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緑</a:t>
            </a:r>
          </a:p>
        </p:txBody>
      </p:sp>
      <p:sp>
        <p:nvSpPr>
          <p:cNvPr id="2052" name="Oval 4"/>
          <p:cNvSpPr>
            <a:spLocks noChangeAspect="1" noChangeArrowheads="1"/>
          </p:cNvSpPr>
          <p:nvPr/>
        </p:nvSpPr>
        <p:spPr bwMode="auto">
          <a:xfrm>
            <a:off x="292100" y="4343400"/>
            <a:ext cx="1495425" cy="1497013"/>
          </a:xfrm>
          <a:prstGeom prst="ellipse">
            <a:avLst/>
          </a:prstGeom>
          <a:solidFill>
            <a:srgbClr val="01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chemeClr val="bg1"/>
                </a:solidFill>
              </a:rPr>
              <a:t>青</a:t>
            </a:r>
          </a:p>
        </p:txBody>
      </p:sp>
      <p:sp>
        <p:nvSpPr>
          <p:cNvPr id="2057" name="Oval 9"/>
          <p:cNvSpPr>
            <a:spLocks noChangeAspect="1" noChangeArrowheads="1"/>
          </p:cNvSpPr>
          <p:nvPr/>
        </p:nvSpPr>
        <p:spPr bwMode="auto">
          <a:xfrm>
            <a:off x="265113" y="2835275"/>
            <a:ext cx="1497012" cy="149701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シアン</a:t>
            </a:r>
          </a:p>
        </p:txBody>
      </p:sp>
      <p:sp>
        <p:nvSpPr>
          <p:cNvPr id="2058" name="Oval 10"/>
          <p:cNvSpPr>
            <a:spLocks noChangeAspect="1" noChangeArrowheads="1"/>
          </p:cNvSpPr>
          <p:nvPr/>
        </p:nvSpPr>
        <p:spPr bwMode="auto">
          <a:xfrm>
            <a:off x="1658938" y="3740150"/>
            <a:ext cx="1497012" cy="149701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chemeClr val="bg1"/>
                </a:solidFill>
              </a:rPr>
              <a:t>マゼンタ</a:t>
            </a:r>
          </a:p>
        </p:txBody>
      </p:sp>
      <p:sp>
        <p:nvSpPr>
          <p:cNvPr id="2074" name="Oval 26"/>
          <p:cNvSpPr>
            <a:spLocks noChangeAspect="1" noChangeArrowheads="1"/>
          </p:cNvSpPr>
          <p:nvPr/>
        </p:nvSpPr>
        <p:spPr bwMode="auto">
          <a:xfrm>
            <a:off x="2874963" y="2855913"/>
            <a:ext cx="1497012" cy="1497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chemeClr val="bg1"/>
                </a:solidFill>
              </a:rPr>
              <a:t>赤</a:t>
            </a:r>
          </a:p>
        </p:txBody>
      </p:sp>
      <p:sp>
        <p:nvSpPr>
          <p:cNvPr id="2075" name="Oval 27"/>
          <p:cNvSpPr>
            <a:spLocks noChangeAspect="1" noChangeArrowheads="1"/>
          </p:cNvSpPr>
          <p:nvPr/>
        </p:nvSpPr>
        <p:spPr bwMode="auto">
          <a:xfrm>
            <a:off x="1682750" y="1944688"/>
            <a:ext cx="1495425" cy="1495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黄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678613" y="5853113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色度図</a:t>
            </a:r>
          </a:p>
        </p:txBody>
      </p:sp>
      <p:pic>
        <p:nvPicPr>
          <p:cNvPr id="2077" name="Picture 29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1450975"/>
            <a:ext cx="4060825" cy="40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794250" y="550703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445375" y="5514975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0.5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652963" y="53324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502150" y="2622550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0.5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8664575" y="5659438"/>
            <a:ext cx="274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i="1"/>
              <a:t>x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554538" y="1395413"/>
            <a:ext cx="274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i="1"/>
              <a:t>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3627438"/>
            <a:ext cx="3597275" cy="3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63" name="Line 95"/>
          <p:cNvSpPr>
            <a:spLocks noChangeShapeType="1"/>
          </p:cNvSpPr>
          <p:nvPr/>
        </p:nvSpPr>
        <p:spPr bwMode="auto">
          <a:xfrm flipH="1">
            <a:off x="2317750" y="3311525"/>
            <a:ext cx="142875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5208588" y="400050"/>
            <a:ext cx="3657600" cy="2819400"/>
          </a:xfrm>
          <a:prstGeom prst="rect">
            <a:avLst/>
          </a:prstGeom>
          <a:solidFill>
            <a:srgbClr val="E7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885825" y="4213225"/>
            <a:ext cx="1951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284788" y="476250"/>
            <a:ext cx="3498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/>
              <a:t>鮮かさ：</a:t>
            </a:r>
            <a:r>
              <a:rPr lang="en-US" altLang="ja-JP" sz="1200"/>
              <a:t>0 </a:t>
            </a:r>
            <a:r>
              <a:rPr lang="ja-JP" altLang="en-US" sz="1200"/>
              <a:t>のとき </a:t>
            </a:r>
            <a:r>
              <a:rPr lang="en-US" altLang="ja-JP" sz="1200"/>
              <a:t>R = G = B = </a:t>
            </a:r>
            <a:r>
              <a:rPr lang="ja-JP" altLang="en-US" sz="1200"/>
              <a:t>明るさ（灰色）</a:t>
            </a:r>
          </a:p>
          <a:p>
            <a:pPr>
              <a:lnSpc>
                <a:spcPct val="120000"/>
              </a:lnSpc>
            </a:pPr>
            <a:r>
              <a:rPr lang="ja-JP" altLang="en-US" sz="1200"/>
              <a:t>　　　　</a:t>
            </a:r>
            <a:r>
              <a:rPr lang="en-US" altLang="ja-JP" sz="1200"/>
              <a:t>255 </a:t>
            </a:r>
            <a:r>
              <a:rPr lang="ja-JP" altLang="en-US" sz="1200"/>
              <a:t>のとき色合いと明るさで指定した色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304800" y="257175"/>
            <a:ext cx="4495800" cy="3124200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3713" y="374650"/>
            <a:ext cx="40782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/>
              <a:t>色合い：下図のように色を表す</a:t>
            </a:r>
          </a:p>
          <a:p>
            <a:pPr>
              <a:lnSpc>
                <a:spcPct val="120000"/>
              </a:lnSpc>
            </a:pPr>
            <a:r>
              <a:rPr lang="ja-JP" altLang="en-US" sz="1200"/>
              <a:t>　　　　</a:t>
            </a:r>
            <a:r>
              <a:rPr lang="en-US" altLang="ja-JP" sz="1200"/>
              <a:t>RGB </a:t>
            </a:r>
            <a:r>
              <a:rPr lang="ja-JP" altLang="en-US" sz="1200"/>
              <a:t>のうち </a:t>
            </a:r>
            <a:r>
              <a:rPr lang="en-US" altLang="ja-JP" sz="1200"/>
              <a:t>1 </a:t>
            </a:r>
            <a:r>
              <a:rPr lang="ja-JP" altLang="en-US" sz="1200"/>
              <a:t>つは </a:t>
            </a:r>
            <a:r>
              <a:rPr lang="en-US" altLang="ja-JP" sz="1200"/>
              <a:t>0</a:t>
            </a:r>
            <a:r>
              <a:rPr lang="ja-JP" altLang="en-US" sz="1200"/>
              <a:t>、</a:t>
            </a:r>
            <a:r>
              <a:rPr lang="en-US" altLang="ja-JP" sz="1200"/>
              <a:t>1</a:t>
            </a:r>
            <a:r>
              <a:rPr lang="ja-JP" altLang="en-US" sz="1200"/>
              <a:t>つは </a:t>
            </a:r>
            <a:r>
              <a:rPr lang="en-US" altLang="ja-JP" sz="1200"/>
              <a:t>255 </a:t>
            </a:r>
            <a:r>
              <a:rPr lang="ja-JP" altLang="en-US" sz="1200"/>
              <a:t>である</a:t>
            </a:r>
          </a:p>
          <a:p>
            <a:pPr>
              <a:lnSpc>
                <a:spcPct val="120000"/>
              </a:lnSpc>
            </a:pPr>
            <a:r>
              <a:rPr lang="ja-JP" altLang="en-US" sz="1200"/>
              <a:t>　　　　色度座標の </a:t>
            </a:r>
            <a:r>
              <a:rPr lang="en-US" altLang="ja-JP" sz="1200"/>
              <a:t>R</a:t>
            </a:r>
            <a:r>
              <a:rPr lang="ja-JP" altLang="en-US" sz="1200"/>
              <a:t>－</a:t>
            </a:r>
            <a:r>
              <a:rPr lang="en-US" altLang="ja-JP" sz="1200"/>
              <a:t>G</a:t>
            </a:r>
            <a:r>
              <a:rPr lang="ja-JP" altLang="en-US" sz="1200"/>
              <a:t>－</a:t>
            </a:r>
            <a:r>
              <a:rPr lang="en-US" altLang="ja-JP" sz="1200"/>
              <a:t>B </a:t>
            </a:r>
            <a:r>
              <a:rPr lang="ja-JP" altLang="en-US" sz="1200"/>
              <a:t>の </a:t>
            </a:r>
            <a:r>
              <a:rPr lang="en-US" altLang="ja-JP" sz="1200"/>
              <a:t>3 </a:t>
            </a:r>
            <a:r>
              <a:rPr lang="ja-JP" altLang="en-US" sz="1200"/>
              <a:t>角形の辺上を移動する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143000" y="1323975"/>
            <a:ext cx="3200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1143000" y="1323975"/>
            <a:ext cx="3200400" cy="1143000"/>
          </a:xfrm>
          <a:custGeom>
            <a:avLst/>
            <a:gdLst>
              <a:gd name="T0" fmla="*/ 0 w 2016"/>
              <a:gd name="T1" fmla="*/ 720 h 720"/>
              <a:gd name="T2" fmla="*/ 336 w 2016"/>
              <a:gd name="T3" fmla="*/ 0 h 720"/>
              <a:gd name="T4" fmla="*/ 1008 w 2016"/>
              <a:gd name="T5" fmla="*/ 0 h 720"/>
              <a:gd name="T6" fmla="*/ 1344 w 2016"/>
              <a:gd name="T7" fmla="*/ 710 h 720"/>
              <a:gd name="T8" fmla="*/ 2016 w 2016"/>
              <a:gd name="T9" fmla="*/ 71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6" h="720">
                <a:moveTo>
                  <a:pt x="0" y="720"/>
                </a:moveTo>
                <a:lnTo>
                  <a:pt x="336" y="0"/>
                </a:lnTo>
                <a:lnTo>
                  <a:pt x="1008" y="0"/>
                </a:lnTo>
                <a:lnTo>
                  <a:pt x="1344" y="710"/>
                </a:lnTo>
                <a:lnTo>
                  <a:pt x="2016" y="712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1136650" y="1323975"/>
            <a:ext cx="3206750" cy="1143000"/>
          </a:xfrm>
          <a:custGeom>
            <a:avLst/>
            <a:gdLst>
              <a:gd name="T0" fmla="*/ 0 w 2020"/>
              <a:gd name="T1" fmla="*/ 710 h 720"/>
              <a:gd name="T2" fmla="*/ 674 w 2020"/>
              <a:gd name="T3" fmla="*/ 710 h 720"/>
              <a:gd name="T4" fmla="*/ 1012 w 2020"/>
              <a:gd name="T5" fmla="*/ 0 h 720"/>
              <a:gd name="T6" fmla="*/ 1684 w 2020"/>
              <a:gd name="T7" fmla="*/ 0 h 720"/>
              <a:gd name="T8" fmla="*/ 2020 w 202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0" h="720">
                <a:moveTo>
                  <a:pt x="0" y="710"/>
                </a:moveTo>
                <a:lnTo>
                  <a:pt x="674" y="710"/>
                </a:lnTo>
                <a:lnTo>
                  <a:pt x="1012" y="0"/>
                </a:lnTo>
                <a:lnTo>
                  <a:pt x="1684" y="0"/>
                </a:lnTo>
                <a:lnTo>
                  <a:pt x="2020" y="72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3276600" y="1323975"/>
            <a:ext cx="1066800" cy="1143000"/>
          </a:xfrm>
          <a:custGeom>
            <a:avLst/>
            <a:gdLst>
              <a:gd name="T0" fmla="*/ 0 w 672"/>
              <a:gd name="T1" fmla="*/ 720 h 720"/>
              <a:gd name="T2" fmla="*/ 336 w 672"/>
              <a:gd name="T3" fmla="*/ 0 h 720"/>
              <a:gd name="T4" fmla="*/ 672 w 67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720"/>
                </a:moveTo>
                <a:lnTo>
                  <a:pt x="336" y="0"/>
                </a:lnTo>
                <a:lnTo>
                  <a:pt x="6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031875" y="24669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428750" y="2466975"/>
            <a:ext cx="450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42.5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057400" y="2466975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85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838200" y="23145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62000" y="11715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1200"/>
              <a:t>255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419350" y="24669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127.5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070225" y="24669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170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524250" y="24669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212.5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171950" y="24669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255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993775" y="2981325"/>
            <a:ext cx="3373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明るさ </a:t>
            </a:r>
            <a:r>
              <a:rPr lang="en-US" altLang="ja-JP" sz="1200"/>
              <a:t>= 128</a:t>
            </a:r>
            <a:r>
              <a:rPr lang="ja-JP" altLang="en-US" sz="1200"/>
              <a:t>、鮮やかさ </a:t>
            </a:r>
            <a:r>
              <a:rPr lang="en-US" altLang="ja-JP" sz="1200"/>
              <a:t>= 255 </a:t>
            </a:r>
            <a:r>
              <a:rPr lang="ja-JP" altLang="en-US" sz="1200"/>
              <a:t>のときの </a:t>
            </a:r>
            <a:r>
              <a:rPr lang="en-US" altLang="ja-JP" sz="1200"/>
              <a:t>RGB </a:t>
            </a:r>
            <a:r>
              <a:rPr lang="ja-JP" altLang="en-US" sz="1200"/>
              <a:t>値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484438" y="27051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色合い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434975" y="1744663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1671638" y="1328738"/>
            <a:ext cx="0" cy="11398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746375" y="1323975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3817938" y="1325563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6400800" y="1187450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275388" y="234315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6786563" y="2441575"/>
            <a:ext cx="793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鮮やかさ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7696200" y="234315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118225" y="21955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5999163" y="10525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5670550" y="1627188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 flipV="1">
            <a:off x="6400800" y="1187450"/>
            <a:ext cx="1524000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 flipV="1">
            <a:off x="6400800" y="1568450"/>
            <a:ext cx="1524000" cy="19843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6396038" y="1762125"/>
            <a:ext cx="1528762" cy="5683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5503863" y="2805113"/>
            <a:ext cx="3144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色合い </a:t>
            </a:r>
            <a:r>
              <a:rPr lang="en-US" altLang="ja-JP" sz="1200"/>
              <a:t>= 30</a:t>
            </a:r>
            <a:r>
              <a:rPr lang="ja-JP" altLang="en-US" sz="1200"/>
              <a:t>、明るさ </a:t>
            </a:r>
            <a:r>
              <a:rPr lang="en-US" altLang="ja-JP" sz="1200"/>
              <a:t>= 128 </a:t>
            </a:r>
            <a:r>
              <a:rPr lang="ja-JP" altLang="en-US" sz="1200"/>
              <a:t>のときの </a:t>
            </a:r>
            <a:r>
              <a:rPr lang="en-US" altLang="ja-JP" sz="1200"/>
              <a:t>RGB </a:t>
            </a:r>
            <a:r>
              <a:rPr lang="ja-JP" altLang="en-US" sz="1200"/>
              <a:t>値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 flipH="1">
            <a:off x="1041400" y="4325938"/>
            <a:ext cx="0" cy="11874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4824413" y="3573463"/>
            <a:ext cx="3962400" cy="3095625"/>
          </a:xfrm>
          <a:prstGeom prst="rect">
            <a:avLst/>
          </a:prstGeom>
          <a:solidFill>
            <a:srgbClr val="FFF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6934200" y="4643438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4953000" y="3716338"/>
            <a:ext cx="37957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/>
              <a:t>明るさ：    </a:t>
            </a:r>
            <a:r>
              <a:rPr lang="en-US" altLang="ja-JP" sz="1200"/>
              <a:t>0    </a:t>
            </a:r>
            <a:r>
              <a:rPr lang="ja-JP" altLang="en-US" sz="1200"/>
              <a:t>のとき黒</a:t>
            </a:r>
          </a:p>
          <a:p>
            <a:pPr>
              <a:lnSpc>
                <a:spcPct val="120000"/>
              </a:lnSpc>
            </a:pPr>
            <a:r>
              <a:rPr lang="ja-JP" altLang="en-US" sz="1200"/>
              <a:t>　　　　</a:t>
            </a:r>
            <a:r>
              <a:rPr lang="en-US" altLang="ja-JP" sz="1200"/>
              <a:t>127.5 </a:t>
            </a:r>
            <a:r>
              <a:rPr lang="ja-JP" altLang="en-US" sz="1200"/>
              <a:t>のとき色合いと鮮やかさで指定した色</a:t>
            </a:r>
          </a:p>
          <a:p>
            <a:pPr>
              <a:lnSpc>
                <a:spcPct val="120000"/>
              </a:lnSpc>
            </a:pPr>
            <a:r>
              <a:rPr lang="ja-JP" altLang="en-US" sz="1200"/>
              <a:t>　　　　</a:t>
            </a:r>
            <a:r>
              <a:rPr lang="en-US" altLang="ja-JP" sz="1200"/>
              <a:t>255    </a:t>
            </a:r>
            <a:r>
              <a:rPr lang="ja-JP" altLang="en-US" sz="1200"/>
              <a:t>のとき白</a:t>
            </a:r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5867400" y="4648200"/>
            <a:ext cx="2133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5741988" y="58039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6667500" y="60277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明るさ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6670675" y="5803900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127.5</a:t>
            </a:r>
          </a:p>
        </p:txBody>
      </p:sp>
      <p:sp>
        <p:nvSpPr>
          <p:cNvPr id="7255" name="Text Box 87"/>
          <p:cNvSpPr txBox="1">
            <a:spLocks noChangeArrowheads="1"/>
          </p:cNvSpPr>
          <p:nvPr/>
        </p:nvSpPr>
        <p:spPr bwMode="auto">
          <a:xfrm>
            <a:off x="7794625" y="58039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56" name="Freeform 88"/>
          <p:cNvSpPr>
            <a:spLocks/>
          </p:cNvSpPr>
          <p:nvPr/>
        </p:nvSpPr>
        <p:spPr bwMode="auto">
          <a:xfrm>
            <a:off x="5867400" y="4648200"/>
            <a:ext cx="2133600" cy="1143000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7" name="Freeform 89"/>
          <p:cNvSpPr>
            <a:spLocks/>
          </p:cNvSpPr>
          <p:nvPr/>
        </p:nvSpPr>
        <p:spPr bwMode="auto">
          <a:xfrm>
            <a:off x="5867400" y="4648200"/>
            <a:ext cx="2133600" cy="1143000"/>
          </a:xfrm>
          <a:custGeom>
            <a:avLst/>
            <a:gdLst>
              <a:gd name="T0" fmla="*/ 0 w 1344"/>
              <a:gd name="T1" fmla="*/ 720 h 720"/>
              <a:gd name="T2" fmla="*/ 674 w 1344"/>
              <a:gd name="T3" fmla="*/ 231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4" y="231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8" name="Freeform 90"/>
          <p:cNvSpPr>
            <a:spLocks/>
          </p:cNvSpPr>
          <p:nvPr/>
        </p:nvSpPr>
        <p:spPr bwMode="auto">
          <a:xfrm>
            <a:off x="5867400" y="4648200"/>
            <a:ext cx="2133600" cy="1143000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72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72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5584825" y="565626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5465763" y="451326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61" name="Text Box 93"/>
          <p:cNvSpPr txBox="1">
            <a:spLocks noChangeArrowheads="1"/>
          </p:cNvSpPr>
          <p:nvPr/>
        </p:nvSpPr>
        <p:spPr bwMode="auto">
          <a:xfrm>
            <a:off x="5137150" y="5087938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5076825" y="6289675"/>
            <a:ext cx="329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色合い </a:t>
            </a:r>
            <a:r>
              <a:rPr lang="en-US" altLang="ja-JP" sz="1200"/>
              <a:t>= 30</a:t>
            </a:r>
            <a:r>
              <a:rPr lang="ja-JP" altLang="en-US" sz="1200"/>
              <a:t>、鮮やかさ </a:t>
            </a:r>
            <a:r>
              <a:rPr lang="en-US" altLang="ja-JP" sz="1200"/>
              <a:t>= 255 </a:t>
            </a:r>
            <a:r>
              <a:rPr lang="ja-JP" altLang="en-US" sz="1200"/>
              <a:t>のときの </a:t>
            </a:r>
            <a:r>
              <a:rPr lang="en-US" altLang="ja-JP" sz="1200"/>
              <a:t>RGB </a:t>
            </a:r>
            <a:r>
              <a:rPr lang="ja-JP" altLang="en-US" sz="1200"/>
              <a:t>値</a:t>
            </a:r>
          </a:p>
        </p:txBody>
      </p:sp>
      <p:sp>
        <p:nvSpPr>
          <p:cNvPr id="7265" name="Line 97"/>
          <p:cNvSpPr>
            <a:spLocks noChangeShapeType="1"/>
          </p:cNvSpPr>
          <p:nvPr/>
        </p:nvSpPr>
        <p:spPr bwMode="auto">
          <a:xfrm flipH="1" flipV="1">
            <a:off x="3216275" y="4922838"/>
            <a:ext cx="1608138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6" name="Freeform 98"/>
          <p:cNvSpPr>
            <a:spLocks/>
          </p:cNvSpPr>
          <p:nvPr/>
        </p:nvSpPr>
        <p:spPr bwMode="auto">
          <a:xfrm>
            <a:off x="1109663" y="3214688"/>
            <a:ext cx="4098925" cy="1619250"/>
          </a:xfrm>
          <a:custGeom>
            <a:avLst/>
            <a:gdLst>
              <a:gd name="T0" fmla="*/ 2582 w 2582"/>
              <a:gd name="T1" fmla="*/ 0 h 1020"/>
              <a:gd name="T2" fmla="*/ 1525 w 2582"/>
              <a:gd name="T3" fmla="*/ 614 h 1020"/>
              <a:gd name="T4" fmla="*/ 0 w 2582"/>
              <a:gd name="T5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2" h="1020">
                <a:moveTo>
                  <a:pt x="2582" y="0"/>
                </a:moveTo>
                <a:cubicBezTo>
                  <a:pt x="2406" y="102"/>
                  <a:pt x="1955" y="444"/>
                  <a:pt x="1525" y="614"/>
                </a:cubicBezTo>
                <a:cubicBezTo>
                  <a:pt x="1095" y="784"/>
                  <a:pt x="318" y="936"/>
                  <a:pt x="0" y="10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3313113" y="6010275"/>
            <a:ext cx="1235075" cy="466725"/>
          </a:xfrm>
          <a:prstGeom prst="rect">
            <a:avLst/>
          </a:prstGeom>
          <a:solidFill>
            <a:srgbClr val="DD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/>
              <a:t>明るさが </a:t>
            </a:r>
            <a:r>
              <a:rPr lang="en-US" altLang="ja-JP" sz="1200"/>
              <a:t>128 </a:t>
            </a:r>
            <a:r>
              <a:rPr lang="ja-JP" altLang="en-US" sz="1200"/>
              <a:t>のときの色</a:t>
            </a:r>
          </a:p>
        </p:txBody>
      </p:sp>
      <p:sp>
        <p:nvSpPr>
          <p:cNvPr id="7268" name="Line 100"/>
          <p:cNvSpPr>
            <a:spLocks noChangeShapeType="1"/>
          </p:cNvSpPr>
          <p:nvPr/>
        </p:nvSpPr>
        <p:spPr bwMode="auto">
          <a:xfrm flipH="1" flipV="1">
            <a:off x="2606675" y="5343525"/>
            <a:ext cx="709613" cy="67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69" name="Oval 101"/>
          <p:cNvSpPr>
            <a:spLocks noChangeArrowheads="1"/>
          </p:cNvSpPr>
          <p:nvPr/>
        </p:nvSpPr>
        <p:spPr bwMode="auto">
          <a:xfrm>
            <a:off x="2557463" y="53038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3" name="Text Box 105"/>
          <p:cNvSpPr txBox="1">
            <a:spLocks noChangeArrowheads="1"/>
          </p:cNvSpPr>
          <p:nvPr/>
        </p:nvSpPr>
        <p:spPr bwMode="auto">
          <a:xfrm>
            <a:off x="5842000" y="19161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128</a:t>
            </a:r>
          </a:p>
        </p:txBody>
      </p:sp>
      <p:sp>
        <p:nvSpPr>
          <p:cNvPr id="7274" name="Line 106"/>
          <p:cNvSpPr>
            <a:spLocks noChangeShapeType="1"/>
          </p:cNvSpPr>
          <p:nvPr/>
        </p:nvSpPr>
        <p:spPr bwMode="auto">
          <a:xfrm flipV="1">
            <a:off x="6196013" y="1782763"/>
            <a:ext cx="1809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5" name="Line 107"/>
          <p:cNvSpPr>
            <a:spLocks noChangeShapeType="1"/>
          </p:cNvSpPr>
          <p:nvPr/>
        </p:nvSpPr>
        <p:spPr bwMode="auto">
          <a:xfrm>
            <a:off x="2195513" y="2454275"/>
            <a:ext cx="10810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143000" y="1323975"/>
            <a:ext cx="1066800" cy="1143000"/>
          </a:xfrm>
          <a:custGeom>
            <a:avLst/>
            <a:gdLst>
              <a:gd name="T0" fmla="*/ 0 w 672"/>
              <a:gd name="T1" fmla="*/ 0 h 720"/>
              <a:gd name="T2" fmla="*/ 336 w 672"/>
              <a:gd name="T3" fmla="*/ 0 h 720"/>
              <a:gd name="T4" fmla="*/ 672 w 67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0"/>
                </a:moveTo>
                <a:lnTo>
                  <a:pt x="336" y="0"/>
                </a:lnTo>
                <a:lnTo>
                  <a:pt x="672" y="72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381000" y="381000"/>
          <a:ext cx="3557588" cy="3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3557588" cy="339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68538" y="1576388"/>
            <a:ext cx="155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1   2 </a:t>
            </a:r>
            <a:r>
              <a:rPr lang="en-US" altLang="ja-JP">
                <a:solidFill>
                  <a:srgbClr val="FFFFFF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>
                <a:ea typeface="ＭＳ Ｐゴシック" panose="020B0600070205080204" pitchFamily="50" charset="-128"/>
              </a:rPr>
              <a:t> 3 </a:t>
            </a:r>
            <a:r>
              <a:rPr lang="en-US" altLang="ja-JP">
                <a:solidFill>
                  <a:srgbClr val="FFFFFF"/>
                </a:solidFill>
                <a:ea typeface="ＭＳ Ｐゴシック" panose="020B0600070205080204" pitchFamily="50" charset="-128"/>
              </a:rPr>
              <a:t>  </a:t>
            </a:r>
            <a:r>
              <a:rPr lang="en-US" altLang="ja-JP">
                <a:solidFill>
                  <a:schemeClr val="bg1"/>
                </a:solidFill>
                <a:ea typeface="ＭＳ Ｐゴシック" panose="020B0600070205080204" pitchFamily="50" charset="-128"/>
              </a:rPr>
              <a:t>4</a:t>
            </a:r>
            <a:r>
              <a:rPr lang="en-US" altLang="ja-JP">
                <a:solidFill>
                  <a:srgbClr val="000000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>
                <a:solidFill>
                  <a:srgbClr val="FFFFFF"/>
                </a:solidFill>
                <a:ea typeface="ＭＳ Ｐゴシック" panose="020B0600070205080204" pitchFamily="50" charset="-128"/>
              </a:rPr>
              <a:t>  5   6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04825" y="1573213"/>
            <a:ext cx="153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FFFF"/>
                </a:solidFill>
                <a:ea typeface="ＭＳ Ｐゴシック" panose="020B0600070205080204" pitchFamily="50" charset="-128"/>
              </a:rPr>
              <a:t>f    e   d   </a:t>
            </a:r>
            <a:r>
              <a:rPr lang="en-US" altLang="ja-JP">
                <a:ea typeface="ＭＳ Ｐゴシック" panose="020B0600070205080204" pitchFamily="50" charset="-128"/>
              </a:rPr>
              <a:t>c   b   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098550" y="1371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G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379663" y="595313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381250" y="25209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ea typeface="ＭＳ Ｐゴシック" panose="020B0600070205080204" pitchFamily="50" charset="-128"/>
              </a:rPr>
              <a:t>R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465263" y="233997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Y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3241675" y="703263"/>
            <a:ext cx="333375" cy="98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070225" y="390525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マゼンタ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2117725" y="14255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い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249488" y="12287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ろ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2376488" y="10414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/>
              <a:t>は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2503488" y="8540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>
                <a:solidFill>
                  <a:schemeClr val="bg1"/>
                </a:solidFill>
              </a:rPr>
              <a:t>に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630488" y="6667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>
                <a:solidFill>
                  <a:schemeClr val="bg1"/>
                </a:solidFill>
              </a:rPr>
              <a:t>ほ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757488" y="4794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000">
                <a:solidFill>
                  <a:schemeClr val="bg1"/>
                </a:solidFill>
              </a:rPr>
              <a:t>へ</a:t>
            </a:r>
          </a:p>
        </p:txBody>
      </p:sp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4524375" y="649288"/>
          <a:ext cx="433705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Worksheet" r:id="rId5" imgW="3094059" imgH="3627617" progId="Excel.Sheet.8">
                  <p:embed/>
                </p:oleObj>
              </mc:Choice>
              <mc:Fallback>
                <p:oleObj name="Worksheet" r:id="rId5" imgW="3094059" imgH="3627617" progId="Excel.Sheet.8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649288"/>
                        <a:ext cx="4337050" cy="508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1335088" y="3173413"/>
            <a:ext cx="1911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ロ ニ </a:t>
            </a:r>
            <a:r>
              <a:rPr lang="ja-JP" altLang="en-US">
                <a:solidFill>
                  <a:srgbClr val="FFFFFF"/>
                </a:solidFill>
              </a:rPr>
              <a:t>ヘ チ ヌ ヲ カ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1193800" y="3357563"/>
            <a:ext cx="1911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イ ハ ホ</a:t>
            </a:r>
            <a:r>
              <a:rPr lang="ja-JP" altLang="en-US">
                <a:solidFill>
                  <a:srgbClr val="FFFFFF"/>
                </a:solidFill>
              </a:rPr>
              <a:t> ト リ ル ワ</a:t>
            </a:r>
          </a:p>
        </p:txBody>
      </p:sp>
      <p:graphicFrame>
        <p:nvGraphicFramePr>
          <p:cNvPr id="3117" name="Object 45"/>
          <p:cNvGraphicFramePr>
            <a:graphicFrameLocks noChangeAspect="1"/>
          </p:cNvGraphicFramePr>
          <p:nvPr/>
        </p:nvGraphicFramePr>
        <p:xfrm>
          <a:off x="1200150" y="4359275"/>
          <a:ext cx="2232025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Worksheet" r:id="rId7" imgW="1593088" imgH="1532038" progId="Excel.Sheet.8">
                  <p:embed/>
                </p:oleObj>
              </mc:Choice>
              <mc:Fallback>
                <p:oleObj name="Worksheet" r:id="rId7" imgW="1593088" imgH="1532038" progId="Excel.Shee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359275"/>
                        <a:ext cx="2232025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614488" y="993775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467600" y="1752600"/>
            <a:ext cx="9144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28600" y="228600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724400" y="228600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ビットマップ イメージ" r:id="rId5" imgW="2126164" imgH="2026667" progId="Paint.Picture">
                  <p:embed/>
                </p:oleObj>
              </mc:Choice>
              <mc:Fallback>
                <p:oleObj name="ビットマップ イメージ" r:id="rId5" imgW="2126164" imgH="2026667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27263" y="1708150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ja-JP" altLang="ja-JP" sz="1000">
              <a:solidFill>
                <a:srgbClr val="01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433638" y="17176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733675" y="17176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035300" y="17176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335338" y="17176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636963" y="17176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58775" y="17176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60400" y="17176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960438" y="17176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262063" y="17176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562100" y="17176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863725" y="17176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937000" y="17176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292" name="Text Box 196"/>
          <p:cNvSpPr txBox="1">
            <a:spLocks noChangeArrowheads="1"/>
          </p:cNvSpPr>
          <p:nvPr/>
        </p:nvSpPr>
        <p:spPr bwMode="auto">
          <a:xfrm>
            <a:off x="2347913" y="1941513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293" name="Text Box 197"/>
          <p:cNvSpPr txBox="1">
            <a:spLocks noChangeArrowheads="1"/>
          </p:cNvSpPr>
          <p:nvPr/>
        </p:nvSpPr>
        <p:spPr bwMode="auto">
          <a:xfrm>
            <a:off x="2586038" y="19415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294" name="Text Box 198"/>
          <p:cNvSpPr txBox="1">
            <a:spLocks noChangeArrowheads="1"/>
          </p:cNvSpPr>
          <p:nvPr/>
        </p:nvSpPr>
        <p:spPr bwMode="auto">
          <a:xfrm>
            <a:off x="2886075" y="19415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227</a:t>
            </a:r>
          </a:p>
        </p:txBody>
      </p:sp>
      <p:sp>
        <p:nvSpPr>
          <p:cNvPr id="4295" name="Text Box 199"/>
          <p:cNvSpPr txBox="1">
            <a:spLocks noChangeArrowheads="1"/>
          </p:cNvSpPr>
          <p:nvPr/>
        </p:nvSpPr>
        <p:spPr bwMode="auto">
          <a:xfrm>
            <a:off x="3187700" y="19415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224</a:t>
            </a:r>
          </a:p>
        </p:txBody>
      </p:sp>
      <p:sp>
        <p:nvSpPr>
          <p:cNvPr id="4296" name="Text Box 200"/>
          <p:cNvSpPr txBox="1">
            <a:spLocks noChangeArrowheads="1"/>
          </p:cNvSpPr>
          <p:nvPr/>
        </p:nvSpPr>
        <p:spPr bwMode="auto">
          <a:xfrm>
            <a:off x="3487738" y="19415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224</a:t>
            </a:r>
          </a:p>
        </p:txBody>
      </p:sp>
      <p:sp>
        <p:nvSpPr>
          <p:cNvPr id="4297" name="Text Box 201"/>
          <p:cNvSpPr txBox="1">
            <a:spLocks noChangeArrowheads="1"/>
          </p:cNvSpPr>
          <p:nvPr/>
        </p:nvSpPr>
        <p:spPr bwMode="auto">
          <a:xfrm>
            <a:off x="3789363" y="19415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298" name="Text Box 202"/>
          <p:cNvSpPr txBox="1">
            <a:spLocks noChangeArrowheads="1"/>
          </p:cNvSpPr>
          <p:nvPr/>
        </p:nvSpPr>
        <p:spPr bwMode="auto">
          <a:xfrm>
            <a:off x="511175" y="19415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299" name="Text Box 203"/>
          <p:cNvSpPr txBox="1">
            <a:spLocks noChangeArrowheads="1"/>
          </p:cNvSpPr>
          <p:nvPr/>
        </p:nvSpPr>
        <p:spPr bwMode="auto">
          <a:xfrm>
            <a:off x="812800" y="19415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300" name="Text Box 204"/>
          <p:cNvSpPr txBox="1">
            <a:spLocks noChangeArrowheads="1"/>
          </p:cNvSpPr>
          <p:nvPr/>
        </p:nvSpPr>
        <p:spPr bwMode="auto">
          <a:xfrm>
            <a:off x="1112838" y="19415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75</a:t>
            </a:r>
          </a:p>
        </p:txBody>
      </p:sp>
      <p:sp>
        <p:nvSpPr>
          <p:cNvPr id="4301" name="Text Box 205"/>
          <p:cNvSpPr txBox="1">
            <a:spLocks noChangeArrowheads="1"/>
          </p:cNvSpPr>
          <p:nvPr/>
        </p:nvSpPr>
        <p:spPr bwMode="auto">
          <a:xfrm>
            <a:off x="1414463" y="19415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71</a:t>
            </a:r>
          </a:p>
        </p:txBody>
      </p:sp>
      <p:sp>
        <p:nvSpPr>
          <p:cNvPr id="4302" name="Text Box 206"/>
          <p:cNvSpPr txBox="1">
            <a:spLocks noChangeArrowheads="1"/>
          </p:cNvSpPr>
          <p:nvPr/>
        </p:nvSpPr>
        <p:spPr bwMode="auto">
          <a:xfrm>
            <a:off x="1714500" y="19415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303" name="Text Box 207"/>
          <p:cNvSpPr txBox="1">
            <a:spLocks noChangeArrowheads="1"/>
          </p:cNvSpPr>
          <p:nvPr/>
        </p:nvSpPr>
        <p:spPr bwMode="auto">
          <a:xfrm>
            <a:off x="2016125" y="19415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05" name="Text Box 209"/>
          <p:cNvSpPr txBox="1">
            <a:spLocks noChangeArrowheads="1"/>
          </p:cNvSpPr>
          <p:nvPr/>
        </p:nvSpPr>
        <p:spPr bwMode="auto">
          <a:xfrm>
            <a:off x="2500313" y="216535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06" name="Text Box 210"/>
          <p:cNvSpPr txBox="1">
            <a:spLocks noChangeArrowheads="1"/>
          </p:cNvSpPr>
          <p:nvPr/>
        </p:nvSpPr>
        <p:spPr bwMode="auto">
          <a:xfrm>
            <a:off x="2738438" y="21653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241</a:t>
            </a:r>
          </a:p>
        </p:txBody>
      </p:sp>
      <p:sp>
        <p:nvSpPr>
          <p:cNvPr id="4307" name="Text Box 211"/>
          <p:cNvSpPr txBox="1">
            <a:spLocks noChangeArrowheads="1"/>
          </p:cNvSpPr>
          <p:nvPr/>
        </p:nvSpPr>
        <p:spPr bwMode="auto">
          <a:xfrm>
            <a:off x="3038475" y="21653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08" name="Text Box 212"/>
          <p:cNvSpPr txBox="1">
            <a:spLocks noChangeArrowheads="1"/>
          </p:cNvSpPr>
          <p:nvPr/>
        </p:nvSpPr>
        <p:spPr bwMode="auto">
          <a:xfrm>
            <a:off x="3340100" y="21653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227</a:t>
            </a:r>
          </a:p>
        </p:txBody>
      </p:sp>
      <p:sp>
        <p:nvSpPr>
          <p:cNvPr id="4309" name="Text Box 213"/>
          <p:cNvSpPr txBox="1">
            <a:spLocks noChangeArrowheads="1"/>
          </p:cNvSpPr>
          <p:nvPr/>
        </p:nvSpPr>
        <p:spPr bwMode="auto">
          <a:xfrm>
            <a:off x="3640138" y="21653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663575" y="21653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965200" y="21653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57</a:t>
            </a:r>
          </a:p>
        </p:txBody>
      </p:sp>
      <p:sp>
        <p:nvSpPr>
          <p:cNvPr id="4313" name="Text Box 217"/>
          <p:cNvSpPr txBox="1">
            <a:spLocks noChangeArrowheads="1"/>
          </p:cNvSpPr>
          <p:nvPr/>
        </p:nvSpPr>
        <p:spPr bwMode="auto">
          <a:xfrm>
            <a:off x="1265238" y="21653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314" name="Text Box 218"/>
          <p:cNvSpPr txBox="1">
            <a:spLocks noChangeArrowheads="1"/>
          </p:cNvSpPr>
          <p:nvPr/>
        </p:nvSpPr>
        <p:spPr bwMode="auto">
          <a:xfrm>
            <a:off x="1566863" y="21653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57</a:t>
            </a:r>
          </a:p>
        </p:txBody>
      </p:sp>
      <p:sp>
        <p:nvSpPr>
          <p:cNvPr id="4315" name="Text Box 219"/>
          <p:cNvSpPr txBox="1">
            <a:spLocks noChangeArrowheads="1"/>
          </p:cNvSpPr>
          <p:nvPr/>
        </p:nvSpPr>
        <p:spPr bwMode="auto">
          <a:xfrm>
            <a:off x="1866900" y="21653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16" name="Text Box 220"/>
          <p:cNvSpPr txBox="1">
            <a:spLocks noChangeArrowheads="1"/>
          </p:cNvSpPr>
          <p:nvPr/>
        </p:nvSpPr>
        <p:spPr bwMode="auto">
          <a:xfrm>
            <a:off x="2168525" y="21653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18" name="Text Box 222"/>
          <p:cNvSpPr txBox="1">
            <a:spLocks noChangeArrowheads="1"/>
          </p:cNvSpPr>
          <p:nvPr/>
        </p:nvSpPr>
        <p:spPr bwMode="auto">
          <a:xfrm>
            <a:off x="2589213" y="23891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254</a:t>
            </a:r>
          </a:p>
        </p:txBody>
      </p:sp>
      <p:sp>
        <p:nvSpPr>
          <p:cNvPr id="4319" name="Text Box 223"/>
          <p:cNvSpPr txBox="1">
            <a:spLocks noChangeArrowheads="1"/>
          </p:cNvSpPr>
          <p:nvPr/>
        </p:nvSpPr>
        <p:spPr bwMode="auto">
          <a:xfrm>
            <a:off x="2890838" y="23891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238</a:t>
            </a:r>
          </a:p>
        </p:txBody>
      </p:sp>
      <p:sp>
        <p:nvSpPr>
          <p:cNvPr id="4320" name="Text Box 224"/>
          <p:cNvSpPr txBox="1">
            <a:spLocks noChangeArrowheads="1"/>
          </p:cNvSpPr>
          <p:nvPr/>
        </p:nvSpPr>
        <p:spPr bwMode="auto">
          <a:xfrm>
            <a:off x="3190875" y="23891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226</a:t>
            </a:r>
          </a:p>
        </p:txBody>
      </p:sp>
      <p:sp>
        <p:nvSpPr>
          <p:cNvPr id="4321" name="Text Box 225"/>
          <p:cNvSpPr txBox="1">
            <a:spLocks noChangeArrowheads="1"/>
          </p:cNvSpPr>
          <p:nvPr/>
        </p:nvSpPr>
        <p:spPr bwMode="auto">
          <a:xfrm>
            <a:off x="3492500" y="23891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24" name="Text Box 228"/>
          <p:cNvSpPr txBox="1">
            <a:spLocks noChangeArrowheads="1"/>
          </p:cNvSpPr>
          <p:nvPr/>
        </p:nvSpPr>
        <p:spPr bwMode="auto">
          <a:xfrm>
            <a:off x="815975" y="23891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25" name="Text Box 229"/>
          <p:cNvSpPr txBox="1">
            <a:spLocks noChangeArrowheads="1"/>
          </p:cNvSpPr>
          <p:nvPr/>
        </p:nvSpPr>
        <p:spPr bwMode="auto">
          <a:xfrm>
            <a:off x="1117600" y="23891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54</a:t>
            </a:r>
          </a:p>
        </p:txBody>
      </p:sp>
      <p:sp>
        <p:nvSpPr>
          <p:cNvPr id="4326" name="Text Box 230"/>
          <p:cNvSpPr txBox="1">
            <a:spLocks noChangeArrowheads="1"/>
          </p:cNvSpPr>
          <p:nvPr/>
        </p:nvSpPr>
        <p:spPr bwMode="auto">
          <a:xfrm>
            <a:off x="1417638" y="23891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54</a:t>
            </a:r>
          </a:p>
        </p:txBody>
      </p:sp>
      <p:sp>
        <p:nvSpPr>
          <p:cNvPr id="4327" name="Text Box 231"/>
          <p:cNvSpPr txBox="1">
            <a:spLocks noChangeArrowheads="1"/>
          </p:cNvSpPr>
          <p:nvPr/>
        </p:nvSpPr>
        <p:spPr bwMode="auto">
          <a:xfrm>
            <a:off x="1719263" y="23891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28" name="Text Box 232"/>
          <p:cNvSpPr txBox="1">
            <a:spLocks noChangeArrowheads="1"/>
          </p:cNvSpPr>
          <p:nvPr/>
        </p:nvSpPr>
        <p:spPr bwMode="auto">
          <a:xfrm>
            <a:off x="2019300" y="23891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28</a:t>
            </a:r>
          </a:p>
        </p:txBody>
      </p:sp>
      <p:sp>
        <p:nvSpPr>
          <p:cNvPr id="4329" name="Text Box 233"/>
          <p:cNvSpPr txBox="1">
            <a:spLocks noChangeArrowheads="1"/>
          </p:cNvSpPr>
          <p:nvPr/>
        </p:nvSpPr>
        <p:spPr bwMode="auto">
          <a:xfrm>
            <a:off x="2320925" y="23891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</a:t>
            </a:r>
          </a:p>
        </p:txBody>
      </p:sp>
      <p:sp>
        <p:nvSpPr>
          <p:cNvPr id="4331" name="Text Box 235"/>
          <p:cNvSpPr txBox="1">
            <a:spLocks noChangeArrowheads="1"/>
          </p:cNvSpPr>
          <p:nvPr/>
        </p:nvSpPr>
        <p:spPr bwMode="auto">
          <a:xfrm>
            <a:off x="2805113" y="261302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32" name="Text Box 236"/>
          <p:cNvSpPr txBox="1">
            <a:spLocks noChangeArrowheads="1"/>
          </p:cNvSpPr>
          <p:nvPr/>
        </p:nvSpPr>
        <p:spPr bwMode="auto">
          <a:xfrm>
            <a:off x="3043238" y="26130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33" name="Text Box 237"/>
          <p:cNvSpPr txBox="1">
            <a:spLocks noChangeArrowheads="1"/>
          </p:cNvSpPr>
          <p:nvPr/>
        </p:nvSpPr>
        <p:spPr bwMode="auto">
          <a:xfrm>
            <a:off x="3343275" y="26130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37" name="Text Box 241"/>
          <p:cNvSpPr txBox="1">
            <a:spLocks noChangeArrowheads="1"/>
          </p:cNvSpPr>
          <p:nvPr/>
        </p:nvSpPr>
        <p:spPr bwMode="auto">
          <a:xfrm>
            <a:off x="968375" y="26130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38" name="Text Box 242"/>
          <p:cNvSpPr txBox="1">
            <a:spLocks noChangeArrowheads="1"/>
          </p:cNvSpPr>
          <p:nvPr/>
        </p:nvSpPr>
        <p:spPr bwMode="auto">
          <a:xfrm>
            <a:off x="1270000" y="26130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39" name="Text Box 243"/>
          <p:cNvSpPr txBox="1">
            <a:spLocks noChangeArrowheads="1"/>
          </p:cNvSpPr>
          <p:nvPr/>
        </p:nvSpPr>
        <p:spPr bwMode="auto">
          <a:xfrm>
            <a:off x="1570038" y="26130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40" name="Text Box 244"/>
          <p:cNvSpPr txBox="1">
            <a:spLocks noChangeArrowheads="1"/>
          </p:cNvSpPr>
          <p:nvPr/>
        </p:nvSpPr>
        <p:spPr bwMode="auto">
          <a:xfrm>
            <a:off x="1871663" y="26130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34</a:t>
            </a:r>
          </a:p>
        </p:txBody>
      </p:sp>
      <p:sp>
        <p:nvSpPr>
          <p:cNvPr id="4341" name="Text Box 245"/>
          <p:cNvSpPr txBox="1">
            <a:spLocks noChangeArrowheads="1"/>
          </p:cNvSpPr>
          <p:nvPr/>
        </p:nvSpPr>
        <p:spPr bwMode="auto">
          <a:xfrm>
            <a:off x="2171700" y="26130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42" name="Text Box 246"/>
          <p:cNvSpPr txBox="1">
            <a:spLocks noChangeArrowheads="1"/>
          </p:cNvSpPr>
          <p:nvPr/>
        </p:nvSpPr>
        <p:spPr bwMode="auto">
          <a:xfrm>
            <a:off x="2473325" y="26130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</a:t>
            </a:r>
          </a:p>
        </p:txBody>
      </p:sp>
      <p:sp>
        <p:nvSpPr>
          <p:cNvPr id="4344" name="Text Box 248"/>
          <p:cNvSpPr txBox="1">
            <a:spLocks noChangeArrowheads="1"/>
          </p:cNvSpPr>
          <p:nvPr/>
        </p:nvSpPr>
        <p:spPr bwMode="auto">
          <a:xfrm>
            <a:off x="2957513" y="2836863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45" name="Text Box 249"/>
          <p:cNvSpPr txBox="1">
            <a:spLocks noChangeArrowheads="1"/>
          </p:cNvSpPr>
          <p:nvPr/>
        </p:nvSpPr>
        <p:spPr bwMode="auto">
          <a:xfrm>
            <a:off x="3195638" y="28368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241</a:t>
            </a:r>
          </a:p>
        </p:txBody>
      </p:sp>
      <p:sp>
        <p:nvSpPr>
          <p:cNvPr id="4350" name="Text Box 254"/>
          <p:cNvSpPr txBox="1">
            <a:spLocks noChangeArrowheads="1"/>
          </p:cNvSpPr>
          <p:nvPr/>
        </p:nvSpPr>
        <p:spPr bwMode="auto">
          <a:xfrm>
            <a:off x="1120775" y="28368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51" name="Text Box 255"/>
          <p:cNvSpPr txBox="1">
            <a:spLocks noChangeArrowheads="1"/>
          </p:cNvSpPr>
          <p:nvPr/>
        </p:nvSpPr>
        <p:spPr bwMode="auto">
          <a:xfrm>
            <a:off x="1422400" y="28368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31</a:t>
            </a:r>
          </a:p>
        </p:txBody>
      </p:sp>
      <p:sp>
        <p:nvSpPr>
          <p:cNvPr id="4352" name="Text Box 256"/>
          <p:cNvSpPr txBox="1">
            <a:spLocks noChangeArrowheads="1"/>
          </p:cNvSpPr>
          <p:nvPr/>
        </p:nvSpPr>
        <p:spPr bwMode="auto">
          <a:xfrm>
            <a:off x="1722438" y="28368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25</a:t>
            </a:r>
          </a:p>
        </p:txBody>
      </p:sp>
      <p:sp>
        <p:nvSpPr>
          <p:cNvPr id="4353" name="Text Box 257"/>
          <p:cNvSpPr txBox="1">
            <a:spLocks noChangeArrowheads="1"/>
          </p:cNvSpPr>
          <p:nvPr/>
        </p:nvSpPr>
        <p:spPr bwMode="auto">
          <a:xfrm>
            <a:off x="2024063" y="28368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54" name="Text Box 258"/>
          <p:cNvSpPr txBox="1">
            <a:spLocks noChangeArrowheads="1"/>
          </p:cNvSpPr>
          <p:nvPr/>
        </p:nvSpPr>
        <p:spPr bwMode="auto">
          <a:xfrm>
            <a:off x="2355850" y="2836863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</a:t>
            </a:r>
          </a:p>
        </p:txBody>
      </p:sp>
      <p:sp>
        <p:nvSpPr>
          <p:cNvPr id="4355" name="Text Box 259"/>
          <p:cNvSpPr txBox="1">
            <a:spLocks noChangeArrowheads="1"/>
          </p:cNvSpPr>
          <p:nvPr/>
        </p:nvSpPr>
        <p:spPr bwMode="auto">
          <a:xfrm>
            <a:off x="2657475" y="2836863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3046413" y="30607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247</a:t>
            </a:r>
          </a:p>
        </p:txBody>
      </p:sp>
      <p:sp>
        <p:nvSpPr>
          <p:cNvPr id="4363" name="Text Box 267"/>
          <p:cNvSpPr txBox="1">
            <a:spLocks noChangeArrowheads="1"/>
          </p:cNvSpPr>
          <p:nvPr/>
        </p:nvSpPr>
        <p:spPr bwMode="auto">
          <a:xfrm>
            <a:off x="1273175" y="30607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64" name="Text Box 268"/>
          <p:cNvSpPr txBox="1">
            <a:spLocks noChangeArrowheads="1"/>
          </p:cNvSpPr>
          <p:nvPr/>
        </p:nvSpPr>
        <p:spPr bwMode="auto">
          <a:xfrm>
            <a:off x="1574800" y="30607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28</a:t>
            </a:r>
          </a:p>
        </p:txBody>
      </p:sp>
      <p:sp>
        <p:nvSpPr>
          <p:cNvPr id="4365" name="Text Box 269"/>
          <p:cNvSpPr txBox="1">
            <a:spLocks noChangeArrowheads="1"/>
          </p:cNvSpPr>
          <p:nvPr/>
        </p:nvSpPr>
        <p:spPr bwMode="auto">
          <a:xfrm>
            <a:off x="1874838" y="30607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</a:t>
            </a:r>
          </a:p>
        </p:txBody>
      </p:sp>
      <p:sp>
        <p:nvSpPr>
          <p:cNvPr id="4366" name="Text Box 270"/>
          <p:cNvSpPr txBox="1">
            <a:spLocks noChangeArrowheads="1"/>
          </p:cNvSpPr>
          <p:nvPr/>
        </p:nvSpPr>
        <p:spPr bwMode="auto">
          <a:xfrm>
            <a:off x="2176463" y="30607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</a:t>
            </a:r>
          </a:p>
        </p:txBody>
      </p:sp>
      <p:sp>
        <p:nvSpPr>
          <p:cNvPr id="4367" name="Text Box 271"/>
          <p:cNvSpPr txBox="1">
            <a:spLocks noChangeArrowheads="1"/>
          </p:cNvSpPr>
          <p:nvPr/>
        </p:nvSpPr>
        <p:spPr bwMode="auto">
          <a:xfrm>
            <a:off x="2508250" y="30607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68" name="Text Box 272"/>
          <p:cNvSpPr txBox="1">
            <a:spLocks noChangeArrowheads="1"/>
          </p:cNvSpPr>
          <p:nvPr/>
        </p:nvSpPr>
        <p:spPr bwMode="auto">
          <a:xfrm>
            <a:off x="2809875" y="30607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617" name="Text Box 521"/>
          <p:cNvSpPr txBox="1">
            <a:spLocks noChangeArrowheads="1"/>
          </p:cNvSpPr>
          <p:nvPr/>
        </p:nvSpPr>
        <p:spPr bwMode="auto">
          <a:xfrm>
            <a:off x="2284413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144</a:t>
            </a:r>
          </a:p>
        </p:txBody>
      </p:sp>
      <p:sp>
        <p:nvSpPr>
          <p:cNvPr id="4618" name="Text Box 522"/>
          <p:cNvSpPr txBox="1">
            <a:spLocks noChangeArrowheads="1"/>
          </p:cNvSpPr>
          <p:nvPr/>
        </p:nvSpPr>
        <p:spPr bwMode="auto">
          <a:xfrm>
            <a:off x="2586038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19" name="Text Box 523"/>
          <p:cNvSpPr txBox="1">
            <a:spLocks noChangeArrowheads="1"/>
          </p:cNvSpPr>
          <p:nvPr/>
        </p:nvSpPr>
        <p:spPr bwMode="auto">
          <a:xfrm>
            <a:off x="2886075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20" name="Text Box 524"/>
          <p:cNvSpPr txBox="1">
            <a:spLocks noChangeArrowheads="1"/>
          </p:cNvSpPr>
          <p:nvPr/>
        </p:nvSpPr>
        <p:spPr bwMode="auto">
          <a:xfrm>
            <a:off x="3187700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198</a:t>
            </a:r>
          </a:p>
        </p:txBody>
      </p:sp>
      <p:sp>
        <p:nvSpPr>
          <p:cNvPr id="4621" name="Text Box 525"/>
          <p:cNvSpPr txBox="1">
            <a:spLocks noChangeArrowheads="1"/>
          </p:cNvSpPr>
          <p:nvPr/>
        </p:nvSpPr>
        <p:spPr bwMode="auto">
          <a:xfrm>
            <a:off x="3487738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622" name="Text Box 526"/>
          <p:cNvSpPr txBox="1">
            <a:spLocks noChangeArrowheads="1"/>
          </p:cNvSpPr>
          <p:nvPr/>
        </p:nvSpPr>
        <p:spPr bwMode="auto">
          <a:xfrm>
            <a:off x="3789363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201</a:t>
            </a:r>
          </a:p>
        </p:txBody>
      </p:sp>
      <p:sp>
        <p:nvSpPr>
          <p:cNvPr id="4623" name="Text Box 527"/>
          <p:cNvSpPr txBox="1">
            <a:spLocks noChangeArrowheads="1"/>
          </p:cNvSpPr>
          <p:nvPr/>
        </p:nvSpPr>
        <p:spPr bwMode="auto">
          <a:xfrm>
            <a:off x="511175" y="14938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4" name="Text Box 528"/>
          <p:cNvSpPr txBox="1">
            <a:spLocks noChangeArrowheads="1"/>
          </p:cNvSpPr>
          <p:nvPr/>
        </p:nvSpPr>
        <p:spPr bwMode="auto">
          <a:xfrm>
            <a:off x="812800" y="14938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5" name="Text Box 529"/>
          <p:cNvSpPr txBox="1">
            <a:spLocks noChangeArrowheads="1"/>
          </p:cNvSpPr>
          <p:nvPr/>
        </p:nvSpPr>
        <p:spPr bwMode="auto">
          <a:xfrm>
            <a:off x="1112838" y="14938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6" name="Text Box 530"/>
          <p:cNvSpPr txBox="1">
            <a:spLocks noChangeArrowheads="1"/>
          </p:cNvSpPr>
          <p:nvPr/>
        </p:nvSpPr>
        <p:spPr bwMode="auto">
          <a:xfrm>
            <a:off x="1414463" y="14938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99</a:t>
            </a:r>
          </a:p>
        </p:txBody>
      </p:sp>
      <p:sp>
        <p:nvSpPr>
          <p:cNvPr id="4627" name="Text Box 531"/>
          <p:cNvSpPr txBox="1">
            <a:spLocks noChangeArrowheads="1"/>
          </p:cNvSpPr>
          <p:nvPr/>
        </p:nvSpPr>
        <p:spPr bwMode="auto">
          <a:xfrm>
            <a:off x="1682750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28" name="Text Box 532"/>
          <p:cNvSpPr txBox="1">
            <a:spLocks noChangeArrowheads="1"/>
          </p:cNvSpPr>
          <p:nvPr/>
        </p:nvSpPr>
        <p:spPr bwMode="auto">
          <a:xfrm>
            <a:off x="1984375" y="14938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30" name="Text Box 534"/>
          <p:cNvSpPr txBox="1">
            <a:spLocks noChangeArrowheads="1"/>
          </p:cNvSpPr>
          <p:nvPr/>
        </p:nvSpPr>
        <p:spPr bwMode="auto">
          <a:xfrm>
            <a:off x="2436813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31" name="Text Box 535"/>
          <p:cNvSpPr txBox="1">
            <a:spLocks noChangeArrowheads="1"/>
          </p:cNvSpPr>
          <p:nvPr/>
        </p:nvSpPr>
        <p:spPr bwMode="auto">
          <a:xfrm>
            <a:off x="2738438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32" name="Text Box 536"/>
          <p:cNvSpPr txBox="1">
            <a:spLocks noChangeArrowheads="1"/>
          </p:cNvSpPr>
          <p:nvPr/>
        </p:nvSpPr>
        <p:spPr bwMode="auto">
          <a:xfrm>
            <a:off x="3038475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184</a:t>
            </a:r>
          </a:p>
        </p:txBody>
      </p:sp>
      <p:sp>
        <p:nvSpPr>
          <p:cNvPr id="4633" name="Text Box 537"/>
          <p:cNvSpPr txBox="1">
            <a:spLocks noChangeArrowheads="1"/>
          </p:cNvSpPr>
          <p:nvPr/>
        </p:nvSpPr>
        <p:spPr bwMode="auto">
          <a:xfrm>
            <a:off x="3340100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34" name="Text Box 538"/>
          <p:cNvSpPr txBox="1">
            <a:spLocks noChangeArrowheads="1"/>
          </p:cNvSpPr>
          <p:nvPr/>
        </p:nvSpPr>
        <p:spPr bwMode="auto">
          <a:xfrm>
            <a:off x="3640138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195</a:t>
            </a:r>
          </a:p>
        </p:txBody>
      </p:sp>
      <p:sp>
        <p:nvSpPr>
          <p:cNvPr id="4636" name="Text Box 540"/>
          <p:cNvSpPr txBox="1">
            <a:spLocks noChangeArrowheads="1"/>
          </p:cNvSpPr>
          <p:nvPr/>
        </p:nvSpPr>
        <p:spPr bwMode="auto">
          <a:xfrm>
            <a:off x="663575" y="12700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37" name="Text Box 541"/>
          <p:cNvSpPr txBox="1">
            <a:spLocks noChangeArrowheads="1"/>
          </p:cNvSpPr>
          <p:nvPr/>
        </p:nvSpPr>
        <p:spPr bwMode="auto">
          <a:xfrm>
            <a:off x="933450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38" name="Text Box 542"/>
          <p:cNvSpPr txBox="1">
            <a:spLocks noChangeArrowheads="1"/>
          </p:cNvSpPr>
          <p:nvPr/>
        </p:nvSpPr>
        <p:spPr bwMode="auto">
          <a:xfrm>
            <a:off x="1233488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110</a:t>
            </a:r>
          </a:p>
        </p:txBody>
      </p:sp>
      <p:sp>
        <p:nvSpPr>
          <p:cNvPr id="4639" name="Text Box 543"/>
          <p:cNvSpPr txBox="1">
            <a:spLocks noChangeArrowheads="1"/>
          </p:cNvSpPr>
          <p:nvPr/>
        </p:nvSpPr>
        <p:spPr bwMode="auto">
          <a:xfrm>
            <a:off x="1535113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113</a:t>
            </a:r>
          </a:p>
        </p:txBody>
      </p:sp>
      <p:sp>
        <p:nvSpPr>
          <p:cNvPr id="4640" name="Text Box 544"/>
          <p:cNvSpPr txBox="1">
            <a:spLocks noChangeArrowheads="1"/>
          </p:cNvSpPr>
          <p:nvPr/>
        </p:nvSpPr>
        <p:spPr bwMode="auto">
          <a:xfrm>
            <a:off x="1835150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41" name="Text Box 545"/>
          <p:cNvSpPr txBox="1">
            <a:spLocks noChangeArrowheads="1"/>
          </p:cNvSpPr>
          <p:nvPr/>
        </p:nvSpPr>
        <p:spPr bwMode="auto">
          <a:xfrm>
            <a:off x="2136775" y="127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142</a:t>
            </a:r>
          </a:p>
        </p:txBody>
      </p:sp>
      <p:sp>
        <p:nvSpPr>
          <p:cNvPr id="4643" name="Text Box 547"/>
          <p:cNvSpPr txBox="1">
            <a:spLocks noChangeArrowheads="1"/>
          </p:cNvSpPr>
          <p:nvPr/>
        </p:nvSpPr>
        <p:spPr bwMode="auto">
          <a:xfrm>
            <a:off x="2589213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44" name="Text Box 548"/>
          <p:cNvSpPr txBox="1">
            <a:spLocks noChangeArrowheads="1"/>
          </p:cNvSpPr>
          <p:nvPr/>
        </p:nvSpPr>
        <p:spPr bwMode="auto">
          <a:xfrm>
            <a:off x="2890838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45" name="Text Box 549"/>
          <p:cNvSpPr txBox="1">
            <a:spLocks noChangeArrowheads="1"/>
          </p:cNvSpPr>
          <p:nvPr/>
        </p:nvSpPr>
        <p:spPr bwMode="auto">
          <a:xfrm>
            <a:off x="3190875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187</a:t>
            </a:r>
          </a:p>
        </p:txBody>
      </p:sp>
      <p:sp>
        <p:nvSpPr>
          <p:cNvPr id="4646" name="Text Box 550"/>
          <p:cNvSpPr txBox="1">
            <a:spLocks noChangeArrowheads="1"/>
          </p:cNvSpPr>
          <p:nvPr/>
        </p:nvSpPr>
        <p:spPr bwMode="auto">
          <a:xfrm>
            <a:off x="3492500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49" name="Text Box 553"/>
          <p:cNvSpPr txBox="1">
            <a:spLocks noChangeArrowheads="1"/>
          </p:cNvSpPr>
          <p:nvPr/>
        </p:nvSpPr>
        <p:spPr bwMode="auto">
          <a:xfrm>
            <a:off x="784225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50" name="Text Box 554"/>
          <p:cNvSpPr txBox="1">
            <a:spLocks noChangeArrowheads="1"/>
          </p:cNvSpPr>
          <p:nvPr/>
        </p:nvSpPr>
        <p:spPr bwMode="auto">
          <a:xfrm>
            <a:off x="1085850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116</a:t>
            </a:r>
          </a:p>
        </p:txBody>
      </p:sp>
      <p:sp>
        <p:nvSpPr>
          <p:cNvPr id="4651" name="Text Box 555"/>
          <p:cNvSpPr txBox="1">
            <a:spLocks noChangeArrowheads="1"/>
          </p:cNvSpPr>
          <p:nvPr/>
        </p:nvSpPr>
        <p:spPr bwMode="auto">
          <a:xfrm>
            <a:off x="1385888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119</a:t>
            </a:r>
          </a:p>
        </p:txBody>
      </p:sp>
      <p:sp>
        <p:nvSpPr>
          <p:cNvPr id="4652" name="Text Box 556"/>
          <p:cNvSpPr txBox="1">
            <a:spLocks noChangeArrowheads="1"/>
          </p:cNvSpPr>
          <p:nvPr/>
        </p:nvSpPr>
        <p:spPr bwMode="auto">
          <a:xfrm>
            <a:off x="1687513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53" name="Text Box 557"/>
          <p:cNvSpPr txBox="1">
            <a:spLocks noChangeArrowheads="1"/>
          </p:cNvSpPr>
          <p:nvPr/>
        </p:nvSpPr>
        <p:spPr bwMode="auto">
          <a:xfrm>
            <a:off x="1987550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139</a:t>
            </a:r>
          </a:p>
        </p:txBody>
      </p:sp>
      <p:sp>
        <p:nvSpPr>
          <p:cNvPr id="4654" name="Text Box 558"/>
          <p:cNvSpPr txBox="1">
            <a:spLocks noChangeArrowheads="1"/>
          </p:cNvSpPr>
          <p:nvPr/>
        </p:nvSpPr>
        <p:spPr bwMode="auto">
          <a:xfrm>
            <a:off x="2289175" y="10461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56" name="Text Box 560"/>
          <p:cNvSpPr txBox="1">
            <a:spLocks noChangeArrowheads="1"/>
          </p:cNvSpPr>
          <p:nvPr/>
        </p:nvSpPr>
        <p:spPr bwMode="auto">
          <a:xfrm>
            <a:off x="2741613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160</a:t>
            </a:r>
          </a:p>
        </p:txBody>
      </p:sp>
      <p:sp>
        <p:nvSpPr>
          <p:cNvPr id="4657" name="Text Box 561"/>
          <p:cNvSpPr txBox="1">
            <a:spLocks noChangeArrowheads="1"/>
          </p:cNvSpPr>
          <p:nvPr/>
        </p:nvSpPr>
        <p:spPr bwMode="auto">
          <a:xfrm>
            <a:off x="3043238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58" name="Text Box 562"/>
          <p:cNvSpPr txBox="1">
            <a:spLocks noChangeArrowheads="1"/>
          </p:cNvSpPr>
          <p:nvPr/>
        </p:nvSpPr>
        <p:spPr bwMode="auto">
          <a:xfrm>
            <a:off x="3343275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62" name="Text Box 566"/>
          <p:cNvSpPr txBox="1">
            <a:spLocks noChangeArrowheads="1"/>
          </p:cNvSpPr>
          <p:nvPr/>
        </p:nvSpPr>
        <p:spPr bwMode="auto">
          <a:xfrm>
            <a:off x="936625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3" name="Text Box 567"/>
          <p:cNvSpPr txBox="1">
            <a:spLocks noChangeArrowheads="1"/>
          </p:cNvSpPr>
          <p:nvPr/>
        </p:nvSpPr>
        <p:spPr bwMode="auto">
          <a:xfrm>
            <a:off x="1238250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4" name="Text Box 568"/>
          <p:cNvSpPr txBox="1">
            <a:spLocks noChangeArrowheads="1"/>
          </p:cNvSpPr>
          <p:nvPr/>
        </p:nvSpPr>
        <p:spPr bwMode="auto">
          <a:xfrm>
            <a:off x="1538288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5" name="Text Box 569"/>
          <p:cNvSpPr txBox="1">
            <a:spLocks noChangeArrowheads="1"/>
          </p:cNvSpPr>
          <p:nvPr/>
        </p:nvSpPr>
        <p:spPr bwMode="auto">
          <a:xfrm>
            <a:off x="1839913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136</a:t>
            </a:r>
          </a:p>
        </p:txBody>
      </p:sp>
      <p:sp>
        <p:nvSpPr>
          <p:cNvPr id="4666" name="Text Box 570"/>
          <p:cNvSpPr txBox="1">
            <a:spLocks noChangeArrowheads="1"/>
          </p:cNvSpPr>
          <p:nvPr/>
        </p:nvSpPr>
        <p:spPr bwMode="auto">
          <a:xfrm>
            <a:off x="2139950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145</a:t>
            </a:r>
          </a:p>
        </p:txBody>
      </p:sp>
      <p:sp>
        <p:nvSpPr>
          <p:cNvPr id="4667" name="Text Box 571"/>
          <p:cNvSpPr txBox="1">
            <a:spLocks noChangeArrowheads="1"/>
          </p:cNvSpPr>
          <p:nvPr/>
        </p:nvSpPr>
        <p:spPr bwMode="auto">
          <a:xfrm>
            <a:off x="2441575" y="822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669" name="Text Box 573"/>
          <p:cNvSpPr txBox="1">
            <a:spLocks noChangeArrowheads="1"/>
          </p:cNvSpPr>
          <p:nvPr/>
        </p:nvSpPr>
        <p:spPr bwMode="auto">
          <a:xfrm>
            <a:off x="2894013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70" name="Text Box 574"/>
          <p:cNvSpPr txBox="1">
            <a:spLocks noChangeArrowheads="1"/>
          </p:cNvSpPr>
          <p:nvPr/>
        </p:nvSpPr>
        <p:spPr bwMode="auto">
          <a:xfrm>
            <a:off x="3195638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75" name="Text Box 579"/>
          <p:cNvSpPr txBox="1">
            <a:spLocks noChangeArrowheads="1"/>
          </p:cNvSpPr>
          <p:nvPr/>
        </p:nvSpPr>
        <p:spPr bwMode="auto">
          <a:xfrm>
            <a:off x="1089025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76" name="Text Box 580"/>
          <p:cNvSpPr txBox="1">
            <a:spLocks noChangeArrowheads="1"/>
          </p:cNvSpPr>
          <p:nvPr/>
        </p:nvSpPr>
        <p:spPr bwMode="auto">
          <a:xfrm>
            <a:off x="1390650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142</a:t>
            </a:r>
          </a:p>
        </p:txBody>
      </p:sp>
      <p:sp>
        <p:nvSpPr>
          <p:cNvPr id="4677" name="Text Box 581"/>
          <p:cNvSpPr txBox="1">
            <a:spLocks noChangeArrowheads="1"/>
          </p:cNvSpPr>
          <p:nvPr/>
        </p:nvSpPr>
        <p:spPr bwMode="auto">
          <a:xfrm>
            <a:off x="1690688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139</a:t>
            </a:r>
          </a:p>
        </p:txBody>
      </p:sp>
      <p:sp>
        <p:nvSpPr>
          <p:cNvPr id="4678" name="Text Box 582"/>
          <p:cNvSpPr txBox="1">
            <a:spLocks noChangeArrowheads="1"/>
          </p:cNvSpPr>
          <p:nvPr/>
        </p:nvSpPr>
        <p:spPr bwMode="auto">
          <a:xfrm>
            <a:off x="1992313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79" name="Text Box 583"/>
          <p:cNvSpPr txBox="1">
            <a:spLocks noChangeArrowheads="1"/>
          </p:cNvSpPr>
          <p:nvPr/>
        </p:nvSpPr>
        <p:spPr bwMode="auto">
          <a:xfrm>
            <a:off x="2292350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160</a:t>
            </a:r>
          </a:p>
        </p:txBody>
      </p:sp>
      <p:sp>
        <p:nvSpPr>
          <p:cNvPr id="4680" name="Text Box 584"/>
          <p:cNvSpPr txBox="1">
            <a:spLocks noChangeArrowheads="1"/>
          </p:cNvSpPr>
          <p:nvPr/>
        </p:nvSpPr>
        <p:spPr bwMode="auto">
          <a:xfrm>
            <a:off x="2593975" y="5984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82" name="Text Box 586"/>
          <p:cNvSpPr txBox="1">
            <a:spLocks noChangeArrowheads="1"/>
          </p:cNvSpPr>
          <p:nvPr/>
        </p:nvSpPr>
        <p:spPr bwMode="auto">
          <a:xfrm>
            <a:off x="3046413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88" name="Text Box 592"/>
          <p:cNvSpPr txBox="1">
            <a:spLocks noChangeArrowheads="1"/>
          </p:cNvSpPr>
          <p:nvPr/>
        </p:nvSpPr>
        <p:spPr bwMode="auto">
          <a:xfrm>
            <a:off x="1241425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89" name="Text Box 593"/>
          <p:cNvSpPr txBox="1">
            <a:spLocks noChangeArrowheads="1"/>
          </p:cNvSpPr>
          <p:nvPr/>
        </p:nvSpPr>
        <p:spPr bwMode="auto">
          <a:xfrm>
            <a:off x="1543050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90" name="Text Box 594"/>
          <p:cNvSpPr txBox="1">
            <a:spLocks noChangeArrowheads="1"/>
          </p:cNvSpPr>
          <p:nvPr/>
        </p:nvSpPr>
        <p:spPr bwMode="auto">
          <a:xfrm>
            <a:off x="1843088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91" name="Text Box 595"/>
          <p:cNvSpPr txBox="1">
            <a:spLocks noChangeArrowheads="1"/>
          </p:cNvSpPr>
          <p:nvPr/>
        </p:nvSpPr>
        <p:spPr bwMode="auto">
          <a:xfrm>
            <a:off x="2144713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92" name="Text Box 596"/>
          <p:cNvSpPr txBox="1">
            <a:spLocks noChangeArrowheads="1"/>
          </p:cNvSpPr>
          <p:nvPr/>
        </p:nvSpPr>
        <p:spPr bwMode="auto">
          <a:xfrm>
            <a:off x="2444750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93" name="Text Box 597"/>
          <p:cNvSpPr txBox="1">
            <a:spLocks noChangeArrowheads="1"/>
          </p:cNvSpPr>
          <p:nvPr/>
        </p:nvSpPr>
        <p:spPr bwMode="auto">
          <a:xfrm>
            <a:off x="2746375" y="3746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96" name="Text Box 600"/>
          <p:cNvSpPr txBox="1">
            <a:spLocks noChangeArrowheads="1"/>
          </p:cNvSpPr>
          <p:nvPr/>
        </p:nvSpPr>
        <p:spPr bwMode="auto">
          <a:xfrm>
            <a:off x="6921500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697" name="Text Box 601"/>
          <p:cNvSpPr txBox="1">
            <a:spLocks noChangeArrowheads="1"/>
          </p:cNvSpPr>
          <p:nvPr/>
        </p:nvSpPr>
        <p:spPr bwMode="auto">
          <a:xfrm>
            <a:off x="7221538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698" name="Text Box 602"/>
          <p:cNvSpPr txBox="1">
            <a:spLocks noChangeArrowheads="1"/>
          </p:cNvSpPr>
          <p:nvPr/>
        </p:nvSpPr>
        <p:spPr bwMode="auto">
          <a:xfrm>
            <a:off x="7523163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699" name="Text Box 603"/>
          <p:cNvSpPr txBox="1">
            <a:spLocks noChangeArrowheads="1"/>
          </p:cNvSpPr>
          <p:nvPr/>
        </p:nvSpPr>
        <p:spPr bwMode="auto">
          <a:xfrm>
            <a:off x="7823200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00" name="Text Box 604"/>
          <p:cNvSpPr txBox="1">
            <a:spLocks noChangeArrowheads="1"/>
          </p:cNvSpPr>
          <p:nvPr/>
        </p:nvSpPr>
        <p:spPr bwMode="auto">
          <a:xfrm>
            <a:off x="8124825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01" name="Text Box 605"/>
          <p:cNvSpPr txBox="1">
            <a:spLocks noChangeArrowheads="1"/>
          </p:cNvSpPr>
          <p:nvPr/>
        </p:nvSpPr>
        <p:spPr bwMode="auto">
          <a:xfrm>
            <a:off x="4846638" y="1701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4702" name="Text Box 606"/>
          <p:cNvSpPr txBox="1">
            <a:spLocks noChangeArrowheads="1"/>
          </p:cNvSpPr>
          <p:nvPr/>
        </p:nvSpPr>
        <p:spPr bwMode="auto">
          <a:xfrm>
            <a:off x="5148263" y="1701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03" name="Text Box 607"/>
          <p:cNvSpPr txBox="1">
            <a:spLocks noChangeArrowheads="1"/>
          </p:cNvSpPr>
          <p:nvPr/>
        </p:nvSpPr>
        <p:spPr bwMode="auto">
          <a:xfrm>
            <a:off x="5416550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04" name="Text Box 608"/>
          <p:cNvSpPr txBox="1">
            <a:spLocks noChangeArrowheads="1"/>
          </p:cNvSpPr>
          <p:nvPr/>
        </p:nvSpPr>
        <p:spPr bwMode="auto">
          <a:xfrm>
            <a:off x="5718175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05" name="Text Box 609"/>
          <p:cNvSpPr txBox="1">
            <a:spLocks noChangeArrowheads="1"/>
          </p:cNvSpPr>
          <p:nvPr/>
        </p:nvSpPr>
        <p:spPr bwMode="auto">
          <a:xfrm>
            <a:off x="6018213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06" name="Text Box 610"/>
          <p:cNvSpPr txBox="1">
            <a:spLocks noChangeArrowheads="1"/>
          </p:cNvSpPr>
          <p:nvPr/>
        </p:nvSpPr>
        <p:spPr bwMode="auto">
          <a:xfrm>
            <a:off x="6319838" y="17018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07" name="Text Box 611"/>
          <p:cNvSpPr txBox="1">
            <a:spLocks noChangeArrowheads="1"/>
          </p:cNvSpPr>
          <p:nvPr/>
        </p:nvSpPr>
        <p:spPr bwMode="auto">
          <a:xfrm>
            <a:off x="8456613" y="1701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08" name="Text Box 612"/>
          <p:cNvSpPr txBox="1">
            <a:spLocks noChangeArrowheads="1"/>
          </p:cNvSpPr>
          <p:nvPr/>
        </p:nvSpPr>
        <p:spPr bwMode="auto">
          <a:xfrm>
            <a:off x="6772275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09" name="Text Box 613"/>
          <p:cNvSpPr txBox="1">
            <a:spLocks noChangeArrowheads="1"/>
          </p:cNvSpPr>
          <p:nvPr/>
        </p:nvSpPr>
        <p:spPr bwMode="auto">
          <a:xfrm>
            <a:off x="7073900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10" name="Text Box 614"/>
          <p:cNvSpPr txBox="1">
            <a:spLocks noChangeArrowheads="1"/>
          </p:cNvSpPr>
          <p:nvPr/>
        </p:nvSpPr>
        <p:spPr bwMode="auto">
          <a:xfrm>
            <a:off x="7373938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11" name="Text Box 615"/>
          <p:cNvSpPr txBox="1">
            <a:spLocks noChangeArrowheads="1"/>
          </p:cNvSpPr>
          <p:nvPr/>
        </p:nvSpPr>
        <p:spPr bwMode="auto">
          <a:xfrm>
            <a:off x="7675563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12" name="Text Box 616"/>
          <p:cNvSpPr txBox="1">
            <a:spLocks noChangeArrowheads="1"/>
          </p:cNvSpPr>
          <p:nvPr/>
        </p:nvSpPr>
        <p:spPr bwMode="auto">
          <a:xfrm>
            <a:off x="7975600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13" name="Text Box 617"/>
          <p:cNvSpPr txBox="1">
            <a:spLocks noChangeArrowheads="1"/>
          </p:cNvSpPr>
          <p:nvPr/>
        </p:nvSpPr>
        <p:spPr bwMode="auto">
          <a:xfrm>
            <a:off x="8308975" y="19256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14" name="Text Box 618"/>
          <p:cNvSpPr txBox="1">
            <a:spLocks noChangeArrowheads="1"/>
          </p:cNvSpPr>
          <p:nvPr/>
        </p:nvSpPr>
        <p:spPr bwMode="auto">
          <a:xfrm>
            <a:off x="4999038" y="19256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15" name="Text Box 619"/>
          <p:cNvSpPr txBox="1">
            <a:spLocks noChangeArrowheads="1"/>
          </p:cNvSpPr>
          <p:nvPr/>
        </p:nvSpPr>
        <p:spPr bwMode="auto">
          <a:xfrm>
            <a:off x="5300663" y="19256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16" name="Text Box 620"/>
          <p:cNvSpPr txBox="1">
            <a:spLocks noChangeArrowheads="1"/>
          </p:cNvSpPr>
          <p:nvPr/>
        </p:nvSpPr>
        <p:spPr bwMode="auto">
          <a:xfrm>
            <a:off x="5568950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17" name="Text Box 621"/>
          <p:cNvSpPr txBox="1">
            <a:spLocks noChangeArrowheads="1"/>
          </p:cNvSpPr>
          <p:nvPr/>
        </p:nvSpPr>
        <p:spPr bwMode="auto">
          <a:xfrm>
            <a:off x="5870575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18" name="Text Box 622"/>
          <p:cNvSpPr txBox="1">
            <a:spLocks noChangeArrowheads="1"/>
          </p:cNvSpPr>
          <p:nvPr/>
        </p:nvSpPr>
        <p:spPr bwMode="auto">
          <a:xfrm>
            <a:off x="6170613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19" name="Text Box 623"/>
          <p:cNvSpPr txBox="1">
            <a:spLocks noChangeArrowheads="1"/>
          </p:cNvSpPr>
          <p:nvPr/>
        </p:nvSpPr>
        <p:spPr bwMode="auto">
          <a:xfrm>
            <a:off x="6472238" y="19256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20" name="Text Box 624"/>
          <p:cNvSpPr txBox="1">
            <a:spLocks noChangeArrowheads="1"/>
          </p:cNvSpPr>
          <p:nvPr/>
        </p:nvSpPr>
        <p:spPr bwMode="auto">
          <a:xfrm>
            <a:off x="6924675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21" name="Text Box 625"/>
          <p:cNvSpPr txBox="1">
            <a:spLocks noChangeArrowheads="1"/>
          </p:cNvSpPr>
          <p:nvPr/>
        </p:nvSpPr>
        <p:spPr bwMode="auto">
          <a:xfrm>
            <a:off x="7226300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22" name="Text Box 626"/>
          <p:cNvSpPr txBox="1">
            <a:spLocks noChangeArrowheads="1"/>
          </p:cNvSpPr>
          <p:nvPr/>
        </p:nvSpPr>
        <p:spPr bwMode="auto">
          <a:xfrm>
            <a:off x="7526338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23" name="Text Box 627"/>
          <p:cNvSpPr txBox="1">
            <a:spLocks noChangeArrowheads="1"/>
          </p:cNvSpPr>
          <p:nvPr/>
        </p:nvSpPr>
        <p:spPr bwMode="auto">
          <a:xfrm>
            <a:off x="7827963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24" name="Text Box 628"/>
          <p:cNvSpPr txBox="1">
            <a:spLocks noChangeArrowheads="1"/>
          </p:cNvSpPr>
          <p:nvPr/>
        </p:nvSpPr>
        <p:spPr bwMode="auto">
          <a:xfrm>
            <a:off x="8159750" y="21494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25" name="Text Box 629"/>
          <p:cNvSpPr txBox="1">
            <a:spLocks noChangeArrowheads="1"/>
          </p:cNvSpPr>
          <p:nvPr/>
        </p:nvSpPr>
        <p:spPr bwMode="auto">
          <a:xfrm>
            <a:off x="5151438" y="21494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4726" name="Text Box 630"/>
          <p:cNvSpPr txBox="1">
            <a:spLocks noChangeArrowheads="1"/>
          </p:cNvSpPr>
          <p:nvPr/>
        </p:nvSpPr>
        <p:spPr bwMode="auto">
          <a:xfrm>
            <a:off x="5453063" y="21494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27" name="Text Box 631"/>
          <p:cNvSpPr txBox="1">
            <a:spLocks noChangeArrowheads="1"/>
          </p:cNvSpPr>
          <p:nvPr/>
        </p:nvSpPr>
        <p:spPr bwMode="auto">
          <a:xfrm>
            <a:off x="5721350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28" name="Text Box 632"/>
          <p:cNvSpPr txBox="1">
            <a:spLocks noChangeArrowheads="1"/>
          </p:cNvSpPr>
          <p:nvPr/>
        </p:nvSpPr>
        <p:spPr bwMode="auto">
          <a:xfrm>
            <a:off x="6022975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29" name="Text Box 633"/>
          <p:cNvSpPr txBox="1">
            <a:spLocks noChangeArrowheads="1"/>
          </p:cNvSpPr>
          <p:nvPr/>
        </p:nvSpPr>
        <p:spPr bwMode="auto">
          <a:xfrm>
            <a:off x="6323013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30" name="Text Box 634"/>
          <p:cNvSpPr txBox="1">
            <a:spLocks noChangeArrowheads="1"/>
          </p:cNvSpPr>
          <p:nvPr/>
        </p:nvSpPr>
        <p:spPr bwMode="auto">
          <a:xfrm>
            <a:off x="6624638" y="21494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31" name="Text Box 635"/>
          <p:cNvSpPr txBox="1">
            <a:spLocks noChangeArrowheads="1"/>
          </p:cNvSpPr>
          <p:nvPr/>
        </p:nvSpPr>
        <p:spPr bwMode="auto">
          <a:xfrm>
            <a:off x="7077075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190</a:t>
            </a:r>
          </a:p>
        </p:txBody>
      </p:sp>
      <p:sp>
        <p:nvSpPr>
          <p:cNvPr id="4732" name="Text Box 636"/>
          <p:cNvSpPr txBox="1">
            <a:spLocks noChangeArrowheads="1"/>
          </p:cNvSpPr>
          <p:nvPr/>
        </p:nvSpPr>
        <p:spPr bwMode="auto">
          <a:xfrm>
            <a:off x="7378700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33" name="Text Box 637"/>
          <p:cNvSpPr txBox="1">
            <a:spLocks noChangeArrowheads="1"/>
          </p:cNvSpPr>
          <p:nvPr/>
        </p:nvSpPr>
        <p:spPr bwMode="auto">
          <a:xfrm>
            <a:off x="7678738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107</a:t>
            </a:r>
          </a:p>
        </p:txBody>
      </p:sp>
      <p:sp>
        <p:nvSpPr>
          <p:cNvPr id="4734" name="Text Box 638"/>
          <p:cNvSpPr txBox="1">
            <a:spLocks noChangeArrowheads="1"/>
          </p:cNvSpPr>
          <p:nvPr/>
        </p:nvSpPr>
        <p:spPr bwMode="auto">
          <a:xfrm>
            <a:off x="7980363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35" name="Text Box 639"/>
          <p:cNvSpPr txBox="1">
            <a:spLocks noChangeArrowheads="1"/>
          </p:cNvSpPr>
          <p:nvPr/>
        </p:nvSpPr>
        <p:spPr bwMode="auto">
          <a:xfrm>
            <a:off x="5303838" y="23733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36" name="Text Box 640"/>
          <p:cNvSpPr txBox="1">
            <a:spLocks noChangeArrowheads="1"/>
          </p:cNvSpPr>
          <p:nvPr/>
        </p:nvSpPr>
        <p:spPr bwMode="auto">
          <a:xfrm>
            <a:off x="5573713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37" name="Text Box 641"/>
          <p:cNvSpPr txBox="1">
            <a:spLocks noChangeArrowheads="1"/>
          </p:cNvSpPr>
          <p:nvPr/>
        </p:nvSpPr>
        <p:spPr bwMode="auto">
          <a:xfrm>
            <a:off x="5873750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38" name="Text Box 642"/>
          <p:cNvSpPr txBox="1">
            <a:spLocks noChangeArrowheads="1"/>
          </p:cNvSpPr>
          <p:nvPr/>
        </p:nvSpPr>
        <p:spPr bwMode="auto">
          <a:xfrm>
            <a:off x="6175375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39" name="Text Box 643"/>
          <p:cNvSpPr txBox="1">
            <a:spLocks noChangeArrowheads="1"/>
          </p:cNvSpPr>
          <p:nvPr/>
        </p:nvSpPr>
        <p:spPr bwMode="auto">
          <a:xfrm>
            <a:off x="6475413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40" name="Text Box 644"/>
          <p:cNvSpPr txBox="1">
            <a:spLocks noChangeArrowheads="1"/>
          </p:cNvSpPr>
          <p:nvPr/>
        </p:nvSpPr>
        <p:spPr bwMode="auto">
          <a:xfrm>
            <a:off x="6777038" y="23733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41" name="Text Box 645"/>
          <p:cNvSpPr txBox="1">
            <a:spLocks noChangeArrowheads="1"/>
          </p:cNvSpPr>
          <p:nvPr/>
        </p:nvSpPr>
        <p:spPr bwMode="auto">
          <a:xfrm>
            <a:off x="7229475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168</a:t>
            </a:r>
          </a:p>
        </p:txBody>
      </p:sp>
      <p:sp>
        <p:nvSpPr>
          <p:cNvPr id="4742" name="Text Box 646"/>
          <p:cNvSpPr txBox="1">
            <a:spLocks noChangeArrowheads="1"/>
          </p:cNvSpPr>
          <p:nvPr/>
        </p:nvSpPr>
        <p:spPr bwMode="auto">
          <a:xfrm>
            <a:off x="7531100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43" name="Text Box 647"/>
          <p:cNvSpPr txBox="1">
            <a:spLocks noChangeArrowheads="1"/>
          </p:cNvSpPr>
          <p:nvPr/>
        </p:nvSpPr>
        <p:spPr bwMode="auto">
          <a:xfrm>
            <a:off x="7862888" y="25971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44" name="Text Box 648"/>
          <p:cNvSpPr txBox="1">
            <a:spLocks noChangeArrowheads="1"/>
          </p:cNvSpPr>
          <p:nvPr/>
        </p:nvSpPr>
        <p:spPr bwMode="auto">
          <a:xfrm>
            <a:off x="5456238" y="25971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45" name="Text Box 649"/>
          <p:cNvSpPr txBox="1">
            <a:spLocks noChangeArrowheads="1"/>
          </p:cNvSpPr>
          <p:nvPr/>
        </p:nvSpPr>
        <p:spPr bwMode="auto">
          <a:xfrm>
            <a:off x="5726113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46" name="Text Box 650"/>
          <p:cNvSpPr txBox="1">
            <a:spLocks noChangeArrowheads="1"/>
          </p:cNvSpPr>
          <p:nvPr/>
        </p:nvSpPr>
        <p:spPr bwMode="auto">
          <a:xfrm>
            <a:off x="6026150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47" name="Text Box 651"/>
          <p:cNvSpPr txBox="1">
            <a:spLocks noChangeArrowheads="1"/>
          </p:cNvSpPr>
          <p:nvPr/>
        </p:nvSpPr>
        <p:spPr bwMode="auto">
          <a:xfrm>
            <a:off x="6327775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48" name="Text Box 652"/>
          <p:cNvSpPr txBox="1">
            <a:spLocks noChangeArrowheads="1"/>
          </p:cNvSpPr>
          <p:nvPr/>
        </p:nvSpPr>
        <p:spPr bwMode="auto">
          <a:xfrm>
            <a:off x="6627813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49" name="Text Box 653"/>
          <p:cNvSpPr txBox="1">
            <a:spLocks noChangeArrowheads="1"/>
          </p:cNvSpPr>
          <p:nvPr/>
        </p:nvSpPr>
        <p:spPr bwMode="auto">
          <a:xfrm>
            <a:off x="6929438" y="25971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0" name="Text Box 654"/>
          <p:cNvSpPr txBox="1">
            <a:spLocks noChangeArrowheads="1"/>
          </p:cNvSpPr>
          <p:nvPr/>
        </p:nvSpPr>
        <p:spPr bwMode="auto">
          <a:xfrm>
            <a:off x="7381875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1" name="Text Box 655"/>
          <p:cNvSpPr txBox="1">
            <a:spLocks noChangeArrowheads="1"/>
          </p:cNvSpPr>
          <p:nvPr/>
        </p:nvSpPr>
        <p:spPr bwMode="auto">
          <a:xfrm>
            <a:off x="7715250" y="28209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52" name="Text Box 656"/>
          <p:cNvSpPr txBox="1">
            <a:spLocks noChangeArrowheads="1"/>
          </p:cNvSpPr>
          <p:nvPr/>
        </p:nvSpPr>
        <p:spPr bwMode="auto">
          <a:xfrm>
            <a:off x="5576888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3" name="Text Box 657"/>
          <p:cNvSpPr txBox="1">
            <a:spLocks noChangeArrowheads="1"/>
          </p:cNvSpPr>
          <p:nvPr/>
        </p:nvSpPr>
        <p:spPr bwMode="auto">
          <a:xfrm>
            <a:off x="5878513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4" name="Text Box 658"/>
          <p:cNvSpPr txBox="1">
            <a:spLocks noChangeArrowheads="1"/>
          </p:cNvSpPr>
          <p:nvPr/>
        </p:nvSpPr>
        <p:spPr bwMode="auto">
          <a:xfrm>
            <a:off x="6178550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5" name="Text Box 659"/>
          <p:cNvSpPr txBox="1">
            <a:spLocks noChangeArrowheads="1"/>
          </p:cNvSpPr>
          <p:nvPr/>
        </p:nvSpPr>
        <p:spPr bwMode="auto">
          <a:xfrm>
            <a:off x="6480175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6" name="Text Box 660"/>
          <p:cNvSpPr txBox="1">
            <a:spLocks noChangeArrowheads="1"/>
          </p:cNvSpPr>
          <p:nvPr/>
        </p:nvSpPr>
        <p:spPr bwMode="auto">
          <a:xfrm>
            <a:off x="6780213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7" name="Text Box 661"/>
          <p:cNvSpPr txBox="1">
            <a:spLocks noChangeArrowheads="1"/>
          </p:cNvSpPr>
          <p:nvPr/>
        </p:nvSpPr>
        <p:spPr bwMode="auto">
          <a:xfrm>
            <a:off x="7081838" y="28209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8" name="Text Box 662"/>
          <p:cNvSpPr txBox="1">
            <a:spLocks noChangeArrowheads="1"/>
          </p:cNvSpPr>
          <p:nvPr/>
        </p:nvSpPr>
        <p:spPr bwMode="auto">
          <a:xfrm>
            <a:off x="7566025" y="30448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83</a:t>
            </a:r>
          </a:p>
        </p:txBody>
      </p:sp>
      <p:sp>
        <p:nvSpPr>
          <p:cNvPr id="4759" name="Text Box 663"/>
          <p:cNvSpPr txBox="1">
            <a:spLocks noChangeArrowheads="1"/>
          </p:cNvSpPr>
          <p:nvPr/>
        </p:nvSpPr>
        <p:spPr bwMode="auto">
          <a:xfrm>
            <a:off x="5761038" y="30448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60" name="Text Box 664"/>
          <p:cNvSpPr txBox="1">
            <a:spLocks noChangeArrowheads="1"/>
          </p:cNvSpPr>
          <p:nvPr/>
        </p:nvSpPr>
        <p:spPr bwMode="auto">
          <a:xfrm>
            <a:off x="6062663" y="30448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1" name="Text Box 665"/>
          <p:cNvSpPr txBox="1">
            <a:spLocks noChangeArrowheads="1"/>
          </p:cNvSpPr>
          <p:nvPr/>
        </p:nvSpPr>
        <p:spPr bwMode="auto">
          <a:xfrm>
            <a:off x="6330950" y="30448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62" name="Text Box 666"/>
          <p:cNvSpPr txBox="1">
            <a:spLocks noChangeArrowheads="1"/>
          </p:cNvSpPr>
          <p:nvPr/>
        </p:nvSpPr>
        <p:spPr bwMode="auto">
          <a:xfrm>
            <a:off x="6664325" y="30448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3" name="Text Box 667"/>
          <p:cNvSpPr txBox="1">
            <a:spLocks noChangeArrowheads="1"/>
          </p:cNvSpPr>
          <p:nvPr/>
        </p:nvSpPr>
        <p:spPr bwMode="auto">
          <a:xfrm>
            <a:off x="6964363" y="30448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4" name="Text Box 668"/>
          <p:cNvSpPr txBox="1">
            <a:spLocks noChangeArrowheads="1"/>
          </p:cNvSpPr>
          <p:nvPr/>
        </p:nvSpPr>
        <p:spPr bwMode="auto">
          <a:xfrm>
            <a:off x="7265988" y="30448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65" name="Text Box 669"/>
          <p:cNvSpPr txBox="1">
            <a:spLocks noChangeArrowheads="1"/>
          </p:cNvSpPr>
          <p:nvPr/>
        </p:nvSpPr>
        <p:spPr bwMode="auto">
          <a:xfrm>
            <a:off x="6772275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66" name="Text Box 670"/>
          <p:cNvSpPr txBox="1">
            <a:spLocks noChangeArrowheads="1"/>
          </p:cNvSpPr>
          <p:nvPr/>
        </p:nvSpPr>
        <p:spPr bwMode="auto">
          <a:xfrm>
            <a:off x="7073900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67" name="Text Box 671"/>
          <p:cNvSpPr txBox="1">
            <a:spLocks noChangeArrowheads="1"/>
          </p:cNvSpPr>
          <p:nvPr/>
        </p:nvSpPr>
        <p:spPr bwMode="auto">
          <a:xfrm>
            <a:off x="7373938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68" name="Text Box 672"/>
          <p:cNvSpPr txBox="1">
            <a:spLocks noChangeArrowheads="1"/>
          </p:cNvSpPr>
          <p:nvPr/>
        </p:nvSpPr>
        <p:spPr bwMode="auto">
          <a:xfrm>
            <a:off x="7675563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69" name="Text Box 673"/>
          <p:cNvSpPr txBox="1">
            <a:spLocks noChangeArrowheads="1"/>
          </p:cNvSpPr>
          <p:nvPr/>
        </p:nvSpPr>
        <p:spPr bwMode="auto">
          <a:xfrm>
            <a:off x="7975600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70" name="Text Box 674"/>
          <p:cNvSpPr txBox="1">
            <a:spLocks noChangeArrowheads="1"/>
          </p:cNvSpPr>
          <p:nvPr/>
        </p:nvSpPr>
        <p:spPr bwMode="auto">
          <a:xfrm>
            <a:off x="8277225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71" name="Text Box 675"/>
          <p:cNvSpPr txBox="1">
            <a:spLocks noChangeArrowheads="1"/>
          </p:cNvSpPr>
          <p:nvPr/>
        </p:nvSpPr>
        <p:spPr bwMode="auto">
          <a:xfrm>
            <a:off x="4999038" y="14779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72" name="Text Box 676"/>
          <p:cNvSpPr txBox="1">
            <a:spLocks noChangeArrowheads="1"/>
          </p:cNvSpPr>
          <p:nvPr/>
        </p:nvSpPr>
        <p:spPr bwMode="auto">
          <a:xfrm>
            <a:off x="5268913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73" name="Text Box 677"/>
          <p:cNvSpPr txBox="1">
            <a:spLocks noChangeArrowheads="1"/>
          </p:cNvSpPr>
          <p:nvPr/>
        </p:nvSpPr>
        <p:spPr bwMode="auto">
          <a:xfrm>
            <a:off x="5568950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74" name="Text Box 678"/>
          <p:cNvSpPr txBox="1">
            <a:spLocks noChangeArrowheads="1"/>
          </p:cNvSpPr>
          <p:nvPr/>
        </p:nvSpPr>
        <p:spPr bwMode="auto">
          <a:xfrm>
            <a:off x="5870575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75" name="Text Box 679"/>
          <p:cNvSpPr txBox="1">
            <a:spLocks noChangeArrowheads="1"/>
          </p:cNvSpPr>
          <p:nvPr/>
        </p:nvSpPr>
        <p:spPr bwMode="auto">
          <a:xfrm>
            <a:off x="6170613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6" name="Text Box 680"/>
          <p:cNvSpPr txBox="1">
            <a:spLocks noChangeArrowheads="1"/>
          </p:cNvSpPr>
          <p:nvPr/>
        </p:nvSpPr>
        <p:spPr bwMode="auto">
          <a:xfrm>
            <a:off x="6472238" y="14779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77" name="Text Box 681"/>
          <p:cNvSpPr txBox="1">
            <a:spLocks noChangeArrowheads="1"/>
          </p:cNvSpPr>
          <p:nvPr/>
        </p:nvSpPr>
        <p:spPr bwMode="auto">
          <a:xfrm>
            <a:off x="6924675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8" name="Text Box 682"/>
          <p:cNvSpPr txBox="1">
            <a:spLocks noChangeArrowheads="1"/>
          </p:cNvSpPr>
          <p:nvPr/>
        </p:nvSpPr>
        <p:spPr bwMode="auto">
          <a:xfrm>
            <a:off x="7226300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9" name="Text Box 683"/>
          <p:cNvSpPr txBox="1">
            <a:spLocks noChangeArrowheads="1"/>
          </p:cNvSpPr>
          <p:nvPr/>
        </p:nvSpPr>
        <p:spPr bwMode="auto">
          <a:xfrm>
            <a:off x="7526338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0" name="Text Box 684"/>
          <p:cNvSpPr txBox="1">
            <a:spLocks noChangeArrowheads="1"/>
          </p:cNvSpPr>
          <p:nvPr/>
        </p:nvSpPr>
        <p:spPr bwMode="auto">
          <a:xfrm>
            <a:off x="7827963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81" name="Text Box 685"/>
          <p:cNvSpPr txBox="1">
            <a:spLocks noChangeArrowheads="1"/>
          </p:cNvSpPr>
          <p:nvPr/>
        </p:nvSpPr>
        <p:spPr bwMode="auto">
          <a:xfrm>
            <a:off x="8128000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82" name="Text Box 686"/>
          <p:cNvSpPr txBox="1">
            <a:spLocks noChangeArrowheads="1"/>
          </p:cNvSpPr>
          <p:nvPr/>
        </p:nvSpPr>
        <p:spPr bwMode="auto">
          <a:xfrm>
            <a:off x="5119688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83" name="Text Box 687"/>
          <p:cNvSpPr txBox="1">
            <a:spLocks noChangeArrowheads="1"/>
          </p:cNvSpPr>
          <p:nvPr/>
        </p:nvSpPr>
        <p:spPr bwMode="auto">
          <a:xfrm>
            <a:off x="5421313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84" name="Text Box 688"/>
          <p:cNvSpPr txBox="1">
            <a:spLocks noChangeArrowheads="1"/>
          </p:cNvSpPr>
          <p:nvPr/>
        </p:nvSpPr>
        <p:spPr bwMode="auto">
          <a:xfrm>
            <a:off x="5721350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85" name="Text Box 689"/>
          <p:cNvSpPr txBox="1">
            <a:spLocks noChangeArrowheads="1"/>
          </p:cNvSpPr>
          <p:nvPr/>
        </p:nvSpPr>
        <p:spPr bwMode="auto">
          <a:xfrm>
            <a:off x="6022975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6" name="Text Box 690"/>
          <p:cNvSpPr txBox="1">
            <a:spLocks noChangeArrowheads="1"/>
          </p:cNvSpPr>
          <p:nvPr/>
        </p:nvSpPr>
        <p:spPr bwMode="auto">
          <a:xfrm>
            <a:off x="6323013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7" name="Text Box 691"/>
          <p:cNvSpPr txBox="1">
            <a:spLocks noChangeArrowheads="1"/>
          </p:cNvSpPr>
          <p:nvPr/>
        </p:nvSpPr>
        <p:spPr bwMode="auto">
          <a:xfrm>
            <a:off x="6624638" y="12541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8" name="Text Box 692"/>
          <p:cNvSpPr txBox="1">
            <a:spLocks noChangeArrowheads="1"/>
          </p:cNvSpPr>
          <p:nvPr/>
        </p:nvSpPr>
        <p:spPr bwMode="auto">
          <a:xfrm>
            <a:off x="7077075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9" name="Text Box 693"/>
          <p:cNvSpPr txBox="1">
            <a:spLocks noChangeArrowheads="1"/>
          </p:cNvSpPr>
          <p:nvPr/>
        </p:nvSpPr>
        <p:spPr bwMode="auto">
          <a:xfrm>
            <a:off x="7378700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90" name="Text Box 694"/>
          <p:cNvSpPr txBox="1">
            <a:spLocks noChangeArrowheads="1"/>
          </p:cNvSpPr>
          <p:nvPr/>
        </p:nvSpPr>
        <p:spPr bwMode="auto">
          <a:xfrm>
            <a:off x="7678738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1" name="Text Box 695"/>
          <p:cNvSpPr txBox="1">
            <a:spLocks noChangeArrowheads="1"/>
          </p:cNvSpPr>
          <p:nvPr/>
        </p:nvSpPr>
        <p:spPr bwMode="auto">
          <a:xfrm>
            <a:off x="7980363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2" name="Text Box 696"/>
          <p:cNvSpPr txBox="1">
            <a:spLocks noChangeArrowheads="1"/>
          </p:cNvSpPr>
          <p:nvPr/>
        </p:nvSpPr>
        <p:spPr bwMode="auto">
          <a:xfrm>
            <a:off x="5272088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3" name="Text Box 697"/>
          <p:cNvSpPr txBox="1">
            <a:spLocks noChangeArrowheads="1"/>
          </p:cNvSpPr>
          <p:nvPr/>
        </p:nvSpPr>
        <p:spPr bwMode="auto">
          <a:xfrm>
            <a:off x="5573713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4" name="Text Box 698"/>
          <p:cNvSpPr txBox="1">
            <a:spLocks noChangeArrowheads="1"/>
          </p:cNvSpPr>
          <p:nvPr/>
        </p:nvSpPr>
        <p:spPr bwMode="auto">
          <a:xfrm>
            <a:off x="5873750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5" name="Text Box 699"/>
          <p:cNvSpPr txBox="1">
            <a:spLocks noChangeArrowheads="1"/>
          </p:cNvSpPr>
          <p:nvPr/>
        </p:nvSpPr>
        <p:spPr bwMode="auto">
          <a:xfrm>
            <a:off x="6175375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6" name="Text Box 700"/>
          <p:cNvSpPr txBox="1">
            <a:spLocks noChangeArrowheads="1"/>
          </p:cNvSpPr>
          <p:nvPr/>
        </p:nvSpPr>
        <p:spPr bwMode="auto">
          <a:xfrm>
            <a:off x="6475413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7" name="Text Box 701"/>
          <p:cNvSpPr txBox="1">
            <a:spLocks noChangeArrowheads="1"/>
          </p:cNvSpPr>
          <p:nvPr/>
        </p:nvSpPr>
        <p:spPr bwMode="auto">
          <a:xfrm>
            <a:off x="6777038" y="10302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8" name="Text Box 702"/>
          <p:cNvSpPr txBox="1">
            <a:spLocks noChangeArrowheads="1"/>
          </p:cNvSpPr>
          <p:nvPr/>
        </p:nvSpPr>
        <p:spPr bwMode="auto">
          <a:xfrm>
            <a:off x="7229475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9" name="Text Box 703"/>
          <p:cNvSpPr txBox="1">
            <a:spLocks noChangeArrowheads="1"/>
          </p:cNvSpPr>
          <p:nvPr/>
        </p:nvSpPr>
        <p:spPr bwMode="auto">
          <a:xfrm>
            <a:off x="7531100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0" name="Text Box 704"/>
          <p:cNvSpPr txBox="1">
            <a:spLocks noChangeArrowheads="1"/>
          </p:cNvSpPr>
          <p:nvPr/>
        </p:nvSpPr>
        <p:spPr bwMode="auto">
          <a:xfrm>
            <a:off x="7831138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1" name="Text Box 705"/>
          <p:cNvSpPr txBox="1">
            <a:spLocks noChangeArrowheads="1"/>
          </p:cNvSpPr>
          <p:nvPr/>
        </p:nvSpPr>
        <p:spPr bwMode="auto">
          <a:xfrm>
            <a:off x="5457825" y="8064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802" name="Text Box 706"/>
          <p:cNvSpPr txBox="1">
            <a:spLocks noChangeArrowheads="1"/>
          </p:cNvSpPr>
          <p:nvPr/>
        </p:nvSpPr>
        <p:spPr bwMode="auto">
          <a:xfrm>
            <a:off x="5757863" y="80645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03" name="Text Box 707"/>
          <p:cNvSpPr txBox="1">
            <a:spLocks noChangeArrowheads="1"/>
          </p:cNvSpPr>
          <p:nvPr/>
        </p:nvSpPr>
        <p:spPr bwMode="auto">
          <a:xfrm>
            <a:off x="6026150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4" name="Text Box 708"/>
          <p:cNvSpPr txBox="1">
            <a:spLocks noChangeArrowheads="1"/>
          </p:cNvSpPr>
          <p:nvPr/>
        </p:nvSpPr>
        <p:spPr bwMode="auto">
          <a:xfrm>
            <a:off x="6327775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5" name="Text Box 709"/>
          <p:cNvSpPr txBox="1">
            <a:spLocks noChangeArrowheads="1"/>
          </p:cNvSpPr>
          <p:nvPr/>
        </p:nvSpPr>
        <p:spPr bwMode="auto">
          <a:xfrm>
            <a:off x="6627813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6" name="Text Box 710"/>
          <p:cNvSpPr txBox="1">
            <a:spLocks noChangeArrowheads="1"/>
          </p:cNvSpPr>
          <p:nvPr/>
        </p:nvSpPr>
        <p:spPr bwMode="auto">
          <a:xfrm>
            <a:off x="6929438" y="80645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7" name="Text Box 711"/>
          <p:cNvSpPr txBox="1">
            <a:spLocks noChangeArrowheads="1"/>
          </p:cNvSpPr>
          <p:nvPr/>
        </p:nvSpPr>
        <p:spPr bwMode="auto">
          <a:xfrm>
            <a:off x="7381875" y="5826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808" name="Text Box 712"/>
          <p:cNvSpPr txBox="1">
            <a:spLocks noChangeArrowheads="1"/>
          </p:cNvSpPr>
          <p:nvPr/>
        </p:nvSpPr>
        <p:spPr bwMode="auto">
          <a:xfrm>
            <a:off x="7683500" y="5826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09" name="Text Box 713"/>
          <p:cNvSpPr txBox="1">
            <a:spLocks noChangeArrowheads="1"/>
          </p:cNvSpPr>
          <p:nvPr/>
        </p:nvSpPr>
        <p:spPr bwMode="auto">
          <a:xfrm>
            <a:off x="5608638" y="5826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0" name="Text Box 714"/>
          <p:cNvSpPr txBox="1">
            <a:spLocks noChangeArrowheads="1"/>
          </p:cNvSpPr>
          <p:nvPr/>
        </p:nvSpPr>
        <p:spPr bwMode="auto">
          <a:xfrm>
            <a:off x="5910263" y="5826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11" name="Text Box 715"/>
          <p:cNvSpPr txBox="1">
            <a:spLocks noChangeArrowheads="1"/>
          </p:cNvSpPr>
          <p:nvPr/>
        </p:nvSpPr>
        <p:spPr bwMode="auto">
          <a:xfrm>
            <a:off x="6178550" y="5826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2" name="Text Box 716"/>
          <p:cNvSpPr txBox="1">
            <a:spLocks noChangeArrowheads="1"/>
          </p:cNvSpPr>
          <p:nvPr/>
        </p:nvSpPr>
        <p:spPr bwMode="auto">
          <a:xfrm>
            <a:off x="6480175" y="5826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3" name="Text Box 717"/>
          <p:cNvSpPr txBox="1">
            <a:spLocks noChangeArrowheads="1"/>
          </p:cNvSpPr>
          <p:nvPr/>
        </p:nvSpPr>
        <p:spPr bwMode="auto">
          <a:xfrm>
            <a:off x="6780213" y="5826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4" name="Text Box 718"/>
          <p:cNvSpPr txBox="1">
            <a:spLocks noChangeArrowheads="1"/>
          </p:cNvSpPr>
          <p:nvPr/>
        </p:nvSpPr>
        <p:spPr bwMode="auto">
          <a:xfrm>
            <a:off x="7081838" y="5826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15" name="Text Box 719"/>
          <p:cNvSpPr txBox="1">
            <a:spLocks noChangeArrowheads="1"/>
          </p:cNvSpPr>
          <p:nvPr/>
        </p:nvSpPr>
        <p:spPr bwMode="auto">
          <a:xfrm>
            <a:off x="7566025" y="3587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6" name="Text Box 720"/>
          <p:cNvSpPr txBox="1">
            <a:spLocks noChangeArrowheads="1"/>
          </p:cNvSpPr>
          <p:nvPr/>
        </p:nvSpPr>
        <p:spPr bwMode="auto">
          <a:xfrm>
            <a:off x="5761038" y="3587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7" name="Text Box 721"/>
          <p:cNvSpPr txBox="1">
            <a:spLocks noChangeArrowheads="1"/>
          </p:cNvSpPr>
          <p:nvPr/>
        </p:nvSpPr>
        <p:spPr bwMode="auto">
          <a:xfrm>
            <a:off x="6030913" y="3587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8" name="Text Box 722"/>
          <p:cNvSpPr txBox="1">
            <a:spLocks noChangeArrowheads="1"/>
          </p:cNvSpPr>
          <p:nvPr/>
        </p:nvSpPr>
        <p:spPr bwMode="auto">
          <a:xfrm>
            <a:off x="6330950" y="3587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19" name="Text Box 723"/>
          <p:cNvSpPr txBox="1">
            <a:spLocks noChangeArrowheads="1"/>
          </p:cNvSpPr>
          <p:nvPr/>
        </p:nvSpPr>
        <p:spPr bwMode="auto">
          <a:xfrm>
            <a:off x="6664325" y="3587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20" name="Text Box 724"/>
          <p:cNvSpPr txBox="1">
            <a:spLocks noChangeArrowheads="1"/>
          </p:cNvSpPr>
          <p:nvPr/>
        </p:nvSpPr>
        <p:spPr bwMode="auto">
          <a:xfrm>
            <a:off x="6964363" y="3587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21" name="Text Box 725"/>
          <p:cNvSpPr txBox="1">
            <a:spLocks noChangeArrowheads="1"/>
          </p:cNvSpPr>
          <p:nvPr/>
        </p:nvSpPr>
        <p:spPr bwMode="auto">
          <a:xfrm>
            <a:off x="7234238" y="35877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graphicFrame>
        <p:nvGraphicFramePr>
          <p:cNvPr id="4823" name="Object 727"/>
          <p:cNvGraphicFramePr>
            <a:graphicFrameLocks noChangeAspect="1"/>
          </p:cNvGraphicFramePr>
          <p:nvPr/>
        </p:nvGraphicFramePr>
        <p:xfrm>
          <a:off x="2382838" y="4376738"/>
          <a:ext cx="3108325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ビットマップ イメージ" r:id="rId6" imgW="2049958" imgH="1600339" progId="Paint.Picture">
                  <p:embed/>
                </p:oleObj>
              </mc:Choice>
              <mc:Fallback>
                <p:oleObj name="ビットマップ イメージ" r:id="rId6" imgW="2049958" imgH="1600339" progId="Paint.Picture">
                  <p:embed/>
                  <p:pic>
                    <p:nvPicPr>
                      <p:cNvPr id="0" name="Object 7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8" y="4376738"/>
                        <a:ext cx="3108325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4" name="Text Box 728"/>
          <p:cNvSpPr txBox="1">
            <a:spLocks noChangeArrowheads="1"/>
          </p:cNvSpPr>
          <p:nvPr/>
        </p:nvSpPr>
        <p:spPr bwMode="auto">
          <a:xfrm>
            <a:off x="106363" y="228600"/>
            <a:ext cx="941387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>
                <a:ea typeface="ＭＳ Ｐゴシック" panose="020B0600070205080204" pitchFamily="50" charset="-128"/>
              </a:rPr>
              <a:t>色合い</a:t>
            </a:r>
          </a:p>
        </p:txBody>
      </p:sp>
      <p:sp>
        <p:nvSpPr>
          <p:cNvPr id="4825" name="Text Box 729"/>
          <p:cNvSpPr txBox="1">
            <a:spLocks noChangeArrowheads="1"/>
          </p:cNvSpPr>
          <p:nvPr/>
        </p:nvSpPr>
        <p:spPr bwMode="auto">
          <a:xfrm>
            <a:off x="4716463" y="223838"/>
            <a:ext cx="862012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>
                <a:ea typeface="ＭＳ Ｐゴシック" panose="020B0600070205080204" pitchFamily="50" charset="-128"/>
              </a:rPr>
              <a:t>明るさ</a:t>
            </a:r>
          </a:p>
        </p:txBody>
      </p:sp>
      <p:sp>
        <p:nvSpPr>
          <p:cNvPr id="4826" name="Text Box 730"/>
          <p:cNvSpPr txBox="1">
            <a:spLocks noChangeArrowheads="1"/>
          </p:cNvSpPr>
          <p:nvPr/>
        </p:nvSpPr>
        <p:spPr bwMode="auto">
          <a:xfrm>
            <a:off x="1492250" y="4376738"/>
            <a:ext cx="896938" cy="406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>
                <a:ea typeface="ＭＳ Ｐゴシック" panose="020B0600070205080204" pitchFamily="50" charset="-128"/>
              </a:rPr>
              <a:t>鮮かさ</a:t>
            </a:r>
          </a:p>
        </p:txBody>
      </p:sp>
      <p:sp>
        <p:nvSpPr>
          <p:cNvPr id="4827" name="Oval 731"/>
          <p:cNvSpPr>
            <a:spLocks noChangeArrowheads="1"/>
          </p:cNvSpPr>
          <p:nvPr/>
        </p:nvSpPr>
        <p:spPr bwMode="auto">
          <a:xfrm>
            <a:off x="2944813" y="5505450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29" name="Rectangle 733"/>
          <p:cNvSpPr>
            <a:spLocks noChangeArrowheads="1"/>
          </p:cNvSpPr>
          <p:nvPr/>
        </p:nvSpPr>
        <p:spPr bwMode="auto">
          <a:xfrm>
            <a:off x="2846388" y="6034088"/>
            <a:ext cx="130175" cy="130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0" name="Freeform 734"/>
          <p:cNvSpPr>
            <a:spLocks/>
          </p:cNvSpPr>
          <p:nvPr/>
        </p:nvSpPr>
        <p:spPr bwMode="auto">
          <a:xfrm>
            <a:off x="3055938" y="6365875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1" name="Freeform 735"/>
          <p:cNvSpPr>
            <a:spLocks/>
          </p:cNvSpPr>
          <p:nvPr/>
        </p:nvSpPr>
        <p:spPr bwMode="auto">
          <a:xfrm>
            <a:off x="4795838" y="4810125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2" name="Oval 736"/>
          <p:cNvSpPr>
            <a:spLocks noChangeArrowheads="1"/>
          </p:cNvSpPr>
          <p:nvPr/>
        </p:nvSpPr>
        <p:spPr bwMode="auto">
          <a:xfrm>
            <a:off x="3413125" y="4819650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3" name="Oval 737"/>
          <p:cNvSpPr>
            <a:spLocks noChangeArrowheads="1"/>
          </p:cNvSpPr>
          <p:nvPr/>
        </p:nvSpPr>
        <p:spPr bwMode="auto">
          <a:xfrm>
            <a:off x="4572000" y="4822825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4" name="Oval 738"/>
          <p:cNvSpPr>
            <a:spLocks noChangeArrowheads="1"/>
          </p:cNvSpPr>
          <p:nvPr/>
        </p:nvSpPr>
        <p:spPr bwMode="auto">
          <a:xfrm>
            <a:off x="4792663" y="5854700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5" name="Oval 739"/>
          <p:cNvSpPr>
            <a:spLocks noChangeArrowheads="1"/>
          </p:cNvSpPr>
          <p:nvPr/>
        </p:nvSpPr>
        <p:spPr bwMode="auto">
          <a:xfrm>
            <a:off x="5867400" y="4800600"/>
            <a:ext cx="150813" cy="150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6" name="Freeform 740"/>
          <p:cNvSpPr>
            <a:spLocks/>
          </p:cNvSpPr>
          <p:nvPr/>
        </p:nvSpPr>
        <p:spPr bwMode="auto">
          <a:xfrm>
            <a:off x="2708275" y="5154613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7" name="Freeform 741"/>
          <p:cNvSpPr>
            <a:spLocks/>
          </p:cNvSpPr>
          <p:nvPr/>
        </p:nvSpPr>
        <p:spPr bwMode="auto">
          <a:xfrm>
            <a:off x="2825750" y="4983163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8" name="Oval 742"/>
          <p:cNvSpPr>
            <a:spLocks noChangeArrowheads="1"/>
          </p:cNvSpPr>
          <p:nvPr/>
        </p:nvSpPr>
        <p:spPr bwMode="auto">
          <a:xfrm>
            <a:off x="3649663" y="4468813"/>
            <a:ext cx="150812" cy="150812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9" name="Freeform 743"/>
          <p:cNvSpPr>
            <a:spLocks/>
          </p:cNvSpPr>
          <p:nvPr/>
        </p:nvSpPr>
        <p:spPr bwMode="auto">
          <a:xfrm>
            <a:off x="3408363" y="4460875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0" name="Freeform 744"/>
          <p:cNvSpPr>
            <a:spLocks/>
          </p:cNvSpPr>
          <p:nvPr/>
        </p:nvSpPr>
        <p:spPr bwMode="auto">
          <a:xfrm>
            <a:off x="4681538" y="4629150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1" name="Freeform 745"/>
          <p:cNvSpPr>
            <a:spLocks/>
          </p:cNvSpPr>
          <p:nvPr/>
        </p:nvSpPr>
        <p:spPr bwMode="auto">
          <a:xfrm>
            <a:off x="4910138" y="6011863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2" name="Freeform 746"/>
          <p:cNvSpPr>
            <a:spLocks/>
          </p:cNvSpPr>
          <p:nvPr/>
        </p:nvSpPr>
        <p:spPr bwMode="auto">
          <a:xfrm>
            <a:off x="5862638" y="5100638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3" name="Freeform 747"/>
          <p:cNvSpPr>
            <a:spLocks/>
          </p:cNvSpPr>
          <p:nvPr/>
        </p:nvSpPr>
        <p:spPr bwMode="auto">
          <a:xfrm>
            <a:off x="5867400" y="5715000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4" name="Rectangle 748"/>
          <p:cNvSpPr>
            <a:spLocks noChangeArrowheads="1"/>
          </p:cNvSpPr>
          <p:nvPr/>
        </p:nvSpPr>
        <p:spPr bwMode="auto">
          <a:xfrm>
            <a:off x="5883275" y="5414963"/>
            <a:ext cx="130175" cy="13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45" name="Text Box 749"/>
          <p:cNvSpPr txBox="1">
            <a:spLocks noChangeArrowheads="1"/>
          </p:cNvSpPr>
          <p:nvPr/>
        </p:nvSpPr>
        <p:spPr bwMode="auto">
          <a:xfrm>
            <a:off x="6172200" y="47244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846" name="Text Box 750"/>
          <p:cNvSpPr txBox="1">
            <a:spLocks noChangeArrowheads="1"/>
          </p:cNvSpPr>
          <p:nvPr/>
        </p:nvSpPr>
        <p:spPr bwMode="auto">
          <a:xfrm>
            <a:off x="6172200" y="50292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47" name="Text Box 751"/>
          <p:cNvSpPr txBox="1">
            <a:spLocks noChangeArrowheads="1"/>
          </p:cNvSpPr>
          <p:nvPr/>
        </p:nvSpPr>
        <p:spPr bwMode="auto">
          <a:xfrm>
            <a:off x="6172200" y="53340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848" name="Text Box 752"/>
          <p:cNvSpPr txBox="1">
            <a:spLocks noChangeArrowheads="1"/>
          </p:cNvSpPr>
          <p:nvPr/>
        </p:nvSpPr>
        <p:spPr bwMode="auto">
          <a:xfrm>
            <a:off x="6172200" y="56388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49" name="Text Box 753"/>
          <p:cNvSpPr txBox="1">
            <a:spLocks noChangeArrowheads="1"/>
          </p:cNvSpPr>
          <p:nvPr/>
        </p:nvSpPr>
        <p:spPr bwMode="auto">
          <a:xfrm>
            <a:off x="5770563" y="6002338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その他の場所は</a:t>
            </a:r>
            <a:r>
              <a:rPr lang="ja-JP" altLang="en-US" sz="1400">
                <a:ea typeface="ＭＳ Ｐゴシック" panose="020B0600070205080204" pitchFamily="50" charset="-128"/>
              </a:rPr>
              <a:t> </a:t>
            </a:r>
            <a:r>
              <a:rPr lang="en-US" altLang="ja-JP" sz="1400">
                <a:ea typeface="ＭＳ Ｐゴシック" panose="020B0600070205080204" pitchFamily="50" charset="-128"/>
              </a:rPr>
              <a:t>255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30238" y="900113"/>
            <a:ext cx="5541962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10334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6811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23288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9765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34337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8909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43481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8053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30000"/>
              </a:lnSpc>
            </a:pPr>
            <a:r>
              <a:rPr lang="ja-JP" altLang="en-US" sz="1200">
                <a:ea typeface="ＭＳ 明朝" panose="02020609040205080304" pitchFamily="17" charset="-128"/>
              </a:rPr>
              <a:t>課題</a:t>
            </a:r>
          </a:p>
          <a:p>
            <a:pPr>
              <a:lnSpc>
                <a:spcPct val="130000"/>
              </a:lnSpc>
            </a:pPr>
            <a:endParaRPr lang="ja-JP" altLang="en-US" sz="1200">
              <a:ea typeface="ＭＳ 明朝" panose="02020609040205080304" pitchFamily="17" charset="-128"/>
            </a:endParaRP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 altLang="en-US" sz="1200">
                <a:ea typeface="ＭＳ 明朝" panose="02020609040205080304" pitchFamily="17" charset="-128"/>
              </a:rPr>
              <a:t>色合い </a:t>
            </a:r>
            <a:r>
              <a:rPr lang="en-US" altLang="ja-JP" sz="1200">
                <a:ea typeface="ＭＳ 明朝" panose="02020609040205080304" pitchFamily="17" charset="-128"/>
              </a:rPr>
              <a:t>100</a:t>
            </a:r>
            <a:r>
              <a:rPr lang="ja-JP" altLang="en-US" sz="1200">
                <a:ea typeface="ＭＳ 明朝" panose="02020609040205080304" pitchFamily="17" charset="-128"/>
              </a:rPr>
              <a:t>、明るさ </a:t>
            </a:r>
            <a:r>
              <a:rPr lang="en-US" altLang="ja-JP" sz="1200">
                <a:ea typeface="ＭＳ 明朝" panose="02020609040205080304" pitchFamily="17" charset="-128"/>
              </a:rPr>
              <a:t>128</a:t>
            </a:r>
            <a:r>
              <a:rPr lang="ja-JP" altLang="en-US" sz="1200">
                <a:ea typeface="ＭＳ 明朝" panose="02020609040205080304" pitchFamily="17" charset="-128"/>
              </a:rPr>
              <a:t>、鮮かさ </a:t>
            </a:r>
            <a:r>
              <a:rPr lang="en-US" altLang="ja-JP" sz="1200">
                <a:ea typeface="ＭＳ 明朝" panose="02020609040205080304" pitchFamily="17" charset="-128"/>
              </a:rPr>
              <a:t>255  </a:t>
            </a:r>
            <a:r>
              <a:rPr lang="ja-JP" altLang="en-US" sz="1200">
                <a:ea typeface="ＭＳ 明朝" panose="02020609040205080304" pitchFamily="17" charset="-128"/>
              </a:rPr>
              <a:t>の色は </a:t>
            </a:r>
            <a:r>
              <a:rPr lang="en-US" altLang="ja-JP" sz="1200">
                <a:ea typeface="ＭＳ 明朝" panose="02020609040205080304" pitchFamily="17" charset="-128"/>
              </a:rPr>
              <a:t>R = 1, G = 255, B = 92 </a:t>
            </a:r>
            <a:r>
              <a:rPr lang="ja-JP" altLang="en-US" sz="1200">
                <a:ea typeface="ＭＳ 明朝" panose="02020609040205080304" pitchFamily="17" charset="-128"/>
              </a:rPr>
              <a:t>です。この色に対して、明るさを </a:t>
            </a:r>
            <a:r>
              <a:rPr lang="en-US" altLang="ja-JP" sz="1200">
                <a:ea typeface="ＭＳ 明朝" panose="02020609040205080304" pitchFamily="17" charset="-128"/>
              </a:rPr>
              <a:t>200</a:t>
            </a:r>
            <a:r>
              <a:rPr lang="ja-JP" altLang="en-US" sz="1200">
                <a:ea typeface="ＭＳ 明朝" panose="02020609040205080304" pitchFamily="17" charset="-128"/>
              </a:rPr>
              <a:t>、鮮やかさを </a:t>
            </a:r>
            <a:r>
              <a:rPr lang="en-US" altLang="ja-JP" sz="1200">
                <a:ea typeface="ＭＳ 明朝" panose="02020609040205080304" pitchFamily="17" charset="-128"/>
              </a:rPr>
              <a:t>100 </a:t>
            </a:r>
            <a:r>
              <a:rPr lang="ja-JP" altLang="en-US" sz="1200">
                <a:ea typeface="ＭＳ 明朝" panose="02020609040205080304" pitchFamily="17" charset="-128"/>
              </a:rPr>
              <a:t>にすると、</a:t>
            </a:r>
            <a:r>
              <a:rPr lang="en-US" altLang="ja-JP" sz="1200">
                <a:ea typeface="ＭＳ 明朝" panose="02020609040205080304" pitchFamily="17" charset="-128"/>
              </a:rPr>
              <a:t>R, G, B </a:t>
            </a:r>
            <a:r>
              <a:rPr lang="ja-JP" altLang="en-US" sz="1200">
                <a:ea typeface="ＭＳ 明朝" panose="02020609040205080304" pitchFamily="17" charset="-128"/>
              </a:rPr>
              <a:t>の値はいくらになりますか。数式を用いて説明しなさい。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endParaRPr lang="ja-JP" altLang="en-US" sz="1200">
              <a:ea typeface="ＭＳ 明朝" panose="02020609040205080304" pitchFamily="17" charset="-128"/>
            </a:endParaRP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 altLang="en-US" sz="1200">
                <a:ea typeface="ＭＳ 明朝" panose="02020609040205080304" pitchFamily="17" charset="-128"/>
              </a:rPr>
              <a:t>黄色（赤と緑を混合）に青色を加えてゆくと、色はどのように変化してゆきますか。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endParaRPr lang="ja-JP" altLang="en-US" sz="1200">
              <a:ea typeface="ＭＳ 明朝" panose="02020609040205080304" pitchFamily="17" charset="-128"/>
            </a:endParaRP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 altLang="en-US" sz="1200">
                <a:ea typeface="ＭＳ 明朝" panose="02020609040205080304" pitchFamily="17" charset="-128"/>
              </a:rPr>
              <a:t>「はだいろ」「茶色」「黄土色」「ピンク」を作りなさい。左記の色で塗りつぶした図形を描き、その横に「</a:t>
            </a:r>
            <a:r>
              <a:rPr lang="en-US" altLang="ja-JP" sz="1200">
                <a:ea typeface="ＭＳ 明朝" panose="02020609040205080304" pitchFamily="17" charset="-128"/>
              </a:rPr>
              <a:t>RGB </a:t>
            </a:r>
            <a:r>
              <a:rPr lang="ja-JP" altLang="en-US" sz="1200">
                <a:ea typeface="ＭＳ 明朝" panose="02020609040205080304" pitchFamily="17" charset="-128"/>
              </a:rPr>
              <a:t>値」と「色合い、鮮かさ、明るさ」の値を示しなさい。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553</Words>
  <Application>Microsoft Office PowerPoint</Application>
  <PresentationFormat>画面に合わせる (4:3)</PresentationFormat>
  <Paragraphs>333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Times New Roman</vt:lpstr>
      <vt:lpstr>ＭＳ Ｐゴシック</vt:lpstr>
      <vt:lpstr>ＭＳ Ｐ明朝</vt:lpstr>
      <vt:lpstr>ＭＳ 明朝</vt:lpstr>
      <vt:lpstr>標準デザイン</vt:lpstr>
      <vt:lpstr>ビットマップ イメージ</vt:lpstr>
      <vt:lpstr>Microsoft Excel 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大阪府立大学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薮　哲郎</dc:creator>
  <cp:lastModifiedBy>yabu</cp:lastModifiedBy>
  <cp:revision>50</cp:revision>
  <dcterms:created xsi:type="dcterms:W3CDTF">2002-10-23T04:42:28Z</dcterms:created>
  <dcterms:modified xsi:type="dcterms:W3CDTF">2016-01-06T10:56:14Z</dcterms:modified>
</cp:coreProperties>
</file>