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80" r:id="rId4"/>
    <p:sldId id="330" r:id="rId5"/>
    <p:sldId id="283" r:id="rId6"/>
    <p:sldId id="332" r:id="rId7"/>
    <p:sldId id="339" r:id="rId8"/>
    <p:sldId id="338" r:id="rId9"/>
    <p:sldId id="286" r:id="rId10"/>
    <p:sldId id="288" r:id="rId11"/>
    <p:sldId id="334" r:id="rId12"/>
    <p:sldId id="287" r:id="rId13"/>
    <p:sldId id="307" r:id="rId14"/>
    <p:sldId id="290" r:id="rId15"/>
    <p:sldId id="326" r:id="rId16"/>
    <p:sldId id="302" r:id="rId17"/>
    <p:sldId id="303" r:id="rId18"/>
    <p:sldId id="291" r:id="rId19"/>
    <p:sldId id="335" r:id="rId20"/>
    <p:sldId id="294" r:id="rId21"/>
    <p:sldId id="295" r:id="rId22"/>
    <p:sldId id="336" r:id="rId23"/>
    <p:sldId id="292" r:id="rId24"/>
    <p:sldId id="293" r:id="rId25"/>
    <p:sldId id="344" r:id="rId26"/>
    <p:sldId id="296" r:id="rId27"/>
    <p:sldId id="337" r:id="rId28"/>
    <p:sldId id="340" r:id="rId29"/>
    <p:sldId id="312" r:id="rId30"/>
    <p:sldId id="305" r:id="rId31"/>
    <p:sldId id="311" r:id="rId32"/>
    <p:sldId id="341" r:id="rId33"/>
    <p:sldId id="297" r:id="rId34"/>
    <p:sldId id="323" r:id="rId35"/>
    <p:sldId id="298" r:id="rId36"/>
    <p:sldId id="324" r:id="rId37"/>
    <p:sldId id="308" r:id="rId38"/>
    <p:sldId id="313" r:id="rId39"/>
    <p:sldId id="299" r:id="rId40"/>
    <p:sldId id="325" r:id="rId41"/>
    <p:sldId id="342" r:id="rId42"/>
    <p:sldId id="343" r:id="rId43"/>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4" pos="6788" userDrawn="1">
          <p15:clr>
            <a:srgbClr val="A4A3A4"/>
          </p15:clr>
        </p15:guide>
        <p15:guide id="45" orient="horz" pos="2160" userDrawn="1">
          <p15:clr>
            <a:srgbClr val="A4A3A4"/>
          </p15:clr>
        </p15:guide>
        <p15:guide id="49" pos="892" userDrawn="1">
          <p15:clr>
            <a:srgbClr val="A4A3A4"/>
          </p15:clr>
        </p15:guide>
        <p15:guide id="50"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8C8C8"/>
    <a:srgbClr val="E4E4E4"/>
    <a:srgbClr val="F8F8F8"/>
    <a:srgbClr val="FFC901"/>
    <a:srgbClr val="FFF2D5"/>
    <a:srgbClr val="FFFFCD"/>
    <a:srgbClr val="FFFF7D"/>
    <a:srgbClr val="FFFFEB"/>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41" autoAdjust="0"/>
    <p:restoredTop sz="93447" autoAdjust="0"/>
  </p:normalViewPr>
  <p:slideViewPr>
    <p:cSldViewPr snapToGrid="0" showGuides="1">
      <p:cViewPr varScale="1">
        <p:scale>
          <a:sx n="93" d="100"/>
          <a:sy n="93" d="100"/>
        </p:scale>
        <p:origin x="250" y="67"/>
      </p:cViewPr>
      <p:guideLst>
        <p:guide pos="6788"/>
        <p:guide orient="horz" pos="2160"/>
        <p:guide pos="892"/>
        <p:guide pos="3840"/>
      </p:guideLst>
    </p:cSldViewPr>
  </p:slideViewPr>
  <p:notesTextViewPr>
    <p:cViewPr>
      <p:scale>
        <a:sx n="1" d="1"/>
        <a:sy n="1" d="1"/>
      </p:scale>
      <p:origin x="0" y="0"/>
    </p:cViewPr>
  </p:notesTextViewPr>
  <p:notesViewPr>
    <p:cSldViewPr snapToGrid="0" showGuides="1">
      <p:cViewPr varScale="1">
        <p:scale>
          <a:sx n="84" d="100"/>
          <a:sy n="84"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薮哲郎" userId="838171a8-1f9a-45e2-a2fd-d6d54edd2a61" providerId="ADAL" clId="{7ACC412F-3D3E-454C-8FDB-1C5E2890247E}"/>
    <pc:docChg chg="undo custSel addSld modSld">
      <pc:chgData name="薮哲郎" userId="838171a8-1f9a-45e2-a2fd-d6d54edd2a61" providerId="ADAL" clId="{7ACC412F-3D3E-454C-8FDB-1C5E2890247E}" dt="2026-07-03T03:14:27.443" v="695" actId="1076"/>
      <pc:docMkLst>
        <pc:docMk/>
      </pc:docMkLst>
      <pc:sldChg chg="addSp delSp modSp mod modShow">
        <pc:chgData name="薮哲郎" userId="838171a8-1f9a-45e2-a2fd-d6d54edd2a61" providerId="ADAL" clId="{7ACC412F-3D3E-454C-8FDB-1C5E2890247E}" dt="2026-07-03T03:14:27.443" v="695" actId="1076"/>
        <pc:sldMkLst>
          <pc:docMk/>
          <pc:sldMk cId="2342895976" sldId="293"/>
        </pc:sldMkLst>
        <pc:spChg chg="mod">
          <ac:chgData name="薮哲郎" userId="838171a8-1f9a-45e2-a2fd-d6d54edd2a61" providerId="ADAL" clId="{7ACC412F-3D3E-454C-8FDB-1C5E2890247E}" dt="2026-07-03T02:30:08.603" v="243" actId="20577"/>
          <ac:spMkLst>
            <pc:docMk/>
            <pc:sldMk cId="2342895976" sldId="293"/>
            <ac:spMk id="3" creationId="{7552C201-37A6-733B-B8F4-DC45A0FF01DB}"/>
          </ac:spMkLst>
        </pc:spChg>
        <pc:spChg chg="del mod">
          <ac:chgData name="薮哲郎" userId="838171a8-1f9a-45e2-a2fd-d6d54edd2a61" providerId="ADAL" clId="{7ACC412F-3D3E-454C-8FDB-1C5E2890247E}" dt="2026-07-03T02:28:15.731" v="191" actId="21"/>
          <ac:spMkLst>
            <pc:docMk/>
            <pc:sldMk cId="2342895976" sldId="293"/>
            <ac:spMk id="5" creationId="{19FB4FAA-ADE4-1A13-7C11-996B9EE47DCE}"/>
          </ac:spMkLst>
        </pc:spChg>
        <pc:spChg chg="add mod">
          <ac:chgData name="薮哲郎" userId="838171a8-1f9a-45e2-a2fd-d6d54edd2a61" providerId="ADAL" clId="{7ACC412F-3D3E-454C-8FDB-1C5E2890247E}" dt="2026-07-03T02:31:38.424" v="362" actId="6549"/>
          <ac:spMkLst>
            <pc:docMk/>
            <pc:sldMk cId="2342895976" sldId="293"/>
            <ac:spMk id="6" creationId="{4D6882AE-03E6-4CF3-3AA7-E1759D40B757}"/>
          </ac:spMkLst>
        </pc:spChg>
        <pc:spChg chg="mod">
          <ac:chgData name="薮哲郎" userId="838171a8-1f9a-45e2-a2fd-d6d54edd2a61" providerId="ADAL" clId="{7ACC412F-3D3E-454C-8FDB-1C5E2890247E}" dt="2026-07-03T02:31:43.524" v="363" actId="1076"/>
          <ac:spMkLst>
            <pc:docMk/>
            <pc:sldMk cId="2342895976" sldId="293"/>
            <ac:spMk id="8" creationId="{55361316-8D9A-12C4-40CE-7103D70CAD9A}"/>
          </ac:spMkLst>
        </pc:spChg>
        <pc:spChg chg="add mod">
          <ac:chgData name="薮哲郎" userId="838171a8-1f9a-45e2-a2fd-d6d54edd2a61" providerId="ADAL" clId="{7ACC412F-3D3E-454C-8FDB-1C5E2890247E}" dt="2026-07-03T03:14:27.443" v="695" actId="1076"/>
          <ac:spMkLst>
            <pc:docMk/>
            <pc:sldMk cId="2342895976" sldId="293"/>
            <ac:spMk id="9" creationId="{F580178B-58F2-F5A9-CDB9-F596F9E88772}"/>
          </ac:spMkLst>
        </pc:spChg>
        <pc:spChg chg="add mod">
          <ac:chgData name="薮哲郎" userId="838171a8-1f9a-45e2-a2fd-d6d54edd2a61" providerId="ADAL" clId="{7ACC412F-3D3E-454C-8FDB-1C5E2890247E}" dt="2026-07-03T02:33:18.349" v="410" actId="1076"/>
          <ac:spMkLst>
            <pc:docMk/>
            <pc:sldMk cId="2342895976" sldId="293"/>
            <ac:spMk id="11" creationId="{DC0C5180-7C84-4BF8-9775-B1D7B290FBF3}"/>
          </ac:spMkLst>
        </pc:spChg>
        <pc:spChg chg="add del mod">
          <ac:chgData name="薮哲郎" userId="838171a8-1f9a-45e2-a2fd-d6d54edd2a61" providerId="ADAL" clId="{7ACC412F-3D3E-454C-8FDB-1C5E2890247E}" dt="2026-07-03T02:27:18.212" v="181" actId="21"/>
          <ac:spMkLst>
            <pc:docMk/>
            <pc:sldMk cId="2342895976" sldId="293"/>
            <ac:spMk id="13" creationId="{0B371678-4F4A-52C3-89A7-458D62322278}"/>
          </ac:spMkLst>
        </pc:spChg>
        <pc:spChg chg="add del">
          <ac:chgData name="薮哲郎" userId="838171a8-1f9a-45e2-a2fd-d6d54edd2a61" providerId="ADAL" clId="{7ACC412F-3D3E-454C-8FDB-1C5E2890247E}" dt="2026-07-03T02:27:54.410" v="188" actId="21"/>
          <ac:spMkLst>
            <pc:docMk/>
            <pc:sldMk cId="2342895976" sldId="293"/>
            <ac:spMk id="15" creationId="{7602B57A-6578-37BB-5D18-6DC30F854BFA}"/>
          </ac:spMkLst>
        </pc:spChg>
        <pc:spChg chg="add mod">
          <ac:chgData name="薮哲郎" userId="838171a8-1f9a-45e2-a2fd-d6d54edd2a61" providerId="ADAL" clId="{7ACC412F-3D3E-454C-8FDB-1C5E2890247E}" dt="2026-07-03T02:33:42.430" v="448" actId="1076"/>
          <ac:spMkLst>
            <pc:docMk/>
            <pc:sldMk cId="2342895976" sldId="293"/>
            <ac:spMk id="18" creationId="{DD282E23-1F05-CE2F-C3DB-D76290AA42CE}"/>
          </ac:spMkLst>
        </pc:spChg>
        <pc:graphicFrameChg chg="add mod modGraphic">
          <ac:chgData name="薮哲郎" userId="838171a8-1f9a-45e2-a2fd-d6d54edd2a61" providerId="ADAL" clId="{7ACC412F-3D3E-454C-8FDB-1C5E2890247E}" dt="2026-07-03T02:33:08.228" v="409" actId="1076"/>
          <ac:graphicFrameMkLst>
            <pc:docMk/>
            <pc:sldMk cId="2342895976" sldId="293"/>
            <ac:graphicFrameMk id="16" creationId="{EF290677-8479-02CF-F7F8-AE095F334219}"/>
          </ac:graphicFrameMkLst>
        </pc:graphicFrameChg>
      </pc:sldChg>
      <pc:sldChg chg="addSp modSp new mod">
        <pc:chgData name="薮哲郎" userId="838171a8-1f9a-45e2-a2fd-d6d54edd2a61" providerId="ADAL" clId="{7ACC412F-3D3E-454C-8FDB-1C5E2890247E}" dt="2026-07-03T03:12:49.022" v="689"/>
        <pc:sldMkLst>
          <pc:docMk/>
          <pc:sldMk cId="4183322724" sldId="344"/>
        </pc:sldMkLst>
        <pc:spChg chg="add mod">
          <ac:chgData name="薮哲郎" userId="838171a8-1f9a-45e2-a2fd-d6d54edd2a61" providerId="ADAL" clId="{7ACC412F-3D3E-454C-8FDB-1C5E2890247E}" dt="2026-07-03T03:12:49.022" v="689"/>
          <ac:spMkLst>
            <pc:docMk/>
            <pc:sldMk cId="4183322724" sldId="344"/>
            <ac:spMk id="3" creationId="{46C05967-AABF-2C1D-4FF4-07202103FD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8DF59392-14C6-494A-9697-4641D4BD1AD2}" type="datetimeFigureOut">
              <a:rPr kumimoji="1" lang="ja-JP" altLang="en-US" smtClean="0"/>
              <a:t>2026/7/3</a:t>
            </a:fld>
            <a:endParaRPr kumimoji="1" lang="ja-JP" altLang="en-US"/>
          </a:p>
        </p:txBody>
      </p:sp>
      <p:sp>
        <p:nvSpPr>
          <p:cNvPr id="4" name="フッター プレースホルダー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8960326F-C8DC-4E1A-9C2D-5F9FF2CCE597}" type="slidenum">
              <a:rPr kumimoji="1" lang="ja-JP" altLang="en-US" smtClean="0"/>
              <a:t>‹#›</a:t>
            </a:fld>
            <a:endParaRPr kumimoji="1" lang="ja-JP" altLang="en-US"/>
          </a:p>
        </p:txBody>
      </p:sp>
    </p:spTree>
    <p:extLst>
      <p:ext uri="{BB962C8B-B14F-4D97-AF65-F5344CB8AC3E}">
        <p14:creationId xmlns:p14="http://schemas.microsoft.com/office/powerpoint/2010/main" val="275632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203" y="0"/>
            <a:ext cx="3079202" cy="512304"/>
          </a:xfrm>
          <a:prstGeom prst="rect">
            <a:avLst/>
          </a:prstGeom>
        </p:spPr>
        <p:txBody>
          <a:bodyPr vert="horz" lIns="94796" tIns="47398" rIns="94796" bIns="47398" rtlCol="0"/>
          <a:lstStyle>
            <a:lvl1pPr algn="r">
              <a:defRPr sz="1200"/>
            </a:lvl1pPr>
          </a:lstStyle>
          <a:p>
            <a:fld id="{51B47F79-84FA-42E1-9B56-146AFD7A1157}" type="datetimeFigureOut">
              <a:rPr kumimoji="1" lang="ja-JP" altLang="en-US" smtClean="0"/>
              <a:t>2026/7/3</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710075" y="4924989"/>
            <a:ext cx="5683914" cy="4029684"/>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309"/>
            <a:ext cx="3079202" cy="512304"/>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203" y="9722309"/>
            <a:ext cx="3079202" cy="512304"/>
          </a:xfrm>
          <a:prstGeom prst="rect">
            <a:avLst/>
          </a:prstGeom>
        </p:spPr>
        <p:txBody>
          <a:bodyPr vert="horz" lIns="94796" tIns="47398" rIns="94796" bIns="47398" rtlCol="0" anchor="b"/>
          <a:lstStyle>
            <a:lvl1pPr algn="r">
              <a:defRPr sz="1200"/>
            </a:lvl1pPr>
          </a:lstStyle>
          <a:p>
            <a:fld id="{0D6CDFCC-8A36-44E9-93F8-9BB5829C673F}" type="slidenum">
              <a:rPr kumimoji="1" lang="ja-JP" altLang="en-US" smtClean="0"/>
              <a:t>‹#›</a:t>
            </a:fld>
            <a:endParaRPr kumimoji="1" lang="ja-JP" altLang="en-US"/>
          </a:p>
        </p:txBody>
      </p:sp>
    </p:spTree>
    <p:extLst>
      <p:ext uri="{BB962C8B-B14F-4D97-AF65-F5344CB8AC3E}">
        <p14:creationId xmlns:p14="http://schemas.microsoft.com/office/powerpoint/2010/main" val="1191687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6CDFCC-8A36-44E9-93F8-9BB5829C673F}" type="slidenum">
              <a:rPr kumimoji="1" lang="ja-JP" altLang="en-US" smtClean="0"/>
              <a:t>1</a:t>
            </a:fld>
            <a:endParaRPr kumimoji="1" lang="ja-JP" altLang="en-US"/>
          </a:p>
        </p:txBody>
      </p:sp>
    </p:spTree>
    <p:extLst>
      <p:ext uri="{BB962C8B-B14F-4D97-AF65-F5344CB8AC3E}">
        <p14:creationId xmlns:p14="http://schemas.microsoft.com/office/powerpoint/2010/main" val="122541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949DC-1E17-42C4-A888-B3F12A828DED}"/>
              </a:ext>
            </a:extLst>
          </p:cNvPr>
          <p:cNvSpPr>
            <a:spLocks noGrp="1"/>
          </p:cNvSpPr>
          <p:nvPr>
            <p:ph type="ctrTitle" hasCustomPrompt="1"/>
          </p:nvPr>
        </p:nvSpPr>
        <p:spPr>
          <a:xfrm>
            <a:off x="1524000" y="1122363"/>
            <a:ext cx="9144000" cy="2387600"/>
          </a:xfrm>
          <a:prstGeom prst="rect">
            <a:avLst/>
          </a:prstGeom>
        </p:spPr>
        <p:txBody>
          <a:bodyPr anchor="ctr" anchorCtr="0"/>
          <a:lstStyle>
            <a:lvl1pPr algn="ctr">
              <a:defRPr sz="6000" b="0">
                <a:latin typeface="+mj-ea"/>
                <a:ea typeface="+mj-ea"/>
              </a:defRPr>
            </a:lvl1pPr>
          </a:lstStyle>
          <a:p>
            <a:r>
              <a:rPr kumimoji="1" lang="ja-JP" altLang="en-US" dirty="0"/>
              <a:t>章番号</a:t>
            </a:r>
          </a:p>
        </p:txBody>
      </p:sp>
      <p:sp>
        <p:nvSpPr>
          <p:cNvPr id="3" name="字幕 2">
            <a:extLst>
              <a:ext uri="{FF2B5EF4-FFF2-40B4-BE49-F238E27FC236}">
                <a16:creationId xmlns:a16="http://schemas.microsoft.com/office/drawing/2014/main" id="{279380F5-D8BA-464C-A06F-A521D4FEE4B4}"/>
              </a:ext>
            </a:extLst>
          </p:cNvPr>
          <p:cNvSpPr>
            <a:spLocks noGrp="1"/>
          </p:cNvSpPr>
          <p:nvPr>
            <p:ph type="subTitle" idx="1" hasCustomPrompt="1"/>
          </p:nvPr>
        </p:nvSpPr>
        <p:spPr>
          <a:xfrm>
            <a:off x="1524000" y="3602038"/>
            <a:ext cx="9144000" cy="1655762"/>
          </a:xfrm>
          <a:prstGeom prst="rect">
            <a:avLst/>
          </a:prstGeom>
        </p:spPr>
        <p:txBody>
          <a:bodyPr anchor="ctr" anchorCtr="0"/>
          <a:lstStyle>
            <a:lvl1pPr marL="0" indent="0" algn="ctr">
              <a:buNone/>
              <a:defRPr sz="4000" b="0">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タイトル</a:t>
            </a:r>
          </a:p>
        </p:txBody>
      </p:sp>
    </p:spTree>
    <p:extLst>
      <p:ext uri="{BB962C8B-B14F-4D97-AF65-F5344CB8AC3E}">
        <p14:creationId xmlns:p14="http://schemas.microsoft.com/office/powerpoint/2010/main" val="2471442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23AE1-EA8C-40F3-A38A-4206624510E1}"/>
              </a:ext>
            </a:extLst>
          </p:cNvPr>
          <p:cNvSpPr>
            <a:spLocks noGrp="1"/>
          </p:cNvSpPr>
          <p:nvPr>
            <p:ph type="title"/>
          </p:nvPr>
        </p:nvSpPr>
        <p:spPr>
          <a:xfrm>
            <a:off x="1429592" y="462061"/>
            <a:ext cx="9330117" cy="873125"/>
          </a:xfrm>
          <a:prstGeom prst="rect">
            <a:avLst/>
          </a:prstGeom>
        </p:spPr>
        <p:txBody>
          <a:bodyPr anchor="ctr"/>
          <a:lstStyle>
            <a:lvl1pPr>
              <a:defRPr b="0">
                <a:latin typeface="+mj-ea"/>
                <a:ea typeface="+mj-ea"/>
              </a:defRPr>
            </a:lvl1pPr>
          </a:lstStyle>
          <a:p>
            <a:r>
              <a:rPr kumimoji="1" lang="ja-JP" altLang="en-US" dirty="0"/>
              <a:t>マスター タイトルの書式設定</a:t>
            </a:r>
          </a:p>
        </p:txBody>
      </p:sp>
      <p:sp>
        <p:nvSpPr>
          <p:cNvPr id="6" name="正方形/長方形 5">
            <a:extLst>
              <a:ext uri="{FF2B5EF4-FFF2-40B4-BE49-F238E27FC236}">
                <a16:creationId xmlns:a16="http://schemas.microsoft.com/office/drawing/2014/main" id="{FFC94A96-071B-493C-9C8A-A8BB4C219DB3}"/>
              </a:ext>
            </a:extLst>
          </p:cNvPr>
          <p:cNvSpPr/>
          <p:nvPr userDrawn="1"/>
        </p:nvSpPr>
        <p:spPr>
          <a:xfrm>
            <a:off x="1429592" y="1257300"/>
            <a:ext cx="9330117" cy="85500"/>
          </a:xfrm>
          <a:prstGeom prst="rect">
            <a:avLst/>
          </a:prstGeom>
          <a:solidFill>
            <a:srgbClr val="00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189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95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gradFill flip="none" rotWithShape="1">
          <a:gsLst>
            <a:gs pos="0">
              <a:srgbClr val="F8F8F8"/>
            </a:gs>
            <a:gs pos="100000">
              <a:srgbClr val="C8C8C8"/>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E5590730-6798-4A66-8E95-B88A2A2F72F7}"/>
              </a:ext>
            </a:extLst>
          </p:cNvPr>
          <p:cNvSpPr>
            <a:spLocks noGrp="1"/>
          </p:cNvSpPr>
          <p:nvPr>
            <p:ph type="title"/>
          </p:nvPr>
        </p:nvSpPr>
        <p:spPr>
          <a:xfrm>
            <a:off x="1429592" y="462061"/>
            <a:ext cx="9330117" cy="873125"/>
          </a:xfrm>
          <a:prstGeom prst="rect">
            <a:avLst/>
          </a:prstGeom>
        </p:spPr>
        <p:txBody>
          <a:bodyPr anchor="ctr"/>
          <a:lstStyle>
            <a:lvl1pPr>
              <a:defRPr b="0">
                <a:latin typeface="+mj-ea"/>
                <a:ea typeface="+mj-ea"/>
              </a:defRPr>
            </a:lvl1pPr>
          </a:lstStyle>
          <a:p>
            <a:r>
              <a:rPr kumimoji="1" lang="ja-JP" altLang="en-US" dirty="0"/>
              <a:t>マスター タイトルの書式設定</a:t>
            </a:r>
          </a:p>
        </p:txBody>
      </p:sp>
      <p:sp>
        <p:nvSpPr>
          <p:cNvPr id="4" name="正方形/長方形 3">
            <a:extLst>
              <a:ext uri="{FF2B5EF4-FFF2-40B4-BE49-F238E27FC236}">
                <a16:creationId xmlns:a16="http://schemas.microsoft.com/office/drawing/2014/main" id="{916462FE-8C4D-4956-9ADB-A9BB8CE35117}"/>
              </a:ext>
            </a:extLst>
          </p:cNvPr>
          <p:cNvSpPr/>
          <p:nvPr userDrawn="1"/>
        </p:nvSpPr>
        <p:spPr>
          <a:xfrm>
            <a:off x="1429592" y="1296000"/>
            <a:ext cx="9330117" cy="468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12825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gradFill flip="none" rotWithShape="1">
          <a:gsLst>
            <a:gs pos="0">
              <a:srgbClr val="F8F8F8"/>
            </a:gs>
            <a:gs pos="100000">
              <a:srgbClr val="C8C8C8"/>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460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rgbClr val="C1EDCA"/>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2947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20.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4.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25.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KPN6cu-KtQ" TargetMode="External"/><Relationship Id="rId2" Type="http://schemas.openxmlformats.org/officeDocument/2006/relationships/hyperlink" Target="https://www.youtube.com/watch?v=Wfr8RXu8c_E" TargetMode="External"/><Relationship Id="rId1" Type="http://schemas.openxmlformats.org/officeDocument/2006/relationships/slideLayout" Target="../slideLayouts/slideLayout2.xml"/><Relationship Id="rId4" Type="http://schemas.openxmlformats.org/officeDocument/2006/relationships/hyperlink" Target="https://www.youtube.com/watch?v=U-_P_DA9Ko8"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0.png"/><Relationship Id="rId7" Type="http://schemas.openxmlformats.org/officeDocument/2006/relationships/image" Target="../media/image38.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keisan.site/has10/SpecExec.cgi?id=system/2006/1166754115"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610.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66.png"/><Relationship Id="rId5" Type="http://schemas.openxmlformats.org/officeDocument/2006/relationships/image" Target="../media/image53.png"/><Relationship Id="rId10" Type="http://schemas.openxmlformats.org/officeDocument/2006/relationships/image" Target="../media/image65.png"/><Relationship Id="rId4" Type="http://schemas.openxmlformats.org/officeDocument/2006/relationships/image" Target="../media/image52.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0.png"/><Relationship Id="rId7" Type="http://schemas.openxmlformats.org/officeDocument/2006/relationships/image" Target="../media/image7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49.png"/><Relationship Id="rId10" Type="http://schemas.openxmlformats.org/officeDocument/2006/relationships/image" Target="../media/image73.png"/><Relationship Id="rId4" Type="http://schemas.openxmlformats.org/officeDocument/2006/relationships/image" Target="../media/image41.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5.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1.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272BD-8062-4806-82BA-BF768E9CEA01}"/>
              </a:ext>
            </a:extLst>
          </p:cNvPr>
          <p:cNvSpPr>
            <a:spLocks noGrp="1"/>
          </p:cNvSpPr>
          <p:nvPr>
            <p:ph type="ctrTitle"/>
          </p:nvPr>
        </p:nvSpPr>
        <p:spPr/>
        <p:txBody>
          <a:bodyPr/>
          <a:lstStyle/>
          <a:p>
            <a:r>
              <a:rPr kumimoji="1" lang="ja-JP" altLang="en-US" dirty="0"/>
              <a:t>シミュレーションと</a:t>
            </a:r>
            <a:br>
              <a:rPr kumimoji="1" lang="en-US" altLang="ja-JP" dirty="0"/>
            </a:br>
            <a:r>
              <a:rPr kumimoji="1" lang="ja-JP" altLang="en-US" dirty="0"/>
              <a:t>プログラミング</a:t>
            </a:r>
          </a:p>
        </p:txBody>
      </p:sp>
      <p:sp>
        <p:nvSpPr>
          <p:cNvPr id="3" name="字幕 2">
            <a:extLst>
              <a:ext uri="{FF2B5EF4-FFF2-40B4-BE49-F238E27FC236}">
                <a16:creationId xmlns:a16="http://schemas.microsoft.com/office/drawing/2014/main" id="{CD70B503-5D70-4440-B909-AE068E5B4146}"/>
              </a:ext>
            </a:extLst>
          </p:cNvPr>
          <p:cNvSpPr>
            <a:spLocks noGrp="1"/>
          </p:cNvSpPr>
          <p:nvPr>
            <p:ph type="subTitle" idx="1"/>
          </p:nvPr>
        </p:nvSpPr>
        <p:spPr/>
        <p:txBody>
          <a:bodyPr/>
          <a:lstStyle/>
          <a:p>
            <a:r>
              <a:rPr lang="ja-JP" altLang="en-US" sz="3600" dirty="0"/>
              <a:t>奈良教育大学　</a:t>
            </a:r>
            <a:r>
              <a:rPr kumimoji="1" lang="ja-JP" altLang="en-US" sz="3600" dirty="0"/>
              <a:t>技術教育講座　薮哲郎</a:t>
            </a:r>
          </a:p>
        </p:txBody>
      </p:sp>
    </p:spTree>
    <p:extLst>
      <p:ext uri="{BB962C8B-B14F-4D97-AF65-F5344CB8AC3E}">
        <p14:creationId xmlns:p14="http://schemas.microsoft.com/office/powerpoint/2010/main" val="331516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3DAEC-8482-2129-DF57-E962461800D7}"/>
              </a:ext>
            </a:extLst>
          </p:cNvPr>
          <p:cNvSpPr>
            <a:spLocks noGrp="1"/>
          </p:cNvSpPr>
          <p:nvPr>
            <p:ph type="title"/>
          </p:nvPr>
        </p:nvSpPr>
        <p:spPr/>
        <p:txBody>
          <a:bodyPr/>
          <a:lstStyle/>
          <a:p>
            <a:r>
              <a:rPr kumimoji="1" lang="ja-JP" altLang="en-US" dirty="0"/>
              <a:t>数値計算のデメリット</a:t>
            </a:r>
          </a:p>
        </p:txBody>
      </p:sp>
      <p:sp>
        <p:nvSpPr>
          <p:cNvPr id="3" name="テキスト ボックス 2">
            <a:extLst>
              <a:ext uri="{FF2B5EF4-FFF2-40B4-BE49-F238E27FC236}">
                <a16:creationId xmlns:a16="http://schemas.microsoft.com/office/drawing/2014/main" id="{64BEFF8D-E9AD-0B71-3242-018643E7C4C1}"/>
              </a:ext>
            </a:extLst>
          </p:cNvPr>
          <p:cNvSpPr txBox="1"/>
          <p:nvPr/>
        </p:nvSpPr>
        <p:spPr>
          <a:xfrm>
            <a:off x="1416050" y="1509807"/>
            <a:ext cx="10431045" cy="5236818"/>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・物理現象を完全にシミュレートできない</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現実の物理現象は複雑であり、数式に入らない要素がある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・計算に時間がかかりすぎて実用的でないことがある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360363" indent="-360363"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・プログラムを組む方が物理的な実験をするよりも難しいことがある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marL="360363" indent="-360363"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スパコンの使用料金</a:t>
            </a:r>
            <a:r>
              <a:rPr kumimoji="1" lang="ja-JP" altLang="en-US" sz="2800" b="1" dirty="0">
                <a:latin typeface="UD デジタル 教科書体 NP-R" panose="02020400000000000000" pitchFamily="18" charset="-128"/>
                <a:ea typeface="UD デジタル 教科書体 NP-R" panose="02020400000000000000" pitchFamily="18" charset="-128"/>
              </a:rPr>
              <a:t>が現実世界で実験するより高価なことがある</a:t>
            </a:r>
          </a:p>
        </p:txBody>
      </p:sp>
    </p:spTree>
    <p:extLst>
      <p:ext uri="{BB962C8B-B14F-4D97-AF65-F5344CB8AC3E}">
        <p14:creationId xmlns:p14="http://schemas.microsoft.com/office/powerpoint/2010/main" val="405597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BEBB-4CF9-77C4-B43D-210792CA65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5682C6-6B97-7703-41D6-D97CB1EC95AF}"/>
              </a:ext>
            </a:extLst>
          </p:cNvPr>
          <p:cNvSpPr>
            <a:spLocks noGrp="1"/>
          </p:cNvSpPr>
          <p:nvPr>
            <p:ph type="title"/>
          </p:nvPr>
        </p:nvSpPr>
        <p:spPr/>
        <p:txBody>
          <a:bodyPr/>
          <a:lstStyle/>
          <a:p>
            <a:r>
              <a:rPr kumimoji="1" lang="ja-JP" altLang="en-US" dirty="0"/>
              <a:t>プログラミング</a:t>
            </a:r>
          </a:p>
        </p:txBody>
      </p:sp>
      <p:sp>
        <p:nvSpPr>
          <p:cNvPr id="5" name="テキスト ボックス 4">
            <a:extLst>
              <a:ext uri="{FF2B5EF4-FFF2-40B4-BE49-F238E27FC236}">
                <a16:creationId xmlns:a16="http://schemas.microsoft.com/office/drawing/2014/main" id="{00254545-5092-7368-9F9D-E1D55DDDFD3E}"/>
              </a:ext>
            </a:extLst>
          </p:cNvPr>
          <p:cNvSpPr txBox="1"/>
          <p:nvPr/>
        </p:nvSpPr>
        <p:spPr>
          <a:xfrm>
            <a:off x="4836812" y="2927240"/>
            <a:ext cx="5194051"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上記の計算を </a:t>
            </a:r>
            <a:r>
              <a:rPr lang="en-US" altLang="ja-JP" sz="2800" b="1" dirty="0">
                <a:latin typeface="UD デジタル 教科書体 NP-R" panose="02020400000000000000" pitchFamily="18" charset="-128"/>
                <a:ea typeface="UD デジタル 教科書体 NP-R" panose="02020400000000000000" pitchFamily="18" charset="-128"/>
              </a:rPr>
              <a:t>python </a:t>
            </a:r>
            <a:r>
              <a:rPr lang="ja-JP" altLang="en-US" sz="2800" b="1" dirty="0">
                <a:latin typeface="UD デジタル 教科書体 NP-R" panose="02020400000000000000" pitchFamily="18" charset="-128"/>
                <a:ea typeface="UD デジタル 教科書体 NP-R" panose="02020400000000000000" pitchFamily="18" charset="-128"/>
              </a:rPr>
              <a:t>で書くと</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C80EC397-4CC9-5AE7-62A9-EF5BC30DF7F7}"/>
              </a:ext>
            </a:extLst>
          </p:cNvPr>
          <p:cNvSpPr txBox="1"/>
          <p:nvPr/>
        </p:nvSpPr>
        <p:spPr>
          <a:xfrm>
            <a:off x="4976530" y="3680010"/>
            <a:ext cx="3883312" cy="1200329"/>
          </a:xfrm>
          <a:prstGeom prst="rect">
            <a:avLst/>
          </a:prstGeom>
          <a:noFill/>
        </p:spPr>
        <p:txBody>
          <a:bodyPr wrap="square" rtlCol="0">
            <a:spAutoFit/>
          </a:bodyPr>
          <a:lstStyle/>
          <a:p>
            <a:pPr algn="l">
              <a:buSzPct val="85000"/>
            </a:pPr>
            <a:r>
              <a:rPr kumimoji="1" lang="en-US" altLang="ja-JP" sz="2400" dirty="0">
                <a:latin typeface="Consolas" panose="020B0609020204030204" pitchFamily="49" charset="0"/>
                <a:ea typeface="UD デジタル 教科書体 NP-R" panose="02020400000000000000" pitchFamily="18" charset="-128"/>
              </a:rPr>
              <a:t>for </a:t>
            </a:r>
            <a:r>
              <a:rPr kumimoji="1" lang="en-US" altLang="ja-JP" sz="2400" dirty="0" err="1">
                <a:latin typeface="Consolas" panose="020B0609020204030204" pitchFamily="49" charset="0"/>
                <a:ea typeface="UD デジタル 教科書体 NP-R" panose="02020400000000000000" pitchFamily="18" charset="-128"/>
              </a:rPr>
              <a:t>i</a:t>
            </a:r>
            <a:r>
              <a:rPr kumimoji="1" lang="en-US" altLang="ja-JP" sz="2400" dirty="0">
                <a:latin typeface="Consolas" panose="020B0609020204030204" pitchFamily="49" charset="0"/>
                <a:ea typeface="UD デジタル 教科書体 NP-R" panose="02020400000000000000" pitchFamily="18" charset="-128"/>
              </a:rPr>
              <a:t> in range(1000):</a:t>
            </a:r>
          </a:p>
          <a:p>
            <a:pPr>
              <a:buSzPct val="85000"/>
            </a:pPr>
            <a:r>
              <a:rPr kumimoji="1" lang="en-US" altLang="ja-JP" sz="2400" dirty="0">
                <a:latin typeface="Consolas" panose="020B0609020204030204" pitchFamily="49" charset="0"/>
                <a:ea typeface="UD デジタル 教科書体 NP-R" panose="02020400000000000000" pitchFamily="18" charset="-128"/>
              </a:rPr>
              <a:t>    </a:t>
            </a:r>
            <a:r>
              <a:rPr lang="en-US" altLang="ja-JP" sz="2400" dirty="0">
                <a:latin typeface="Consolas" panose="020B0609020204030204" pitchFamily="49" charset="0"/>
                <a:ea typeface="UD デジタル 教科書体 NP-R" panose="02020400000000000000" pitchFamily="18" charset="-128"/>
              </a:rPr>
              <a:t>y = y + </a:t>
            </a:r>
            <a:r>
              <a:rPr lang="en-US" altLang="ja-JP" sz="2400" dirty="0" err="1">
                <a:latin typeface="Consolas" panose="020B0609020204030204" pitchFamily="49" charset="0"/>
                <a:ea typeface="UD デジタル 教科書体 NP-R" panose="02020400000000000000" pitchFamily="18" charset="-128"/>
              </a:rPr>
              <a:t>vy</a:t>
            </a:r>
            <a:r>
              <a:rPr lang="en-US" altLang="ja-JP" sz="2400" dirty="0">
                <a:latin typeface="Consolas" panose="020B0609020204030204" pitchFamily="49" charset="0"/>
                <a:ea typeface="UD デジタル 教科書体 NP-R" panose="02020400000000000000" pitchFamily="18" charset="-128"/>
              </a:rPr>
              <a:t> * dt </a:t>
            </a:r>
            <a:endParaRPr lang="ja-JP" altLang="en-US" sz="2400" dirty="0">
              <a:latin typeface="Consolas" panose="020B0609020204030204" pitchFamily="49" charset="0"/>
              <a:ea typeface="UD デジタル 教科書体 NP-R" panose="02020400000000000000" pitchFamily="18" charset="-128"/>
            </a:endParaRPr>
          </a:p>
          <a:p>
            <a:pPr algn="l">
              <a:buSzPct val="85000"/>
            </a:pPr>
            <a:r>
              <a:rPr kumimoji="1" lang="en-US" altLang="ja-JP" sz="2400" dirty="0">
                <a:latin typeface="Consolas" panose="020B0609020204030204" pitchFamily="49" charset="0"/>
                <a:ea typeface="UD デジタル 教科書体 NP-R" panose="02020400000000000000" pitchFamily="18" charset="-128"/>
              </a:rPr>
              <a:t>    </a:t>
            </a:r>
            <a:r>
              <a:rPr kumimoji="1" lang="en-US" altLang="ja-JP" sz="2400" dirty="0" err="1">
                <a:latin typeface="Consolas" panose="020B0609020204030204" pitchFamily="49" charset="0"/>
                <a:ea typeface="UD デジタル 教科書体 NP-R" panose="02020400000000000000" pitchFamily="18" charset="-128"/>
              </a:rPr>
              <a:t>vy</a:t>
            </a:r>
            <a:r>
              <a:rPr kumimoji="1" lang="en-US" altLang="ja-JP" sz="2400" dirty="0">
                <a:latin typeface="Consolas" panose="020B0609020204030204" pitchFamily="49" charset="0"/>
                <a:ea typeface="UD デジタル 教科書体 NP-R" panose="02020400000000000000" pitchFamily="18" charset="-128"/>
              </a:rPr>
              <a:t> = </a:t>
            </a:r>
            <a:r>
              <a:rPr kumimoji="1" lang="en-US" altLang="ja-JP" sz="2400" dirty="0" err="1">
                <a:latin typeface="Consolas" panose="020B0609020204030204" pitchFamily="49" charset="0"/>
                <a:ea typeface="UD デジタル 教科書体 NP-R" panose="02020400000000000000" pitchFamily="18" charset="-128"/>
              </a:rPr>
              <a:t>vy</a:t>
            </a:r>
            <a:r>
              <a:rPr kumimoji="1" lang="en-US" altLang="ja-JP" sz="2400" dirty="0">
                <a:latin typeface="Consolas" panose="020B0609020204030204" pitchFamily="49" charset="0"/>
                <a:ea typeface="UD デジタル 教科書体 NP-R" panose="02020400000000000000" pitchFamily="18" charset="-128"/>
              </a:rPr>
              <a:t> - g * dt</a:t>
            </a:r>
            <a:endParaRPr kumimoji="1" lang="ja-JP" altLang="en-US" sz="2400" dirty="0">
              <a:latin typeface="Consolas" panose="020B0609020204030204" pitchFamily="49" charset="0"/>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B47F81D5-5E44-914F-BFAF-B30DA089A7D4}"/>
              </a:ext>
            </a:extLst>
          </p:cNvPr>
          <p:cNvSpPr txBox="1"/>
          <p:nvPr/>
        </p:nvSpPr>
        <p:spPr>
          <a:xfrm>
            <a:off x="4836813" y="5106962"/>
            <a:ext cx="6689902" cy="1617366"/>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人間が計算するのは</a:t>
            </a:r>
            <a:r>
              <a:rPr kumimoji="1" lang="en-US" altLang="ja-JP" sz="2800" b="1" dirty="0">
                <a:latin typeface="UD デジタル 教科書体 NP-R" panose="02020400000000000000" pitchFamily="18" charset="-128"/>
                <a:ea typeface="UD デジタル 教科書体 NP-R" panose="02020400000000000000" pitchFamily="18" charset="-128"/>
              </a:rPr>
              <a:t>10</a:t>
            </a:r>
            <a:r>
              <a:rPr kumimoji="1" lang="ja-JP" altLang="en-US" sz="2800" b="1" dirty="0">
                <a:latin typeface="UD デジタル 教科書体 NP-R" panose="02020400000000000000" pitchFamily="18" charset="-128"/>
                <a:ea typeface="UD デジタル 教科書体 NP-R" panose="02020400000000000000" pitchFamily="18" charset="-128"/>
              </a:rPr>
              <a:t>回でも大変だが、</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コンピュータは何千万回でも一瞬で計算を終える</a:t>
            </a:r>
          </a:p>
        </p:txBody>
      </p:sp>
      <p:pic>
        <p:nvPicPr>
          <p:cNvPr id="11" name="図 10">
            <a:extLst>
              <a:ext uri="{FF2B5EF4-FFF2-40B4-BE49-F238E27FC236}">
                <a16:creationId xmlns:a16="http://schemas.microsoft.com/office/drawing/2014/main" id="{6506CD9B-7596-5425-59B3-D00906A95E49}"/>
              </a:ext>
            </a:extLst>
          </p:cNvPr>
          <p:cNvPicPr>
            <a:picLocks noChangeAspect="1"/>
          </p:cNvPicPr>
          <p:nvPr/>
        </p:nvPicPr>
        <p:blipFill>
          <a:blip r:embed="rId2"/>
          <a:stretch>
            <a:fillRect/>
          </a:stretch>
        </p:blipFill>
        <p:spPr>
          <a:xfrm>
            <a:off x="135526" y="1454528"/>
            <a:ext cx="4547507" cy="5256648"/>
          </a:xfrm>
          <a:prstGeom prst="rect">
            <a:avLst/>
          </a:prstGeom>
        </p:spPr>
      </p:pic>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2C80104-0B5F-E0C8-B000-B49232C5F5AF}"/>
                  </a:ext>
                </a:extLst>
              </p:cNvPr>
              <p:cNvSpPr txBox="1"/>
              <p:nvPr/>
            </p:nvSpPr>
            <p:spPr>
              <a:xfrm>
                <a:off x="4836812" y="1415087"/>
                <a:ext cx="4552144" cy="656783"/>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𝒚</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𝒚</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32C80104-0B5F-E0C8-B000-B49232C5F5AF}"/>
                  </a:ext>
                </a:extLst>
              </p:cNvPr>
              <p:cNvSpPr txBox="1">
                <a:spLocks noRot="1" noChangeAspect="1" noMove="1" noResize="1" noEditPoints="1" noAdjustHandles="1" noChangeArrowheads="1" noChangeShapeType="1" noTextEdit="1"/>
              </p:cNvSpPr>
              <p:nvPr/>
            </p:nvSpPr>
            <p:spPr>
              <a:xfrm>
                <a:off x="4836812" y="1415087"/>
                <a:ext cx="4552144" cy="65678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F5AD494-D118-D5F1-D627-B402C03C15DB}"/>
                  </a:ext>
                </a:extLst>
              </p:cNvPr>
              <p:cNvSpPr txBox="1"/>
              <p:nvPr/>
            </p:nvSpPr>
            <p:spPr>
              <a:xfrm>
                <a:off x="4683033" y="2042754"/>
                <a:ext cx="4294637" cy="656783"/>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𝒈</m:t>
                      </m:r>
                      <m:r>
                        <a:rPr lang="en-US" altLang="ja-JP" sz="2800" b="1">
                          <a:latin typeface="Cambria Math" panose="02040503050406030204" pitchFamily="18" charset="0"/>
                          <a:ea typeface="UD デジタル 教科書体 NP-R" panose="02020400000000000000" pitchFamily="18" charset="-128"/>
                        </a:rPr>
                        <m:t>𝚫</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 name="テキスト ボックス 8">
                <a:extLst>
                  <a:ext uri="{FF2B5EF4-FFF2-40B4-BE49-F238E27FC236}">
                    <a16:creationId xmlns:a16="http://schemas.microsoft.com/office/drawing/2014/main" id="{9F5AD494-D118-D5F1-D627-B402C03C15DB}"/>
                  </a:ext>
                </a:extLst>
              </p:cNvPr>
              <p:cNvSpPr txBox="1">
                <a:spLocks noRot="1" noChangeAspect="1" noMove="1" noResize="1" noEditPoints="1" noAdjustHandles="1" noChangeArrowheads="1" noChangeShapeType="1" noTextEdit="1"/>
              </p:cNvSpPr>
              <p:nvPr/>
            </p:nvSpPr>
            <p:spPr>
              <a:xfrm>
                <a:off x="4683033" y="2042754"/>
                <a:ext cx="4294637" cy="656783"/>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2899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4E515-C171-DCFB-DC2C-9EDB0655B34C}"/>
              </a:ext>
            </a:extLst>
          </p:cNvPr>
          <p:cNvSpPr>
            <a:spLocks noGrp="1"/>
          </p:cNvSpPr>
          <p:nvPr>
            <p:ph type="title"/>
          </p:nvPr>
        </p:nvSpPr>
        <p:spPr/>
        <p:txBody>
          <a:bodyPr/>
          <a:lstStyle/>
          <a:p>
            <a:r>
              <a:rPr kumimoji="1" lang="ja-JP" altLang="en-US" dirty="0"/>
              <a:t>本日の実習</a:t>
            </a:r>
          </a:p>
        </p:txBody>
      </p:sp>
      <p:sp>
        <p:nvSpPr>
          <p:cNvPr id="3" name="テキスト ボックス 2">
            <a:extLst>
              <a:ext uri="{FF2B5EF4-FFF2-40B4-BE49-F238E27FC236}">
                <a16:creationId xmlns:a16="http://schemas.microsoft.com/office/drawing/2014/main" id="{44A4D195-FD0C-948A-908C-32EFEE10889E}"/>
              </a:ext>
            </a:extLst>
          </p:cNvPr>
          <p:cNvSpPr txBox="1"/>
          <p:nvPr/>
        </p:nvSpPr>
        <p:spPr>
          <a:xfrm>
            <a:off x="1429592" y="1625797"/>
            <a:ext cx="9346358" cy="3911840"/>
          </a:xfrm>
          <a:prstGeom prst="rect">
            <a:avLst/>
          </a:prstGeom>
          <a:noFill/>
        </p:spPr>
        <p:txBody>
          <a:bodyPr wrap="square" rtlCol="0">
            <a:spAutoFit/>
          </a:bodyPr>
          <a:lstStyle/>
          <a:p>
            <a:pPr algn="l">
              <a:lnSpc>
                <a:spcPct val="15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JavaScript (</a:t>
            </a:r>
            <a:r>
              <a:rPr kumimoji="1" lang="ja-JP" altLang="en-US" sz="2800" b="1" dirty="0">
                <a:latin typeface="UD デジタル 教科書体 NP-R" panose="02020400000000000000" pitchFamily="18" charset="-128"/>
                <a:ea typeface="UD デジタル 教科書体 NP-R" panose="02020400000000000000" pitchFamily="18" charset="-128"/>
              </a:rPr>
              <a:t>プログラミング言語の一つ）で書いた物理シミュレーションを体験する</a:t>
            </a:r>
            <a:endParaRPr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5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ボールの運動</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5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万有引力による人工衛星の軌道</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nSpc>
                <a:spcPct val="150000"/>
              </a:lnSpc>
              <a:buSzPct val="85000"/>
              <a:buFont typeface="Wingdings" panose="05000000000000000000" pitchFamily="2" charset="2"/>
              <a:buChar char="l"/>
            </a:pPr>
            <a:r>
              <a:rPr lang="ja-JP" altLang="en-US" sz="2800" b="1" dirty="0">
                <a:latin typeface="UD デジタル 教科書体 NP-R" panose="02020400000000000000" pitchFamily="18" charset="-128"/>
                <a:ea typeface="UD デジタル 教科書体 NP-R" panose="02020400000000000000" pitchFamily="18" charset="-128"/>
              </a:rPr>
              <a:t>振り子の運動</a:t>
            </a:r>
            <a:endParaRPr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50000"/>
              </a:lnSpc>
              <a:buSzPct val="85000"/>
              <a:buFont typeface="Wingdings" panose="05000000000000000000" pitchFamily="2" charset="2"/>
              <a:buChar char="l"/>
            </a:pPr>
            <a:r>
              <a:rPr kumimoji="1" lang="en-US" altLang="ja-JP" sz="2800" b="1" dirty="0">
                <a:latin typeface="UD デジタル 教科書体 NP-R" panose="02020400000000000000" pitchFamily="18" charset="-128"/>
                <a:ea typeface="UD デジタル 教科書体 NP-R" panose="02020400000000000000" pitchFamily="18" charset="-128"/>
              </a:rPr>
              <a:t>1</a:t>
            </a:r>
            <a:r>
              <a:rPr kumimoji="1" lang="ja-JP" altLang="en-US" sz="2800" b="1" dirty="0">
                <a:latin typeface="UD デジタル 教科書体 NP-R" panose="02020400000000000000" pitchFamily="18" charset="-128"/>
                <a:ea typeface="UD デジタル 教科書体 NP-R" panose="02020400000000000000" pitchFamily="18" charset="-128"/>
              </a:rPr>
              <a:t>次元の波動</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B1AEBFDE-967C-E1EF-A3EB-B342F26C69FF}"/>
              </a:ext>
            </a:extLst>
          </p:cNvPr>
          <p:cNvSpPr txBox="1"/>
          <p:nvPr/>
        </p:nvSpPr>
        <p:spPr>
          <a:xfrm>
            <a:off x="1278785" y="5729504"/>
            <a:ext cx="9346358" cy="848181"/>
          </a:xfrm>
          <a:prstGeom prst="rect">
            <a:avLst/>
          </a:prstGeom>
          <a:noFill/>
        </p:spPr>
        <p:txBody>
          <a:bodyPr wrap="square" rtlCol="0">
            <a:spAutoFit/>
          </a:bodyPr>
          <a:lstStyle/>
          <a:p>
            <a:pPr algn="l">
              <a:lnSpc>
                <a:spcPct val="150000"/>
              </a:lnSpc>
              <a:buSzPct val="85000"/>
            </a:pP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スマホの </a:t>
            </a:r>
            <a:r>
              <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rPr>
              <a:t>Wi-Fi</a:t>
            </a: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を </a:t>
            </a:r>
            <a:r>
              <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rPr>
              <a:t>off </a:t>
            </a: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にしてください！！</a:t>
            </a:r>
            <a:endParaRPr kumimoji="1"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70771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79CC1-5016-32FF-88A3-E29B0EA6FB20}"/>
              </a:ext>
            </a:extLst>
          </p:cNvPr>
          <p:cNvSpPr>
            <a:spLocks noGrp="1"/>
          </p:cNvSpPr>
          <p:nvPr>
            <p:ph type="title"/>
          </p:nvPr>
        </p:nvSpPr>
        <p:spPr/>
        <p:txBody>
          <a:bodyPr/>
          <a:lstStyle/>
          <a:p>
            <a:r>
              <a:rPr kumimoji="1" lang="ja-JP" altLang="en-US" dirty="0"/>
              <a:t>教材の場所</a:t>
            </a:r>
          </a:p>
        </p:txBody>
      </p:sp>
      <p:sp>
        <p:nvSpPr>
          <p:cNvPr id="5" name="テキスト ボックス 4">
            <a:extLst>
              <a:ext uri="{FF2B5EF4-FFF2-40B4-BE49-F238E27FC236}">
                <a16:creationId xmlns:a16="http://schemas.microsoft.com/office/drawing/2014/main" id="{CCE71E06-9CA0-48FF-282A-D9FF7D224A24}"/>
              </a:ext>
            </a:extLst>
          </p:cNvPr>
          <p:cNvSpPr txBox="1"/>
          <p:nvPr/>
        </p:nvSpPr>
        <p:spPr>
          <a:xfrm>
            <a:off x="6984315" y="4407552"/>
            <a:ext cx="3775393"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薮哲郎のホームページ</a:t>
            </a:r>
          </a:p>
        </p:txBody>
      </p:sp>
      <p:sp>
        <p:nvSpPr>
          <p:cNvPr id="6" name="テキスト ボックス 5">
            <a:extLst>
              <a:ext uri="{FF2B5EF4-FFF2-40B4-BE49-F238E27FC236}">
                <a16:creationId xmlns:a16="http://schemas.microsoft.com/office/drawing/2014/main" id="{A77D3387-02B2-7B08-2136-1F2425080CB1}"/>
              </a:ext>
            </a:extLst>
          </p:cNvPr>
          <p:cNvSpPr txBox="1"/>
          <p:nvPr/>
        </p:nvSpPr>
        <p:spPr>
          <a:xfrm>
            <a:off x="6984316" y="5223641"/>
            <a:ext cx="4493538"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教材（講義・実験・演習）</a:t>
            </a:r>
          </a:p>
        </p:txBody>
      </p:sp>
      <p:sp>
        <p:nvSpPr>
          <p:cNvPr id="7" name="テキスト ボックス 6">
            <a:extLst>
              <a:ext uri="{FF2B5EF4-FFF2-40B4-BE49-F238E27FC236}">
                <a16:creationId xmlns:a16="http://schemas.microsoft.com/office/drawing/2014/main" id="{9F7CA405-E296-A149-15C7-F4CD2A5CF443}"/>
              </a:ext>
            </a:extLst>
          </p:cNvPr>
          <p:cNvSpPr txBox="1"/>
          <p:nvPr/>
        </p:nvSpPr>
        <p:spPr>
          <a:xfrm>
            <a:off x="6984316" y="6055243"/>
            <a:ext cx="4134465"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教育のための科学基礎論</a:t>
            </a:r>
          </a:p>
        </p:txBody>
      </p:sp>
      <p:sp>
        <p:nvSpPr>
          <p:cNvPr id="3" name="テキスト ボックス 2">
            <a:extLst>
              <a:ext uri="{FF2B5EF4-FFF2-40B4-BE49-F238E27FC236}">
                <a16:creationId xmlns:a16="http://schemas.microsoft.com/office/drawing/2014/main" id="{7D09592E-3287-62F4-D30D-3DA39F0B17B2}"/>
              </a:ext>
            </a:extLst>
          </p:cNvPr>
          <p:cNvSpPr txBox="1"/>
          <p:nvPr/>
        </p:nvSpPr>
        <p:spPr>
          <a:xfrm>
            <a:off x="6685224" y="3604086"/>
            <a:ext cx="3057247"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「薮哲郎」で検索</a:t>
            </a:r>
          </a:p>
        </p:txBody>
      </p:sp>
      <p:pic>
        <p:nvPicPr>
          <p:cNvPr id="12" name="図 11">
            <a:extLst>
              <a:ext uri="{FF2B5EF4-FFF2-40B4-BE49-F238E27FC236}">
                <a16:creationId xmlns:a16="http://schemas.microsoft.com/office/drawing/2014/main" id="{E12FFD59-9D8D-DFD8-0B44-799C0748B9BD}"/>
              </a:ext>
            </a:extLst>
          </p:cNvPr>
          <p:cNvPicPr>
            <a:picLocks noChangeAspect="1"/>
          </p:cNvPicPr>
          <p:nvPr/>
        </p:nvPicPr>
        <p:blipFill>
          <a:blip r:embed="rId2"/>
          <a:stretch>
            <a:fillRect/>
          </a:stretch>
        </p:blipFill>
        <p:spPr>
          <a:xfrm>
            <a:off x="1416050" y="1533166"/>
            <a:ext cx="5190810" cy="5242331"/>
          </a:xfrm>
          <a:prstGeom prst="rect">
            <a:avLst/>
          </a:prstGeom>
        </p:spPr>
      </p:pic>
      <p:sp>
        <p:nvSpPr>
          <p:cNvPr id="15" name="テキスト ボックス 14">
            <a:extLst>
              <a:ext uri="{FF2B5EF4-FFF2-40B4-BE49-F238E27FC236}">
                <a16:creationId xmlns:a16="http://schemas.microsoft.com/office/drawing/2014/main" id="{15FE54FE-24E9-BD5E-EA29-CDB58CE58B7A}"/>
              </a:ext>
            </a:extLst>
          </p:cNvPr>
          <p:cNvSpPr txBox="1"/>
          <p:nvPr/>
        </p:nvSpPr>
        <p:spPr>
          <a:xfrm>
            <a:off x="6895349" y="1511879"/>
            <a:ext cx="4935580" cy="1100301"/>
          </a:xfrm>
          <a:prstGeom prst="rect">
            <a:avLst/>
          </a:prstGeom>
          <a:noFill/>
        </p:spPr>
        <p:txBody>
          <a:bodyPr wrap="squar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Teams </a:t>
            </a:r>
            <a:r>
              <a:rPr kumimoji="1" lang="ja-JP" altLang="en-US" sz="2800" b="1" dirty="0">
                <a:latin typeface="UD デジタル 教科書体 NP-R" panose="02020400000000000000" pitchFamily="18" charset="-128"/>
                <a:ea typeface="UD デジタル 教科書体 NP-R" panose="02020400000000000000" pitchFamily="18" charset="-128"/>
              </a:rPr>
              <a:t>のメインチャンネルにリンクがある</a:t>
            </a:r>
          </a:p>
        </p:txBody>
      </p:sp>
      <p:cxnSp>
        <p:nvCxnSpPr>
          <p:cNvPr id="16" name="直線矢印コネクタ 15">
            <a:extLst>
              <a:ext uri="{FF2B5EF4-FFF2-40B4-BE49-F238E27FC236}">
                <a16:creationId xmlns:a16="http://schemas.microsoft.com/office/drawing/2014/main" id="{6142DF2D-A0C0-2403-2189-62C273F7B409}"/>
              </a:ext>
            </a:extLst>
          </p:cNvPr>
          <p:cNvCxnSpPr>
            <a:cxnSpLocks/>
          </p:cNvCxnSpPr>
          <p:nvPr/>
        </p:nvCxnSpPr>
        <p:spPr>
          <a:xfrm>
            <a:off x="7592236" y="5778742"/>
            <a:ext cx="0" cy="26453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CF26DC0-17A1-C3F4-1884-C78A057D484E}"/>
              </a:ext>
            </a:extLst>
          </p:cNvPr>
          <p:cNvCxnSpPr>
            <a:cxnSpLocks/>
          </p:cNvCxnSpPr>
          <p:nvPr/>
        </p:nvCxnSpPr>
        <p:spPr>
          <a:xfrm>
            <a:off x="7592236" y="4966144"/>
            <a:ext cx="0" cy="26453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784CD4F-8EB5-E3A6-A1B1-32E104B6FFEF}"/>
              </a:ext>
            </a:extLst>
          </p:cNvPr>
          <p:cNvCxnSpPr>
            <a:cxnSpLocks/>
          </p:cNvCxnSpPr>
          <p:nvPr/>
        </p:nvCxnSpPr>
        <p:spPr>
          <a:xfrm>
            <a:off x="7592607" y="4145203"/>
            <a:ext cx="0" cy="26453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81FB2A2-D675-A9B4-C673-070FBA5D0509}"/>
              </a:ext>
            </a:extLst>
          </p:cNvPr>
          <p:cNvSpPr txBox="1"/>
          <p:nvPr/>
        </p:nvSpPr>
        <p:spPr>
          <a:xfrm>
            <a:off x="6822624" y="2934695"/>
            <a:ext cx="3416320"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検索で見つける場合</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229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6EA716-291A-A9EE-06E2-AD509CA49730}"/>
              </a:ext>
            </a:extLst>
          </p:cNvPr>
          <p:cNvSpPr>
            <a:spLocks noGrp="1"/>
          </p:cNvSpPr>
          <p:nvPr>
            <p:ph type="title"/>
          </p:nvPr>
        </p:nvSpPr>
        <p:spPr/>
        <p:txBody>
          <a:bodyPr/>
          <a:lstStyle/>
          <a:p>
            <a:r>
              <a:rPr kumimoji="1" lang="ja-JP" altLang="en-US" dirty="0"/>
              <a:t>ボールの運動</a:t>
            </a:r>
          </a:p>
        </p:txBody>
      </p:sp>
      <p:sp>
        <p:nvSpPr>
          <p:cNvPr id="4" name="テキスト ボックス 3">
            <a:extLst>
              <a:ext uri="{FF2B5EF4-FFF2-40B4-BE49-F238E27FC236}">
                <a16:creationId xmlns:a16="http://schemas.microsoft.com/office/drawing/2014/main" id="{15095700-9FDA-1A05-78D4-B21F0A321F77}"/>
              </a:ext>
            </a:extLst>
          </p:cNvPr>
          <p:cNvSpPr txBox="1"/>
          <p:nvPr/>
        </p:nvSpPr>
        <p:spPr>
          <a:xfrm>
            <a:off x="6350571" y="1554684"/>
            <a:ext cx="2303836" cy="583237"/>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プログラム</a:t>
            </a:r>
            <a:r>
              <a:rPr kumimoji="1" lang="en-US" altLang="ja-JP" sz="2800" b="1" dirty="0">
                <a:latin typeface="UD デジタル 教科書体 NP-R" panose="02020400000000000000" pitchFamily="18" charset="-128"/>
                <a:ea typeface="UD デジタル 教科書体 NP-R" panose="02020400000000000000" pitchFamily="18" charset="-128"/>
              </a:rPr>
              <a:t>)</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56D153B-6D0E-701E-C628-1BB7B1DA53E8}"/>
                  </a:ext>
                </a:extLst>
              </p:cNvPr>
              <p:cNvSpPr txBox="1"/>
              <p:nvPr/>
            </p:nvSpPr>
            <p:spPr>
              <a:xfrm>
                <a:off x="1652736" y="3319735"/>
                <a:ext cx="1392624"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𝒅𝒙</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5" name="テキスト ボックス 4">
                <a:extLst>
                  <a:ext uri="{FF2B5EF4-FFF2-40B4-BE49-F238E27FC236}">
                    <a16:creationId xmlns:a16="http://schemas.microsoft.com/office/drawing/2014/main" id="{C56D153B-6D0E-701E-C628-1BB7B1DA53E8}"/>
                  </a:ext>
                </a:extLst>
              </p:cNvPr>
              <p:cNvSpPr txBox="1">
                <a:spLocks noRot="1" noChangeAspect="1" noMove="1" noResize="1" noEditPoints="1" noAdjustHandles="1" noChangeArrowheads="1" noChangeShapeType="1" noTextEdit="1"/>
              </p:cNvSpPr>
              <p:nvPr/>
            </p:nvSpPr>
            <p:spPr>
              <a:xfrm>
                <a:off x="1652736" y="3319735"/>
                <a:ext cx="1392624" cy="98212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2BEA7CC-899B-F777-EAE3-EBBA1AB2D2FD}"/>
                  </a:ext>
                </a:extLst>
              </p:cNvPr>
              <p:cNvSpPr txBox="1"/>
              <p:nvPr/>
            </p:nvSpPr>
            <p:spPr>
              <a:xfrm>
                <a:off x="3500953" y="3342147"/>
                <a:ext cx="1400640"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𝒅𝒚</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6" name="テキスト ボックス 5">
                <a:extLst>
                  <a:ext uri="{FF2B5EF4-FFF2-40B4-BE49-F238E27FC236}">
                    <a16:creationId xmlns:a16="http://schemas.microsoft.com/office/drawing/2014/main" id="{62BEA7CC-899B-F777-EAE3-EBBA1AB2D2FD}"/>
                  </a:ext>
                </a:extLst>
              </p:cNvPr>
              <p:cNvSpPr txBox="1">
                <a:spLocks noRot="1" noChangeAspect="1" noMove="1" noResize="1" noEditPoints="1" noAdjustHandles="1" noChangeArrowheads="1" noChangeShapeType="1" noTextEdit="1"/>
              </p:cNvSpPr>
              <p:nvPr/>
            </p:nvSpPr>
            <p:spPr>
              <a:xfrm>
                <a:off x="3500953" y="3342147"/>
                <a:ext cx="1400640" cy="98212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9C5B7D2-61D9-5ABE-89BA-A25D73AEE9C2}"/>
                  </a:ext>
                </a:extLst>
              </p:cNvPr>
              <p:cNvSpPr txBox="1"/>
              <p:nvPr/>
            </p:nvSpPr>
            <p:spPr>
              <a:xfrm>
                <a:off x="1583304" y="4760366"/>
                <a:ext cx="1384610"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=0</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19C5B7D2-61D9-5ABE-89BA-A25D73AEE9C2}"/>
                  </a:ext>
                </a:extLst>
              </p:cNvPr>
              <p:cNvSpPr txBox="1">
                <a:spLocks noRot="1" noChangeAspect="1" noMove="1" noResize="1" noEditPoints="1" noAdjustHandles="1" noChangeArrowheads="1" noChangeShapeType="1" noTextEdit="1"/>
              </p:cNvSpPr>
              <p:nvPr/>
            </p:nvSpPr>
            <p:spPr>
              <a:xfrm>
                <a:off x="1583304" y="4760366"/>
                <a:ext cx="1384610" cy="9821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2877045-DB3E-5E84-B4A6-6DFB9A5B0318}"/>
                  </a:ext>
                </a:extLst>
              </p:cNvPr>
              <p:cNvSpPr txBox="1"/>
              <p:nvPr/>
            </p:nvSpPr>
            <p:spPr>
              <a:xfrm>
                <a:off x="3409805" y="4760366"/>
                <a:ext cx="1703608" cy="1002903"/>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𝒈</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A2877045-DB3E-5E84-B4A6-6DFB9A5B0318}"/>
                  </a:ext>
                </a:extLst>
              </p:cNvPr>
              <p:cNvSpPr txBox="1">
                <a:spLocks noRot="1" noChangeAspect="1" noMove="1" noResize="1" noEditPoints="1" noAdjustHandles="1" noChangeArrowheads="1" noChangeShapeType="1" noTextEdit="1"/>
              </p:cNvSpPr>
              <p:nvPr/>
            </p:nvSpPr>
            <p:spPr>
              <a:xfrm>
                <a:off x="3409805" y="4760366"/>
                <a:ext cx="1703608" cy="1002903"/>
              </a:xfrm>
              <a:prstGeom prst="rect">
                <a:avLst/>
              </a:prstGeom>
              <a:blipFill>
                <a:blip r:embed="rId5"/>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6F8EC46-05B8-0E32-536C-8B26507E3989}"/>
              </a:ext>
            </a:extLst>
          </p:cNvPr>
          <p:cNvSpPr txBox="1"/>
          <p:nvPr/>
        </p:nvSpPr>
        <p:spPr>
          <a:xfrm>
            <a:off x="8714630" y="5241042"/>
            <a:ext cx="2361544" cy="461665"/>
          </a:xfrm>
          <a:prstGeom prst="rect">
            <a:avLst/>
          </a:prstGeom>
          <a:noFill/>
        </p:spPr>
        <p:txBody>
          <a:bodyPr wrap="none" rtlCol="0">
            <a:spAutoFit/>
          </a:bodyPr>
          <a:lstStyle/>
          <a:p>
            <a:pPr algn="l">
              <a:buSzPct val="85000"/>
            </a:pPr>
            <a:r>
              <a:rPr kumimoji="1" lang="en-US" altLang="ja-JP" sz="2400" dirty="0" err="1">
                <a:latin typeface="Consolas" panose="020B0609020204030204" pitchFamily="49" charset="0"/>
                <a:ea typeface="UD デジタル 教科書体 NP-R" panose="02020400000000000000" pitchFamily="18" charset="-128"/>
              </a:rPr>
              <a:t>vy</a:t>
            </a:r>
            <a:r>
              <a:rPr kumimoji="1" lang="en-US" altLang="ja-JP" sz="2400" dirty="0">
                <a:latin typeface="Consolas" panose="020B0609020204030204" pitchFamily="49" charset="0"/>
                <a:ea typeface="UD デジタル 教科書体 NP-R" panose="02020400000000000000" pitchFamily="18" charset="-128"/>
              </a:rPr>
              <a:t> = </a:t>
            </a:r>
            <a:r>
              <a:rPr kumimoji="1" lang="ja-JP" altLang="en-US" sz="2400" dirty="0">
                <a:latin typeface="Consolas" panose="020B0609020204030204" pitchFamily="49" charset="0"/>
                <a:ea typeface="UD デジタル 教科書体 NP-R" panose="02020400000000000000" pitchFamily="18" charset="-128"/>
              </a:rPr>
              <a:t>－</a:t>
            </a:r>
            <a:r>
              <a:rPr kumimoji="1" lang="en-US" altLang="ja-JP" sz="2400" dirty="0">
                <a:latin typeface="Consolas" panose="020B0609020204030204" pitchFamily="49" charset="0"/>
                <a:ea typeface="UD デジタル 教科書体 NP-R" panose="02020400000000000000" pitchFamily="18" charset="-128"/>
              </a:rPr>
              <a:t>c * </a:t>
            </a:r>
            <a:r>
              <a:rPr kumimoji="1" lang="en-US" altLang="ja-JP" sz="2400" dirty="0" err="1">
                <a:latin typeface="Consolas" panose="020B0609020204030204" pitchFamily="49" charset="0"/>
                <a:ea typeface="UD デジタル 教科書体 NP-R" panose="02020400000000000000" pitchFamily="18" charset="-128"/>
              </a:rPr>
              <a:t>vy</a:t>
            </a:r>
            <a:endParaRPr kumimoji="1" lang="ja-JP" altLang="en-US" sz="2400" dirty="0">
              <a:latin typeface="Consolas" panose="020B0609020204030204" pitchFamily="49" charset="0"/>
              <a:ea typeface="UD デジタル 教科書体 NP-R" panose="02020400000000000000" pitchFamily="18" charset="-128"/>
            </a:endParaRPr>
          </a:p>
        </p:txBody>
      </p:sp>
      <p:sp>
        <p:nvSpPr>
          <p:cNvPr id="13" name="テキスト ボックス 12">
            <a:extLst>
              <a:ext uri="{FF2B5EF4-FFF2-40B4-BE49-F238E27FC236}">
                <a16:creationId xmlns:a16="http://schemas.microsoft.com/office/drawing/2014/main" id="{723B33DC-C94C-5068-3B23-2395E6668F7B}"/>
              </a:ext>
            </a:extLst>
          </p:cNvPr>
          <p:cNvSpPr txBox="1"/>
          <p:nvPr/>
        </p:nvSpPr>
        <p:spPr>
          <a:xfrm>
            <a:off x="6512474" y="5183646"/>
            <a:ext cx="1980029"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地面衝突時</a:t>
            </a:r>
          </a:p>
        </p:txBody>
      </p:sp>
      <p:sp>
        <p:nvSpPr>
          <p:cNvPr id="14" name="テキスト ボックス 13">
            <a:extLst>
              <a:ext uri="{FF2B5EF4-FFF2-40B4-BE49-F238E27FC236}">
                <a16:creationId xmlns:a16="http://schemas.microsoft.com/office/drawing/2014/main" id="{282408BA-0F65-6603-0215-92BA25EAAAA3}"/>
              </a:ext>
            </a:extLst>
          </p:cNvPr>
          <p:cNvSpPr txBox="1"/>
          <p:nvPr/>
        </p:nvSpPr>
        <p:spPr>
          <a:xfrm>
            <a:off x="7340585" y="4364020"/>
            <a:ext cx="3023585" cy="513154"/>
          </a:xfrm>
          <a:prstGeom prst="rect">
            <a:avLst/>
          </a:prstGeom>
          <a:noFill/>
        </p:spPr>
        <p:txBody>
          <a:bodyPr wrap="none" rtlCol="0">
            <a:spAutoFit/>
          </a:bodyPr>
          <a:lstStyle/>
          <a:p>
            <a:pPr algn="l">
              <a:lnSpc>
                <a:spcPct val="120000"/>
              </a:lnSpc>
              <a:buSzPct val="85000"/>
            </a:pPr>
            <a:r>
              <a:rPr kumimoji="1" lang="ja-JP" altLang="en-US" sz="2400" b="1" dirty="0">
                <a:latin typeface="UD デジタル 教科書体 NP-R" panose="02020400000000000000" pitchFamily="18" charset="-128"/>
                <a:ea typeface="UD デジタル 教科書体 NP-R" panose="02020400000000000000" pitchFamily="18" charset="-128"/>
              </a:rPr>
              <a:t>重力加速度 </a:t>
            </a:r>
            <a:r>
              <a:rPr kumimoji="1" lang="en-US" altLang="ja-JP" sz="2400" b="1" dirty="0">
                <a:latin typeface="UD デジタル 教科書体 NP-R" panose="02020400000000000000" pitchFamily="18" charset="-128"/>
                <a:ea typeface="UD デジタル 教科書体 NP-R" panose="02020400000000000000" pitchFamily="18" charset="-128"/>
              </a:rPr>
              <a:t>9.8m/s</a:t>
            </a:r>
            <a:r>
              <a:rPr kumimoji="1" lang="en-US" altLang="ja-JP" sz="2400" b="1" baseline="30000" dirty="0">
                <a:latin typeface="UD デジタル 教科書体 NP-R" panose="02020400000000000000" pitchFamily="18" charset="-128"/>
                <a:ea typeface="UD デジタル 教科書体 NP-R" panose="02020400000000000000" pitchFamily="18" charset="-128"/>
              </a:rPr>
              <a:t>2</a:t>
            </a:r>
            <a:endParaRPr kumimoji="1" lang="ja-JP" altLang="en-US" sz="2400" b="1" baseline="30000"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a:extLst>
              <a:ext uri="{FF2B5EF4-FFF2-40B4-BE49-F238E27FC236}">
                <a16:creationId xmlns:a16="http://schemas.microsoft.com/office/drawing/2014/main" id="{16BD3019-BA7B-A571-80B4-55993DB25E7D}"/>
              </a:ext>
            </a:extLst>
          </p:cNvPr>
          <p:cNvSpPr txBox="1"/>
          <p:nvPr/>
        </p:nvSpPr>
        <p:spPr>
          <a:xfrm>
            <a:off x="6562327" y="2082368"/>
            <a:ext cx="3536546" cy="1815882"/>
          </a:xfrm>
          <a:prstGeom prst="rect">
            <a:avLst/>
          </a:prstGeom>
          <a:noFill/>
        </p:spPr>
        <p:txBody>
          <a:bodyPr wrap="none" rtlCol="0">
            <a:spAutoFit/>
          </a:bodyPr>
          <a:lstStyle/>
          <a:p>
            <a:pPr algn="l">
              <a:buSzPct val="85000"/>
            </a:pPr>
            <a:r>
              <a:rPr kumimoji="1" lang="en-US" altLang="ja-JP" sz="2800" dirty="0">
                <a:latin typeface="Consolas" panose="020B0609020204030204" pitchFamily="49" charset="0"/>
                <a:ea typeface="UD デジタル 教科書体 NP-R" panose="02020400000000000000" pitchFamily="18" charset="-128"/>
              </a:rPr>
              <a:t>x  = x  + </a:t>
            </a:r>
            <a:r>
              <a:rPr kumimoji="1" lang="en-US" altLang="ja-JP" sz="2800" dirty="0" err="1">
                <a:latin typeface="Consolas" panose="020B0609020204030204" pitchFamily="49" charset="0"/>
                <a:ea typeface="UD デジタル 教科書体 NP-R" panose="02020400000000000000" pitchFamily="18" charset="-128"/>
              </a:rPr>
              <a:t>vx</a:t>
            </a:r>
            <a:r>
              <a:rPr kumimoji="1" lang="en-US" altLang="ja-JP" sz="2800" dirty="0">
                <a:latin typeface="Consolas" panose="020B0609020204030204" pitchFamily="49" charset="0"/>
                <a:ea typeface="UD デジタル 教科書体 NP-R" panose="02020400000000000000" pitchFamily="18" charset="-128"/>
              </a:rPr>
              <a:t> * dt</a:t>
            </a:r>
          </a:p>
          <a:p>
            <a:pPr algn="l">
              <a:buSzPct val="85000"/>
            </a:pPr>
            <a:r>
              <a:rPr lang="en-US" altLang="ja-JP" sz="2800" dirty="0">
                <a:latin typeface="Consolas" panose="020B0609020204030204" pitchFamily="49" charset="0"/>
                <a:ea typeface="UD デジタル 教科書体 NP-R" panose="02020400000000000000" pitchFamily="18" charset="-128"/>
              </a:rPr>
              <a:t>y  = y  + </a:t>
            </a:r>
            <a:r>
              <a:rPr lang="en-US" altLang="ja-JP" sz="2800" dirty="0" err="1">
                <a:latin typeface="Consolas" panose="020B0609020204030204" pitchFamily="49" charset="0"/>
                <a:ea typeface="UD デジタル 教科書体 NP-R" panose="02020400000000000000" pitchFamily="18" charset="-128"/>
              </a:rPr>
              <a:t>vy</a:t>
            </a:r>
            <a:r>
              <a:rPr lang="en-US" altLang="ja-JP" sz="2800" dirty="0">
                <a:latin typeface="Consolas" panose="020B0609020204030204" pitchFamily="49" charset="0"/>
                <a:ea typeface="UD デジタル 教科書体 NP-R" panose="02020400000000000000" pitchFamily="18" charset="-128"/>
              </a:rPr>
              <a:t> * dt</a:t>
            </a:r>
          </a:p>
          <a:p>
            <a:pPr algn="l">
              <a:buSzPct val="85000"/>
            </a:pPr>
            <a:r>
              <a:rPr kumimoji="1" lang="en-US" altLang="ja-JP" sz="2800" dirty="0" err="1">
                <a:latin typeface="Consolas" panose="020B0609020204030204" pitchFamily="49" charset="0"/>
                <a:ea typeface="UD デジタル 教科書体 NP-R" panose="02020400000000000000" pitchFamily="18" charset="-128"/>
              </a:rPr>
              <a:t>vx</a:t>
            </a:r>
            <a:r>
              <a:rPr kumimoji="1" lang="en-US" altLang="ja-JP" sz="2800" dirty="0">
                <a:latin typeface="Consolas" panose="020B0609020204030204" pitchFamily="49" charset="0"/>
                <a:ea typeface="UD デジタル 教科書体 NP-R" panose="02020400000000000000" pitchFamily="18" charset="-128"/>
              </a:rPr>
              <a:t> = </a:t>
            </a:r>
            <a:r>
              <a:rPr kumimoji="1" lang="en-US" altLang="ja-JP" sz="2800" dirty="0" err="1">
                <a:latin typeface="Consolas" panose="020B0609020204030204" pitchFamily="49" charset="0"/>
                <a:ea typeface="UD デジタル 教科書体 NP-R" panose="02020400000000000000" pitchFamily="18" charset="-128"/>
              </a:rPr>
              <a:t>vx</a:t>
            </a:r>
            <a:r>
              <a:rPr kumimoji="1" lang="en-US" altLang="ja-JP" sz="2800" dirty="0">
                <a:latin typeface="Consolas" panose="020B0609020204030204" pitchFamily="49" charset="0"/>
                <a:ea typeface="UD デジタル 教科書体 NP-R" panose="02020400000000000000" pitchFamily="18" charset="-128"/>
              </a:rPr>
              <a:t> </a:t>
            </a:r>
          </a:p>
          <a:p>
            <a:pPr algn="l">
              <a:buSzPct val="85000"/>
            </a:pPr>
            <a:r>
              <a:rPr lang="en-US" altLang="ja-JP" sz="2800" dirty="0" err="1">
                <a:latin typeface="Consolas" panose="020B0609020204030204" pitchFamily="49" charset="0"/>
                <a:ea typeface="UD デジタル 教科書体 NP-R" panose="02020400000000000000" pitchFamily="18" charset="-128"/>
              </a:rPr>
              <a:t>vy</a:t>
            </a:r>
            <a:r>
              <a:rPr lang="en-US" altLang="ja-JP" sz="2800" dirty="0">
                <a:latin typeface="Consolas" panose="020B0609020204030204" pitchFamily="49" charset="0"/>
                <a:ea typeface="UD デジタル 教科書体 NP-R" panose="02020400000000000000" pitchFamily="18" charset="-128"/>
              </a:rPr>
              <a:t> = </a:t>
            </a:r>
            <a:r>
              <a:rPr lang="en-US" altLang="ja-JP" sz="2800" dirty="0" err="1">
                <a:latin typeface="Consolas" panose="020B0609020204030204" pitchFamily="49" charset="0"/>
                <a:ea typeface="UD デジタル 教科書体 NP-R" panose="02020400000000000000" pitchFamily="18" charset="-128"/>
              </a:rPr>
              <a:t>vy</a:t>
            </a:r>
            <a:r>
              <a:rPr lang="en-US" altLang="ja-JP" sz="2800" dirty="0">
                <a:latin typeface="Consolas" panose="020B0609020204030204" pitchFamily="49" charset="0"/>
                <a:ea typeface="UD デジタル 教科書体 NP-R" panose="02020400000000000000" pitchFamily="18" charset="-128"/>
              </a:rPr>
              <a:t> - g * dt</a:t>
            </a:r>
            <a:endParaRPr kumimoji="1" lang="ja-JP" altLang="en-US" sz="2800" dirty="0">
              <a:latin typeface="Consolas" panose="020B0609020204030204" pitchFamily="49" charset="0"/>
              <a:ea typeface="UD デジタル 教科書体 NP-R" panose="02020400000000000000" pitchFamily="18" charset="-128"/>
            </a:endParaRPr>
          </a:p>
        </p:txBody>
      </p:sp>
      <p:sp>
        <p:nvSpPr>
          <p:cNvPr id="16" name="テキスト ボックス 15">
            <a:extLst>
              <a:ext uri="{FF2B5EF4-FFF2-40B4-BE49-F238E27FC236}">
                <a16:creationId xmlns:a16="http://schemas.microsoft.com/office/drawing/2014/main" id="{33CCC3C3-5EA7-1656-68ED-B15B7ADD7708}"/>
              </a:ext>
            </a:extLst>
          </p:cNvPr>
          <p:cNvSpPr txBox="1"/>
          <p:nvPr/>
        </p:nvSpPr>
        <p:spPr>
          <a:xfrm>
            <a:off x="8654407" y="6164372"/>
            <a:ext cx="2502608" cy="461665"/>
          </a:xfrm>
          <a:prstGeom prst="rect">
            <a:avLst/>
          </a:prstGeom>
          <a:noFill/>
        </p:spPr>
        <p:txBody>
          <a:bodyPr wrap="none" rtlCol="0">
            <a:spAutoFit/>
          </a:bodyPr>
          <a:lstStyle/>
          <a:p>
            <a:pPr algn="l">
              <a:buSzPct val="85000"/>
            </a:pPr>
            <a:r>
              <a:rPr kumimoji="1" lang="ja-JP" altLang="en-US" sz="2400" b="1" dirty="0">
                <a:latin typeface="+mn-ea"/>
              </a:rPr>
              <a:t>反発係数 </a:t>
            </a:r>
            <a:r>
              <a:rPr kumimoji="1" lang="en-US" altLang="ja-JP" sz="2400" b="1" dirty="0">
                <a:latin typeface="+mn-ea"/>
              </a:rPr>
              <a:t>(0</a:t>
            </a:r>
            <a:r>
              <a:rPr kumimoji="1" lang="ja-JP" altLang="en-US" sz="2400" b="1" dirty="0">
                <a:latin typeface="+mn-ea"/>
              </a:rPr>
              <a:t>～</a:t>
            </a:r>
            <a:r>
              <a:rPr kumimoji="1" lang="en-US" altLang="ja-JP" sz="2400" b="1" dirty="0">
                <a:latin typeface="+mn-ea"/>
              </a:rPr>
              <a:t>1)</a:t>
            </a:r>
            <a:endParaRPr kumimoji="1" lang="ja-JP" altLang="en-US" sz="2400" b="1" dirty="0">
              <a:latin typeface="+mn-ea"/>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8674A87-E059-425E-A9B0-B09A6577B36A}"/>
                  </a:ext>
                </a:extLst>
              </p:cNvPr>
              <p:cNvSpPr txBox="1"/>
              <p:nvPr/>
            </p:nvSpPr>
            <p:spPr>
              <a:xfrm>
                <a:off x="1530816" y="2184571"/>
                <a:ext cx="4466736" cy="633315"/>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変数は </a:t>
                </a:r>
                <a14:m>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𝒙</m:t>
                        </m:r>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𝒚</m:t>
                        </m:r>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r>
                      <a:rPr kumimoji="1" lang="en-US" altLang="ja-JP" sz="2800" b="1" i="1" smtClean="0">
                        <a:latin typeface="Cambria Math" panose="02040503050406030204" pitchFamily="18" charset="0"/>
                        <a:ea typeface="UD デジタル 教科書体 NP-R" panose="02020400000000000000" pitchFamily="18" charset="-128"/>
                      </a:rPr>
                      <m:t>, </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oMath>
                </a14:m>
                <a:r>
                  <a:rPr kumimoji="1" lang="ja-JP" altLang="en-US" sz="2800" b="1" dirty="0">
                    <a:latin typeface="UD デジタル 教科書体 NP-R" panose="02020400000000000000" pitchFamily="18" charset="-128"/>
                    <a:ea typeface="UD デジタル 教科書体 NP-R" panose="02020400000000000000" pitchFamily="18" charset="-128"/>
                  </a:rPr>
                  <a:t> の </a:t>
                </a:r>
                <a:r>
                  <a:rPr kumimoji="1" lang="en-US" altLang="ja-JP" sz="2800" b="1" dirty="0">
                    <a:latin typeface="UD デジタル 教科書体 NP-R" panose="02020400000000000000" pitchFamily="18" charset="-128"/>
                    <a:ea typeface="UD デジタル 教科書体 NP-R" panose="02020400000000000000" pitchFamily="18" charset="-128"/>
                  </a:rPr>
                  <a:t>4 </a:t>
                </a:r>
                <a:r>
                  <a:rPr kumimoji="1" lang="ja-JP" altLang="en-US" sz="2800" b="1" dirty="0">
                    <a:latin typeface="UD デジタル 教科書体 NP-R" panose="02020400000000000000" pitchFamily="18" charset="-128"/>
                    <a:ea typeface="UD デジタル 教科書体 NP-R" panose="02020400000000000000" pitchFamily="18" charset="-128"/>
                  </a:rPr>
                  <a:t>個</a:t>
                </a:r>
              </a:p>
            </p:txBody>
          </p:sp>
        </mc:Choice>
        <mc:Fallback xmlns="">
          <p:sp>
            <p:nvSpPr>
              <p:cNvPr id="11" name="テキスト ボックス 10">
                <a:extLst>
                  <a:ext uri="{FF2B5EF4-FFF2-40B4-BE49-F238E27FC236}">
                    <a16:creationId xmlns:a16="http://schemas.microsoft.com/office/drawing/2014/main" id="{48674A87-E059-425E-A9B0-B09A6577B36A}"/>
                  </a:ext>
                </a:extLst>
              </p:cNvPr>
              <p:cNvSpPr txBox="1">
                <a:spLocks noRot="1" noChangeAspect="1" noMove="1" noResize="1" noEditPoints="1" noAdjustHandles="1" noChangeArrowheads="1" noChangeShapeType="1" noTextEdit="1"/>
              </p:cNvSpPr>
              <p:nvPr/>
            </p:nvSpPr>
            <p:spPr>
              <a:xfrm>
                <a:off x="1530816" y="2184571"/>
                <a:ext cx="4466736" cy="633315"/>
              </a:xfrm>
              <a:prstGeom prst="rect">
                <a:avLst/>
              </a:prstGeom>
              <a:blipFill>
                <a:blip r:embed="rId6"/>
                <a:stretch>
                  <a:fillRect l="-2729" b="-22115"/>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732C0929-E744-EC7D-DB79-0AD41B041647}"/>
              </a:ext>
            </a:extLst>
          </p:cNvPr>
          <p:cNvSpPr txBox="1"/>
          <p:nvPr/>
        </p:nvSpPr>
        <p:spPr>
          <a:xfrm>
            <a:off x="1429592" y="1626589"/>
            <a:ext cx="1226618" cy="583237"/>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数式</a:t>
            </a:r>
            <a:r>
              <a:rPr kumimoji="1" lang="en-US" altLang="ja-JP" sz="2800" b="1" dirty="0">
                <a:latin typeface="UD デジタル 教科書体 NP-R" panose="02020400000000000000" pitchFamily="18" charset="-128"/>
                <a:ea typeface="UD デジタル 教科書体 NP-R" panose="02020400000000000000" pitchFamily="18" charset="-128"/>
              </a:rPr>
              <a:t>)</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cxnSp>
        <p:nvCxnSpPr>
          <p:cNvPr id="12" name="直線矢印コネクタ 11">
            <a:extLst>
              <a:ext uri="{FF2B5EF4-FFF2-40B4-BE49-F238E27FC236}">
                <a16:creationId xmlns:a16="http://schemas.microsoft.com/office/drawing/2014/main" id="{E4733DFC-5B9F-898C-16C6-F801ED9A4917}"/>
              </a:ext>
            </a:extLst>
          </p:cNvPr>
          <p:cNvCxnSpPr>
            <a:cxnSpLocks/>
          </p:cNvCxnSpPr>
          <p:nvPr/>
        </p:nvCxnSpPr>
        <p:spPr>
          <a:xfrm flipV="1">
            <a:off x="8714630" y="3931206"/>
            <a:ext cx="0" cy="44872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BB7D92C-67E2-9CF6-61AF-D65E242BA33A}"/>
              </a:ext>
            </a:extLst>
          </p:cNvPr>
          <p:cNvCxnSpPr>
            <a:cxnSpLocks/>
          </p:cNvCxnSpPr>
          <p:nvPr/>
        </p:nvCxnSpPr>
        <p:spPr>
          <a:xfrm flipV="1">
            <a:off x="10008325" y="5702707"/>
            <a:ext cx="0" cy="38799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CE1C28F-A186-5F6C-D565-8AA8101729C9}"/>
              </a:ext>
            </a:extLst>
          </p:cNvPr>
          <p:cNvSpPr txBox="1"/>
          <p:nvPr/>
        </p:nvSpPr>
        <p:spPr>
          <a:xfrm>
            <a:off x="9385777" y="1269867"/>
            <a:ext cx="2339102" cy="513154"/>
          </a:xfrm>
          <a:prstGeom prst="rect">
            <a:avLst/>
          </a:prstGeom>
          <a:noFill/>
        </p:spPr>
        <p:txBody>
          <a:bodyPr wrap="none" rtlCol="0">
            <a:spAutoFit/>
          </a:bodyPr>
          <a:lstStyle/>
          <a:p>
            <a:pPr algn="l">
              <a:lnSpc>
                <a:spcPct val="120000"/>
              </a:lnSpc>
              <a:buSzPct val="85000"/>
            </a:pPr>
            <a:r>
              <a:rPr kumimoji="1" lang="ja-JP" altLang="en-US" sz="2400" b="1" dirty="0">
                <a:latin typeface="UD デジタル 教科書体 NP-R" panose="02020400000000000000" pitchFamily="18" charset="-128"/>
                <a:ea typeface="UD デジタル 教科書体 NP-R" panose="02020400000000000000" pitchFamily="18" charset="-128"/>
              </a:rPr>
              <a:t>時間方向刻み幅</a:t>
            </a:r>
            <a:endParaRPr kumimoji="1" lang="ja-JP" altLang="en-US" sz="2400" b="1" baseline="30000" dirty="0">
              <a:latin typeface="UD デジタル 教科書体 NP-R" panose="02020400000000000000" pitchFamily="18" charset="-128"/>
              <a:ea typeface="UD デジタル 教科書体 NP-R" panose="02020400000000000000" pitchFamily="18" charset="-128"/>
            </a:endParaRPr>
          </a:p>
        </p:txBody>
      </p:sp>
      <p:cxnSp>
        <p:nvCxnSpPr>
          <p:cNvPr id="17" name="直線矢印コネクタ 16">
            <a:extLst>
              <a:ext uri="{FF2B5EF4-FFF2-40B4-BE49-F238E27FC236}">
                <a16:creationId xmlns:a16="http://schemas.microsoft.com/office/drawing/2014/main" id="{D4AC5067-AC76-B283-1077-7A268F7B6749}"/>
              </a:ext>
            </a:extLst>
          </p:cNvPr>
          <p:cNvCxnSpPr>
            <a:cxnSpLocks/>
            <a:stCxn id="10" idx="2"/>
          </p:cNvCxnSpPr>
          <p:nvPr/>
        </p:nvCxnSpPr>
        <p:spPr>
          <a:xfrm flipH="1">
            <a:off x="10008325" y="1783021"/>
            <a:ext cx="547003" cy="43281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30B5-325D-526E-E2E6-D645643544C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7B65BF-A14D-D250-FF28-144A4429D1D9}"/>
              </a:ext>
            </a:extLst>
          </p:cNvPr>
          <p:cNvSpPr>
            <a:spLocks noGrp="1"/>
          </p:cNvSpPr>
          <p:nvPr>
            <p:ph type="title"/>
          </p:nvPr>
        </p:nvSpPr>
        <p:spPr/>
        <p:txBody>
          <a:bodyPr/>
          <a:lstStyle/>
          <a:p>
            <a:r>
              <a:rPr lang="ja-JP" altLang="en-US" dirty="0"/>
              <a:t>考えてみよう</a:t>
            </a:r>
            <a:r>
              <a:rPr kumimoji="1" lang="ja-JP" altLang="en-US" dirty="0"/>
              <a:t> </a:t>
            </a:r>
            <a:r>
              <a:rPr kumimoji="1" lang="en-US" altLang="ja-JP" dirty="0"/>
              <a:t>1</a:t>
            </a:r>
            <a:endParaRPr kumimoji="1" lang="ja-JP" altLang="en-US" dirty="0"/>
          </a:p>
        </p:txBody>
      </p:sp>
      <p:sp>
        <p:nvSpPr>
          <p:cNvPr id="5" name="テキスト ボックス 4">
            <a:extLst>
              <a:ext uri="{FF2B5EF4-FFF2-40B4-BE49-F238E27FC236}">
                <a16:creationId xmlns:a16="http://schemas.microsoft.com/office/drawing/2014/main" id="{5D01F6D2-3B95-AC02-806F-98D336B6466F}"/>
              </a:ext>
            </a:extLst>
          </p:cNvPr>
          <p:cNvSpPr txBox="1"/>
          <p:nvPr/>
        </p:nvSpPr>
        <p:spPr>
          <a:xfrm>
            <a:off x="1416050" y="1674251"/>
            <a:ext cx="7007046" cy="1100301"/>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(x, y) = (0, 0) </a:t>
            </a:r>
            <a:r>
              <a:rPr kumimoji="1" lang="ja-JP" altLang="en-US" sz="2800" b="1" dirty="0">
                <a:latin typeface="UD デジタル 教科書体 NP-R" panose="02020400000000000000" pitchFamily="18" charset="-128"/>
                <a:ea typeface="UD デジタル 教科書体 NP-R" panose="02020400000000000000" pitchFamily="18" charset="-128"/>
              </a:rPr>
              <a:t>から投げる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何度の方向に投げると最も遠くに届くか？</a:t>
            </a:r>
          </a:p>
        </p:txBody>
      </p:sp>
      <p:sp>
        <p:nvSpPr>
          <p:cNvPr id="9" name="テキスト ボックス 8">
            <a:extLst>
              <a:ext uri="{FF2B5EF4-FFF2-40B4-BE49-F238E27FC236}">
                <a16:creationId xmlns:a16="http://schemas.microsoft.com/office/drawing/2014/main" id="{F2DEC83B-7FCF-C187-89EB-192AA8E7D623}"/>
              </a:ext>
            </a:extLst>
          </p:cNvPr>
          <p:cNvSpPr txBox="1"/>
          <p:nvPr/>
        </p:nvSpPr>
        <p:spPr>
          <a:xfrm>
            <a:off x="1416050" y="3289966"/>
            <a:ext cx="6409691" cy="2134430"/>
          </a:xfrm>
          <a:prstGeom prst="rect">
            <a:avLst/>
          </a:prstGeom>
          <a:noFill/>
        </p:spPr>
        <p:txBody>
          <a:bodyPr wrap="squar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設定値</a:t>
            </a:r>
            <a:r>
              <a:rPr kumimoji="1" lang="en-US" altLang="ja-JP" sz="2800" b="1" dirty="0">
                <a:latin typeface="UD デジタル 教科書体 NP-R" panose="02020400000000000000" pitchFamily="18" charset="-128"/>
                <a:ea typeface="UD デジタル 教科書体 NP-R" panose="02020400000000000000" pitchFamily="18" charset="-128"/>
              </a:rPr>
              <a:t>)</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投擲角度：</a:t>
            </a:r>
            <a:r>
              <a:rPr kumimoji="1" lang="en-US" altLang="ja-JP" sz="2800" b="1" dirty="0">
                <a:latin typeface="UD デジタル 教科書体 NP-R" panose="02020400000000000000" pitchFamily="18" charset="-128"/>
                <a:ea typeface="UD デジタル 教科書体 NP-R" panose="02020400000000000000" pitchFamily="18" charset="-128"/>
              </a:rPr>
              <a:t>15, 30, 45, 60, 75</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初速：</a:t>
            </a:r>
            <a:r>
              <a:rPr kumimoji="1" lang="en-US" altLang="ja-JP" sz="2800" b="1" dirty="0">
                <a:latin typeface="UD デジタル 教科書体 NP-R" panose="02020400000000000000" pitchFamily="18" charset="-128"/>
                <a:ea typeface="UD デジタル 教科書体 NP-R" panose="02020400000000000000" pitchFamily="18" charset="-128"/>
              </a:rPr>
              <a:t>7 m/s</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初期位置：</a:t>
            </a:r>
            <a:r>
              <a:rPr kumimoji="1" lang="en-US" altLang="ja-JP" sz="2800" b="1" dirty="0">
                <a:latin typeface="UD デジタル 教科書体 NP-R" panose="02020400000000000000" pitchFamily="18" charset="-128"/>
                <a:ea typeface="UD デジタル 教科書体 NP-R" panose="02020400000000000000" pitchFamily="18" charset="-128"/>
              </a:rPr>
              <a:t>x = 0, y = 0</a:t>
            </a:r>
          </a:p>
        </p:txBody>
      </p:sp>
      <p:sp>
        <p:nvSpPr>
          <p:cNvPr id="3" name="テキスト ボックス 2">
            <a:extLst>
              <a:ext uri="{FF2B5EF4-FFF2-40B4-BE49-F238E27FC236}">
                <a16:creationId xmlns:a16="http://schemas.microsoft.com/office/drawing/2014/main" id="{36E59EA0-1CB1-F9D4-D4F4-B5876ED007FF}"/>
              </a:ext>
            </a:extLst>
          </p:cNvPr>
          <p:cNvSpPr txBox="1"/>
          <p:nvPr/>
        </p:nvSpPr>
        <p:spPr>
          <a:xfrm>
            <a:off x="7526653" y="3701935"/>
            <a:ext cx="3795622" cy="1888548"/>
          </a:xfrm>
          <a:prstGeom prst="rect">
            <a:avLst/>
          </a:prstGeom>
          <a:solidFill>
            <a:schemeClr val="bg1"/>
          </a:solidFill>
          <a:ln>
            <a:solidFill>
              <a:schemeClr val="tx1"/>
            </a:solidFill>
          </a:ln>
        </p:spPr>
        <p:txBody>
          <a:bodyPr wrap="square" lIns="288000" tIns="180000" rIns="180000" bIns="180000" rtlCol="0">
            <a:spAutoFit/>
          </a:bodyPr>
          <a:lstStyle/>
          <a:p>
            <a:pPr algn="l">
              <a:lnSpc>
                <a:spcPct val="120000"/>
              </a:lnSpc>
              <a:buSzPct val="85000"/>
            </a:pP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設定値は</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紙</a:t>
            </a: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で配布したプリントにも書いてあります</a:t>
            </a:r>
          </a:p>
        </p:txBody>
      </p:sp>
    </p:spTree>
    <p:extLst>
      <p:ext uri="{BB962C8B-B14F-4D97-AF65-F5344CB8AC3E}">
        <p14:creationId xmlns:p14="http://schemas.microsoft.com/office/powerpoint/2010/main" val="270099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CB07-FB15-72BC-3015-17AF372D3D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F0E4A6-5EA1-51E1-51BA-0B9167E777CB}"/>
              </a:ext>
            </a:extLst>
          </p:cNvPr>
          <p:cNvSpPr>
            <a:spLocks noGrp="1"/>
          </p:cNvSpPr>
          <p:nvPr>
            <p:ph type="title"/>
          </p:nvPr>
        </p:nvSpPr>
        <p:spPr/>
        <p:txBody>
          <a:bodyPr/>
          <a:lstStyle/>
          <a:p>
            <a:r>
              <a:rPr kumimoji="1" lang="ja-JP" altLang="en-US" dirty="0"/>
              <a:t>理論から導く</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ED00D69-CCA9-D873-8122-A60BCB3DD00E}"/>
                  </a:ext>
                </a:extLst>
              </p:cNvPr>
              <p:cNvSpPr txBox="1"/>
              <p:nvPr/>
            </p:nvSpPr>
            <p:spPr>
              <a:xfrm>
                <a:off x="1416050" y="1608424"/>
                <a:ext cx="10425611" cy="580095"/>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初速を </a:t>
                </a:r>
                <a14:m>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oMath>
                </a14:m>
                <a:r>
                  <a:rPr kumimoji="1" lang="ja-JP" altLang="en-US" sz="2800" b="1" dirty="0">
                    <a:latin typeface="UD デジタル 教科書体 NP-R" panose="02020400000000000000" pitchFamily="18" charset="-128"/>
                    <a:ea typeface="UD デジタル 教科書体 NP-R" panose="02020400000000000000" pitchFamily="18" charset="-128"/>
                  </a:rPr>
                  <a:t> とすると、</a:t>
                </a:r>
                <a14:m>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𝒙</m:t>
                    </m:r>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𝒚</m:t>
                    </m:r>
                  </m:oMath>
                </a14:m>
                <a:r>
                  <a:rPr kumimoji="1" lang="ja-JP" altLang="en-US" sz="2800" b="1" dirty="0">
                    <a:latin typeface="UD デジタル 教科書体 NP-R" panose="02020400000000000000" pitchFamily="18" charset="-128"/>
                    <a:ea typeface="UD デジタル 教科書体 NP-R" panose="02020400000000000000" pitchFamily="18" charset="-128"/>
                  </a:rPr>
                  <a:t> は方程式を解</a:t>
                </a:r>
                <a:r>
                  <a:rPr lang="ja-JP" altLang="en-US" sz="2800" b="1" dirty="0">
                    <a:latin typeface="UD デジタル 教科書体 NP-R" panose="02020400000000000000" pitchFamily="18" charset="-128"/>
                    <a:ea typeface="UD デジタル 教科書体 NP-R" panose="02020400000000000000" pitchFamily="18" charset="-128"/>
                  </a:rPr>
                  <a:t>いて、次式が得られる</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DED00D69-CCA9-D873-8122-A60BCB3DD00E}"/>
                  </a:ext>
                </a:extLst>
              </p:cNvPr>
              <p:cNvSpPr txBox="1">
                <a:spLocks noRot="1" noChangeAspect="1" noMove="1" noResize="1" noEditPoints="1" noAdjustHandles="1" noChangeArrowheads="1" noChangeShapeType="1" noTextEdit="1"/>
              </p:cNvSpPr>
              <p:nvPr/>
            </p:nvSpPr>
            <p:spPr>
              <a:xfrm>
                <a:off x="1416050" y="1608424"/>
                <a:ext cx="10425611" cy="580095"/>
              </a:xfrm>
              <a:prstGeom prst="rect">
                <a:avLst/>
              </a:prstGeom>
              <a:blipFill>
                <a:blip r:embed="rId2"/>
                <a:stretch>
                  <a:fillRect l="-1169" t="-1053" b="-2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0D03095-8A1B-AF07-B0E8-B6FAA2765EEC}"/>
                  </a:ext>
                </a:extLst>
              </p:cNvPr>
              <p:cNvSpPr txBox="1"/>
              <p:nvPr/>
            </p:nvSpPr>
            <p:spPr>
              <a:xfrm>
                <a:off x="2037921" y="2416396"/>
                <a:ext cx="2875531" cy="517065"/>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𝒙</m:t>
                      </m:r>
                      <m:d>
                        <m:dPr>
                          <m:ctrlPr>
                            <a:rPr kumimoji="1" lang="en-US" altLang="ja-JP" sz="2800" b="1" i="1" smtClean="0">
                              <a:latin typeface="Cambria Math" panose="02040503050406030204" pitchFamily="18" charset="0"/>
                              <a:ea typeface="UD デジタル 教科書体 NP-R" panose="02020400000000000000" pitchFamily="18" charset="-128"/>
                            </a:rPr>
                          </m:ctrlPr>
                        </m:dPr>
                        <m:e>
                          <m:r>
                            <a:rPr kumimoji="1" lang="en-US" altLang="ja-JP" sz="2800" b="1" i="1" smtClean="0">
                              <a:latin typeface="Cambria Math" panose="02040503050406030204" pitchFamily="18" charset="0"/>
                              <a:ea typeface="UD デジタル 教科書体 NP-R" panose="02020400000000000000" pitchFamily="18" charset="-128"/>
                            </a:rPr>
                            <m:t>𝒕</m:t>
                          </m:r>
                        </m:e>
                      </m:d>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cos</m:t>
                          </m:r>
                        </m:fName>
                        <m:e>
                          <m:r>
                            <a:rPr kumimoji="1" lang="en-US" altLang="ja-JP" sz="2800" b="1" i="1" smtClean="0">
                              <a:latin typeface="Cambria Math" panose="02040503050406030204" pitchFamily="18" charset="0"/>
                              <a:ea typeface="UD デジタル 教科書体 NP-R" panose="02020400000000000000" pitchFamily="18" charset="-128"/>
                            </a:rPr>
                            <m:t>𝜽</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𝒕</m:t>
                          </m:r>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10D03095-8A1B-AF07-B0E8-B6FAA2765EEC}"/>
                  </a:ext>
                </a:extLst>
              </p:cNvPr>
              <p:cNvSpPr txBox="1">
                <a:spLocks noRot="1" noChangeAspect="1" noMove="1" noResize="1" noEditPoints="1" noAdjustHandles="1" noChangeArrowheads="1" noChangeShapeType="1" noTextEdit="1"/>
              </p:cNvSpPr>
              <p:nvPr/>
            </p:nvSpPr>
            <p:spPr>
              <a:xfrm>
                <a:off x="2037921" y="2416396"/>
                <a:ext cx="2875531" cy="5170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6CB9C96-C6CF-B3C2-C066-481C6682B3AD}"/>
                  </a:ext>
                </a:extLst>
              </p:cNvPr>
              <p:cNvSpPr txBox="1"/>
              <p:nvPr/>
            </p:nvSpPr>
            <p:spPr>
              <a:xfrm>
                <a:off x="2037921" y="2896438"/>
                <a:ext cx="4259115" cy="968214"/>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𝒚</m:t>
                      </m:r>
                      <m:d>
                        <m:dPr>
                          <m:ctrlPr>
                            <a:rPr kumimoji="1" lang="en-US" altLang="ja-JP" sz="2800" b="1" i="1" smtClean="0">
                              <a:latin typeface="Cambria Math" panose="02040503050406030204" pitchFamily="18" charset="0"/>
                              <a:ea typeface="UD デジタル 教科書体 NP-R" panose="02020400000000000000" pitchFamily="18" charset="-128"/>
                            </a:rPr>
                          </m:ctrlPr>
                        </m:dPr>
                        <m:e>
                          <m:r>
                            <a:rPr kumimoji="1" lang="en-US" altLang="ja-JP" sz="2800" b="1" i="1" smtClean="0">
                              <a:latin typeface="Cambria Math" panose="02040503050406030204" pitchFamily="18" charset="0"/>
                              <a:ea typeface="UD デジタル 教科書体 NP-R" panose="02020400000000000000" pitchFamily="18" charset="-128"/>
                            </a:rPr>
                            <m:t>𝒕</m:t>
                          </m:r>
                        </m:e>
                      </m:d>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𝜽</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𝒕</m:t>
                          </m:r>
                          <m:r>
                            <a:rPr kumimoji="1" lang="en-US" altLang="ja-JP" sz="2800" b="1" i="1" smtClean="0">
                              <a:latin typeface="Cambria Math" panose="02040503050406030204" pitchFamily="18" charset="0"/>
                              <a:ea typeface="UD デジタル 教科書体 NP-R" panose="02020400000000000000" pitchFamily="18" charset="-128"/>
                            </a:rPr>
                            <m:t>−</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𝟏</m:t>
                              </m:r>
                            </m:num>
                            <m:den>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 </m:t>
                              </m:r>
                            </m:den>
                          </m:f>
                          <m:r>
                            <a:rPr kumimoji="1" lang="en-US" altLang="ja-JP" sz="2800" b="1" i="1" smtClean="0">
                              <a:latin typeface="Cambria Math" panose="02040503050406030204" pitchFamily="18" charset="0"/>
                              <a:ea typeface="UD デジタル 教科書体 NP-R" panose="02020400000000000000" pitchFamily="18" charset="-128"/>
                            </a:rPr>
                            <m:t>𝒈</m:t>
                          </m:r>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𝒕</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6" name="テキスト ボックス 5">
                <a:extLst>
                  <a:ext uri="{FF2B5EF4-FFF2-40B4-BE49-F238E27FC236}">
                    <a16:creationId xmlns:a16="http://schemas.microsoft.com/office/drawing/2014/main" id="{A6CB9C96-C6CF-B3C2-C066-481C6682B3AD}"/>
                  </a:ext>
                </a:extLst>
              </p:cNvPr>
              <p:cNvSpPr txBox="1">
                <a:spLocks noRot="1" noChangeAspect="1" noMove="1" noResize="1" noEditPoints="1" noAdjustHandles="1" noChangeArrowheads="1" noChangeShapeType="1" noTextEdit="1"/>
              </p:cNvSpPr>
              <p:nvPr/>
            </p:nvSpPr>
            <p:spPr>
              <a:xfrm>
                <a:off x="2037921" y="2896438"/>
                <a:ext cx="4259115" cy="9682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2CE9123-DC0A-473F-5308-7740A835E3B5}"/>
                  </a:ext>
                </a:extLst>
              </p:cNvPr>
              <p:cNvSpPr txBox="1"/>
              <p:nvPr/>
            </p:nvSpPr>
            <p:spPr>
              <a:xfrm>
                <a:off x="1429591" y="4023991"/>
                <a:ext cx="8879995" cy="1097160"/>
              </a:xfrm>
              <a:prstGeom prst="rect">
                <a:avLst/>
              </a:prstGeom>
              <a:noFill/>
            </p:spPr>
            <p:txBody>
              <a:bodyPr wrap="none" rtlCol="0">
                <a:spAutoFit/>
              </a:bodyPr>
              <a:lstStyle/>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着地する時刻を求める</a:t>
                </a:r>
                <a:endParaRPr kumimoji="1" lang="en-US" altLang="ja-JP" sz="2800" b="1" i="0" dirty="0">
                  <a:latin typeface="Cambria Math" panose="02040503050406030204" pitchFamily="18" charset="0"/>
                  <a:ea typeface="UD デジタル 教科書体 NP-R" panose="02020400000000000000" pitchFamily="18" charset="-128"/>
                </a:endParaRPr>
              </a:p>
              <a:p>
                <a:pPr>
                  <a:lnSpc>
                    <a:spcPct val="120000"/>
                  </a:lnSpc>
                  <a:buSzPct val="85000"/>
                </a:pPr>
                <a14:m>
                  <m:oMath xmlns:m="http://schemas.openxmlformats.org/officeDocument/2006/math">
                    <m:r>
                      <a:rPr kumimoji="1" lang="en-US" altLang="ja-JP" sz="2800" b="1" i="0" smtClean="0">
                        <a:latin typeface="Cambria Math" panose="02040503050406030204" pitchFamily="18" charset="0"/>
                        <a:ea typeface="UD デジタル 教科書体 NP-R" panose="02020400000000000000" pitchFamily="18" charset="-128"/>
                      </a:rPr>
                      <m:t>𝒚</m:t>
                    </m:r>
                    <m:d>
                      <m:dPr>
                        <m:ctrlPr>
                          <a:rPr kumimoji="1" lang="en-US" altLang="ja-JP" sz="2800" b="1" i="1" smtClean="0">
                            <a:latin typeface="Cambria Math" panose="02040503050406030204" pitchFamily="18" charset="0"/>
                            <a:ea typeface="UD デジタル 教科書体 NP-R" panose="02020400000000000000" pitchFamily="18" charset="-128"/>
                          </a:rPr>
                        </m:ctrlPr>
                      </m:dPr>
                      <m:e>
                        <m:r>
                          <a:rPr kumimoji="1" lang="en-US" altLang="ja-JP" sz="2800" b="1" i="1" smtClean="0">
                            <a:latin typeface="Cambria Math" panose="02040503050406030204" pitchFamily="18" charset="0"/>
                            <a:ea typeface="UD デジタル 教科書体 NP-R" panose="02020400000000000000" pitchFamily="18" charset="-128"/>
                          </a:rPr>
                          <m:t>𝒕</m:t>
                        </m:r>
                      </m:e>
                    </m:d>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𝟎</m:t>
                    </m:r>
                  </m:oMath>
                </a14:m>
                <a:r>
                  <a:rPr kumimoji="1" lang="ja-JP" altLang="en-US" sz="2800" b="1" dirty="0">
                    <a:latin typeface="UD デジタル 教科書体 NP-R" panose="02020400000000000000" pitchFamily="18" charset="-128"/>
                    <a:ea typeface="UD デジタル 教科書体 NP-R" panose="02020400000000000000" pitchFamily="18" charset="-128"/>
                  </a:rPr>
                  <a:t> </a:t>
                </a:r>
                <a:r>
                  <a:rPr kumimoji="1" lang="en-US" altLang="ja-JP"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地面に着いた）と</a:t>
                </a:r>
                <a:r>
                  <a:rPr lang="ja-JP" altLang="en-US" sz="2800" b="1" dirty="0">
                    <a:latin typeface="UD デジタル 教科書体 NP-R" panose="02020400000000000000" pitchFamily="18" charset="-128"/>
                    <a:ea typeface="UD デジタル 教科書体 NP-R" panose="02020400000000000000" pitchFamily="18" charset="-128"/>
                  </a:rPr>
                  <a:t>置いて、</a:t>
                </a:r>
                <a14:m>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𝒕</m:t>
                    </m:r>
                  </m:oMath>
                </a14:m>
                <a:r>
                  <a:rPr kumimoji="1" lang="ja-JP" altLang="en-US" sz="2800" b="1" dirty="0">
                    <a:latin typeface="UD デジタル 教科書体 NP-R" panose="02020400000000000000" pitchFamily="18" charset="-128"/>
                    <a:ea typeface="UD デジタル 教科書体 NP-R" panose="02020400000000000000" pitchFamily="18" charset="-128"/>
                  </a:rPr>
                  <a:t> について解くと</a:t>
                </a:r>
              </a:p>
            </p:txBody>
          </p:sp>
        </mc:Choice>
        <mc:Fallback xmlns="">
          <p:sp>
            <p:nvSpPr>
              <p:cNvPr id="7" name="テキスト ボックス 6">
                <a:extLst>
                  <a:ext uri="{FF2B5EF4-FFF2-40B4-BE49-F238E27FC236}">
                    <a16:creationId xmlns:a16="http://schemas.microsoft.com/office/drawing/2014/main" id="{12CE9123-DC0A-473F-5308-7740A835E3B5}"/>
                  </a:ext>
                </a:extLst>
              </p:cNvPr>
              <p:cNvSpPr txBox="1">
                <a:spLocks noRot="1" noChangeAspect="1" noMove="1" noResize="1" noEditPoints="1" noAdjustHandles="1" noChangeArrowheads="1" noChangeShapeType="1" noTextEdit="1"/>
              </p:cNvSpPr>
              <p:nvPr/>
            </p:nvSpPr>
            <p:spPr>
              <a:xfrm>
                <a:off x="1429591" y="4023991"/>
                <a:ext cx="8879995" cy="1097160"/>
              </a:xfrm>
              <a:prstGeom prst="rect">
                <a:avLst/>
              </a:prstGeom>
              <a:blipFill>
                <a:blip r:embed="rId5"/>
                <a:stretch>
                  <a:fillRect l="-1442" r="-687"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84529F6-7B39-5E32-41DE-BA98E34DAAA2}"/>
                  </a:ext>
                </a:extLst>
              </p:cNvPr>
              <p:cNvSpPr txBox="1"/>
              <p:nvPr/>
            </p:nvSpPr>
            <p:spPr>
              <a:xfrm>
                <a:off x="7254526" y="5289542"/>
                <a:ext cx="2594813" cy="1066510"/>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𝒕</m:t>
                      </m:r>
                      <m:r>
                        <a:rPr kumimoji="1" lang="en-US" altLang="ja-JP" sz="2800" b="1" i="1" smtClean="0">
                          <a:latin typeface="Cambria Math" panose="02040503050406030204" pitchFamily="18" charset="0"/>
                          <a:ea typeface="UD デジタル 教科書体 NP-R" panose="02020400000000000000" pitchFamily="18" charset="-128"/>
                        </a:rPr>
                        <m:t>=0,   </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𝟐</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num>
                        <m:den>
                          <m:r>
                            <a:rPr kumimoji="1" lang="en-US" altLang="ja-JP" sz="2800" b="1" i="1" smtClean="0">
                              <a:latin typeface="Cambria Math" panose="02040503050406030204" pitchFamily="18" charset="0"/>
                              <a:ea typeface="UD デジタル 教科書体 NP-R" panose="02020400000000000000" pitchFamily="18" charset="-128"/>
                            </a:rPr>
                            <m:t>𝒈</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484529F6-7B39-5E32-41DE-BA98E34DAAA2}"/>
                  </a:ext>
                </a:extLst>
              </p:cNvPr>
              <p:cNvSpPr txBox="1">
                <a:spLocks noRot="1" noChangeAspect="1" noMove="1" noResize="1" noEditPoints="1" noAdjustHandles="1" noChangeArrowheads="1" noChangeShapeType="1" noTextEdit="1"/>
              </p:cNvSpPr>
              <p:nvPr/>
            </p:nvSpPr>
            <p:spPr>
              <a:xfrm>
                <a:off x="7254526" y="5289542"/>
                <a:ext cx="2594813" cy="10665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DA82660-C64A-91AD-B479-362F03BD6162}"/>
                  </a:ext>
                </a:extLst>
              </p:cNvPr>
              <p:cNvSpPr txBox="1"/>
              <p:nvPr/>
            </p:nvSpPr>
            <p:spPr>
              <a:xfrm>
                <a:off x="2102116" y="5249855"/>
                <a:ext cx="3804888" cy="1161793"/>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d>
                        <m:dPr>
                          <m:ctrlPr>
                            <a:rPr kumimoji="1" lang="en-US" altLang="ja-JP" sz="2800" b="1" i="1" smtClean="0">
                              <a:latin typeface="Cambria Math" panose="02040503050406030204" pitchFamily="18" charset="0"/>
                              <a:ea typeface="UD デジタル 教科書体 NP-R" panose="02020400000000000000" pitchFamily="18" charset="-128"/>
                            </a:rPr>
                          </m:ctrlPr>
                        </m:dPr>
                        <m:e>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𝟎</m:t>
                              </m:r>
                            </m:sub>
                          </m:sSub>
                          <m:func>
                            <m:funcPr>
                              <m:ctrlPr>
                                <a:rPr lang="en-US" altLang="ja-JP" sz="2800" b="1" i="1">
                                  <a:latin typeface="Cambria Math" panose="02040503050406030204" pitchFamily="18" charset="0"/>
                                  <a:ea typeface="UD デジタル 教科書体 NP-R" panose="02020400000000000000" pitchFamily="18" charset="-128"/>
                                </a:rPr>
                              </m:ctrlPr>
                            </m:funcPr>
                            <m:fName>
                              <m:r>
                                <m:rPr>
                                  <m:sty m:val="p"/>
                                </m:rPr>
                                <a:rPr lang="en-US" altLang="ja-JP" sz="2800">
                                  <a:latin typeface="Cambria Math" panose="02040503050406030204" pitchFamily="18" charset="0"/>
                                  <a:ea typeface="UD デジタル 教科書体 NP-R" panose="02020400000000000000" pitchFamily="18" charset="-128"/>
                                </a:rPr>
                                <m:t>sin</m:t>
                              </m:r>
                            </m:fName>
                            <m:e>
                              <m:r>
                                <a:rPr lang="en-US" altLang="ja-JP" sz="2800" b="1" i="1">
                                  <a:latin typeface="Cambria Math" panose="02040503050406030204" pitchFamily="18" charset="0"/>
                                  <a:ea typeface="UD デジタル 教科書体 NP-R" panose="02020400000000000000" pitchFamily="18" charset="-128"/>
                                </a:rPr>
                                <m:t>𝜽</m:t>
                              </m:r>
                              <m:r>
                                <a:rPr lang="en-US" altLang="ja-JP" sz="2800" b="1" i="1">
                                  <a:latin typeface="Cambria Math" panose="02040503050406030204" pitchFamily="18" charset="0"/>
                                  <a:ea typeface="UD デジタル 教科書体 NP-R" panose="02020400000000000000" pitchFamily="18" charset="-128"/>
                                </a:rPr>
                                <m:t>−</m:t>
                              </m:r>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𝟏</m:t>
                                  </m:r>
                                </m:num>
                                <m:den>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𝟐</m:t>
                                  </m:r>
                                  <m:r>
                                    <a:rPr lang="en-US" altLang="ja-JP" sz="2800" b="1" i="1">
                                      <a:latin typeface="Cambria Math" panose="02040503050406030204" pitchFamily="18" charset="0"/>
                                      <a:ea typeface="UD デジタル 教科書体 NP-R" panose="02020400000000000000" pitchFamily="18" charset="-128"/>
                                    </a:rPr>
                                    <m:t> </m:t>
                                  </m:r>
                                </m:den>
                              </m:f>
                              <m:r>
                                <a:rPr lang="en-US" altLang="ja-JP" sz="2800" b="1" i="1">
                                  <a:latin typeface="Cambria Math" panose="02040503050406030204" pitchFamily="18" charset="0"/>
                                  <a:ea typeface="UD デジタル 教科書体 NP-R" panose="02020400000000000000" pitchFamily="18" charset="-128"/>
                                </a:rPr>
                                <m:t>𝒈</m:t>
                              </m:r>
                              <m:r>
                                <a:rPr lang="en-US" altLang="ja-JP" sz="2800" b="1" i="1" smtClean="0">
                                  <a:latin typeface="Cambria Math" panose="02040503050406030204" pitchFamily="18" charset="0"/>
                                  <a:ea typeface="UD デジタル 教科書体 NP-R" panose="02020400000000000000" pitchFamily="18" charset="-128"/>
                                </a:rPr>
                                <m:t>𝒕</m:t>
                              </m:r>
                            </m:e>
                          </m:func>
                        </m:e>
                      </m:d>
                      <m:r>
                        <a:rPr kumimoji="1" lang="en-US" altLang="ja-JP" sz="2800" b="1" i="1" smtClean="0">
                          <a:latin typeface="Cambria Math" panose="02040503050406030204" pitchFamily="18" charset="0"/>
                          <a:ea typeface="UD デジタル 教科書体 NP-R" panose="02020400000000000000" pitchFamily="18" charset="-128"/>
                        </a:rPr>
                        <m:t>𝒕</m:t>
                      </m:r>
                      <m:r>
                        <a:rPr kumimoji="1" lang="en-US" altLang="ja-JP" sz="2800" b="1" i="1" smtClean="0">
                          <a:latin typeface="Cambria Math" panose="02040503050406030204" pitchFamily="18" charset="0"/>
                          <a:ea typeface="UD デジタル 教科書体 NP-R" panose="02020400000000000000" pitchFamily="18" charset="-128"/>
                        </a:rPr>
                        <m:t>=0</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 name="テキスト ボックス 8">
                <a:extLst>
                  <a:ext uri="{FF2B5EF4-FFF2-40B4-BE49-F238E27FC236}">
                    <a16:creationId xmlns:a16="http://schemas.microsoft.com/office/drawing/2014/main" id="{5DA82660-C64A-91AD-B479-362F03BD6162}"/>
                  </a:ext>
                </a:extLst>
              </p:cNvPr>
              <p:cNvSpPr txBox="1">
                <a:spLocks noRot="1" noChangeAspect="1" noMove="1" noResize="1" noEditPoints="1" noAdjustHandles="1" noChangeArrowheads="1" noChangeShapeType="1" noTextEdit="1"/>
              </p:cNvSpPr>
              <p:nvPr/>
            </p:nvSpPr>
            <p:spPr>
              <a:xfrm>
                <a:off x="2102116" y="5249855"/>
                <a:ext cx="3804888" cy="1161793"/>
              </a:xfrm>
              <a:prstGeom prst="rect">
                <a:avLst/>
              </a:prstGeom>
              <a:blipFill>
                <a:blip r:embed="rId7"/>
                <a:stretch>
                  <a:fillRect/>
                </a:stretch>
              </a:blipFill>
            </p:spPr>
            <p:txBody>
              <a:bodyPr/>
              <a:lstStyle/>
              <a:p>
                <a:r>
                  <a:rPr lang="ja-JP" altLang="en-US">
                    <a:noFill/>
                  </a:rPr>
                  <a:t> </a:t>
                </a:r>
              </a:p>
            </p:txBody>
          </p:sp>
        </mc:Fallback>
      </mc:AlternateContent>
      <p:sp>
        <p:nvSpPr>
          <p:cNvPr id="5" name="正方形/長方形 4">
            <a:extLst>
              <a:ext uri="{FF2B5EF4-FFF2-40B4-BE49-F238E27FC236}">
                <a16:creationId xmlns:a16="http://schemas.microsoft.com/office/drawing/2014/main" id="{12B74487-2634-4D26-BDEC-7D9942F3B5F3}"/>
              </a:ext>
            </a:extLst>
          </p:cNvPr>
          <p:cNvSpPr/>
          <p:nvPr/>
        </p:nvSpPr>
        <p:spPr>
          <a:xfrm>
            <a:off x="8236178" y="5289542"/>
            <a:ext cx="1795908" cy="12165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981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13FC1DC-7A94-AF38-704F-7CA6F0BEA73A}"/>
                  </a:ext>
                </a:extLst>
              </p:cNvPr>
              <p:cNvSpPr txBox="1"/>
              <p:nvPr/>
            </p:nvSpPr>
            <p:spPr>
              <a:xfrm>
                <a:off x="1416049" y="390580"/>
                <a:ext cx="10598741" cy="1427378"/>
              </a:xfrm>
              <a:prstGeom prst="rect">
                <a:avLst/>
              </a:prstGeom>
              <a:noFill/>
            </p:spPr>
            <p:txBody>
              <a:bodyPr wrap="square" rtlCol="0">
                <a:spAutoFit/>
              </a:bodyPr>
              <a:lstStyle/>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着地時の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oMath>
                </a14:m>
                <a:r>
                  <a:rPr lang="ja-JP" altLang="en-US" sz="2800" b="1" dirty="0">
                    <a:latin typeface="UD デジタル 教科書体 NP-R" panose="02020400000000000000" pitchFamily="18" charset="-128"/>
                    <a:ea typeface="UD デジタル 教科書体 NP-R" panose="02020400000000000000" pitchFamily="18" charset="-128"/>
                  </a:rPr>
                  <a:t> 座標は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a:latin typeface="Cambria Math" panose="02040503050406030204" pitchFamily="18" charset="0"/>
                        <a:ea typeface="UD デジタル 教科書体 NP-R" panose="02020400000000000000" pitchFamily="18" charset="-128"/>
                      </a:rPr>
                      <m:t>=</m:t>
                    </m:r>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𝟎</m:t>
                        </m:r>
                      </m:sub>
                    </m:sSub>
                    <m:func>
                      <m:funcPr>
                        <m:ctrlPr>
                          <a:rPr lang="en-US" altLang="ja-JP" sz="2800" b="1" i="1">
                            <a:latin typeface="Cambria Math" panose="02040503050406030204" pitchFamily="18" charset="0"/>
                            <a:ea typeface="UD デジタル 教科書体 NP-R" panose="02020400000000000000" pitchFamily="18" charset="-128"/>
                          </a:rPr>
                        </m:ctrlPr>
                      </m:funcPr>
                      <m:fName>
                        <m:r>
                          <m:rPr>
                            <m:sty m:val="p"/>
                          </m:rPr>
                          <a:rPr lang="en-US" altLang="ja-JP" sz="2800">
                            <a:latin typeface="Cambria Math" panose="02040503050406030204" pitchFamily="18" charset="0"/>
                            <a:ea typeface="UD デジタル 教科書体 NP-R" panose="02020400000000000000" pitchFamily="18" charset="-128"/>
                          </a:rPr>
                          <m:t>cos</m:t>
                        </m:r>
                      </m:fName>
                      <m:e>
                        <m:r>
                          <a:rPr lang="en-US" altLang="ja-JP" sz="2800" b="1" i="1">
                            <a:latin typeface="Cambria Math" panose="02040503050406030204" pitchFamily="18" charset="0"/>
                            <a:ea typeface="UD デジタル 教科書体 NP-R" panose="02020400000000000000" pitchFamily="18" charset="-128"/>
                          </a:rPr>
                          <m:t>𝜽</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func>
                    <m:r>
                      <a:rPr lang="en-US" altLang="ja-JP" sz="2800" b="1" i="0" smtClean="0">
                        <a:latin typeface="Cambria Math" panose="02040503050406030204" pitchFamily="18" charset="0"/>
                        <a:ea typeface="UD デジタル 教科書体 NP-R" panose="02020400000000000000" pitchFamily="18" charset="-128"/>
                      </a:rPr>
                      <m:t> </m:t>
                    </m:r>
                    <m:r>
                      <a:rPr lang="ja-JP" altLang="en-US" sz="2800" b="1" i="1">
                        <a:latin typeface="Cambria Math" panose="02040503050406030204" pitchFamily="18" charset="0"/>
                        <a:ea typeface="UD デジタル 教科書体 NP-R" panose="02020400000000000000" pitchFamily="18" charset="-128"/>
                      </a:rPr>
                      <m:t>に</m:t>
                    </m:r>
                  </m:oMath>
                </a14:m>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𝟐</m:t>
                        </m:r>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𝟎</m:t>
                            </m:r>
                          </m:sub>
                        </m:sSub>
                        <m:func>
                          <m:funcPr>
                            <m:ctrlPr>
                              <a:rPr lang="en-US" altLang="ja-JP" sz="2800" b="1" i="1">
                                <a:latin typeface="Cambria Math" panose="02040503050406030204" pitchFamily="18" charset="0"/>
                                <a:ea typeface="UD デジタル 教科書体 NP-R" panose="02020400000000000000" pitchFamily="18" charset="-128"/>
                              </a:rPr>
                            </m:ctrlPr>
                          </m:funcPr>
                          <m:fName>
                            <m:r>
                              <m:rPr>
                                <m:sty m:val="p"/>
                              </m:rPr>
                              <a:rPr lang="en-US" altLang="ja-JP" sz="2800">
                                <a:latin typeface="Cambria Math" panose="02040503050406030204" pitchFamily="18" charset="0"/>
                                <a:ea typeface="UD デジタル 教科書体 NP-R" panose="02020400000000000000" pitchFamily="18" charset="-128"/>
                              </a:rPr>
                              <m:t>sin</m:t>
                            </m:r>
                          </m:fName>
                          <m:e>
                            <m:r>
                              <a:rPr lang="en-US" altLang="ja-JP" sz="2800" b="1" i="1">
                                <a:latin typeface="Cambria Math" panose="02040503050406030204" pitchFamily="18" charset="0"/>
                                <a:ea typeface="UD デジタル 教科書体 NP-R" panose="02020400000000000000" pitchFamily="18" charset="-128"/>
                              </a:rPr>
                              <m:t>𝜽</m:t>
                            </m:r>
                          </m:e>
                        </m:func>
                      </m:num>
                      <m:den>
                        <m:r>
                          <a:rPr lang="en-US" altLang="ja-JP" sz="2800" b="1" i="1">
                            <a:latin typeface="Cambria Math" panose="02040503050406030204" pitchFamily="18" charset="0"/>
                            <a:ea typeface="UD デジタル 教科書体 NP-R" panose="02020400000000000000" pitchFamily="18" charset="-128"/>
                          </a:rPr>
                          <m:t>𝒈</m:t>
                        </m:r>
                      </m:den>
                    </m:f>
                  </m:oMath>
                </a14:m>
                <a:r>
                  <a:rPr kumimoji="1" lang="ja-JP" altLang="en-US" sz="2800" b="1" dirty="0">
                    <a:latin typeface="UD デジタル 教科書体 NP-R" panose="02020400000000000000" pitchFamily="18" charset="-128"/>
                    <a:ea typeface="UD デジタル 教科書体 NP-R" panose="02020400000000000000" pitchFamily="18" charset="-128"/>
                  </a:rPr>
                  <a:t> を代入</a:t>
                </a:r>
                <a:r>
                  <a:rPr lang="ja-JP" altLang="en-US" sz="2800" b="1" dirty="0">
                    <a:latin typeface="UD デジタル 教科書体 NP-R" panose="02020400000000000000" pitchFamily="18" charset="-128"/>
                    <a:ea typeface="UD デジタル 教科書体 NP-R" panose="02020400000000000000" pitchFamily="18" charset="-128"/>
                  </a:rPr>
                  <a:t>して</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 name="テキスト ボックス 1">
                <a:extLst>
                  <a:ext uri="{FF2B5EF4-FFF2-40B4-BE49-F238E27FC236}">
                    <a16:creationId xmlns:a16="http://schemas.microsoft.com/office/drawing/2014/main" id="{713FC1DC-7A94-AF38-704F-7CA6F0BEA73A}"/>
                  </a:ext>
                </a:extLst>
              </p:cNvPr>
              <p:cNvSpPr txBox="1">
                <a:spLocks noRot="1" noChangeAspect="1" noMove="1" noResize="1" noEditPoints="1" noAdjustHandles="1" noChangeArrowheads="1" noChangeShapeType="1" noTextEdit="1"/>
              </p:cNvSpPr>
              <p:nvPr/>
            </p:nvSpPr>
            <p:spPr>
              <a:xfrm>
                <a:off x="1416049" y="390580"/>
                <a:ext cx="10598741" cy="1427378"/>
              </a:xfrm>
              <a:prstGeom prst="rect">
                <a:avLst/>
              </a:prstGeom>
              <a:blipFill>
                <a:blip r:embed="rId2"/>
                <a:stretch>
                  <a:fillRect l="-1150" b="-17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4DCE730-B4B1-1BD7-146B-2407E4ECFAD3}"/>
                  </a:ext>
                </a:extLst>
              </p:cNvPr>
              <p:cNvSpPr txBox="1"/>
              <p:nvPr/>
            </p:nvSpPr>
            <p:spPr>
              <a:xfrm>
                <a:off x="1083516" y="2346847"/>
                <a:ext cx="9086913" cy="1156150"/>
              </a:xfrm>
              <a:prstGeom prst="rect">
                <a:avLst/>
              </a:prstGeom>
              <a:noFill/>
            </p:spPr>
            <p:txBody>
              <a:bodyPr wrap="squar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cos</m:t>
                          </m:r>
                        </m:fName>
                        <m:e>
                          <m:r>
                            <a:rPr kumimoji="1" lang="en-US" altLang="ja-JP" sz="2800" b="1" i="1" smtClean="0">
                              <a:latin typeface="Cambria Math" panose="02040503050406030204" pitchFamily="18" charset="0"/>
                              <a:ea typeface="UD デジタル 教科書体 NP-R" panose="02020400000000000000" pitchFamily="18" charset="-128"/>
                            </a:rPr>
                            <m:t>𝜽</m:t>
                          </m:r>
                          <m:r>
                            <a:rPr kumimoji="1" lang="en-US" altLang="ja-JP" sz="2800" b="1" i="1" smtClean="0">
                              <a:latin typeface="Cambria Math" panose="02040503050406030204" pitchFamily="18" charset="0"/>
                              <a:ea typeface="UD デジタル 教科書体 NP-R" panose="02020400000000000000" pitchFamily="18" charset="-128"/>
                            </a:rPr>
                            <m:t> </m:t>
                          </m:r>
                        </m:e>
                      </m:func>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𝟐</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num>
                        <m:den>
                          <m:r>
                            <a:rPr kumimoji="1" lang="en-US" altLang="ja-JP" sz="2800" b="1" i="1" smtClean="0">
                              <a:latin typeface="Cambria Math" panose="02040503050406030204" pitchFamily="18" charset="0"/>
                              <a:ea typeface="UD デジタル 教科書体 NP-R" panose="02020400000000000000" pitchFamily="18" charset="-128"/>
                            </a:rPr>
                            <m:t>𝒈</m:t>
                          </m:r>
                        </m:den>
                      </m:f>
                      <m:r>
                        <a:rPr kumimoji="1" lang="en-US" altLang="ja-JP" sz="2800" b="1" i="1" smtClean="0">
                          <a:latin typeface="Cambria Math" panose="02040503050406030204" pitchFamily="18" charset="0"/>
                          <a:ea typeface="UD デジタル 教科書体 NP-R" panose="02020400000000000000" pitchFamily="18" charset="-128"/>
                        </a:rPr>
                        <m:t>  </m:t>
                      </m:r>
                      <m:r>
                        <m:rPr>
                          <m:aln/>
                        </m:rP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 </m:t>
                      </m:r>
                      <m:r>
                        <a:rPr lang="ja-JP" altLang="en-US" sz="2800" b="1" i="1">
                          <a:latin typeface="Cambria Math" panose="02040503050406030204" pitchFamily="18" charset="0"/>
                          <a:ea typeface="UD デジタル 教科書体 NP-R" panose="02020400000000000000" pitchFamily="18" charset="-128"/>
                        </a:rPr>
                        <m:t> </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𝟐</m:t>
                          </m:r>
                          <m:sSubSup>
                            <m:sSubSupPr>
                              <m:ctrlPr>
                                <a:rPr kumimoji="1" lang="en-US" altLang="ja-JP" sz="2800" b="1" i="1" smtClean="0">
                                  <a:latin typeface="Cambria Math" panose="02040503050406030204" pitchFamily="18" charset="0"/>
                                  <a:ea typeface="UD デジタル 教科書体 NP-R" panose="02020400000000000000" pitchFamily="18" charset="-128"/>
                                </a:rPr>
                              </m:ctrlPr>
                            </m:sSubSup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up>
                              <m:r>
                                <a:rPr kumimoji="1" lang="en-US" altLang="ja-JP" sz="2800" b="1" i="1" smtClean="0">
                                  <a:latin typeface="Cambria Math" panose="02040503050406030204" pitchFamily="18" charset="0"/>
                                  <a:ea typeface="UD デジタル 教科書体 NP-R" panose="02020400000000000000" pitchFamily="18" charset="-128"/>
                                </a:rPr>
                                <m:t>𝟐</m:t>
                              </m:r>
                            </m:sup>
                          </m:sSubSup>
                        </m:num>
                        <m:den>
                          <m:r>
                            <a:rPr kumimoji="1" lang="en-US" altLang="ja-JP" sz="2800" b="1" i="1" smtClean="0">
                              <a:latin typeface="Cambria Math" panose="02040503050406030204" pitchFamily="18" charset="0"/>
                              <a:ea typeface="UD デジタル 教科書体 NP-R" panose="02020400000000000000" pitchFamily="18" charset="-128"/>
                            </a:rPr>
                            <m:t>𝒈</m:t>
                          </m:r>
                        </m:den>
                      </m:f>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a:rPr lang="en-US" altLang="ja-JP" sz="2800" b="1" i="1">
                              <a:latin typeface="Cambria Math" panose="02040503050406030204" pitchFamily="18" charset="0"/>
                              <a:ea typeface="UD デジタル 教科書体 NP-R" panose="02020400000000000000" pitchFamily="18" charset="-128"/>
                            </a:rPr>
                            <m:t> </m:t>
                          </m:r>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cos</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r>
                        <a:rPr kumimoji="1" lang="en-US" altLang="ja-JP" sz="2800" b="1" i="1" smtClean="0">
                          <a:latin typeface="Cambria Math" panose="02040503050406030204" pitchFamily="18" charset="0"/>
                          <a:ea typeface="UD デジタル 教科書体 NP-R" panose="02020400000000000000" pitchFamily="18" charset="-128"/>
                        </a:rPr>
                        <m:t>  </m:t>
                      </m:r>
                      <m:r>
                        <m:rPr>
                          <m:aln/>
                        </m:rP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  </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sSubSup>
                            <m:sSubSupPr>
                              <m:ctrlPr>
                                <a:rPr kumimoji="1" lang="en-US" altLang="ja-JP" sz="2800" b="1" i="1" smtClean="0">
                                  <a:latin typeface="Cambria Math" panose="02040503050406030204" pitchFamily="18" charset="0"/>
                                  <a:ea typeface="UD デジタル 教科書体 NP-R" panose="02020400000000000000" pitchFamily="18" charset="-128"/>
                                </a:rPr>
                              </m:ctrlPr>
                            </m:sSubSup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𝟎</m:t>
                              </m:r>
                            </m:sub>
                            <m:sup>
                              <m:r>
                                <a:rPr kumimoji="1" lang="en-US" altLang="ja-JP" sz="2800" b="1" i="1" smtClean="0">
                                  <a:latin typeface="Cambria Math" panose="02040503050406030204" pitchFamily="18" charset="0"/>
                                  <a:ea typeface="UD デジタル 教科書体 NP-R" panose="02020400000000000000" pitchFamily="18" charset="-128"/>
                                </a:rPr>
                                <m:t>𝟐</m:t>
                              </m:r>
                            </m:sup>
                          </m:sSubSup>
                        </m:num>
                        <m:den>
                          <m:r>
                            <a:rPr kumimoji="1" lang="en-US" altLang="ja-JP" sz="2800" b="1" i="1" smtClean="0">
                              <a:latin typeface="Cambria Math" panose="02040503050406030204" pitchFamily="18" charset="0"/>
                              <a:ea typeface="UD デジタル 教科書体 NP-R" panose="02020400000000000000" pitchFamily="18" charset="-128"/>
                            </a:rPr>
                            <m:t>𝒈</m:t>
                          </m:r>
                        </m:den>
                      </m:f>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a:rPr lang="en-US" altLang="ja-JP" sz="2800" b="1" i="1">
                              <a:latin typeface="Cambria Math" panose="02040503050406030204" pitchFamily="18" charset="0"/>
                              <a:ea typeface="UD デジタル 教科書体 NP-R" panose="02020400000000000000" pitchFamily="18" charset="-128"/>
                            </a:rPr>
                            <m:t> </m:t>
                          </m:r>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𝜽</m:t>
                          </m:r>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44DCE730-B4B1-1BD7-146B-2407E4ECFAD3}"/>
                  </a:ext>
                </a:extLst>
              </p:cNvPr>
              <p:cNvSpPr txBox="1">
                <a:spLocks noRot="1" noChangeAspect="1" noMove="1" noResize="1" noEditPoints="1" noAdjustHandles="1" noChangeArrowheads="1" noChangeShapeType="1" noTextEdit="1"/>
              </p:cNvSpPr>
              <p:nvPr/>
            </p:nvSpPr>
            <p:spPr>
              <a:xfrm>
                <a:off x="1083516" y="2346847"/>
                <a:ext cx="9086913" cy="115615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D2CF84C-63D8-F143-5F4F-2E1651012A35}"/>
                  </a:ext>
                </a:extLst>
              </p:cNvPr>
              <p:cNvSpPr txBox="1"/>
              <p:nvPr/>
            </p:nvSpPr>
            <p:spPr>
              <a:xfrm>
                <a:off x="1416049" y="4953641"/>
                <a:ext cx="10312124" cy="1326517"/>
              </a:xfrm>
              <a:prstGeom prst="rect">
                <a:avLst/>
              </a:prstGeom>
              <a:noFill/>
            </p:spPr>
            <p:txBody>
              <a:bodyPr wrap="square" rtlCol="0">
                <a:spAutoFit/>
              </a:bodyPr>
              <a:lstStyle/>
              <a:p>
                <a:pPr>
                  <a:lnSpc>
                    <a:spcPct val="150000"/>
                  </a:lnSpc>
                  <a:buSzPct val="85000"/>
                </a:pPr>
                <a14:m>
                  <m:oMath xmlns:m="http://schemas.openxmlformats.org/officeDocument/2006/math">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𝜽</m:t>
                        </m:r>
                      </m:e>
                    </m:func>
                  </m:oMath>
                </a14:m>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が極大値 </a:t>
                </a:r>
                <a:r>
                  <a:rPr kumimoji="1" lang="en-US" altLang="ja-JP" sz="2800" b="1" dirty="0">
                    <a:latin typeface="UD デジタル 教科書体 NP-R" panose="02020400000000000000" pitchFamily="18" charset="-128"/>
                    <a:ea typeface="UD デジタル 教科書体 NP-R" panose="02020400000000000000" pitchFamily="18" charset="-128"/>
                  </a:rPr>
                  <a:t>1</a:t>
                </a:r>
                <a:r>
                  <a:rPr kumimoji="1" lang="ja-JP" altLang="en-US" sz="2800" b="1" dirty="0">
                    <a:latin typeface="UD デジタル 教科書体 NP-R" panose="02020400000000000000" pitchFamily="18" charset="-128"/>
                    <a:ea typeface="UD デジタル 教科書体 NP-R" panose="02020400000000000000" pitchFamily="18" charset="-128"/>
                  </a:rPr>
                  <a:t>を取るのは </a:t>
                </a:r>
                <a:r>
                  <a:rPr kumimoji="1" lang="en-US" altLang="ja-JP" sz="2800" b="1" dirty="0">
                    <a:latin typeface="UD デジタル 教科書体 NP-R" panose="02020400000000000000" pitchFamily="18" charset="-128"/>
                    <a:ea typeface="UD デジタル 教科書体 NP-R" panose="02020400000000000000" pitchFamily="18" charset="-128"/>
                  </a:rPr>
                  <a:t>2θ= 90</a:t>
                </a:r>
                <a:r>
                  <a:rPr kumimoji="1" lang="ja-JP" altLang="en-US" sz="2800" b="1" dirty="0">
                    <a:latin typeface="UD デジタル 教科書体 NP-R" panose="02020400000000000000" pitchFamily="18" charset="-128"/>
                    <a:ea typeface="UD デジタル 教科書体 NP-R" panose="02020400000000000000" pitchFamily="18" charset="-128"/>
                  </a:rPr>
                  <a:t>度のとき（ </a:t>
                </a:r>
                <a14:m>
                  <m:oMath xmlns:m="http://schemas.openxmlformats.org/officeDocument/2006/math">
                    <m:func>
                      <m:funcPr>
                        <m:ctrlPr>
                          <a:rPr lang="en-US" altLang="ja-JP" sz="2800" b="1" i="1">
                            <a:latin typeface="Cambria Math" panose="02040503050406030204" pitchFamily="18" charset="0"/>
                            <a:ea typeface="UD デジタル 教科書体 NP-R" panose="02020400000000000000" pitchFamily="18" charset="-128"/>
                          </a:rPr>
                        </m:ctrlPr>
                      </m:funcPr>
                      <m:fName>
                        <m:r>
                          <m:rPr>
                            <m:sty m:val="p"/>
                          </m:rPr>
                          <a:rPr lang="en-US" altLang="ja-JP" sz="2800">
                            <a:latin typeface="Cambria Math" panose="02040503050406030204" pitchFamily="18" charset="0"/>
                            <a:ea typeface="UD デジタル 教科書体 NP-R" panose="02020400000000000000" pitchFamily="18" charset="-128"/>
                          </a:rPr>
                          <m:t>sin</m:t>
                        </m:r>
                      </m:fName>
                      <m:e>
                        <m:r>
                          <a:rPr lang="en-US" altLang="ja-JP" sz="2800" b="1" i="1">
                            <a:latin typeface="Cambria Math" panose="02040503050406030204" pitchFamily="18" charset="0"/>
                            <a:ea typeface="UD デジタル 教科書体 NP-R" panose="02020400000000000000" pitchFamily="18" charset="-128"/>
                          </a:rPr>
                          <m:t>𝟐</m:t>
                        </m:r>
                        <m:r>
                          <a:rPr lang="en-US" altLang="ja-JP" sz="2800" b="1" i="1">
                            <a:latin typeface="Cambria Math" panose="02040503050406030204" pitchFamily="18" charset="0"/>
                            <a:ea typeface="UD デジタル 教科書体 NP-R" panose="02020400000000000000" pitchFamily="18" charset="-128"/>
                          </a:rPr>
                          <m:t>𝜽</m:t>
                        </m:r>
                        <m:r>
                          <a:rPr lang="en-US" altLang="ja-JP" sz="2800" b="1" i="1" smtClean="0">
                            <a:latin typeface="Cambria Math" panose="02040503050406030204" pitchFamily="18" charset="0"/>
                            <a:ea typeface="UD デジタル 教科書体 NP-R" panose="02020400000000000000" pitchFamily="18" charset="-128"/>
                          </a:rPr>
                          <m:t>=1</m:t>
                        </m:r>
                      </m:e>
                    </m:func>
                    <m:r>
                      <a:rPr lang="ja-JP" altLang="en-US" sz="2800" b="1" i="1">
                        <a:latin typeface="Cambria Math" panose="02040503050406030204" pitchFamily="18" charset="0"/>
                        <a:ea typeface="UD デジタル 教科書体 NP-R" panose="02020400000000000000" pitchFamily="18" charset="-128"/>
                      </a:rPr>
                      <m:t>）</m:t>
                    </m:r>
                  </m:oMath>
                </a14:m>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5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ゆえに</a:t>
                </a:r>
                <a:r>
                  <a:rPr kumimoji="1" lang="ja-JP" altLang="en-US" sz="2800" b="1" dirty="0">
                    <a:latin typeface="UD デジタル 教科書体 NP-R" panose="02020400000000000000" pitchFamily="18" charset="-128"/>
                    <a:ea typeface="UD デジタル 教科書体 NP-R" panose="02020400000000000000" pitchFamily="18" charset="-128"/>
                  </a:rPr>
                  <a:t> </a:t>
                </a:r>
                <a:r>
                  <a:rPr kumimoji="1" lang="en-US" altLang="ja-JP" sz="2800" b="1" dirty="0">
                    <a:latin typeface="UD デジタル 教科書体 NP-R" panose="02020400000000000000" pitchFamily="18" charset="-128"/>
                    <a:ea typeface="UD デジタル 教科書体 NP-R" panose="02020400000000000000" pitchFamily="18" charset="-128"/>
                  </a:rPr>
                  <a:t>θ=45</a:t>
                </a:r>
                <a:r>
                  <a:rPr kumimoji="1" lang="ja-JP" altLang="en-US" sz="2800" b="1" dirty="0">
                    <a:latin typeface="UD デジタル 教科書体 NP-R" panose="02020400000000000000" pitchFamily="18" charset="-128"/>
                    <a:ea typeface="UD デジタル 教科書体 NP-R" panose="02020400000000000000" pitchFamily="18" charset="-128"/>
                  </a:rPr>
                  <a:t>度</a:t>
                </a:r>
                <a:r>
                  <a:rPr lang="ja-JP" altLang="en-US" sz="2800" b="1" dirty="0">
                    <a:latin typeface="UD デジタル 教科書体 NP-R" panose="02020400000000000000" pitchFamily="18" charset="-128"/>
                    <a:ea typeface="UD デジタル 教科書体 NP-R" panose="02020400000000000000" pitchFamily="18" charset="-128"/>
                  </a:rPr>
                  <a:t> のとき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 </m:t>
                    </m:r>
                  </m:oMath>
                </a14:m>
                <a:r>
                  <a:rPr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座標は最大値</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DD2CF84C-63D8-F143-5F4F-2E1651012A35}"/>
                  </a:ext>
                </a:extLst>
              </p:cNvPr>
              <p:cNvSpPr txBox="1">
                <a:spLocks noRot="1" noChangeAspect="1" noMove="1" noResize="1" noEditPoints="1" noAdjustHandles="1" noChangeArrowheads="1" noChangeShapeType="1" noTextEdit="1"/>
              </p:cNvSpPr>
              <p:nvPr/>
            </p:nvSpPr>
            <p:spPr>
              <a:xfrm>
                <a:off x="1416049" y="4953641"/>
                <a:ext cx="10312124" cy="1326517"/>
              </a:xfrm>
              <a:prstGeom prst="rect">
                <a:avLst/>
              </a:prstGeom>
              <a:blipFill>
                <a:blip r:embed="rId4"/>
                <a:stretch>
                  <a:fillRect l="-1182" b="-12442"/>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1D90B55-A855-8A1F-7184-88D31BDEC6C2}"/>
              </a:ext>
            </a:extLst>
          </p:cNvPr>
          <p:cNvSpPr txBox="1"/>
          <p:nvPr/>
        </p:nvSpPr>
        <p:spPr>
          <a:xfrm>
            <a:off x="5817386" y="3888226"/>
            <a:ext cx="4493538" cy="680186"/>
          </a:xfrm>
          <a:prstGeom prst="rect">
            <a:avLst/>
          </a:prstGeom>
          <a:noFill/>
        </p:spPr>
        <p:txBody>
          <a:bodyPr wrap="none" rtlCol="0">
            <a:spAutoFit/>
          </a:bodyPr>
          <a:lstStyle/>
          <a:p>
            <a:pPr>
              <a:lnSpc>
                <a:spcPct val="15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加法定理の式を逆向き</a:t>
            </a:r>
            <a:r>
              <a:rPr lang="ja-JP" altLang="en-US" sz="2800" b="1" dirty="0">
                <a:latin typeface="UD デジタル 教科書体 NP-R" panose="02020400000000000000" pitchFamily="18" charset="-128"/>
                <a:ea typeface="UD デジタル 教科書体 NP-R" panose="02020400000000000000" pitchFamily="18" charset="-128"/>
              </a:rPr>
              <a:t>適用</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a:extLst>
              <a:ext uri="{FF2B5EF4-FFF2-40B4-BE49-F238E27FC236}">
                <a16:creationId xmlns:a16="http://schemas.microsoft.com/office/drawing/2014/main" id="{FEC87AE0-7414-C616-0577-C824F176DB05}"/>
              </a:ext>
            </a:extLst>
          </p:cNvPr>
          <p:cNvCxnSpPr>
            <a:cxnSpLocks/>
          </p:cNvCxnSpPr>
          <p:nvPr/>
        </p:nvCxnSpPr>
        <p:spPr>
          <a:xfrm flipV="1">
            <a:off x="7802914" y="3311135"/>
            <a:ext cx="0" cy="65997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AE05CB-B35D-E265-CEAD-A8C6571D8088}"/>
              </a:ext>
            </a:extLst>
          </p:cNvPr>
          <p:cNvSpPr>
            <a:spLocks noGrp="1"/>
          </p:cNvSpPr>
          <p:nvPr>
            <p:ph type="title"/>
          </p:nvPr>
        </p:nvSpPr>
        <p:spPr/>
        <p:txBody>
          <a:bodyPr/>
          <a:lstStyle/>
          <a:p>
            <a:r>
              <a:rPr lang="ja-JP" altLang="en-US" dirty="0"/>
              <a:t>考えてみよう</a:t>
            </a:r>
            <a:r>
              <a:rPr kumimoji="1" lang="ja-JP" altLang="en-US" dirty="0"/>
              <a:t> </a:t>
            </a:r>
            <a:r>
              <a:rPr kumimoji="1" lang="en-US" altLang="ja-JP" dirty="0"/>
              <a:t>2</a:t>
            </a:r>
            <a:endParaRPr kumimoji="1" lang="ja-JP" altLang="en-US" dirty="0">
              <a:latin typeface="Century Schoolbook" panose="02040604050505020304" pitchFamily="18" charset="0"/>
              <a:ea typeface="游明朝" panose="02020400000000000000" pitchFamily="18" charset="-128"/>
            </a:endParaRPr>
          </a:p>
        </p:txBody>
      </p:sp>
      <p:sp>
        <p:nvSpPr>
          <p:cNvPr id="4" name="テキスト ボックス 3">
            <a:extLst>
              <a:ext uri="{FF2B5EF4-FFF2-40B4-BE49-F238E27FC236}">
                <a16:creationId xmlns:a16="http://schemas.microsoft.com/office/drawing/2014/main" id="{D5075EDD-C76B-7CF7-E339-F4A77500B8A1}"/>
              </a:ext>
            </a:extLst>
          </p:cNvPr>
          <p:cNvSpPr txBox="1"/>
          <p:nvPr/>
        </p:nvSpPr>
        <p:spPr>
          <a:xfrm>
            <a:off x="1429592" y="1527797"/>
            <a:ext cx="9346358" cy="1100301"/>
          </a:xfrm>
          <a:prstGeom prst="rect">
            <a:avLst/>
          </a:prstGeom>
          <a:noFill/>
        </p:spPr>
        <p:txBody>
          <a:bodyPr wrap="squar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2</a:t>
            </a:r>
            <a:r>
              <a:rPr kumimoji="1" lang="en-US" altLang="ja-JP" sz="2800" b="1" dirty="0">
                <a:latin typeface="UD デジタル 教科書体 NP-R" panose="02020400000000000000" pitchFamily="18" charset="-128"/>
                <a:ea typeface="UD デジタル 教科書体 NP-R" panose="02020400000000000000" pitchFamily="18" charset="-128"/>
              </a:rPr>
              <a:t> m </a:t>
            </a:r>
            <a:r>
              <a:rPr kumimoji="1" lang="ja-JP" altLang="en-US" sz="2800" b="1" dirty="0">
                <a:latin typeface="UD デジタル 教科書体 NP-R" panose="02020400000000000000" pitchFamily="18" charset="-128"/>
                <a:ea typeface="UD デジタル 教科書体 NP-R" panose="02020400000000000000" pitchFamily="18" charset="-128"/>
              </a:rPr>
              <a:t>から落とす。バウンドしたボールが </a:t>
            </a:r>
            <a:r>
              <a:rPr kumimoji="1" lang="en-US" altLang="ja-JP" sz="2800" b="1" dirty="0">
                <a:latin typeface="UD デジタル 教科書体 NP-R" panose="02020400000000000000" pitchFamily="18" charset="-128"/>
                <a:ea typeface="UD デジタル 教科書体 NP-R" panose="02020400000000000000" pitchFamily="18" charset="-128"/>
              </a:rPr>
              <a:t>1 m </a:t>
            </a:r>
            <a:r>
              <a:rPr kumimoji="1" lang="ja-JP" altLang="en-US" sz="2800" b="1" dirty="0">
                <a:latin typeface="UD デジタル 教科書体 NP-R" panose="02020400000000000000" pitchFamily="18" charset="-128"/>
                <a:ea typeface="UD デジタル 教科書体 NP-R" panose="02020400000000000000" pitchFamily="18" charset="-128"/>
              </a:rPr>
              <a:t>まで上がるのは、反発係数 </a:t>
            </a:r>
            <a:r>
              <a:rPr kumimoji="1" lang="en-US" altLang="ja-JP" sz="2800" b="1" dirty="0">
                <a:latin typeface="UD デジタル 教科書体 NP-R" panose="02020400000000000000" pitchFamily="18" charset="-128"/>
                <a:ea typeface="UD デジタル 教科書体 NP-R" panose="02020400000000000000" pitchFamily="18" charset="-128"/>
              </a:rPr>
              <a:t>C </a:t>
            </a:r>
            <a:r>
              <a:rPr kumimoji="1" lang="ja-JP" altLang="en-US" sz="2800" b="1" dirty="0">
                <a:latin typeface="UD デジタル 教科書体 NP-R" panose="02020400000000000000" pitchFamily="18" charset="-128"/>
                <a:ea typeface="UD デジタル 教科書体 NP-R" panose="02020400000000000000" pitchFamily="18" charset="-128"/>
              </a:rPr>
              <a:t>がいくらのときか？</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FDCB89A4-35FB-5657-DD95-9501C62682D9}"/>
              </a:ext>
            </a:extLst>
          </p:cNvPr>
          <p:cNvSpPr txBox="1"/>
          <p:nvPr/>
        </p:nvSpPr>
        <p:spPr>
          <a:xfrm>
            <a:off x="1416050" y="3931447"/>
            <a:ext cx="5787162" cy="2651495"/>
          </a:xfrm>
          <a:prstGeom prst="rect">
            <a:avLst/>
          </a:prstGeom>
          <a:noFill/>
        </p:spPr>
        <p:txBody>
          <a:bodyPr wrap="non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設定値</a:t>
            </a:r>
            <a:r>
              <a:rPr lang="en-US" altLang="ja-JP" sz="2800" b="1" dirty="0">
                <a:latin typeface="UD デジタル 教科書体 NP-R" panose="02020400000000000000" pitchFamily="18" charset="-128"/>
                <a:ea typeface="UD デジタル 教科書体 NP-R" panose="02020400000000000000" pitchFamily="18" charset="-128"/>
              </a:rPr>
              <a:t>)</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投擲角度　</a:t>
            </a:r>
            <a:r>
              <a:rPr lang="en-US" altLang="ja-JP" sz="2800" b="1" dirty="0">
                <a:latin typeface="UD デジタル 教科書体 NP-R" panose="02020400000000000000" pitchFamily="18" charset="-128"/>
                <a:ea typeface="UD デジタル 教科書体 NP-R" panose="02020400000000000000" pitchFamily="18" charset="-128"/>
              </a:rPr>
              <a:t>0</a:t>
            </a:r>
            <a:r>
              <a:rPr lang="ja-JP" altLang="en-US" sz="2800" b="1" dirty="0">
                <a:latin typeface="UD デジタル 教科書体 NP-R" panose="02020400000000000000" pitchFamily="18" charset="-128"/>
                <a:ea typeface="UD デジタル 教科書体 NP-R" panose="02020400000000000000" pitchFamily="18" charset="-128"/>
              </a:rPr>
              <a:t> 度</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初速　</a:t>
            </a:r>
            <a:r>
              <a:rPr lang="en-US" altLang="ja-JP" sz="2800" b="1" dirty="0">
                <a:latin typeface="UD デジタル 教科書体 NP-R" panose="02020400000000000000" pitchFamily="18" charset="-128"/>
                <a:ea typeface="UD デジタル 教科書体 NP-R" panose="02020400000000000000" pitchFamily="18" charset="-128"/>
              </a:rPr>
              <a:t>1 [m/s]</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反発係数　</a:t>
            </a:r>
            <a:r>
              <a:rPr lang="en-US" altLang="ja-JP" sz="2800" b="1" dirty="0">
                <a:latin typeface="UD デジタル 教科書体 NP-R" panose="02020400000000000000" pitchFamily="18" charset="-128"/>
                <a:ea typeface="UD デジタル 教科書体 NP-R" panose="02020400000000000000" pitchFamily="18" charset="-128"/>
              </a:rPr>
              <a:t>0.1</a:t>
            </a:r>
            <a:r>
              <a:rPr lang="ja-JP" altLang="en-US" sz="2800" b="1" dirty="0">
                <a:latin typeface="UD デジタル 教科書体 NP-R" panose="02020400000000000000" pitchFamily="18" charset="-128"/>
                <a:ea typeface="UD デジタル 教科書体 NP-R" panose="02020400000000000000" pitchFamily="18" charset="-128"/>
              </a:rPr>
              <a:t>～</a:t>
            </a:r>
            <a:r>
              <a:rPr lang="en-US" altLang="ja-JP" sz="2800" b="1" dirty="0">
                <a:latin typeface="UD デジタル 教科書体 NP-R" panose="02020400000000000000" pitchFamily="18" charset="-128"/>
                <a:ea typeface="UD デジタル 教科書体 NP-R" panose="02020400000000000000" pitchFamily="18" charset="-128"/>
              </a:rPr>
              <a:t>0.9 </a:t>
            </a:r>
            <a:r>
              <a:rPr lang="ja-JP" altLang="en-US" sz="2800" b="1" dirty="0">
                <a:latin typeface="UD デジタル 教科書体 NP-R" panose="02020400000000000000" pitchFamily="18" charset="-128"/>
                <a:ea typeface="UD デジタル 教科書体 NP-R" panose="02020400000000000000" pitchFamily="18" charset="-128"/>
              </a:rPr>
              <a:t>の範囲で設定</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初期位置　</a:t>
            </a:r>
            <a:r>
              <a:rPr lang="en-US" altLang="ja-JP" sz="2800" b="1" dirty="0">
                <a:latin typeface="UD デジタル 教科書体 NP-R" panose="02020400000000000000" pitchFamily="18" charset="-128"/>
                <a:ea typeface="UD デジタル 教科書体 NP-R" panose="02020400000000000000" pitchFamily="18" charset="-128"/>
              </a:rPr>
              <a:t>(x, y) = (0, 2)</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a:extLst>
              <a:ext uri="{FF2B5EF4-FFF2-40B4-BE49-F238E27FC236}">
                <a16:creationId xmlns:a16="http://schemas.microsoft.com/office/drawing/2014/main" id="{E45BD688-A63F-6B53-4B1C-50FCE58AA633}"/>
              </a:ext>
            </a:extLst>
          </p:cNvPr>
          <p:cNvSpPr txBox="1"/>
          <p:nvPr/>
        </p:nvSpPr>
        <p:spPr>
          <a:xfrm>
            <a:off x="1416049" y="2891589"/>
            <a:ext cx="10407355" cy="583237"/>
          </a:xfrm>
          <a:prstGeom prst="rect">
            <a:avLst/>
          </a:prstGeom>
          <a:noFill/>
        </p:spPr>
        <p:txBody>
          <a:bodyPr wrap="squar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反発係数 </a:t>
            </a:r>
            <a:r>
              <a:rPr lang="en-US" altLang="ja-JP" sz="2800" b="1" dirty="0">
                <a:latin typeface="UD デジタル 教科書体 NP-R" panose="02020400000000000000" pitchFamily="18" charset="-128"/>
                <a:ea typeface="UD デジタル 教科書体 NP-R" panose="02020400000000000000" pitchFamily="18" charset="-128"/>
              </a:rPr>
              <a:t>C </a:t>
            </a:r>
            <a:r>
              <a:rPr lang="ja-JP" altLang="en-US" sz="2800" b="1" dirty="0">
                <a:latin typeface="UD デジタル 教科書体 NP-R" panose="02020400000000000000" pitchFamily="18" charset="-128"/>
                <a:ea typeface="UD デジタル 教科書体 NP-R" panose="02020400000000000000" pitchFamily="18" charset="-128"/>
              </a:rPr>
              <a:t>の意味 </a:t>
            </a:r>
            <a:r>
              <a:rPr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バウンド後の速度はバウンド前の </a:t>
            </a:r>
            <a:r>
              <a:rPr lang="en-US" altLang="ja-JP" sz="2800" b="1" dirty="0">
                <a:latin typeface="UD デジタル 教科書体 NP-R" panose="02020400000000000000" pitchFamily="18" charset="-128"/>
                <a:ea typeface="UD デジタル 教科書体 NP-R" panose="02020400000000000000" pitchFamily="18" charset="-128"/>
              </a:rPr>
              <a:t>C </a:t>
            </a:r>
            <a:r>
              <a:rPr lang="ja-JP" altLang="en-US" sz="2800" b="1" dirty="0">
                <a:latin typeface="UD デジタル 教科書体 NP-R" panose="02020400000000000000" pitchFamily="18" charset="-128"/>
                <a:ea typeface="UD デジタル 教科書体 NP-R" panose="02020400000000000000" pitchFamily="18" charset="-128"/>
              </a:rPr>
              <a:t>倍</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4F502D67-EFA2-647F-D81A-9AFCDB34C2F5}"/>
              </a:ext>
            </a:extLst>
          </p:cNvPr>
          <p:cNvSpPr txBox="1"/>
          <p:nvPr/>
        </p:nvSpPr>
        <p:spPr>
          <a:xfrm>
            <a:off x="7816584" y="4385929"/>
            <a:ext cx="3795622" cy="1888548"/>
          </a:xfrm>
          <a:prstGeom prst="rect">
            <a:avLst/>
          </a:prstGeom>
          <a:solidFill>
            <a:schemeClr val="bg1"/>
          </a:solidFill>
          <a:ln>
            <a:solidFill>
              <a:schemeClr val="tx1"/>
            </a:solidFill>
          </a:ln>
        </p:spPr>
        <p:txBody>
          <a:bodyPr wrap="square" lIns="288000" tIns="180000" rIns="180000" bIns="180000" rtlCol="0">
            <a:spAutoFit/>
          </a:bodyPr>
          <a:lstStyle/>
          <a:p>
            <a:pPr algn="l">
              <a:lnSpc>
                <a:spcPct val="120000"/>
              </a:lnSpc>
              <a:buSzPct val="85000"/>
            </a:pP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設定値は紙で配布したプリントにも書いてあります</a:t>
            </a:r>
          </a:p>
        </p:txBody>
      </p:sp>
    </p:spTree>
    <p:extLst>
      <p:ext uri="{BB962C8B-B14F-4D97-AF65-F5344CB8AC3E}">
        <p14:creationId xmlns:p14="http://schemas.microsoft.com/office/powerpoint/2010/main" val="193230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79D5A-2F1B-D6F1-24A8-9F198D6BEA71}"/>
              </a:ext>
            </a:extLst>
          </p:cNvPr>
          <p:cNvSpPr>
            <a:spLocks noGrp="1"/>
          </p:cNvSpPr>
          <p:nvPr>
            <p:ph type="title"/>
          </p:nvPr>
        </p:nvSpPr>
        <p:spPr/>
        <p:txBody>
          <a:bodyPr/>
          <a:lstStyle/>
          <a:p>
            <a:r>
              <a:rPr kumimoji="1" lang="ja-JP" altLang="en-US" dirty="0"/>
              <a:t>理論から導く</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91336D2-F78F-F4D4-18B2-04B8BF273888}"/>
                  </a:ext>
                </a:extLst>
              </p:cNvPr>
              <p:cNvSpPr txBox="1"/>
              <p:nvPr/>
            </p:nvSpPr>
            <p:spPr>
              <a:xfrm>
                <a:off x="1429592" y="1534875"/>
                <a:ext cx="10320448" cy="805862"/>
              </a:xfrm>
              <a:prstGeom prst="rect">
                <a:avLst/>
              </a:prstGeom>
              <a:noFill/>
            </p:spPr>
            <p:txBody>
              <a:bodyPr wrap="square" rtlCol="0">
                <a:spAutoFit/>
              </a:bodyPr>
              <a:lstStyle/>
              <a:p>
                <a:pPr algn="l">
                  <a:lnSpc>
                    <a:spcPct val="120000"/>
                  </a:lnSpc>
                  <a:buSzPct val="85000"/>
                  <a:tabLst>
                    <a:tab pos="6011863" algn="l"/>
                  </a:tabLst>
                </a:pPr>
                <a:r>
                  <a:rPr kumimoji="1" lang="en-US" altLang="ja-JP"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公式</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位置エネルギー：</a:t>
                </a:r>
                <a14:m>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𝒎𝒈𝒉</m:t>
                    </m:r>
                  </m:oMath>
                </a14:m>
                <a:r>
                  <a:rPr kumimoji="1" lang="ja-JP" altLang="en-US" sz="2800" b="1" dirty="0">
                    <a:latin typeface="UD デジタル 教科書体 NP-R" panose="02020400000000000000" pitchFamily="18" charset="-128"/>
                    <a:ea typeface="UD デジタル 教科書体 NP-R" panose="02020400000000000000" pitchFamily="18" charset="-128"/>
                  </a:rPr>
                  <a:t>　　　運動エネルギー：</a:t>
                </a:r>
                <a14:m>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𝟏</m:t>
                        </m:r>
                      </m:num>
                      <m:den>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 </m:t>
                        </m:r>
                      </m:den>
                    </m:f>
                    <m:r>
                      <a:rPr kumimoji="1" lang="en-US" altLang="ja-JP" sz="2800" b="1" i="1" smtClean="0">
                        <a:latin typeface="Cambria Math" panose="02040503050406030204" pitchFamily="18" charset="0"/>
                        <a:ea typeface="UD デジタル 教科書体 NP-R" panose="02020400000000000000" pitchFamily="18" charset="-128"/>
                      </a:rPr>
                      <m:t>𝒎</m:t>
                    </m:r>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𝒗</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oMath>
                </a14:m>
                <a:r>
                  <a:rPr kumimoji="1" lang="en-US" altLang="ja-JP" sz="2800" b="1" dirty="0">
                    <a:latin typeface="UD デジタル 教科書体 NP-R" panose="02020400000000000000" pitchFamily="18" charset="-128"/>
                    <a:ea typeface="UD デジタル 教科書体 NP-R" panose="02020400000000000000" pitchFamily="18" charset="-128"/>
                  </a:rPr>
                  <a:t> </a:t>
                </a:r>
              </a:p>
            </p:txBody>
          </p:sp>
        </mc:Choice>
        <mc:Fallback xmlns="">
          <p:sp>
            <p:nvSpPr>
              <p:cNvPr id="3" name="テキスト ボックス 2">
                <a:extLst>
                  <a:ext uri="{FF2B5EF4-FFF2-40B4-BE49-F238E27FC236}">
                    <a16:creationId xmlns:a16="http://schemas.microsoft.com/office/drawing/2014/main" id="{091336D2-F78F-F4D4-18B2-04B8BF273888}"/>
                  </a:ext>
                </a:extLst>
              </p:cNvPr>
              <p:cNvSpPr txBox="1">
                <a:spLocks noRot="1" noChangeAspect="1" noMove="1" noResize="1" noEditPoints="1" noAdjustHandles="1" noChangeArrowheads="1" noChangeShapeType="1" noTextEdit="1"/>
              </p:cNvSpPr>
              <p:nvPr/>
            </p:nvSpPr>
            <p:spPr>
              <a:xfrm>
                <a:off x="1429592" y="1534875"/>
                <a:ext cx="10320448" cy="805862"/>
              </a:xfrm>
              <a:prstGeom prst="rect">
                <a:avLst/>
              </a:prstGeom>
              <a:blipFill>
                <a:blip r:embed="rId2"/>
                <a:stretch>
                  <a:fillRect l="-1240" b="-113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3B96075-146F-AD3F-C3A7-66F34F1F5EAD}"/>
                  </a:ext>
                </a:extLst>
              </p:cNvPr>
              <p:cNvSpPr txBox="1"/>
              <p:nvPr/>
            </p:nvSpPr>
            <p:spPr>
              <a:xfrm>
                <a:off x="5393216" y="3664920"/>
                <a:ext cx="6378669" cy="2641685"/>
              </a:xfrm>
              <a:prstGeom prst="rect">
                <a:avLst/>
              </a:prstGeom>
              <a:noFill/>
            </p:spPr>
            <p:txBody>
              <a:bodyPr wrap="none" rtlCol="0">
                <a:spAutoFit/>
              </a:bodyPr>
              <a:lstStyle/>
              <a:p>
                <a:pPr algn="l">
                  <a:lnSpc>
                    <a:spcPct val="120000"/>
                  </a:lnSpc>
                  <a:buSzPct val="85000"/>
                </a:pPr>
                <a:r>
                  <a:rPr lang="ja-JP" altLang="en-US" sz="2800" b="1" dirty="0">
                    <a:latin typeface="Cambria Math" panose="02040503050406030204" pitchFamily="18" charset="0"/>
                    <a:ea typeface="UD デジタル 教科書体 NP-R" panose="02020400000000000000" pitchFamily="18" charset="-128"/>
                  </a:rPr>
                  <a:t>位置エネルギーは </a:t>
                </a:r>
                <a:r>
                  <a:rPr lang="en-US" altLang="ja-JP" sz="2800" b="1" dirty="0">
                    <a:latin typeface="Cambria Math" panose="02040503050406030204" pitchFamily="18" charset="0"/>
                    <a:ea typeface="UD デジタル 教科書体 NP-R" panose="02020400000000000000" pitchFamily="18" charset="-128"/>
                  </a:rPr>
                  <a:t>1/2</a:t>
                </a:r>
              </a:p>
              <a:p>
                <a:pPr algn="l">
                  <a:lnSpc>
                    <a:spcPct val="120000"/>
                  </a:lnSpc>
                  <a:buSzPct val="85000"/>
                </a:pPr>
                <a:r>
                  <a:rPr lang="ja-JP" altLang="en-US" sz="2800" b="1" dirty="0">
                    <a:latin typeface="Cambria Math" panose="02040503050406030204" pitchFamily="18" charset="0"/>
                    <a:ea typeface="UD デジタル 教科書体 NP-R" panose="02020400000000000000" pitchFamily="18" charset="-128"/>
                  </a:rPr>
                  <a:t>→ バウンド時に運動エネルギーは </a:t>
                </a:r>
                <a:r>
                  <a:rPr lang="en-US" altLang="ja-JP" sz="2800" b="1" dirty="0">
                    <a:latin typeface="Cambria Math" panose="02040503050406030204" pitchFamily="18" charset="0"/>
                    <a:ea typeface="UD デジタル 教科書体 NP-R" panose="02020400000000000000" pitchFamily="18" charset="-128"/>
                  </a:rPr>
                  <a:t>1/2 </a:t>
                </a:r>
                <a:r>
                  <a:rPr lang="ja-JP" altLang="en-US" sz="2800" b="1" dirty="0">
                    <a:latin typeface="Cambria Math" panose="02040503050406030204" pitchFamily="18" charset="0"/>
                    <a:ea typeface="UD デジタル 教科書体 NP-R" panose="02020400000000000000" pitchFamily="18" charset="-128"/>
                  </a:rPr>
                  <a:t> </a:t>
                </a:r>
                <a:endParaRPr lang="en-US" altLang="ja-JP" sz="2800" b="1" dirty="0">
                  <a:latin typeface="Cambria Math" panose="02040503050406030204" pitchFamily="18" charset="0"/>
                  <a:ea typeface="UD デジタル 教科書体 NP-R" panose="02020400000000000000" pitchFamily="18" charset="-128"/>
                </a:endParaRPr>
              </a:p>
              <a:p>
                <a:pPr algn="l">
                  <a:lnSpc>
                    <a:spcPct val="120000"/>
                  </a:lnSpc>
                  <a:buSzPct val="85000"/>
                </a:pPr>
                <a:r>
                  <a:rPr lang="ja-JP" altLang="en-US" sz="2800" b="1" dirty="0">
                    <a:latin typeface="Cambria Math" panose="02040503050406030204" pitchFamily="18" charset="0"/>
                    <a:ea typeface="UD デジタル 教科書体 NP-R" panose="02020400000000000000" pitchFamily="18" charset="-128"/>
                  </a:rPr>
                  <a:t>→</a:t>
                </a:r>
                <a:r>
                  <a:rPr lang="en-US" altLang="ja-JP" sz="2800" b="1" dirty="0">
                    <a:latin typeface="Cambria Math" panose="02040503050406030204" pitchFamily="18" charset="0"/>
                    <a:ea typeface="UD デジタル 教科書体 NP-R" panose="02020400000000000000" pitchFamily="18" charset="-128"/>
                  </a:rPr>
                  <a:t> </a:t>
                </a:r>
                <a14:m>
                  <m:oMath xmlns:m="http://schemas.openxmlformats.org/officeDocument/2006/math">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𝒗</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a:latin typeface="Cambria Math" panose="02040503050406030204" pitchFamily="18" charset="0"/>
                        <a:ea typeface="UD デジタル 教科書体 NP-R" panose="02020400000000000000" pitchFamily="18" charset="-128"/>
                      </a:rPr>
                      <m:t> </m:t>
                    </m:r>
                  </m:oMath>
                </a14:m>
                <a:r>
                  <a:rPr kumimoji="1" lang="ja-JP" altLang="en-US" sz="2800" b="1" dirty="0">
                    <a:latin typeface="Cambria Math" panose="02040503050406030204" pitchFamily="18" charset="0"/>
                    <a:ea typeface="UD デジタル 教科書体 NP-R" panose="02020400000000000000" pitchFamily="18" charset="-128"/>
                  </a:rPr>
                  <a:t>が </a:t>
                </a:r>
                <a:r>
                  <a:rPr kumimoji="1" lang="en-US" altLang="ja-JP" sz="2800" b="1" dirty="0">
                    <a:latin typeface="Cambria Math" panose="02040503050406030204" pitchFamily="18" charset="0"/>
                    <a:ea typeface="UD デジタル 教科書体 NP-R" panose="02020400000000000000" pitchFamily="18" charset="-128"/>
                  </a:rPr>
                  <a:t>1/2</a:t>
                </a:r>
              </a:p>
              <a:p>
                <a:pPr algn="l">
                  <a:lnSpc>
                    <a:spcPct val="120000"/>
                  </a:lnSpc>
                  <a:buSzPct val="85000"/>
                </a:pPr>
                <a:endParaRPr kumimoji="1" lang="en-US" altLang="ja-JP" sz="2800" b="1" dirty="0">
                  <a:latin typeface="Cambria Math" panose="02040503050406030204" pitchFamily="18" charset="0"/>
                  <a:ea typeface="UD デジタル 教科書体 NP-R" panose="02020400000000000000" pitchFamily="18" charset="-128"/>
                </a:endParaRPr>
              </a:p>
              <a:p>
                <a:pPr algn="l">
                  <a:lnSpc>
                    <a:spcPct val="120000"/>
                  </a:lnSpc>
                  <a:buSzPct val="85000"/>
                </a:pPr>
                <a:r>
                  <a:rPr kumimoji="1" lang="ja-JP" altLang="en-US" sz="2800" b="1" dirty="0">
                    <a:latin typeface="Cambria Math" panose="02040503050406030204" pitchFamily="18" charset="0"/>
                    <a:ea typeface="UD デジタル 教科書体 NP-R" panose="02020400000000000000" pitchFamily="18" charset="-128"/>
                  </a:rPr>
                  <a:t>→</a:t>
                </a:r>
                <a:endParaRPr kumimoji="1" lang="en-US" altLang="ja-JP" sz="2800" b="1" dirty="0">
                  <a:latin typeface="Cambria Math" panose="02040503050406030204" pitchFamily="18" charset="0"/>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13B96075-146F-AD3F-C3A7-66F34F1F5EAD}"/>
                  </a:ext>
                </a:extLst>
              </p:cNvPr>
              <p:cNvSpPr txBox="1">
                <a:spLocks noRot="1" noChangeAspect="1" noMove="1" noResize="1" noEditPoints="1" noAdjustHandles="1" noChangeArrowheads="1" noChangeShapeType="1" noTextEdit="1"/>
              </p:cNvSpPr>
              <p:nvPr/>
            </p:nvSpPr>
            <p:spPr>
              <a:xfrm>
                <a:off x="5393216" y="3664920"/>
                <a:ext cx="6378669" cy="2641685"/>
              </a:xfrm>
              <a:prstGeom prst="rect">
                <a:avLst/>
              </a:prstGeom>
              <a:blipFill>
                <a:blip r:embed="rId3"/>
                <a:stretch>
                  <a:fillRect l="-2008" t="-922" b="-53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39686A3-7144-DA1A-2A2A-224375027FC8}"/>
                  </a:ext>
                </a:extLst>
              </p:cNvPr>
              <p:cNvSpPr txBox="1"/>
              <p:nvPr/>
            </p:nvSpPr>
            <p:spPr>
              <a:xfrm>
                <a:off x="6500696" y="5271009"/>
                <a:ext cx="2204578" cy="136537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ja-JP" sz="2800" b="1" i="1" smtClean="0">
                              <a:latin typeface="Cambria Math" panose="02040503050406030204" pitchFamily="18" charset="0"/>
                              <a:ea typeface="UD デジタル 教科書体 NP-R" panose="02020400000000000000" pitchFamily="18" charset="-128"/>
                            </a:rPr>
                          </m:ctrlPr>
                        </m:radPr>
                        <m:deg/>
                        <m:e>
                          <m:r>
                            <a:rPr kumimoji="1" lang="en-US" altLang="ja-JP" sz="2800" b="1" i="1" smtClean="0">
                              <a:latin typeface="Cambria Math" panose="02040503050406030204" pitchFamily="18" charset="0"/>
                              <a:ea typeface="UD デジタル 教科書体 NP-R" panose="02020400000000000000" pitchFamily="18" charset="-128"/>
                            </a:rPr>
                            <m:t>  </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𝟏</m:t>
                              </m:r>
                            </m:num>
                            <m:den>
                              <m:r>
                                <a:rPr kumimoji="1" lang="en-US" altLang="ja-JP" sz="2800" b="1" i="1" smtClean="0">
                                  <a:latin typeface="Cambria Math" panose="02040503050406030204" pitchFamily="18" charset="0"/>
                                  <a:ea typeface="UD デジタル 教科書体 NP-R" panose="02020400000000000000" pitchFamily="18" charset="-128"/>
                                </a:rPr>
                                <m:t>𝟐</m:t>
                              </m:r>
                            </m:den>
                          </m:f>
                          <m:r>
                            <a:rPr kumimoji="1" lang="en-US" altLang="ja-JP" sz="2800" b="1" i="1" smtClean="0">
                              <a:latin typeface="Cambria Math" panose="02040503050406030204" pitchFamily="18" charset="0"/>
                              <a:ea typeface="UD デジタル 教科書体 NP-R" panose="02020400000000000000" pitchFamily="18" charset="-128"/>
                            </a:rPr>
                            <m:t>  </m:t>
                          </m:r>
                        </m:e>
                      </m:rad>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𝟎</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𝟕</m:t>
                      </m:r>
                    </m:oMath>
                  </m:oMathPara>
                </a14:m>
                <a:endParaRPr lang="ja-JP" altLang="en-US" sz="2800" dirty="0"/>
              </a:p>
            </p:txBody>
          </p:sp>
        </mc:Choice>
        <mc:Fallback xmlns="">
          <p:sp>
            <p:nvSpPr>
              <p:cNvPr id="6" name="テキスト ボックス 5">
                <a:extLst>
                  <a:ext uri="{FF2B5EF4-FFF2-40B4-BE49-F238E27FC236}">
                    <a16:creationId xmlns:a16="http://schemas.microsoft.com/office/drawing/2014/main" id="{139686A3-7144-DA1A-2A2A-224375027FC8}"/>
                  </a:ext>
                </a:extLst>
              </p:cNvPr>
              <p:cNvSpPr txBox="1">
                <a:spLocks noRot="1" noChangeAspect="1" noMove="1" noResize="1" noEditPoints="1" noAdjustHandles="1" noChangeArrowheads="1" noChangeShapeType="1" noTextEdit="1"/>
              </p:cNvSpPr>
              <p:nvPr/>
            </p:nvSpPr>
            <p:spPr>
              <a:xfrm>
                <a:off x="6500696" y="5271009"/>
                <a:ext cx="2204578" cy="136537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E037A888-D3AA-D0DC-70CC-0F30F87A8FF2}"/>
                  </a:ext>
                </a:extLst>
              </p:cNvPr>
              <p:cNvSpPr txBox="1"/>
              <p:nvPr/>
            </p:nvSpPr>
            <p:spPr>
              <a:xfrm>
                <a:off x="5718589" y="5708080"/>
                <a:ext cx="2861681" cy="578363"/>
              </a:xfrm>
              <a:prstGeom prst="rect">
                <a:avLst/>
              </a:prstGeom>
              <a:noFill/>
            </p:spPr>
            <p:txBody>
              <a:bodyPr wrap="none" rtlCol="0">
                <a:spAutoFit/>
              </a:bodyPr>
              <a:lstStyle/>
              <a:p>
                <a:pPr algn="l">
                  <a:lnSpc>
                    <a:spcPct val="120000"/>
                  </a:lnSpc>
                  <a:buSzPct val="85000"/>
                </a:pPr>
                <a:r>
                  <a:rPr kumimoji="1" lang="ja-JP" altLang="en-US" sz="2800" b="1" dirty="0">
                    <a:latin typeface="Cambria Math" panose="02040503050406030204" pitchFamily="18" charset="0"/>
                    <a:ea typeface="UD デジタル 教科書体 NP-R" panose="02020400000000000000" pitchFamily="18" charset="-128"/>
                  </a:rPr>
                  <a:t> </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𝒗</m:t>
                    </m:r>
                  </m:oMath>
                </a14:m>
                <a:r>
                  <a:rPr kumimoji="1" lang="en-US" altLang="ja-JP" sz="2800" b="1" dirty="0">
                    <a:latin typeface="Cambria Math" panose="02040503050406030204" pitchFamily="18" charset="0"/>
                    <a:ea typeface="UD デジタル 教科書体 NP-R" panose="02020400000000000000" pitchFamily="18" charset="-128"/>
                  </a:rPr>
                  <a:t>  </a:t>
                </a:r>
                <a:r>
                  <a:rPr kumimoji="1" lang="ja-JP" altLang="en-US" sz="2800" b="1" dirty="0">
                    <a:latin typeface="Cambria Math" panose="02040503050406030204" pitchFamily="18" charset="0"/>
                    <a:ea typeface="UD デジタル 教科書体 NP-R" panose="02020400000000000000" pitchFamily="18" charset="-128"/>
                  </a:rPr>
                  <a:t>は　　　　 　</a:t>
                </a:r>
                <a:endParaRPr kumimoji="1" lang="en-US" altLang="ja-JP" sz="2800" b="1" dirty="0">
                  <a:latin typeface="Cambria Math" panose="02040503050406030204" pitchFamily="18" charset="0"/>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E037A888-D3AA-D0DC-70CC-0F30F87A8FF2}"/>
                  </a:ext>
                </a:extLst>
              </p:cNvPr>
              <p:cNvSpPr txBox="1">
                <a:spLocks noRot="1" noChangeAspect="1" noMove="1" noResize="1" noEditPoints="1" noAdjustHandles="1" noChangeArrowheads="1" noChangeShapeType="1" noTextEdit="1"/>
              </p:cNvSpPr>
              <p:nvPr/>
            </p:nvSpPr>
            <p:spPr>
              <a:xfrm>
                <a:off x="5718589" y="5708080"/>
                <a:ext cx="2861681" cy="578363"/>
              </a:xfrm>
              <a:prstGeom prst="rect">
                <a:avLst/>
              </a:prstGeom>
              <a:blipFill>
                <a:blip r:embed="rId5"/>
                <a:stretch>
                  <a:fillRect b="-29474"/>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33F321D7-0363-DEF9-F9C4-82B7F389ED01}"/>
              </a:ext>
            </a:extLst>
          </p:cNvPr>
          <p:cNvSpPr txBox="1"/>
          <p:nvPr/>
        </p:nvSpPr>
        <p:spPr>
          <a:xfrm>
            <a:off x="4077474" y="2597360"/>
            <a:ext cx="3706464" cy="513154"/>
          </a:xfrm>
          <a:prstGeom prst="rect">
            <a:avLst/>
          </a:prstGeom>
          <a:noFill/>
        </p:spPr>
        <p:txBody>
          <a:bodyPr wrap="none" rtlCol="0">
            <a:spAutoFit/>
          </a:bodyPr>
          <a:lstStyle/>
          <a:p>
            <a:pPr algn="l">
              <a:lnSpc>
                <a:spcPct val="120000"/>
              </a:lnSpc>
              <a:buSzPct val="85000"/>
            </a:pPr>
            <a:r>
              <a:rPr kumimoji="1" lang="ja-JP" altLang="en-US" sz="2400" b="1" dirty="0">
                <a:latin typeface="UD デジタル 教科書体 NP-R" panose="02020400000000000000" pitchFamily="18" charset="-128"/>
                <a:ea typeface="UD デジタル 教科書体 NP-R" panose="02020400000000000000" pitchFamily="18" charset="-128"/>
              </a:rPr>
              <a:t>重さ</a:t>
            </a:r>
            <a:r>
              <a:rPr kumimoji="1" lang="en-US" altLang="ja-JP" sz="2400" b="1" dirty="0">
                <a:latin typeface="UD デジタル 教科書体 NP-R" panose="02020400000000000000" pitchFamily="18" charset="-128"/>
                <a:ea typeface="UD デジタル 教科書体 NP-R" panose="02020400000000000000" pitchFamily="18" charset="-128"/>
              </a:rPr>
              <a:t>[kg]</a:t>
            </a:r>
            <a:r>
              <a:rPr kumimoji="1" lang="ja-JP" altLang="en-US" sz="2400" b="1" dirty="0">
                <a:latin typeface="UD デジタル 教科書体 NP-R" panose="02020400000000000000" pitchFamily="18" charset="-128"/>
                <a:ea typeface="UD デジタル 教科書体 NP-R" panose="02020400000000000000" pitchFamily="18" charset="-128"/>
              </a:rPr>
              <a:t>　</a:t>
            </a:r>
            <a:r>
              <a:rPr kumimoji="1" lang="en-US" altLang="ja-JP" sz="2400" b="1" dirty="0">
                <a:latin typeface="UD デジタル 教科書体 NP-R" panose="02020400000000000000" pitchFamily="18" charset="-128"/>
                <a:ea typeface="UD デジタル 教科書体 NP-R" panose="02020400000000000000" pitchFamily="18" charset="-128"/>
              </a:rPr>
              <a:t>9.8</a:t>
            </a:r>
            <a:r>
              <a:rPr kumimoji="1" lang="ja-JP" altLang="en-US" sz="2400" b="1" dirty="0">
                <a:latin typeface="UD デジタル 教科書体 NP-R" panose="02020400000000000000" pitchFamily="18" charset="-128"/>
                <a:ea typeface="UD デジタル 教科書体 NP-R" panose="02020400000000000000" pitchFamily="18" charset="-128"/>
              </a:rPr>
              <a:t>　高さ</a:t>
            </a:r>
            <a:r>
              <a:rPr kumimoji="1" lang="en-US" altLang="ja-JP" sz="2400" b="1" dirty="0">
                <a:latin typeface="UD デジタル 教科書体 NP-R" panose="02020400000000000000" pitchFamily="18" charset="-128"/>
                <a:ea typeface="UD デジタル 教科書体 NP-R" panose="02020400000000000000" pitchFamily="18" charset="-128"/>
              </a:rPr>
              <a:t>[m]</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cxnSp>
        <p:nvCxnSpPr>
          <p:cNvPr id="9" name="直線矢印コネクタ 8">
            <a:extLst>
              <a:ext uri="{FF2B5EF4-FFF2-40B4-BE49-F238E27FC236}">
                <a16:creationId xmlns:a16="http://schemas.microsoft.com/office/drawing/2014/main" id="{3F77E3C8-8D28-099C-49DC-A789A36A5344}"/>
              </a:ext>
            </a:extLst>
          </p:cNvPr>
          <p:cNvCxnSpPr/>
          <p:nvPr/>
        </p:nvCxnSpPr>
        <p:spPr>
          <a:xfrm flipV="1">
            <a:off x="4917430" y="2200507"/>
            <a:ext cx="650746" cy="3717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F3A2C6E-9595-4B4F-0372-B21B18E2F8CA}"/>
              </a:ext>
            </a:extLst>
          </p:cNvPr>
          <p:cNvCxnSpPr>
            <a:cxnSpLocks/>
            <a:stCxn id="5" idx="0"/>
          </p:cNvCxnSpPr>
          <p:nvPr/>
        </p:nvCxnSpPr>
        <p:spPr>
          <a:xfrm flipV="1">
            <a:off x="5930706" y="2200507"/>
            <a:ext cx="0" cy="3968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78E5A6E5-C018-A62B-EBC9-5C5B27A34B20}"/>
              </a:ext>
            </a:extLst>
          </p:cNvPr>
          <p:cNvCxnSpPr>
            <a:cxnSpLocks/>
          </p:cNvCxnSpPr>
          <p:nvPr/>
        </p:nvCxnSpPr>
        <p:spPr>
          <a:xfrm flipH="1" flipV="1">
            <a:off x="6192644" y="2200507"/>
            <a:ext cx="706244" cy="481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6889F30-DF67-C88A-6A5A-8626858E3AEA}"/>
              </a:ext>
            </a:extLst>
          </p:cNvPr>
          <p:cNvCxnSpPr/>
          <p:nvPr/>
        </p:nvCxnSpPr>
        <p:spPr>
          <a:xfrm flipV="1">
            <a:off x="10050708" y="2200507"/>
            <a:ext cx="650746" cy="3717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87E1452-C5FB-10C6-056F-6908F300762F}"/>
              </a:ext>
            </a:extLst>
          </p:cNvPr>
          <p:cNvSpPr txBox="1"/>
          <p:nvPr/>
        </p:nvSpPr>
        <p:spPr>
          <a:xfrm>
            <a:off x="8772917" y="2577597"/>
            <a:ext cx="3206327" cy="513154"/>
          </a:xfrm>
          <a:prstGeom prst="rect">
            <a:avLst/>
          </a:prstGeom>
          <a:noFill/>
        </p:spPr>
        <p:txBody>
          <a:bodyPr wrap="none" rtlCol="0">
            <a:spAutoFit/>
          </a:bodyPr>
          <a:lstStyle/>
          <a:p>
            <a:pPr algn="l">
              <a:lnSpc>
                <a:spcPct val="120000"/>
              </a:lnSpc>
              <a:buSzPct val="85000"/>
            </a:pPr>
            <a:r>
              <a:rPr kumimoji="1" lang="ja-JP" altLang="en-US" sz="2400" b="1" dirty="0">
                <a:latin typeface="UD デジタル 教科書体 NP-R" panose="02020400000000000000" pitchFamily="18" charset="-128"/>
                <a:ea typeface="UD デジタル 教科書体 NP-R" panose="02020400000000000000" pitchFamily="18" charset="-128"/>
              </a:rPr>
              <a:t>重さ</a:t>
            </a:r>
            <a:r>
              <a:rPr kumimoji="1" lang="en-US" altLang="ja-JP" sz="2400" b="1" dirty="0">
                <a:latin typeface="UD デジタル 教科書体 NP-R" panose="02020400000000000000" pitchFamily="18" charset="-128"/>
                <a:ea typeface="UD デジタル 教科書体 NP-R" panose="02020400000000000000" pitchFamily="18" charset="-128"/>
              </a:rPr>
              <a:t>[kg]</a:t>
            </a:r>
            <a:r>
              <a:rPr kumimoji="1" lang="ja-JP" altLang="en-US" sz="2400" b="1" dirty="0">
                <a:latin typeface="UD デジタル 教科書体 NP-R" panose="02020400000000000000" pitchFamily="18" charset="-128"/>
                <a:ea typeface="UD デジタル 教科書体 NP-R" panose="02020400000000000000" pitchFamily="18" charset="-128"/>
              </a:rPr>
              <a:t>　</a:t>
            </a:r>
            <a:r>
              <a:rPr lang="ja-JP" altLang="en-US" sz="2400" b="1" dirty="0">
                <a:latin typeface="UD デジタル 教科書体 NP-R" panose="02020400000000000000" pitchFamily="18" charset="-128"/>
                <a:ea typeface="UD デジタル 教科書体 NP-R" panose="02020400000000000000" pitchFamily="18" charset="-128"/>
              </a:rPr>
              <a:t>速度</a:t>
            </a:r>
            <a:r>
              <a:rPr kumimoji="1" lang="en-US" altLang="ja-JP" sz="2400" b="1" dirty="0">
                <a:latin typeface="UD デジタル 教科書体 NP-R" panose="02020400000000000000" pitchFamily="18" charset="-128"/>
                <a:ea typeface="UD デジタル 教科書体 NP-R" panose="02020400000000000000" pitchFamily="18" charset="-128"/>
              </a:rPr>
              <a:t>[m/s]</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cxnSp>
        <p:nvCxnSpPr>
          <p:cNvPr id="19" name="直線矢印コネクタ 18">
            <a:extLst>
              <a:ext uri="{FF2B5EF4-FFF2-40B4-BE49-F238E27FC236}">
                <a16:creationId xmlns:a16="http://schemas.microsoft.com/office/drawing/2014/main" id="{7380B80C-2FDB-3933-1551-D9B6668E5A4F}"/>
              </a:ext>
            </a:extLst>
          </p:cNvPr>
          <p:cNvCxnSpPr>
            <a:cxnSpLocks/>
          </p:cNvCxnSpPr>
          <p:nvPr/>
        </p:nvCxnSpPr>
        <p:spPr>
          <a:xfrm flipH="1" flipV="1">
            <a:off x="10987227" y="2200507"/>
            <a:ext cx="230900" cy="3968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FA1B570-4251-AE2B-D7B6-BC92B8044E8F}"/>
              </a:ext>
            </a:extLst>
          </p:cNvPr>
          <p:cNvSpPr/>
          <p:nvPr/>
        </p:nvSpPr>
        <p:spPr>
          <a:xfrm>
            <a:off x="1434785" y="6001805"/>
            <a:ext cx="3598127" cy="304800"/>
          </a:xfrm>
          <a:prstGeom prst="rect">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0FE0E882-47E8-A189-E1EA-BC27F4A3D9E4}"/>
              </a:ext>
            </a:extLst>
          </p:cNvPr>
          <p:cNvSpPr/>
          <p:nvPr/>
        </p:nvSpPr>
        <p:spPr>
          <a:xfrm>
            <a:off x="1791025" y="2918279"/>
            <a:ext cx="380030" cy="380030"/>
          </a:xfrm>
          <a:prstGeom prst="ellipse">
            <a:avLst/>
          </a:prstGeom>
          <a:gradFill flip="none" rotWithShape="1">
            <a:gsLst>
              <a:gs pos="0">
                <a:srgbClr val="FFFF00"/>
              </a:gs>
              <a:gs pos="100000">
                <a:srgbClr val="C08E00"/>
              </a:gs>
              <a:gs pos="100000">
                <a:srgbClr val="FFC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62E0F2E-316C-D313-9633-5F845CA10E6F}"/>
              </a:ext>
            </a:extLst>
          </p:cNvPr>
          <p:cNvSpPr/>
          <p:nvPr/>
        </p:nvSpPr>
        <p:spPr>
          <a:xfrm>
            <a:off x="2510163" y="5621775"/>
            <a:ext cx="380030" cy="380030"/>
          </a:xfrm>
          <a:prstGeom prst="ellipse">
            <a:avLst/>
          </a:prstGeom>
          <a:gradFill flip="none" rotWithShape="1">
            <a:gsLst>
              <a:gs pos="0">
                <a:srgbClr val="FFFF00"/>
              </a:gs>
              <a:gs pos="100000">
                <a:srgbClr val="C08E00"/>
              </a:gs>
              <a:gs pos="100000">
                <a:srgbClr val="FFC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04689F2C-56DC-242C-39D4-EDA463C71C50}"/>
              </a:ext>
            </a:extLst>
          </p:cNvPr>
          <p:cNvSpPr/>
          <p:nvPr/>
        </p:nvSpPr>
        <p:spPr>
          <a:xfrm>
            <a:off x="3230888" y="4380568"/>
            <a:ext cx="380030" cy="380030"/>
          </a:xfrm>
          <a:prstGeom prst="ellipse">
            <a:avLst/>
          </a:prstGeom>
          <a:gradFill flip="none" rotWithShape="1">
            <a:gsLst>
              <a:gs pos="0">
                <a:srgbClr val="FFFF00"/>
              </a:gs>
              <a:gs pos="100000">
                <a:srgbClr val="C08E00"/>
              </a:gs>
              <a:gs pos="100000">
                <a:srgbClr val="FFC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DCA4199-B9ED-B3AC-89E8-B5FC0A4524E9}"/>
              </a:ext>
            </a:extLst>
          </p:cNvPr>
          <p:cNvSpPr/>
          <p:nvPr/>
        </p:nvSpPr>
        <p:spPr>
          <a:xfrm>
            <a:off x="1981040" y="3129643"/>
            <a:ext cx="719138" cy="2651079"/>
          </a:xfrm>
          <a:custGeom>
            <a:avLst/>
            <a:gdLst>
              <a:gd name="csX0" fmla="*/ 0 w 884664"/>
              <a:gd name="csY0" fmla="*/ 0 h 2230244"/>
              <a:gd name="csX1" fmla="*/ 884664 w 884664"/>
              <a:gd name="csY1" fmla="*/ 2230244 h 2230244"/>
              <a:gd name="csX0" fmla="*/ 0 w 884664"/>
              <a:gd name="csY0" fmla="*/ 0 h 2230244"/>
              <a:gd name="csX1" fmla="*/ 884664 w 884664"/>
              <a:gd name="csY1" fmla="*/ 2230244 h 2230244"/>
              <a:gd name="csX0" fmla="*/ 0 w 884664"/>
              <a:gd name="csY0" fmla="*/ 0 h 2044390"/>
              <a:gd name="csX1" fmla="*/ 884664 w 884664"/>
              <a:gd name="csY1" fmla="*/ 2044390 h 2044390"/>
              <a:gd name="csX0" fmla="*/ 0 w 884664"/>
              <a:gd name="csY0" fmla="*/ 0 h 2044390"/>
              <a:gd name="csX1" fmla="*/ 884664 w 884664"/>
              <a:gd name="csY1" fmla="*/ 2044390 h 2044390"/>
            </a:gdLst>
            <a:ahLst/>
            <a:cxnLst>
              <a:cxn ang="0">
                <a:pos x="csX0" y="csY0"/>
              </a:cxn>
              <a:cxn ang="0">
                <a:pos x="csX1" y="csY1"/>
              </a:cxn>
            </a:cxnLst>
            <a:rect l="l" t="t" r="r" b="b"/>
            <a:pathLst>
              <a:path w="884664" h="2044390">
                <a:moveTo>
                  <a:pt x="0" y="0"/>
                </a:moveTo>
                <a:cubicBezTo>
                  <a:pt x="599688" y="1"/>
                  <a:pt x="879708" y="1263804"/>
                  <a:pt x="884664" y="20443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E0691E4E-97F6-239F-2E6A-239D7ECD20D3}"/>
              </a:ext>
            </a:extLst>
          </p:cNvPr>
          <p:cNvSpPr/>
          <p:nvPr/>
        </p:nvSpPr>
        <p:spPr>
          <a:xfrm flipH="1">
            <a:off x="2701765" y="4558602"/>
            <a:ext cx="719138" cy="1253188"/>
          </a:xfrm>
          <a:custGeom>
            <a:avLst/>
            <a:gdLst>
              <a:gd name="csX0" fmla="*/ 0 w 884664"/>
              <a:gd name="csY0" fmla="*/ 0 h 2230244"/>
              <a:gd name="csX1" fmla="*/ 884664 w 884664"/>
              <a:gd name="csY1" fmla="*/ 2230244 h 2230244"/>
              <a:gd name="csX0" fmla="*/ 0 w 884664"/>
              <a:gd name="csY0" fmla="*/ 0 h 2230244"/>
              <a:gd name="csX1" fmla="*/ 884664 w 884664"/>
              <a:gd name="csY1" fmla="*/ 2230244 h 2230244"/>
              <a:gd name="csX0" fmla="*/ 0 w 884664"/>
              <a:gd name="csY0" fmla="*/ 0 h 2044390"/>
              <a:gd name="csX1" fmla="*/ 884664 w 884664"/>
              <a:gd name="csY1" fmla="*/ 2044390 h 2044390"/>
              <a:gd name="csX0" fmla="*/ 0 w 884664"/>
              <a:gd name="csY0" fmla="*/ 0 h 2044390"/>
              <a:gd name="csX1" fmla="*/ 884664 w 884664"/>
              <a:gd name="csY1" fmla="*/ 2044390 h 2044390"/>
            </a:gdLst>
            <a:ahLst/>
            <a:cxnLst>
              <a:cxn ang="0">
                <a:pos x="csX0" y="csY0"/>
              </a:cxn>
              <a:cxn ang="0">
                <a:pos x="csX1" y="csY1"/>
              </a:cxn>
            </a:cxnLst>
            <a:rect l="l" t="t" r="r" b="b"/>
            <a:pathLst>
              <a:path w="884664" h="2044390">
                <a:moveTo>
                  <a:pt x="0" y="0"/>
                </a:moveTo>
                <a:cubicBezTo>
                  <a:pt x="599688" y="1"/>
                  <a:pt x="879708" y="1263804"/>
                  <a:pt x="884664" y="20443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F1750C61-FD1E-A59C-D9EF-8BB311A150DA}"/>
              </a:ext>
            </a:extLst>
          </p:cNvPr>
          <p:cNvCxnSpPr>
            <a:stCxn id="23" idx="4"/>
          </p:cNvCxnSpPr>
          <p:nvPr/>
        </p:nvCxnSpPr>
        <p:spPr>
          <a:xfrm>
            <a:off x="1981040" y="3298309"/>
            <a:ext cx="0" cy="2700156"/>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82105E4-B8B9-62DA-005B-C7D8AD35016F}"/>
              </a:ext>
            </a:extLst>
          </p:cNvPr>
          <p:cNvCxnSpPr>
            <a:cxnSpLocks/>
            <a:stCxn id="25" idx="4"/>
          </p:cNvCxnSpPr>
          <p:nvPr/>
        </p:nvCxnSpPr>
        <p:spPr>
          <a:xfrm>
            <a:off x="3420903" y="4760598"/>
            <a:ext cx="0" cy="1241207"/>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FCCD788-9AB1-D7FD-A782-7EEA2D8284A2}"/>
              </a:ext>
            </a:extLst>
          </p:cNvPr>
          <p:cNvSpPr txBox="1"/>
          <p:nvPr/>
        </p:nvSpPr>
        <p:spPr>
          <a:xfrm>
            <a:off x="1515064" y="4289704"/>
            <a:ext cx="378630" cy="561757"/>
          </a:xfrm>
          <a:prstGeom prst="rect">
            <a:avLst/>
          </a:prstGeom>
          <a:noFill/>
        </p:spPr>
        <p:txBody>
          <a:bodyPr wrap="none" rtlCol="0">
            <a:spAutoFit/>
          </a:bodyPr>
          <a:lstStyle/>
          <a:p>
            <a:pPr algn="l">
              <a:lnSpc>
                <a:spcPct val="120000"/>
              </a:lnSpc>
              <a:buSzPct val="85000"/>
            </a:pPr>
            <a:r>
              <a:rPr lang="en-US" altLang="ja-JP" sz="2800" b="1" dirty="0">
                <a:latin typeface="Cambria Math" panose="02040503050406030204" pitchFamily="18" charset="0"/>
                <a:ea typeface="UD デジタル 教科書体 NP-R" panose="02020400000000000000" pitchFamily="18" charset="-128"/>
              </a:rPr>
              <a:t>h</a:t>
            </a:r>
            <a:endParaRPr kumimoji="1" lang="en-US" altLang="ja-JP" sz="2800" b="1" dirty="0">
              <a:latin typeface="Cambria Math" panose="02040503050406030204" pitchFamily="18" charset="0"/>
              <a:ea typeface="UD デジタル 教科書体 NP-R" panose="02020400000000000000" pitchFamily="18" charset="-128"/>
            </a:endParaRPr>
          </a:p>
        </p:txBody>
      </p:sp>
      <p:sp>
        <p:nvSpPr>
          <p:cNvPr id="37" name="テキスト ボックス 36">
            <a:extLst>
              <a:ext uri="{FF2B5EF4-FFF2-40B4-BE49-F238E27FC236}">
                <a16:creationId xmlns:a16="http://schemas.microsoft.com/office/drawing/2014/main" id="{60CCD208-860E-7150-59C6-B1F9ABD2D9FD}"/>
              </a:ext>
            </a:extLst>
          </p:cNvPr>
          <p:cNvSpPr txBox="1"/>
          <p:nvPr/>
        </p:nvSpPr>
        <p:spPr>
          <a:xfrm>
            <a:off x="3480609" y="5058172"/>
            <a:ext cx="747320" cy="561757"/>
          </a:xfrm>
          <a:prstGeom prst="rect">
            <a:avLst/>
          </a:prstGeom>
          <a:noFill/>
        </p:spPr>
        <p:txBody>
          <a:bodyPr wrap="none" rtlCol="0">
            <a:spAutoFit/>
          </a:bodyPr>
          <a:lstStyle/>
          <a:p>
            <a:pPr algn="l">
              <a:lnSpc>
                <a:spcPct val="120000"/>
              </a:lnSpc>
              <a:buSzPct val="85000"/>
            </a:pPr>
            <a:r>
              <a:rPr lang="en-US" altLang="ja-JP" sz="2800" b="1" dirty="0">
                <a:latin typeface="Cambria Math" panose="02040503050406030204" pitchFamily="18" charset="0"/>
                <a:ea typeface="UD デジタル 教科書体 NP-R" panose="02020400000000000000" pitchFamily="18" charset="-128"/>
              </a:rPr>
              <a:t>h/2</a:t>
            </a:r>
            <a:endParaRPr kumimoji="1" lang="en-US" altLang="ja-JP" sz="2800" b="1" dirty="0">
              <a:latin typeface="Cambria Math" panose="02040503050406030204" pitchFamily="18" charset="0"/>
              <a:ea typeface="UD デジタル 教科書体 NP-R" panose="02020400000000000000" pitchFamily="18" charset="-128"/>
            </a:endParaRPr>
          </a:p>
        </p:txBody>
      </p:sp>
    </p:spTree>
    <p:extLst>
      <p:ext uri="{BB962C8B-B14F-4D97-AF65-F5344CB8AC3E}">
        <p14:creationId xmlns:p14="http://schemas.microsoft.com/office/powerpoint/2010/main" val="221360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382328-12D3-4403-9413-F36FA1B7703A}"/>
              </a:ext>
            </a:extLst>
          </p:cNvPr>
          <p:cNvSpPr>
            <a:spLocks noGrp="1"/>
          </p:cNvSpPr>
          <p:nvPr>
            <p:ph type="title"/>
          </p:nvPr>
        </p:nvSpPr>
        <p:spPr/>
        <p:txBody>
          <a:bodyPr/>
          <a:lstStyle/>
          <a:p>
            <a:r>
              <a:rPr kumimoji="1" lang="ja-JP" altLang="en-US" dirty="0"/>
              <a:t>シミュレーションとは</a:t>
            </a:r>
          </a:p>
        </p:txBody>
      </p:sp>
      <p:sp>
        <p:nvSpPr>
          <p:cNvPr id="9" name="テキスト ボックス 8">
            <a:extLst>
              <a:ext uri="{FF2B5EF4-FFF2-40B4-BE49-F238E27FC236}">
                <a16:creationId xmlns:a16="http://schemas.microsoft.com/office/drawing/2014/main" id="{673B4426-90D2-C3A8-C80F-BCF80EC2C535}"/>
              </a:ext>
            </a:extLst>
          </p:cNvPr>
          <p:cNvSpPr txBox="1"/>
          <p:nvPr/>
        </p:nvSpPr>
        <p:spPr>
          <a:xfrm>
            <a:off x="1416050" y="1750632"/>
            <a:ext cx="5252484"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hlinkClick r:id="rId2"/>
              </a:rPr>
              <a:t>飛沫のシミュレーション</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a:extLst>
              <a:ext uri="{FF2B5EF4-FFF2-40B4-BE49-F238E27FC236}">
                <a16:creationId xmlns:a16="http://schemas.microsoft.com/office/drawing/2014/main" id="{54869474-EC66-22BD-9D28-7357009A7D64}"/>
              </a:ext>
            </a:extLst>
          </p:cNvPr>
          <p:cNvSpPr txBox="1"/>
          <p:nvPr/>
        </p:nvSpPr>
        <p:spPr>
          <a:xfrm>
            <a:off x="1429592" y="2651729"/>
            <a:ext cx="6023831"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hlinkClick r:id="rId3"/>
              </a:rPr>
              <a:t>台風のシミュレーション</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a:extLst>
              <a:ext uri="{FF2B5EF4-FFF2-40B4-BE49-F238E27FC236}">
                <a16:creationId xmlns:a16="http://schemas.microsoft.com/office/drawing/2014/main" id="{C31F1D15-3839-BB5E-6DF7-C60D5D4C653E}"/>
              </a:ext>
            </a:extLst>
          </p:cNvPr>
          <p:cNvSpPr txBox="1"/>
          <p:nvPr/>
        </p:nvSpPr>
        <p:spPr>
          <a:xfrm>
            <a:off x="1416050" y="4551509"/>
            <a:ext cx="8004787" cy="2134430"/>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スーパーコンピュータで計算するらしい</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どのような方法で計算するのだろうか？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なぜ計算で物理現象が解明できるのだろうか？</a:t>
            </a:r>
          </a:p>
        </p:txBody>
      </p:sp>
      <p:sp>
        <p:nvSpPr>
          <p:cNvPr id="12" name="テキスト ボックス 11">
            <a:extLst>
              <a:ext uri="{FF2B5EF4-FFF2-40B4-BE49-F238E27FC236}">
                <a16:creationId xmlns:a16="http://schemas.microsoft.com/office/drawing/2014/main" id="{57C928AC-EF81-D9E4-F67C-FDEFFC097F06}"/>
              </a:ext>
            </a:extLst>
          </p:cNvPr>
          <p:cNvSpPr txBox="1"/>
          <p:nvPr/>
        </p:nvSpPr>
        <p:spPr>
          <a:xfrm>
            <a:off x="1416050" y="3552826"/>
            <a:ext cx="4134465" cy="583237"/>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hlinkClick r:id="rId4"/>
              </a:rPr>
              <a:t>火災のシミュレーション</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a:extLst>
              <a:ext uri="{FF2B5EF4-FFF2-40B4-BE49-F238E27FC236}">
                <a16:creationId xmlns:a16="http://schemas.microsoft.com/office/drawing/2014/main" id="{245042A1-8AA4-5197-03B9-273DE21DD202}"/>
              </a:ext>
            </a:extLst>
          </p:cNvPr>
          <p:cNvSpPr txBox="1"/>
          <p:nvPr/>
        </p:nvSpPr>
        <p:spPr>
          <a:xfrm>
            <a:off x="5933019" y="3622764"/>
            <a:ext cx="1245854" cy="407932"/>
          </a:xfrm>
          <a:prstGeom prst="rect">
            <a:avLst/>
          </a:prstGeom>
          <a:noFill/>
        </p:spPr>
        <p:txBody>
          <a:bodyPr wrap="none" rtlCol="0">
            <a:spAutoFit/>
          </a:bodyPr>
          <a:lstStyle/>
          <a:p>
            <a:pPr algn="l">
              <a:lnSpc>
                <a:spcPct val="120000"/>
              </a:lnSpc>
              <a:buSzPct val="85000"/>
            </a:pPr>
            <a:r>
              <a:rPr kumimoji="1" lang="en-US" altLang="ja-JP" b="1" dirty="0">
                <a:latin typeface="UD デジタル 教科書体 NP-R" panose="02020400000000000000" pitchFamily="18" charset="-128"/>
                <a:ea typeface="UD デジタル 教科書体 NP-R" panose="02020400000000000000" pitchFamily="18" charset="-128"/>
              </a:rPr>
              <a:t>3:07 </a:t>
            </a:r>
            <a:r>
              <a:rPr kumimoji="1" lang="ja-JP" altLang="en-US" b="1" dirty="0">
                <a:latin typeface="UD デジタル 教科書体 NP-R" panose="02020400000000000000" pitchFamily="18" charset="-128"/>
                <a:ea typeface="UD デジタル 教科書体 NP-R" panose="02020400000000000000" pitchFamily="18" charset="-128"/>
              </a:rPr>
              <a:t>から</a:t>
            </a:r>
          </a:p>
        </p:txBody>
      </p:sp>
    </p:spTree>
    <p:extLst>
      <p:ext uri="{BB962C8B-B14F-4D97-AF65-F5344CB8AC3E}">
        <p14:creationId xmlns:p14="http://schemas.microsoft.com/office/powerpoint/2010/main" val="182398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FC74303-032B-FA10-A266-B904CCF4DD0D}"/>
              </a:ext>
            </a:extLst>
          </p:cNvPr>
          <p:cNvPicPr>
            <a:picLocks noChangeAspect="1"/>
          </p:cNvPicPr>
          <p:nvPr/>
        </p:nvPicPr>
        <p:blipFill>
          <a:blip r:embed="rId2"/>
          <a:stretch>
            <a:fillRect/>
          </a:stretch>
        </p:blipFill>
        <p:spPr>
          <a:xfrm>
            <a:off x="156576" y="1843423"/>
            <a:ext cx="6040669" cy="4242663"/>
          </a:xfrm>
          <a:prstGeom prst="rect">
            <a:avLst/>
          </a:prstGeom>
        </p:spPr>
      </p:pic>
      <p:sp>
        <p:nvSpPr>
          <p:cNvPr id="2" name="タイトル 1">
            <a:extLst>
              <a:ext uri="{FF2B5EF4-FFF2-40B4-BE49-F238E27FC236}">
                <a16:creationId xmlns:a16="http://schemas.microsoft.com/office/drawing/2014/main" id="{767F1F56-3D89-C1A8-3C0B-EFD02B92A30D}"/>
              </a:ext>
            </a:extLst>
          </p:cNvPr>
          <p:cNvSpPr>
            <a:spLocks noGrp="1"/>
          </p:cNvSpPr>
          <p:nvPr>
            <p:ph type="title"/>
          </p:nvPr>
        </p:nvSpPr>
        <p:spPr/>
        <p:txBody>
          <a:bodyPr/>
          <a:lstStyle/>
          <a:p>
            <a:r>
              <a:rPr kumimoji="1" lang="ja-JP" altLang="en-US" dirty="0"/>
              <a:t>万有引力</a:t>
            </a:r>
          </a:p>
        </p:txBody>
      </p:sp>
      <p:sp>
        <p:nvSpPr>
          <p:cNvPr id="3" name="テキスト ボックス 2">
            <a:extLst>
              <a:ext uri="{FF2B5EF4-FFF2-40B4-BE49-F238E27FC236}">
                <a16:creationId xmlns:a16="http://schemas.microsoft.com/office/drawing/2014/main" id="{C51A933B-8DBA-DCEE-8A4C-23B845E384BF}"/>
              </a:ext>
            </a:extLst>
          </p:cNvPr>
          <p:cNvSpPr txBox="1"/>
          <p:nvPr/>
        </p:nvSpPr>
        <p:spPr>
          <a:xfrm>
            <a:off x="6385293" y="1462452"/>
            <a:ext cx="4160113" cy="1100301"/>
          </a:xfrm>
          <a:prstGeom prst="rect">
            <a:avLst/>
          </a:prstGeom>
          <a:noFill/>
        </p:spPr>
        <p:txBody>
          <a:bodyPr wrap="none" rtlCol="0">
            <a:spAutoFit/>
          </a:bodyPr>
          <a:lstStyle/>
          <a:p>
            <a:pPr>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x, y </a:t>
            </a:r>
            <a:r>
              <a:rPr lang="ja-JP" altLang="en-US" sz="2800" b="1" dirty="0">
                <a:latin typeface="UD デジタル 教科書体 NP-R" panose="02020400000000000000" pitchFamily="18" charset="-128"/>
                <a:ea typeface="UD デジタル 教科書体 NP-R" panose="02020400000000000000" pitchFamily="18" charset="-128"/>
              </a:rPr>
              <a:t>の式は</a:t>
            </a:r>
            <a:r>
              <a:rPr kumimoji="1" lang="ja-JP" altLang="en-US" sz="2800" b="1" dirty="0">
                <a:latin typeface="UD デジタル 教科書体 NP-R" panose="02020400000000000000" pitchFamily="18" charset="-128"/>
                <a:ea typeface="UD デジタル 教科書体 NP-R" panose="02020400000000000000" pitchFamily="18" charset="-128"/>
              </a:rPr>
              <a:t>ボールと同一</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kumimoji="1" lang="en-US" altLang="ja-JP" sz="2800" b="1" dirty="0" err="1">
                <a:latin typeface="UD デジタル 教科書体 NP-R" panose="02020400000000000000" pitchFamily="18" charset="-128"/>
                <a:ea typeface="UD デジタル 教科書体 NP-R" panose="02020400000000000000" pitchFamily="18" charset="-128"/>
              </a:rPr>
              <a:t>vx</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en-US" altLang="ja-JP" sz="2800" b="1" dirty="0" err="1">
                <a:latin typeface="UD デジタル 教科書体 NP-R" panose="02020400000000000000" pitchFamily="18" charset="-128"/>
                <a:ea typeface="UD デジタル 教科書体 NP-R" panose="02020400000000000000" pitchFamily="18" charset="-128"/>
              </a:rPr>
              <a:t>vy</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の式は以下</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C7E87454-952C-6BC7-0CB4-3F1ABAE36470}"/>
                  </a:ext>
                </a:extLst>
              </p:cNvPr>
              <p:cNvSpPr txBox="1"/>
              <p:nvPr/>
            </p:nvSpPr>
            <p:spPr>
              <a:xfrm>
                <a:off x="8380025" y="5232982"/>
                <a:ext cx="471732" cy="964559"/>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𝑭</m:t>
                          </m:r>
                        </m:num>
                        <m:den>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𝒓</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2" name="テキスト ボックス 11">
                <a:extLst>
                  <a:ext uri="{FF2B5EF4-FFF2-40B4-BE49-F238E27FC236}">
                    <a16:creationId xmlns:a16="http://schemas.microsoft.com/office/drawing/2014/main" id="{C7E87454-952C-6BC7-0CB4-3F1ABAE36470}"/>
                  </a:ext>
                </a:extLst>
              </p:cNvPr>
              <p:cNvSpPr txBox="1">
                <a:spLocks noRot="1" noChangeAspect="1" noMove="1" noResize="1" noEditPoints="1" noAdjustHandles="1" noChangeArrowheads="1" noChangeShapeType="1" noTextEdit="1"/>
              </p:cNvSpPr>
              <p:nvPr/>
            </p:nvSpPr>
            <p:spPr>
              <a:xfrm>
                <a:off x="8380025" y="5232982"/>
                <a:ext cx="471732" cy="96455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9189E99-AC02-9478-A9DB-4A291A73874A}"/>
                  </a:ext>
                </a:extLst>
              </p:cNvPr>
              <p:cNvSpPr txBox="1"/>
              <p:nvPr/>
            </p:nvSpPr>
            <p:spPr>
              <a:xfrm>
                <a:off x="6475143" y="2607936"/>
                <a:ext cx="3318473"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𝒂</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𝒂</m:t>
                      </m:r>
                      <m:r>
                        <a:rPr kumimoji="1" lang="en-US" altLang="ja-JP" sz="2800" b="1" i="1" smtClean="0">
                          <a:latin typeface="Cambria Math" panose="02040503050406030204" pitchFamily="18" charset="0"/>
                          <a:ea typeface="UD デジタル 教科書体 NP-R" panose="02020400000000000000" pitchFamily="18" charset="-128"/>
                        </a:rPr>
                        <m:t> </m:t>
                      </m:r>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a:rPr kumimoji="1" lang="en-US" altLang="ja-JP" sz="2800" b="1" i="0" smtClean="0">
                              <a:latin typeface="Cambria Math" panose="02040503050406030204" pitchFamily="18" charset="0"/>
                              <a:ea typeface="UD デジタル 教科書体 NP-R" panose="02020400000000000000" pitchFamily="18" charset="-128"/>
                            </a:rPr>
                            <m:t>𝐜𝐨𝐬</m:t>
                          </m:r>
                          <m:r>
                            <a:rPr kumimoji="1" lang="en-US" altLang="ja-JP" sz="2800" b="1" i="1" smtClean="0">
                              <a:latin typeface="Cambria Math" panose="02040503050406030204" pitchFamily="18" charset="0"/>
                              <a:ea typeface="UD デジタル 教科書体 NP-R" panose="02020400000000000000" pitchFamily="18" charset="-128"/>
                            </a:rPr>
                            <m:t> </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3" name="テキスト ボックス 12">
                <a:extLst>
                  <a:ext uri="{FF2B5EF4-FFF2-40B4-BE49-F238E27FC236}">
                    <a16:creationId xmlns:a16="http://schemas.microsoft.com/office/drawing/2014/main" id="{D9189E99-AC02-9478-A9DB-4A291A73874A}"/>
                  </a:ext>
                </a:extLst>
              </p:cNvPr>
              <p:cNvSpPr txBox="1">
                <a:spLocks noRot="1" noChangeAspect="1" noMove="1" noResize="1" noEditPoints="1" noAdjustHandles="1" noChangeArrowheads="1" noChangeShapeType="1" noTextEdit="1"/>
              </p:cNvSpPr>
              <p:nvPr/>
            </p:nvSpPr>
            <p:spPr>
              <a:xfrm>
                <a:off x="6475143" y="2607936"/>
                <a:ext cx="3318473" cy="98212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5DA1207-9B3C-1F5B-8A95-AE7B087D7C27}"/>
                  </a:ext>
                </a:extLst>
              </p:cNvPr>
              <p:cNvSpPr txBox="1"/>
              <p:nvPr/>
            </p:nvSpPr>
            <p:spPr>
              <a:xfrm>
                <a:off x="6490372" y="3744035"/>
                <a:ext cx="3288016" cy="1002903"/>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𝒂</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𝒂</m:t>
                      </m:r>
                      <m:r>
                        <a:rPr kumimoji="1" lang="en-US" altLang="ja-JP" sz="2800" b="1" i="1" smtClean="0">
                          <a:latin typeface="Cambria Math" panose="02040503050406030204" pitchFamily="18" charset="0"/>
                          <a:ea typeface="UD デジタル 教科書体 NP-R" panose="02020400000000000000" pitchFamily="18" charset="-128"/>
                        </a:rPr>
                        <m:t> </m:t>
                      </m:r>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a:rPr kumimoji="1" lang="en-US" altLang="ja-JP" sz="2800" b="1" i="0" smtClean="0">
                              <a:latin typeface="Cambria Math" panose="02040503050406030204" pitchFamily="18" charset="0"/>
                              <a:ea typeface="UD デジタル 教科書体 NP-R" panose="02020400000000000000" pitchFamily="18" charset="-128"/>
                            </a:rPr>
                            <m:t>𝐬𝐢𝐧</m:t>
                          </m:r>
                          <m:r>
                            <a:rPr kumimoji="1" lang="en-US" altLang="ja-JP" sz="2800" b="1" i="1" smtClean="0">
                              <a:latin typeface="Cambria Math" panose="02040503050406030204" pitchFamily="18" charset="0"/>
                              <a:ea typeface="UD デジタル 教科書体 NP-R" panose="02020400000000000000" pitchFamily="18" charset="-128"/>
                            </a:rPr>
                            <m:t> </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4" name="テキスト ボックス 13">
                <a:extLst>
                  <a:ext uri="{FF2B5EF4-FFF2-40B4-BE49-F238E27FC236}">
                    <a16:creationId xmlns:a16="http://schemas.microsoft.com/office/drawing/2014/main" id="{45DA1207-9B3C-1F5B-8A95-AE7B087D7C27}"/>
                  </a:ext>
                </a:extLst>
              </p:cNvPr>
              <p:cNvSpPr txBox="1">
                <a:spLocks noRot="1" noChangeAspect="1" noMove="1" noResize="1" noEditPoints="1" noAdjustHandles="1" noChangeArrowheads="1" noChangeShapeType="1" noTextEdit="1"/>
              </p:cNvSpPr>
              <p:nvPr/>
            </p:nvSpPr>
            <p:spPr>
              <a:xfrm>
                <a:off x="6490372" y="3744035"/>
                <a:ext cx="3288016" cy="1002903"/>
              </a:xfrm>
              <a:prstGeom prst="rect">
                <a:avLst/>
              </a:prstGeom>
              <a:blipFill>
                <a:blip r:embed="rId7"/>
                <a:stretch>
                  <a:fillRect/>
                </a:stretch>
              </a:blipFill>
            </p:spPr>
            <p:txBody>
              <a:bodyPr/>
              <a:lstStyle/>
              <a:p>
                <a:r>
                  <a:rPr lang="ja-JP" altLang="en-US">
                    <a:noFill/>
                  </a:rPr>
                  <a:t> </a:t>
                </a:r>
              </a:p>
            </p:txBody>
          </p:sp>
        </mc:Fallback>
      </mc:AlternateContent>
      <p:cxnSp>
        <p:nvCxnSpPr>
          <p:cNvPr id="18" name="直線矢印コネクタ 17">
            <a:extLst>
              <a:ext uri="{FF2B5EF4-FFF2-40B4-BE49-F238E27FC236}">
                <a16:creationId xmlns:a16="http://schemas.microsoft.com/office/drawing/2014/main" id="{321D9572-BDFE-1F1D-A703-206EA9557042}"/>
              </a:ext>
            </a:extLst>
          </p:cNvPr>
          <p:cNvCxnSpPr>
            <a:cxnSpLocks/>
            <a:stCxn id="12" idx="0"/>
          </p:cNvCxnSpPr>
          <p:nvPr/>
        </p:nvCxnSpPr>
        <p:spPr>
          <a:xfrm flipV="1">
            <a:off x="8615891" y="4616020"/>
            <a:ext cx="13435" cy="61696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EB217DDA-A064-A699-76FD-01C43BD67DE9}"/>
                  </a:ext>
                </a:extLst>
              </p:cNvPr>
              <p:cNvSpPr txBox="1"/>
              <p:nvPr/>
            </p:nvSpPr>
            <p:spPr>
              <a:xfrm>
                <a:off x="1416050" y="6079281"/>
                <a:ext cx="3225608" cy="633315"/>
              </a:xfrm>
              <a:prstGeom prst="rect">
                <a:avLst/>
              </a:prstGeom>
              <a:noFill/>
            </p:spPr>
            <p:txBody>
              <a:bodyPr wrap="square" rtlCol="0">
                <a:spAutoFit/>
              </a:bodyPr>
              <a:lstStyle/>
              <a:p>
                <a:pPr>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変数：</a:t>
                </a:r>
                <a:r>
                  <a:rPr lang="en-US" altLang="ja-JP" sz="2800" b="1" dirty="0">
                    <a:ea typeface="UD デジタル 教科書体 NP-R" panose="02020400000000000000" pitchFamily="18" charset="-128"/>
                  </a:rPr>
                  <a:t>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𝒚</m:t>
                    </m:r>
                    <m:r>
                      <a:rPr lang="en-US" altLang="ja-JP" sz="2800" b="1" i="1" smtClean="0">
                        <a:latin typeface="Cambria Math" panose="02040503050406030204" pitchFamily="18" charset="0"/>
                        <a:ea typeface="UD デジタル 教科書体 NP-R" panose="02020400000000000000" pitchFamily="18" charset="-128"/>
                      </a:rPr>
                      <m:t>, </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𝒙</m:t>
                        </m:r>
                      </m:sub>
                    </m:sSub>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oMath>
                </a14:m>
                <a:endParaRPr lang="en-US" altLang="ja-JP" sz="2800" b="1" dirty="0">
                  <a:ea typeface="UD デジタル 教科書体 NP-R" panose="02020400000000000000" pitchFamily="18" charset="-128"/>
                </a:endParaRPr>
              </a:p>
            </p:txBody>
          </p:sp>
        </mc:Choice>
        <mc:Fallback xmlns="">
          <p:sp>
            <p:nvSpPr>
              <p:cNvPr id="24" name="テキスト ボックス 23">
                <a:extLst>
                  <a:ext uri="{FF2B5EF4-FFF2-40B4-BE49-F238E27FC236}">
                    <a16:creationId xmlns:a16="http://schemas.microsoft.com/office/drawing/2014/main" id="{EB217DDA-A064-A699-76FD-01C43BD67DE9}"/>
                  </a:ext>
                </a:extLst>
              </p:cNvPr>
              <p:cNvSpPr txBox="1">
                <a:spLocks noRot="1" noChangeAspect="1" noMove="1" noResize="1" noEditPoints="1" noAdjustHandles="1" noChangeArrowheads="1" noChangeShapeType="1" noTextEdit="1"/>
              </p:cNvSpPr>
              <p:nvPr/>
            </p:nvSpPr>
            <p:spPr>
              <a:xfrm>
                <a:off x="1416050" y="6079281"/>
                <a:ext cx="3225608" cy="633315"/>
              </a:xfrm>
              <a:prstGeom prst="rect">
                <a:avLst/>
              </a:prstGeom>
              <a:blipFill>
                <a:blip r:embed="rId8"/>
                <a:stretch>
                  <a:fillRect l="-3781" b="-22115"/>
                </a:stretch>
              </a:blipFill>
            </p:spPr>
            <p:txBody>
              <a:bodyPr/>
              <a:lstStyle/>
              <a:p>
                <a:r>
                  <a:rPr lang="ja-JP" altLang="en-US">
                    <a:noFill/>
                  </a:rPr>
                  <a:t> </a:t>
                </a:r>
              </a:p>
            </p:txBody>
          </p:sp>
        </mc:Fallback>
      </mc:AlternateContent>
      <p:cxnSp>
        <p:nvCxnSpPr>
          <p:cNvPr id="4" name="直線矢印コネクタ 3">
            <a:extLst>
              <a:ext uri="{FF2B5EF4-FFF2-40B4-BE49-F238E27FC236}">
                <a16:creationId xmlns:a16="http://schemas.microsoft.com/office/drawing/2014/main" id="{C9735ADE-F0F0-43A8-6020-C01AB51E195D}"/>
              </a:ext>
            </a:extLst>
          </p:cNvPr>
          <p:cNvCxnSpPr>
            <a:cxnSpLocks/>
            <a:stCxn id="6" idx="1"/>
          </p:cNvCxnSpPr>
          <p:nvPr/>
        </p:nvCxnSpPr>
        <p:spPr>
          <a:xfrm flipH="1" flipV="1">
            <a:off x="8950712" y="5827226"/>
            <a:ext cx="745610" cy="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C20B436-16FD-A39A-02A3-522BFC9CCAA6}"/>
              </a:ext>
            </a:extLst>
          </p:cNvPr>
          <p:cNvSpPr txBox="1"/>
          <p:nvPr/>
        </p:nvSpPr>
        <p:spPr>
          <a:xfrm>
            <a:off x="9696322" y="5350173"/>
            <a:ext cx="2339102" cy="954107"/>
          </a:xfrm>
          <a:prstGeom prst="rect">
            <a:avLst/>
          </a:prstGeom>
          <a:noFill/>
        </p:spPr>
        <p:txBody>
          <a:bodyPr wrap="none" rtlCol="0">
            <a:spAutoFit/>
          </a:bodyPr>
          <a:lstStyle/>
          <a:p>
            <a:pPr>
              <a:buSzPct val="85000"/>
            </a:pPr>
            <a:r>
              <a:rPr lang="ja-JP" altLang="en-US" sz="2800" b="1" dirty="0">
                <a:latin typeface="UD デジタル 教科書体 NP-R" panose="02020400000000000000" pitchFamily="18" charset="-128"/>
                <a:ea typeface="UD デジタル 教科書体 NP-R" panose="02020400000000000000" pitchFamily="18" charset="-128"/>
              </a:rPr>
              <a:t>重力の強さを</a:t>
            </a:r>
            <a:endParaRPr lang="en-US" altLang="ja-JP" sz="2800" b="1" dirty="0">
              <a:latin typeface="UD デジタル 教科書体 NP-R" panose="02020400000000000000" pitchFamily="18" charset="-128"/>
              <a:ea typeface="UD デジタル 教科書体 NP-R" panose="02020400000000000000" pitchFamily="18" charset="-128"/>
            </a:endParaRPr>
          </a:p>
          <a:p>
            <a:pPr>
              <a:buSzPct val="85000"/>
            </a:pPr>
            <a:r>
              <a:rPr lang="ja-JP" altLang="en-US" sz="2800" b="1" dirty="0">
                <a:latin typeface="UD デジタル 教科書体 NP-R" panose="02020400000000000000" pitchFamily="18" charset="-128"/>
                <a:ea typeface="UD デジタル 教科書体 NP-R" panose="02020400000000000000" pitchFamily="18" charset="-128"/>
              </a:rPr>
              <a:t>表す係数</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a:extLst>
              <a:ext uri="{FF2B5EF4-FFF2-40B4-BE49-F238E27FC236}">
                <a16:creationId xmlns:a16="http://schemas.microsoft.com/office/drawing/2014/main" id="{6F2A9EA9-1EAA-3A62-B6DD-20BFD8875B5B}"/>
              </a:ext>
            </a:extLst>
          </p:cNvPr>
          <p:cNvSpPr txBox="1"/>
          <p:nvPr/>
        </p:nvSpPr>
        <p:spPr>
          <a:xfrm>
            <a:off x="1176420" y="2271232"/>
            <a:ext cx="1980029" cy="874085"/>
          </a:xfrm>
          <a:prstGeom prst="rect">
            <a:avLst/>
          </a:prstGeom>
          <a:noFill/>
        </p:spPr>
        <p:txBody>
          <a:bodyPr wrap="none" rtlCol="0">
            <a:spAutoFit/>
          </a:bodyPr>
          <a:lstStyle/>
          <a:p>
            <a:pPr>
              <a:lnSpc>
                <a:spcPct val="9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力の向きは</a:t>
            </a: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9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地球の方向</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cxnSp>
        <p:nvCxnSpPr>
          <p:cNvPr id="22" name="直線矢印コネクタ 21">
            <a:extLst>
              <a:ext uri="{FF2B5EF4-FFF2-40B4-BE49-F238E27FC236}">
                <a16:creationId xmlns:a16="http://schemas.microsoft.com/office/drawing/2014/main" id="{37F153EC-E5BA-E910-6700-0F8824D2B803}"/>
              </a:ext>
            </a:extLst>
          </p:cNvPr>
          <p:cNvCxnSpPr>
            <a:cxnSpLocks/>
            <a:stCxn id="17" idx="2"/>
          </p:cNvCxnSpPr>
          <p:nvPr/>
        </p:nvCxnSpPr>
        <p:spPr>
          <a:xfrm>
            <a:off x="2166435" y="3145317"/>
            <a:ext cx="148681" cy="175041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B769AB9-50A7-DB98-BC88-065A2423D8DF}"/>
              </a:ext>
            </a:extLst>
          </p:cNvPr>
          <p:cNvCxnSpPr/>
          <p:nvPr/>
        </p:nvCxnSpPr>
        <p:spPr>
          <a:xfrm>
            <a:off x="11805424" y="462061"/>
            <a:ext cx="91440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4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5B7AA-C5C4-C00F-11B6-FD3940E0A8DE}"/>
              </a:ext>
            </a:extLst>
          </p:cNvPr>
          <p:cNvSpPr>
            <a:spLocks noGrp="1"/>
          </p:cNvSpPr>
          <p:nvPr>
            <p:ph type="title"/>
          </p:nvPr>
        </p:nvSpPr>
        <p:spPr/>
        <p:txBody>
          <a:bodyPr/>
          <a:lstStyle/>
          <a:p>
            <a:r>
              <a:rPr kumimoji="1" lang="ja-JP" altLang="en-US" dirty="0"/>
              <a:t>考えてみよう</a:t>
            </a:r>
          </a:p>
        </p:txBody>
      </p:sp>
      <p:sp>
        <p:nvSpPr>
          <p:cNvPr id="3" name="テキスト ボックス 2">
            <a:extLst>
              <a:ext uri="{FF2B5EF4-FFF2-40B4-BE49-F238E27FC236}">
                <a16:creationId xmlns:a16="http://schemas.microsoft.com/office/drawing/2014/main" id="{CEE981E7-8345-CF59-2FBD-2A393FFAFAFD}"/>
              </a:ext>
            </a:extLst>
          </p:cNvPr>
          <p:cNvSpPr txBox="1"/>
          <p:nvPr/>
        </p:nvSpPr>
        <p:spPr>
          <a:xfrm>
            <a:off x="5416651" y="1751854"/>
            <a:ext cx="5934972" cy="4202689"/>
          </a:xfrm>
          <a:prstGeom prst="rect">
            <a:avLst/>
          </a:prstGeom>
          <a:noFill/>
        </p:spPr>
        <p:txBody>
          <a:bodyPr wrap="squar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設定値</a:t>
            </a:r>
            <a:r>
              <a:rPr lang="en-US" altLang="ja-JP" sz="2800" b="1" dirty="0">
                <a:latin typeface="UD デジタル 教科書体 NP-R" panose="02020400000000000000" pitchFamily="18" charset="-128"/>
                <a:ea typeface="UD デジタル 教科書体 NP-R" panose="02020400000000000000" pitchFamily="18" charset="-128"/>
              </a:rPr>
              <a:t>)</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初期位置：</a:t>
            </a:r>
            <a:r>
              <a:rPr lang="en-US" altLang="ja-JP" sz="2800" b="1" dirty="0">
                <a:latin typeface="UD デジタル 教科書体 NP-R" panose="02020400000000000000" pitchFamily="18" charset="-128"/>
                <a:ea typeface="UD デジタル 教科書体 NP-R" panose="02020400000000000000" pitchFamily="18" charset="-128"/>
              </a:rPr>
              <a:t>(x, y) = (0, 1)</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初速：</a:t>
            </a:r>
            <a:r>
              <a:rPr lang="en-US" altLang="ja-JP" sz="2800" b="1" dirty="0">
                <a:latin typeface="UD デジタル 教科書体 NP-R" panose="02020400000000000000" pitchFamily="18" charset="-128"/>
                <a:ea typeface="UD デジタル 教科書体 NP-R" panose="02020400000000000000" pitchFamily="18" charset="-128"/>
              </a:rPr>
              <a:t>(</a:t>
            </a:r>
            <a:r>
              <a:rPr lang="en-US" altLang="ja-JP" sz="2800" b="1" dirty="0" err="1">
                <a:latin typeface="UD デジタル 教科書体 NP-R" panose="02020400000000000000" pitchFamily="18" charset="-128"/>
                <a:ea typeface="UD デジタル 教科書体 NP-R" panose="02020400000000000000" pitchFamily="18" charset="-128"/>
              </a:rPr>
              <a:t>vx</a:t>
            </a:r>
            <a:r>
              <a:rPr lang="en-US" altLang="ja-JP" sz="2800" b="1" dirty="0">
                <a:latin typeface="UD デジタル 教科書体 NP-R" panose="02020400000000000000" pitchFamily="18" charset="-128"/>
                <a:ea typeface="UD デジタル 教科書体 NP-R" panose="02020400000000000000" pitchFamily="18" charset="-128"/>
              </a:rPr>
              <a:t>, </a:t>
            </a:r>
            <a:r>
              <a:rPr lang="en-US" altLang="ja-JP" sz="2800" b="1" dirty="0" err="1">
                <a:latin typeface="UD デジタル 教科書体 NP-R" panose="02020400000000000000" pitchFamily="18" charset="-128"/>
                <a:ea typeface="UD デジタル 教科書体 NP-R" panose="02020400000000000000" pitchFamily="18" charset="-128"/>
              </a:rPr>
              <a:t>vy</a:t>
            </a:r>
            <a:r>
              <a:rPr lang="en-US" altLang="ja-JP" sz="2800" b="1" dirty="0">
                <a:latin typeface="UD デジタル 教科書体 NP-R" panose="02020400000000000000" pitchFamily="18" charset="-128"/>
                <a:ea typeface="UD デジタル 教科書体 NP-R" panose="02020400000000000000" pitchFamily="18" charset="-128"/>
              </a:rPr>
              <a:t>) = (</a:t>
            </a:r>
            <a:r>
              <a:rPr lang="ja-JP" altLang="en-US" sz="2800" b="1" dirty="0">
                <a:latin typeface="UD デジタル 教科書体 NP-R" panose="02020400000000000000" pitchFamily="18" charset="-128"/>
                <a:ea typeface="UD デジタル 教科書体 NP-R" panose="02020400000000000000" pitchFamily="18" charset="-128"/>
              </a:rPr>
              <a:t>◯</a:t>
            </a:r>
            <a:r>
              <a:rPr lang="en-US" altLang="ja-JP" sz="2800" b="1" dirty="0">
                <a:latin typeface="UD デジタル 教科書体 NP-R" panose="02020400000000000000" pitchFamily="18" charset="-128"/>
                <a:ea typeface="UD デジタル 教科書体 NP-R" panose="02020400000000000000" pitchFamily="18" charset="-128"/>
              </a:rPr>
              <a:t>, 0)</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重力：</a:t>
            </a:r>
            <a:r>
              <a:rPr lang="en-US" altLang="ja-JP" sz="2800" b="1" dirty="0">
                <a:latin typeface="UD デジタル 教科書体 NP-R" panose="02020400000000000000" pitchFamily="18" charset="-128"/>
                <a:ea typeface="UD デジタル 教科書体 NP-R" panose="02020400000000000000" pitchFamily="18" charset="-128"/>
              </a:rPr>
              <a:t>2</a:t>
            </a: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en-US" altLang="ja-JP" sz="2800" b="1" dirty="0" err="1">
                <a:latin typeface="UD デジタル 教科書体 NP-R" panose="02020400000000000000" pitchFamily="18" charset="-128"/>
                <a:ea typeface="UD デジタル 教科書体 NP-R" panose="02020400000000000000" pitchFamily="18" charset="-128"/>
              </a:rPr>
              <a:t>vx</a:t>
            </a:r>
            <a:r>
              <a:rPr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を</a:t>
            </a:r>
            <a:r>
              <a:rPr lang="en-US" altLang="ja-JP" sz="2800" b="1" dirty="0">
                <a:latin typeface="UD デジタル 教科書体 NP-R" panose="02020400000000000000" pitchFamily="18" charset="-128"/>
                <a:ea typeface="UD デジタル 教科書体 NP-R" panose="02020400000000000000" pitchFamily="18" charset="-128"/>
              </a:rPr>
              <a:t>0.3</a:t>
            </a:r>
            <a:r>
              <a:rPr lang="ja-JP" altLang="en-US" sz="2800" b="1" dirty="0">
                <a:latin typeface="UD デジタル 教科書体 NP-R" panose="02020400000000000000" pitchFamily="18" charset="-128"/>
                <a:ea typeface="UD デジタル 教科書体 NP-R" panose="02020400000000000000" pitchFamily="18" charset="-128"/>
              </a:rPr>
              <a:t>～</a:t>
            </a:r>
            <a:r>
              <a:rPr lang="en-US" altLang="ja-JP" sz="2800" b="1" dirty="0">
                <a:latin typeface="UD デジタル 教科書体 NP-R" panose="02020400000000000000" pitchFamily="18" charset="-128"/>
                <a:ea typeface="UD デジタル 教科書体 NP-R" panose="02020400000000000000" pitchFamily="18" charset="-128"/>
              </a:rPr>
              <a:t>1.7</a:t>
            </a:r>
            <a:r>
              <a:rPr lang="ja-JP" altLang="en-US" sz="2800" b="1" dirty="0">
                <a:latin typeface="UD デジタル 教科書体 NP-R" panose="02020400000000000000" pitchFamily="18" charset="-128"/>
                <a:ea typeface="UD デジタル 教科書体 NP-R" panose="02020400000000000000" pitchFamily="18" charset="-128"/>
              </a:rPr>
              <a:t>の範囲で変えてみる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円軌道にするには </a:t>
            </a:r>
            <a:r>
              <a:rPr lang="en-US" altLang="ja-JP" sz="2800" b="1" dirty="0" err="1">
                <a:latin typeface="UD デジタル 教科書体 NP-R" panose="02020400000000000000" pitchFamily="18" charset="-128"/>
                <a:ea typeface="UD デジタル 教科書体 NP-R" panose="02020400000000000000" pitchFamily="18" charset="-128"/>
              </a:rPr>
              <a:t>vx</a:t>
            </a:r>
            <a:r>
              <a:rPr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をいくらに設定すればよいか？</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AB1C0B7D-0AEB-7380-8F38-50C960BEA1C0}"/>
              </a:ext>
            </a:extLst>
          </p:cNvPr>
          <p:cNvPicPr>
            <a:picLocks noChangeAspect="1"/>
          </p:cNvPicPr>
          <p:nvPr/>
        </p:nvPicPr>
        <p:blipFill>
          <a:blip r:embed="rId2"/>
          <a:stretch>
            <a:fillRect/>
          </a:stretch>
        </p:blipFill>
        <p:spPr>
          <a:xfrm>
            <a:off x="1416050" y="1942035"/>
            <a:ext cx="3483110" cy="3969833"/>
          </a:xfrm>
          <a:prstGeom prst="rect">
            <a:avLst/>
          </a:prstGeom>
        </p:spPr>
      </p:pic>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715EE35-87D6-9316-5173-2E59B445C813}"/>
                  </a:ext>
                </a:extLst>
              </p:cNvPr>
              <p:cNvSpPr txBox="1"/>
              <p:nvPr/>
            </p:nvSpPr>
            <p:spPr>
              <a:xfrm>
                <a:off x="3494080" y="4130176"/>
                <a:ext cx="612796" cy="517065"/>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𝟏</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A715EE35-87D6-9316-5173-2E59B445C813}"/>
                  </a:ext>
                </a:extLst>
              </p:cNvPr>
              <p:cNvSpPr txBox="1">
                <a:spLocks noRot="1" noChangeAspect="1" noMove="1" noResize="1" noEditPoints="1" noAdjustHandles="1" noChangeArrowheads="1" noChangeShapeType="1" noTextEdit="1"/>
              </p:cNvSpPr>
              <p:nvPr/>
            </p:nvSpPr>
            <p:spPr>
              <a:xfrm>
                <a:off x="3494080" y="4130176"/>
                <a:ext cx="612796" cy="5170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7DC6DA66-BF4A-2F21-652F-8ABD29847266}"/>
                  </a:ext>
                </a:extLst>
              </p:cNvPr>
              <p:cNvSpPr txBox="1"/>
              <p:nvPr/>
            </p:nvSpPr>
            <p:spPr>
              <a:xfrm>
                <a:off x="2429930" y="2446910"/>
                <a:ext cx="607987" cy="517065"/>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𝟐</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1" name="テキスト ボックス 10">
                <a:extLst>
                  <a:ext uri="{FF2B5EF4-FFF2-40B4-BE49-F238E27FC236}">
                    <a16:creationId xmlns:a16="http://schemas.microsoft.com/office/drawing/2014/main" id="{7DC6DA66-BF4A-2F21-652F-8ABD29847266}"/>
                  </a:ext>
                </a:extLst>
              </p:cNvPr>
              <p:cNvSpPr txBox="1">
                <a:spLocks noRot="1" noChangeAspect="1" noMove="1" noResize="1" noEditPoints="1" noAdjustHandles="1" noChangeArrowheads="1" noChangeShapeType="1" noTextEdit="1"/>
              </p:cNvSpPr>
              <p:nvPr/>
            </p:nvSpPr>
            <p:spPr>
              <a:xfrm>
                <a:off x="2429930" y="2446910"/>
                <a:ext cx="607987" cy="51706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077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0F53-6243-40DA-2C2D-D360773082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5861EB-8D40-6F36-5189-ECA4BB1600CE}"/>
              </a:ext>
            </a:extLst>
          </p:cNvPr>
          <p:cNvSpPr>
            <a:spLocks noGrp="1"/>
          </p:cNvSpPr>
          <p:nvPr>
            <p:ph type="title"/>
          </p:nvPr>
        </p:nvSpPr>
        <p:spPr/>
        <p:txBody>
          <a:bodyPr/>
          <a:lstStyle/>
          <a:p>
            <a:r>
              <a:rPr lang="ja-JP" altLang="en-US" dirty="0"/>
              <a:t>理論から導出する</a:t>
            </a:r>
            <a:endParaRPr kumimoji="1" lang="ja-JP" altLang="en-US" dirty="0"/>
          </a:p>
        </p:txBody>
      </p:sp>
      <p:pic>
        <p:nvPicPr>
          <p:cNvPr id="5" name="図 4">
            <a:extLst>
              <a:ext uri="{FF2B5EF4-FFF2-40B4-BE49-F238E27FC236}">
                <a16:creationId xmlns:a16="http://schemas.microsoft.com/office/drawing/2014/main" id="{11E5B074-3B5D-1D8B-B349-021112583CC4}"/>
              </a:ext>
            </a:extLst>
          </p:cNvPr>
          <p:cNvPicPr>
            <a:picLocks noChangeAspect="1"/>
          </p:cNvPicPr>
          <p:nvPr/>
        </p:nvPicPr>
        <p:blipFill>
          <a:blip r:embed="rId2"/>
          <a:stretch>
            <a:fillRect/>
          </a:stretch>
        </p:blipFill>
        <p:spPr>
          <a:xfrm>
            <a:off x="1400098" y="1432583"/>
            <a:ext cx="3483110" cy="3969833"/>
          </a:xfrm>
          <a:prstGeom prst="rect">
            <a:avLst/>
          </a:prstGeom>
        </p:spPr>
      </p:pic>
      <p:sp>
        <p:nvSpPr>
          <p:cNvPr id="6" name="テキスト ボックス 5">
            <a:extLst>
              <a:ext uri="{FF2B5EF4-FFF2-40B4-BE49-F238E27FC236}">
                <a16:creationId xmlns:a16="http://schemas.microsoft.com/office/drawing/2014/main" id="{72EB5CDE-8965-03B7-05FE-82258F9396CF}"/>
              </a:ext>
            </a:extLst>
          </p:cNvPr>
          <p:cNvSpPr txBox="1"/>
          <p:nvPr/>
        </p:nvSpPr>
        <p:spPr>
          <a:xfrm>
            <a:off x="5744766" y="1561972"/>
            <a:ext cx="1025249"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重力</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1708ECC-D996-6A08-8ADA-215B0D8F15A1}"/>
                  </a:ext>
                </a:extLst>
              </p:cNvPr>
              <p:cNvSpPr txBox="1"/>
              <p:nvPr/>
            </p:nvSpPr>
            <p:spPr>
              <a:xfrm>
                <a:off x="7258812" y="2205976"/>
                <a:ext cx="1755865" cy="104733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𝑭</m:t>
                      </m:r>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𝟐</m:t>
                          </m:r>
                        </m:sub>
                      </m:sSub>
                      <m:f>
                        <m:fPr>
                          <m:ctrlPr>
                            <a:rPr kumimoji="1" lang="en-US" altLang="ja-JP" sz="2800" b="1" i="1" smtClean="0">
                              <a:latin typeface="Cambria Math" panose="02040503050406030204" pitchFamily="18" charset="0"/>
                              <a:ea typeface="UD デジタル 教科書体 NP-R" panose="02020400000000000000" pitchFamily="18" charset="-128"/>
                            </a:rPr>
                          </m:ctrlPr>
                        </m:fPr>
                        <m:num>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𝒗</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num>
                        <m:den>
                          <m:r>
                            <a:rPr kumimoji="1" lang="en-US" altLang="ja-JP" sz="2800" b="1" i="1" smtClean="0">
                              <a:latin typeface="Cambria Math" panose="02040503050406030204" pitchFamily="18" charset="0"/>
                              <a:ea typeface="UD デジタル 教科書体 NP-R" panose="02020400000000000000" pitchFamily="18" charset="-128"/>
                            </a:rPr>
                            <m:t>𝒓</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41708ECC-D996-6A08-8ADA-215B0D8F15A1}"/>
                  </a:ext>
                </a:extLst>
              </p:cNvPr>
              <p:cNvSpPr txBox="1">
                <a:spLocks noRot="1" noChangeAspect="1" noMove="1" noResize="1" noEditPoints="1" noAdjustHandles="1" noChangeArrowheads="1" noChangeShapeType="1" noTextEdit="1"/>
              </p:cNvSpPr>
              <p:nvPr/>
            </p:nvSpPr>
            <p:spPr>
              <a:xfrm>
                <a:off x="7258812" y="2205976"/>
                <a:ext cx="1755865" cy="1047338"/>
              </a:xfrm>
              <a:prstGeom prst="rect">
                <a:avLst/>
              </a:prstGeom>
              <a:blipFill>
                <a:blip r:embed="rId3"/>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9E566380-04CD-F89C-6E34-3B6F42583A4D}"/>
              </a:ext>
            </a:extLst>
          </p:cNvPr>
          <p:cNvSpPr txBox="1"/>
          <p:nvPr/>
        </p:nvSpPr>
        <p:spPr>
          <a:xfrm>
            <a:off x="5744766" y="3313068"/>
            <a:ext cx="5078839"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重力 </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遠心力　なら円軌道</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6509328-4A3E-ACC8-FA97-CB404DA550D6}"/>
                  </a:ext>
                </a:extLst>
              </p:cNvPr>
              <p:cNvSpPr txBox="1"/>
              <p:nvPr/>
            </p:nvSpPr>
            <p:spPr>
              <a:xfrm>
                <a:off x="6864932" y="1361671"/>
                <a:ext cx="2114938" cy="889474"/>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𝑭</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𝑮</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𝟏</m:t>
                              </m:r>
                            </m:sub>
                          </m:sSub>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𝟐</m:t>
                              </m:r>
                            </m:sub>
                          </m:sSub>
                        </m:num>
                        <m:den>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𝒓</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 name="テキスト ボックス 8">
                <a:extLst>
                  <a:ext uri="{FF2B5EF4-FFF2-40B4-BE49-F238E27FC236}">
                    <a16:creationId xmlns:a16="http://schemas.microsoft.com/office/drawing/2014/main" id="{16509328-4A3E-ACC8-FA97-CB404DA550D6}"/>
                  </a:ext>
                </a:extLst>
              </p:cNvPr>
              <p:cNvSpPr txBox="1">
                <a:spLocks noRot="1" noChangeAspect="1" noMove="1" noResize="1" noEditPoints="1" noAdjustHandles="1" noChangeArrowheads="1" noChangeShapeType="1" noTextEdit="1"/>
              </p:cNvSpPr>
              <p:nvPr/>
            </p:nvSpPr>
            <p:spPr>
              <a:xfrm>
                <a:off x="6864932" y="1361671"/>
                <a:ext cx="2114938" cy="889474"/>
              </a:xfrm>
              <a:prstGeom prst="rect">
                <a:avLst/>
              </a:prstGeom>
              <a:blipFill>
                <a:blip r:embed="rId4"/>
                <a:stretch>
                  <a:fillRect/>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8AE2EACB-2FB0-A86E-9680-AA6289BDFD3D}"/>
              </a:ext>
            </a:extLst>
          </p:cNvPr>
          <p:cNvSpPr txBox="1"/>
          <p:nvPr/>
        </p:nvSpPr>
        <p:spPr>
          <a:xfrm>
            <a:off x="5744766" y="2518061"/>
            <a:ext cx="1373532"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遠心力</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1FDB550-F874-5503-A29E-C81267E30236}"/>
                  </a:ext>
                </a:extLst>
              </p:cNvPr>
              <p:cNvSpPr txBox="1"/>
              <p:nvPr/>
            </p:nvSpPr>
            <p:spPr>
              <a:xfrm>
                <a:off x="3478128" y="3614193"/>
                <a:ext cx="612796" cy="517065"/>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𝟏</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A1FDB550-F874-5503-A29E-C81267E30236}"/>
                  </a:ext>
                </a:extLst>
              </p:cNvPr>
              <p:cNvSpPr txBox="1">
                <a:spLocks noRot="1" noChangeAspect="1" noMove="1" noResize="1" noEditPoints="1" noAdjustHandles="1" noChangeArrowheads="1" noChangeShapeType="1" noTextEdit="1"/>
              </p:cNvSpPr>
              <p:nvPr/>
            </p:nvSpPr>
            <p:spPr>
              <a:xfrm>
                <a:off x="3478128" y="3614193"/>
                <a:ext cx="612796" cy="51706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840A486-82CC-5CD7-CD77-836D8F10341B}"/>
                  </a:ext>
                </a:extLst>
              </p:cNvPr>
              <p:cNvSpPr txBox="1"/>
              <p:nvPr/>
            </p:nvSpPr>
            <p:spPr>
              <a:xfrm>
                <a:off x="2413978" y="1930927"/>
                <a:ext cx="607987" cy="517065"/>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𝟐</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1" name="テキスト ボックス 10">
                <a:extLst>
                  <a:ext uri="{FF2B5EF4-FFF2-40B4-BE49-F238E27FC236}">
                    <a16:creationId xmlns:a16="http://schemas.microsoft.com/office/drawing/2014/main" id="{0840A486-82CC-5CD7-CD77-836D8F10341B}"/>
                  </a:ext>
                </a:extLst>
              </p:cNvPr>
              <p:cNvSpPr txBox="1">
                <a:spLocks noRot="1" noChangeAspect="1" noMove="1" noResize="1" noEditPoints="1" noAdjustHandles="1" noChangeArrowheads="1" noChangeShapeType="1" noTextEdit="1"/>
              </p:cNvSpPr>
              <p:nvPr/>
            </p:nvSpPr>
            <p:spPr>
              <a:xfrm>
                <a:off x="2413978" y="1930927"/>
                <a:ext cx="607987" cy="5170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FAB7841-A582-B4FB-2F38-328C9632D131}"/>
                  </a:ext>
                </a:extLst>
              </p:cNvPr>
              <p:cNvSpPr txBox="1"/>
              <p:nvPr/>
            </p:nvSpPr>
            <p:spPr>
              <a:xfrm>
                <a:off x="6403867" y="3672358"/>
                <a:ext cx="1809854" cy="1527662"/>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𝒗</m:t>
                      </m:r>
                      <m:r>
                        <a:rPr kumimoji="1" lang="en-US" altLang="ja-JP" sz="2800" b="1" i="1" smtClean="0">
                          <a:latin typeface="Cambria Math" panose="02040503050406030204" pitchFamily="18" charset="0"/>
                          <a:ea typeface="UD デジタル 教科書体 NP-R" panose="02020400000000000000" pitchFamily="18" charset="-128"/>
                        </a:rPr>
                        <m:t>=</m:t>
                      </m:r>
                      <m:rad>
                        <m:radPr>
                          <m:degHide m:val="on"/>
                          <m:ctrlPr>
                            <a:rPr kumimoji="1" lang="en-US" altLang="ja-JP" sz="2800" b="1" i="1" smtClean="0">
                              <a:latin typeface="Cambria Math" panose="02040503050406030204" pitchFamily="18" charset="0"/>
                              <a:ea typeface="UD デジタル 教科書体 NP-R" panose="02020400000000000000" pitchFamily="18" charset="-128"/>
                            </a:rPr>
                          </m:ctrlPr>
                        </m:radPr>
                        <m:deg/>
                        <m:e>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𝑮</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𝒎</m:t>
                                  </m:r>
                                </m:e>
                                <m:sub>
                                  <m:r>
                                    <a:rPr kumimoji="1" lang="en-US" altLang="ja-JP" sz="2800" b="1" i="1" smtClean="0">
                                      <a:latin typeface="Cambria Math" panose="02040503050406030204" pitchFamily="18" charset="0"/>
                                      <a:ea typeface="UD デジタル 教科書体 NP-R" panose="02020400000000000000" pitchFamily="18" charset="-128"/>
                                    </a:rPr>
                                    <m:t>𝟏</m:t>
                                  </m:r>
                                </m:sub>
                              </m:sSub>
                            </m:num>
                            <m:den>
                              <m:r>
                                <a:rPr kumimoji="1" lang="en-US" altLang="ja-JP" sz="2800" b="1" i="1" smtClean="0">
                                  <a:latin typeface="Cambria Math" panose="02040503050406030204" pitchFamily="18" charset="0"/>
                                  <a:ea typeface="UD デジタル 教科書体 NP-R" panose="02020400000000000000" pitchFamily="18" charset="-128"/>
                                </a:rPr>
                                <m:t>𝒓</m:t>
                              </m:r>
                            </m:den>
                          </m:f>
                        </m:e>
                      </m:rad>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2" name="テキスト ボックス 11">
                <a:extLst>
                  <a:ext uri="{FF2B5EF4-FFF2-40B4-BE49-F238E27FC236}">
                    <a16:creationId xmlns:a16="http://schemas.microsoft.com/office/drawing/2014/main" id="{BFAB7841-A582-B4FB-2F38-328C9632D131}"/>
                  </a:ext>
                </a:extLst>
              </p:cNvPr>
              <p:cNvSpPr txBox="1">
                <a:spLocks noRot="1" noChangeAspect="1" noMove="1" noResize="1" noEditPoints="1" noAdjustHandles="1" noChangeArrowheads="1" noChangeShapeType="1" noTextEdit="1"/>
              </p:cNvSpPr>
              <p:nvPr/>
            </p:nvSpPr>
            <p:spPr>
              <a:xfrm>
                <a:off x="6403867" y="3672358"/>
                <a:ext cx="1809854" cy="152766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6C1A7AA-4F4A-B9D4-1E86-06A47AF239A3}"/>
                  </a:ext>
                </a:extLst>
              </p:cNvPr>
              <p:cNvSpPr txBox="1"/>
              <p:nvPr/>
            </p:nvSpPr>
            <p:spPr>
              <a:xfrm>
                <a:off x="5735008" y="5547478"/>
                <a:ext cx="5537478" cy="1133195"/>
              </a:xfrm>
              <a:prstGeom prst="rect">
                <a:avLst/>
              </a:prstGeom>
              <a:noFill/>
            </p:spPr>
            <p:txBody>
              <a:bodyPr wrap="none" rtlCol="0">
                <a:spAutoFit/>
              </a:bodyPr>
              <a:lstStyle/>
              <a:p>
                <a:pPr>
                  <a:lnSpc>
                    <a:spcPct val="120000"/>
                  </a:lnSpc>
                  <a:buSzPct val="85000"/>
                </a:pPr>
                <a:r>
                  <a:rPr lang="ja-JP" altLang="en-US" sz="2800" b="1" dirty="0">
                    <a:ea typeface="UD デジタル 教科書体 NP-R" panose="02020400000000000000" pitchFamily="18" charset="-128"/>
                  </a:rPr>
                  <a:t>重力</a:t>
                </a:r>
                <a14:m>
                  <m:oMath xmlns:m="http://schemas.openxmlformats.org/officeDocument/2006/math">
                    <m:r>
                      <a:rPr lang="en-US" altLang="ja-JP" sz="2800" b="1" i="0" smtClean="0">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𝑮</m:t>
                    </m:r>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𝒎</m:t>
                        </m:r>
                      </m:e>
                      <m:sub>
                        <m:r>
                          <a:rPr lang="en-US" altLang="ja-JP" sz="2800" b="1" i="1">
                            <a:latin typeface="Cambria Math" panose="02040503050406030204" pitchFamily="18" charset="0"/>
                            <a:ea typeface="UD デジタル 教科書体 NP-R" panose="02020400000000000000" pitchFamily="18" charset="-128"/>
                          </a:rPr>
                          <m:t>𝟏</m:t>
                        </m:r>
                      </m:sub>
                    </m:sSub>
                    <m:r>
                      <a:rPr lang="en-US" altLang="ja-JP" sz="2800" b="1" i="0" smtClean="0">
                        <a:latin typeface="Cambria Math" panose="02040503050406030204" pitchFamily="18" charset="0"/>
                        <a:ea typeface="UD デジタル 教科書体 NP-R" panose="02020400000000000000" pitchFamily="18" charset="-128"/>
                      </a:rPr>
                      <m:t>=</m:t>
                    </m:r>
                    <m:r>
                      <a:rPr lang="en-US" altLang="ja-JP" sz="2800" b="0" i="0" smtClean="0">
                        <a:latin typeface="Cambria Math" panose="02040503050406030204" pitchFamily="18" charset="0"/>
                        <a:ea typeface="UD デジタル 教科書体 NP-R" panose="02020400000000000000" pitchFamily="18" charset="-128"/>
                      </a:rPr>
                      <m:t>2</m:t>
                    </m:r>
                    <m:r>
                      <a:rPr lang="en-US" altLang="ja-JP" sz="2800" b="1" i="0">
                        <a:latin typeface="Cambria Math" panose="02040503050406030204" pitchFamily="18" charset="0"/>
                        <a:ea typeface="UD デジタル 教科書体 NP-R" panose="02020400000000000000" pitchFamily="18" charset="-128"/>
                      </a:rPr>
                      <m:t> </m:t>
                    </m:r>
                  </m:oMath>
                </a14:m>
                <a:r>
                  <a:rPr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半径</a:t>
                </a:r>
                <a14:m>
                  <m:oMath xmlns:m="http://schemas.openxmlformats.org/officeDocument/2006/math">
                    <m:r>
                      <a:rPr lang="en-US" altLang="ja-JP" sz="2800" b="1" i="0" smtClean="0">
                        <a:latin typeface="Cambria Math" panose="02040503050406030204" pitchFamily="18" charset="0"/>
                        <a:ea typeface="UD デジタル 教科書体 NP-R" panose="02020400000000000000" pitchFamily="18" charset="-128"/>
                      </a:rPr>
                      <m:t> </m:t>
                    </m:r>
                    <m:r>
                      <a:rPr lang="en-US" altLang="ja-JP" sz="2800" b="1" i="1" smtClean="0">
                        <a:latin typeface="Cambria Math" panose="02040503050406030204" pitchFamily="18" charset="0"/>
                        <a:ea typeface="UD デジタル 教科書体 NP-R" panose="02020400000000000000" pitchFamily="18" charset="-128"/>
                      </a:rPr>
                      <m:t>𝒓</m:t>
                    </m:r>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1</m:t>
                    </m:r>
                  </m:oMath>
                </a14:m>
                <a:r>
                  <a:rPr lang="ja-JP" altLang="en-US" sz="2800" b="1" dirty="0">
                    <a:latin typeface="UD デジタル 教科書体 NP-R" panose="02020400000000000000" pitchFamily="18" charset="-128"/>
                    <a:ea typeface="UD デジタル 教科書体 NP-R" panose="02020400000000000000" pitchFamily="18" charset="-128"/>
                  </a:rPr>
                  <a:t> なので</a:t>
                </a: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𝒗</m:t>
                    </m:r>
                    <m:r>
                      <a:rPr lang="en-US" altLang="ja-JP" sz="2800" b="1" i="1">
                        <a:latin typeface="Cambria Math" panose="02040503050406030204" pitchFamily="18" charset="0"/>
                        <a:ea typeface="UD デジタル 教科書体 NP-R" panose="02020400000000000000" pitchFamily="18" charset="-128"/>
                      </a:rPr>
                      <m:t>=</m:t>
                    </m:r>
                    <m:rad>
                      <m:radPr>
                        <m:degHide m:val="on"/>
                        <m:ctrlPr>
                          <a:rPr lang="en-US" altLang="ja-JP" sz="2800" b="1" i="1">
                            <a:latin typeface="Cambria Math" panose="02040503050406030204" pitchFamily="18" charset="0"/>
                            <a:ea typeface="UD デジタル 教科書体 NP-R" panose="02020400000000000000" pitchFamily="18" charset="-128"/>
                          </a:rPr>
                        </m:ctrlPr>
                      </m:radPr>
                      <m:deg/>
                      <m:e>
                        <m:r>
                          <a:rPr lang="en-US" altLang="ja-JP" sz="2800" b="1" i="1" smtClean="0">
                            <a:latin typeface="Cambria Math" panose="02040503050406030204" pitchFamily="18" charset="0"/>
                            <a:ea typeface="UD デジタル 教科書体 NP-R" panose="02020400000000000000" pitchFamily="18" charset="-128"/>
                          </a:rPr>
                          <m:t>2</m:t>
                        </m:r>
                      </m:e>
                    </m:rad>
                  </m:oMath>
                </a14:m>
                <a:r>
                  <a:rPr lang="ja-JP" altLang="en-US" sz="2800" b="1" dirty="0">
                    <a:latin typeface="UD デジタル 教科書体 NP-R" panose="02020400000000000000" pitchFamily="18" charset="-128"/>
                    <a:ea typeface="UD デジタル 教科書体 NP-R" panose="02020400000000000000" pitchFamily="18" charset="-128"/>
                  </a:rPr>
                  <a:t> のとき円軌道</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3" name="テキスト ボックス 12">
                <a:extLst>
                  <a:ext uri="{FF2B5EF4-FFF2-40B4-BE49-F238E27FC236}">
                    <a16:creationId xmlns:a16="http://schemas.microsoft.com/office/drawing/2014/main" id="{46C1A7AA-4F4A-B9D4-1E86-06A47AF239A3}"/>
                  </a:ext>
                </a:extLst>
              </p:cNvPr>
              <p:cNvSpPr txBox="1">
                <a:spLocks noRot="1" noChangeAspect="1" noMove="1" noResize="1" noEditPoints="1" noAdjustHandles="1" noChangeArrowheads="1" noChangeShapeType="1" noTextEdit="1"/>
              </p:cNvSpPr>
              <p:nvPr/>
            </p:nvSpPr>
            <p:spPr>
              <a:xfrm>
                <a:off x="5735008" y="5547478"/>
                <a:ext cx="5537478" cy="1133195"/>
              </a:xfrm>
              <a:prstGeom prst="rect">
                <a:avLst/>
              </a:prstGeom>
              <a:blipFill>
                <a:blip r:embed="rId8"/>
                <a:stretch>
                  <a:fillRect l="-2313" r="-1432" b="-145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2360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20E19-B9B2-5963-5A07-D9EB48C12464}"/>
              </a:ext>
            </a:extLst>
          </p:cNvPr>
          <p:cNvSpPr>
            <a:spLocks noGrp="1"/>
          </p:cNvSpPr>
          <p:nvPr>
            <p:ph type="title"/>
          </p:nvPr>
        </p:nvSpPr>
        <p:spPr/>
        <p:txBody>
          <a:bodyPr/>
          <a:lstStyle/>
          <a:p>
            <a:r>
              <a:rPr kumimoji="1" lang="ja-JP" altLang="en-US" dirty="0"/>
              <a:t>振り子の運動</a:t>
            </a:r>
          </a:p>
        </p:txBody>
      </p:sp>
      <p:sp>
        <p:nvSpPr>
          <p:cNvPr id="3" name="テキスト ボックス 2">
            <a:extLst>
              <a:ext uri="{FF2B5EF4-FFF2-40B4-BE49-F238E27FC236}">
                <a16:creationId xmlns:a16="http://schemas.microsoft.com/office/drawing/2014/main" id="{843B2E8A-C006-E9AF-362D-B906775D311E}"/>
              </a:ext>
            </a:extLst>
          </p:cNvPr>
          <p:cNvSpPr txBox="1"/>
          <p:nvPr/>
        </p:nvSpPr>
        <p:spPr>
          <a:xfrm>
            <a:off x="5117990" y="1571258"/>
            <a:ext cx="3315331"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変数：</a:t>
            </a:r>
            <a:r>
              <a:rPr lang="en-US" altLang="ja-JP" sz="2800" b="1" dirty="0">
                <a:latin typeface="UD デジタル 教科書体 NP-R" panose="02020400000000000000" pitchFamily="18" charset="-128"/>
                <a:ea typeface="UD デジタル 教科書体 NP-R" panose="02020400000000000000" pitchFamily="18" charset="-128"/>
              </a:rPr>
              <a:t>θ, v </a:t>
            </a:r>
            <a:r>
              <a:rPr lang="ja-JP" altLang="en-US" sz="2800" b="1" dirty="0">
                <a:latin typeface="UD デジタル 教科書体 NP-R" panose="02020400000000000000" pitchFamily="18" charset="-128"/>
                <a:ea typeface="UD デジタル 教科書体 NP-R" panose="02020400000000000000" pitchFamily="18" charset="-128"/>
              </a:rPr>
              <a:t>の </a:t>
            </a:r>
            <a:r>
              <a:rPr lang="en-US" altLang="ja-JP" sz="2800" b="1" dirty="0">
                <a:latin typeface="UD デジタル 教科書体 NP-R" panose="02020400000000000000" pitchFamily="18" charset="-128"/>
                <a:ea typeface="UD デジタル 教科書体 NP-R" panose="02020400000000000000" pitchFamily="18" charset="-128"/>
              </a:rPr>
              <a:t>2 </a:t>
            </a:r>
            <a:r>
              <a:rPr lang="ja-JP" altLang="en-US" sz="2800" b="1" dirty="0">
                <a:latin typeface="UD デジタル 教科書体 NP-R" panose="02020400000000000000" pitchFamily="18" charset="-128"/>
                <a:ea typeface="UD デジタル 教科書体 NP-R" panose="02020400000000000000" pitchFamily="18" charset="-128"/>
              </a:rPr>
              <a:t>個</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E7EF081C-C3F3-A985-380E-6598C08D0E4C}"/>
              </a:ext>
            </a:extLst>
          </p:cNvPr>
          <p:cNvPicPr>
            <a:picLocks noChangeAspect="1"/>
          </p:cNvPicPr>
          <p:nvPr/>
        </p:nvPicPr>
        <p:blipFill>
          <a:blip r:embed="rId2"/>
          <a:stretch>
            <a:fillRect/>
          </a:stretch>
        </p:blipFill>
        <p:spPr>
          <a:xfrm>
            <a:off x="1588461" y="1571258"/>
            <a:ext cx="3185190" cy="4575091"/>
          </a:xfrm>
          <a:prstGeom prst="rect">
            <a:avLst/>
          </a:prstGeom>
        </p:spPr>
      </p:pic>
      <p:sp>
        <p:nvSpPr>
          <p:cNvPr id="6" name="テキスト ボックス 5">
            <a:extLst>
              <a:ext uri="{FF2B5EF4-FFF2-40B4-BE49-F238E27FC236}">
                <a16:creationId xmlns:a16="http://schemas.microsoft.com/office/drawing/2014/main" id="{61980A83-71D7-365C-58E1-157BE0E455F9}"/>
              </a:ext>
            </a:extLst>
          </p:cNvPr>
          <p:cNvSpPr txBox="1"/>
          <p:nvPr/>
        </p:nvSpPr>
        <p:spPr>
          <a:xfrm>
            <a:off x="5117990" y="4740304"/>
            <a:ext cx="2792232"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プログラム</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3D81023-6CA9-F604-5BD6-E509D390DD8E}"/>
                  </a:ext>
                </a:extLst>
              </p:cNvPr>
              <p:cNvSpPr txBox="1"/>
              <p:nvPr/>
            </p:nvSpPr>
            <p:spPr>
              <a:xfrm>
                <a:off x="5478448" y="2272786"/>
                <a:ext cx="1562607"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r>
                            <a:rPr kumimoji="1" lang="en-US" altLang="ja-JP" sz="2800" b="1" i="1" smtClean="0">
                              <a:latin typeface="Cambria Math" panose="02040503050406030204" pitchFamily="18" charset="0"/>
                              <a:ea typeface="UD デジタル 教科書体 NP-R" panose="02020400000000000000" pitchFamily="18" charset="-128"/>
                            </a:rPr>
                            <m:t>𝜽</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𝒗</m:t>
                          </m:r>
                        </m:num>
                        <m:den>
                          <m:r>
                            <a:rPr kumimoji="1" lang="en-US" altLang="ja-JP" sz="2800" b="1" i="1" smtClean="0">
                              <a:latin typeface="Cambria Math" panose="02040503050406030204" pitchFamily="18" charset="0"/>
                              <a:ea typeface="UD デジタル 教科書体 NP-R" panose="02020400000000000000" pitchFamily="18" charset="-128"/>
                            </a:rPr>
                            <m:t>𝒍</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D3D81023-6CA9-F604-5BD6-E509D390DD8E}"/>
                  </a:ext>
                </a:extLst>
              </p:cNvPr>
              <p:cNvSpPr txBox="1">
                <a:spLocks noRot="1" noChangeAspect="1" noMove="1" noResize="1" noEditPoints="1" noAdjustHandles="1" noChangeArrowheads="1" noChangeShapeType="1" noTextEdit="1"/>
              </p:cNvSpPr>
              <p:nvPr/>
            </p:nvSpPr>
            <p:spPr>
              <a:xfrm>
                <a:off x="5478448" y="2272786"/>
                <a:ext cx="1562607" cy="98212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942A14C-8833-3CC8-D2BB-DBA7AC9B842D}"/>
                  </a:ext>
                </a:extLst>
              </p:cNvPr>
              <p:cNvSpPr txBox="1"/>
              <p:nvPr/>
            </p:nvSpPr>
            <p:spPr>
              <a:xfrm>
                <a:off x="5478448" y="3335593"/>
                <a:ext cx="2061655"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𝒅𝒗</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𝒈</m:t>
                      </m:r>
                      <m:func>
                        <m:funcPr>
                          <m:ctrlPr>
                            <a:rPr kumimoji="1" lang="en-US" altLang="ja-JP" sz="2800" b="1" i="1" smtClean="0">
                              <a:latin typeface="Cambria Math" panose="02040503050406030204" pitchFamily="18" charset="0"/>
                              <a:ea typeface="UD デジタル 教科書体 NP-R" panose="02020400000000000000" pitchFamily="18" charset="-128"/>
                            </a:rPr>
                          </m:ctrlPr>
                        </m:funcPr>
                        <m:fName>
                          <m:r>
                            <m:rPr>
                              <m:sty m:val="p"/>
                            </m:rPr>
                            <a:rPr kumimoji="1" lang="en-US" altLang="ja-JP" sz="2800" b="0" i="0" smtClean="0">
                              <a:latin typeface="Cambria Math" panose="02040503050406030204" pitchFamily="18" charset="0"/>
                              <a:ea typeface="UD デジタル 教科書体 NP-R" panose="02020400000000000000" pitchFamily="18" charset="-128"/>
                            </a:rPr>
                            <m:t>sin</m:t>
                          </m:r>
                        </m:fName>
                        <m:e>
                          <m:r>
                            <a:rPr kumimoji="1" lang="en-US" altLang="ja-JP" sz="2800" b="1" i="1" smtClean="0">
                              <a:latin typeface="Cambria Math" panose="02040503050406030204" pitchFamily="18" charset="0"/>
                              <a:ea typeface="UD デジタル 教科書体 NP-R" panose="02020400000000000000" pitchFamily="18" charset="-128"/>
                            </a:rPr>
                            <m:t>𝜽</m:t>
                          </m:r>
                        </m:e>
                      </m:func>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4942A14C-8833-3CC8-D2BB-DBA7AC9B842D}"/>
                  </a:ext>
                </a:extLst>
              </p:cNvPr>
              <p:cNvSpPr txBox="1">
                <a:spLocks noRot="1" noChangeAspect="1" noMove="1" noResize="1" noEditPoints="1" noAdjustHandles="1" noChangeArrowheads="1" noChangeShapeType="1" noTextEdit="1"/>
              </p:cNvSpPr>
              <p:nvPr/>
            </p:nvSpPr>
            <p:spPr>
              <a:xfrm>
                <a:off x="5478448" y="3335593"/>
                <a:ext cx="2061655" cy="982128"/>
              </a:xfrm>
              <a:prstGeom prst="rect">
                <a:avLst/>
              </a:prstGeom>
              <a:blipFill>
                <a:blip r:embed="rId4"/>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B8F98F5A-8915-2B18-DC6C-4989F3C402BD}"/>
              </a:ext>
            </a:extLst>
          </p:cNvPr>
          <p:cNvSpPr txBox="1"/>
          <p:nvPr/>
        </p:nvSpPr>
        <p:spPr>
          <a:xfrm>
            <a:off x="5478448" y="5441832"/>
            <a:ext cx="5705408" cy="954107"/>
          </a:xfrm>
          <a:prstGeom prst="rect">
            <a:avLst/>
          </a:prstGeom>
          <a:noFill/>
        </p:spPr>
        <p:txBody>
          <a:bodyPr wrap="none" rtlCol="0">
            <a:spAutoFit/>
          </a:bodyPr>
          <a:lstStyle/>
          <a:p>
            <a:pPr algn="l">
              <a:buSzPct val="85000"/>
            </a:pPr>
            <a:r>
              <a:rPr kumimoji="1" lang="en-US" altLang="ja-JP" sz="2800" dirty="0">
                <a:latin typeface="Consolas" panose="020B0609020204030204" pitchFamily="49" charset="0"/>
                <a:ea typeface="UD デジタル 教科書体 NP-R" panose="02020400000000000000" pitchFamily="18" charset="-128"/>
              </a:rPr>
              <a:t>theta = theta - v / l * dt</a:t>
            </a:r>
          </a:p>
          <a:p>
            <a:pPr algn="l">
              <a:buSzPct val="85000"/>
            </a:pPr>
            <a:r>
              <a:rPr lang="en-US" altLang="ja-JP" sz="2800" dirty="0">
                <a:latin typeface="Consolas" panose="020B0609020204030204" pitchFamily="49" charset="0"/>
                <a:ea typeface="UD デジタル 教科書体 NP-R" panose="02020400000000000000" pitchFamily="18" charset="-128"/>
              </a:rPr>
              <a:t>v = v + g * sin(theta) * dt</a:t>
            </a:r>
            <a:endParaRPr kumimoji="1" lang="ja-JP" altLang="en-US" sz="2800" dirty="0">
              <a:latin typeface="Consolas" panose="020B0609020204030204" pitchFamily="49" charset="0"/>
              <a:ea typeface="UD デジタル 教科書体 NP-R" panose="02020400000000000000" pitchFamily="18" charset="-128"/>
            </a:endParaRPr>
          </a:p>
        </p:txBody>
      </p:sp>
    </p:spTree>
    <p:extLst>
      <p:ext uri="{BB962C8B-B14F-4D97-AF65-F5344CB8AC3E}">
        <p14:creationId xmlns:p14="http://schemas.microsoft.com/office/powerpoint/2010/main" val="146730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4FAE3-F8A8-002B-5C56-50FE2A3DB9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B60F74-E59C-2419-62E1-5E821CCEAB12}"/>
              </a:ext>
            </a:extLst>
          </p:cNvPr>
          <p:cNvSpPr>
            <a:spLocks noGrp="1"/>
          </p:cNvSpPr>
          <p:nvPr>
            <p:ph type="title"/>
          </p:nvPr>
        </p:nvSpPr>
        <p:spPr/>
        <p:txBody>
          <a:bodyPr/>
          <a:lstStyle/>
          <a:p>
            <a:r>
              <a:rPr lang="ja-JP" altLang="en-US" dirty="0"/>
              <a:t>測定してみよう</a:t>
            </a:r>
            <a:endParaRPr kumimoji="1" lang="ja-JP" altLang="en-US" dirty="0">
              <a:latin typeface="Century Schoolbook" panose="02040604050505020304" pitchFamily="18" charset="0"/>
            </a:endParaRPr>
          </a:p>
        </p:txBody>
      </p:sp>
      <p:sp>
        <p:nvSpPr>
          <p:cNvPr id="3" name="テキスト ボックス 2">
            <a:extLst>
              <a:ext uri="{FF2B5EF4-FFF2-40B4-BE49-F238E27FC236}">
                <a16:creationId xmlns:a16="http://schemas.microsoft.com/office/drawing/2014/main" id="{7552C201-37A6-733B-B8F4-DC45A0FF01DB}"/>
              </a:ext>
            </a:extLst>
          </p:cNvPr>
          <p:cNvSpPr txBox="1"/>
          <p:nvPr/>
        </p:nvSpPr>
        <p:spPr>
          <a:xfrm>
            <a:off x="826908" y="1976407"/>
            <a:ext cx="7785970" cy="1100301"/>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振り子の周期はおもりの重さとは無関係</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であり、長さ </a:t>
            </a:r>
            <a:r>
              <a:rPr kumimoji="1" lang="en-US" altLang="ja-JP" sz="2800" b="1" i="1" dirty="0">
                <a:latin typeface="Century Schoolbook" panose="02040604050505020304" pitchFamily="18" charset="0"/>
                <a:ea typeface="UD デジタル 教科書体 NP-R" panose="02020400000000000000" pitchFamily="18" charset="-128"/>
              </a:rPr>
              <a:t>l</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によってのみ決まる。</a:t>
            </a: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55361316-8D9A-12C4-40CE-7103D70CAD9A}"/>
                  </a:ext>
                </a:extLst>
              </p:cNvPr>
              <p:cNvSpPr txBox="1"/>
              <p:nvPr/>
            </p:nvSpPr>
            <p:spPr>
              <a:xfrm>
                <a:off x="4394190" y="2812314"/>
                <a:ext cx="1778949" cy="1527662"/>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𝑻</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𝝅</m:t>
                      </m:r>
                      <m:rad>
                        <m:radPr>
                          <m:degHide m:val="on"/>
                          <m:ctrlPr>
                            <a:rPr kumimoji="1" lang="en-US" altLang="ja-JP" sz="2800" b="1" i="1" smtClean="0">
                              <a:latin typeface="Cambria Math" panose="02040503050406030204" pitchFamily="18" charset="0"/>
                              <a:ea typeface="UD デジタル 教科書体 NP-R" panose="02020400000000000000" pitchFamily="18" charset="-128"/>
                            </a:rPr>
                          </m:ctrlPr>
                        </m:radPr>
                        <m:deg/>
                        <m:e>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𝒍</m:t>
                              </m:r>
                            </m:num>
                            <m:den>
                              <m:r>
                                <a:rPr kumimoji="1" lang="en-US" altLang="ja-JP" sz="2800" b="1" i="1" smtClean="0">
                                  <a:latin typeface="Cambria Math" panose="02040503050406030204" pitchFamily="18" charset="0"/>
                                  <a:ea typeface="UD デジタル 教科書体 NP-R" panose="02020400000000000000" pitchFamily="18" charset="-128"/>
                                </a:rPr>
                                <m:t>𝒈</m:t>
                              </m:r>
                            </m:den>
                          </m:f>
                        </m:e>
                      </m:rad>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p:sp>
            <p:nvSpPr>
              <p:cNvPr id="8" name="テキスト ボックス 7">
                <a:extLst>
                  <a:ext uri="{FF2B5EF4-FFF2-40B4-BE49-F238E27FC236}">
                    <a16:creationId xmlns:a16="http://schemas.microsoft.com/office/drawing/2014/main" id="{55361316-8D9A-12C4-40CE-7103D70CAD9A}"/>
                  </a:ext>
                </a:extLst>
              </p:cNvPr>
              <p:cNvSpPr txBox="1">
                <a:spLocks noRot="1" noChangeAspect="1" noMove="1" noResize="1" noEditPoints="1" noAdjustHandles="1" noChangeArrowheads="1" noChangeShapeType="1" noTextEdit="1"/>
              </p:cNvSpPr>
              <p:nvPr/>
            </p:nvSpPr>
            <p:spPr>
              <a:xfrm>
                <a:off x="4394190" y="2812314"/>
                <a:ext cx="1778949" cy="1527662"/>
              </a:xfrm>
              <a:prstGeom prst="rect">
                <a:avLst/>
              </a:prstGeom>
              <a:blipFill>
                <a:blip r:embed="rId2"/>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4D6882AE-03E6-4CF3-3AA7-E1759D40B757}"/>
              </a:ext>
            </a:extLst>
          </p:cNvPr>
          <p:cNvSpPr txBox="1"/>
          <p:nvPr/>
        </p:nvSpPr>
        <p:spPr>
          <a:xfrm>
            <a:off x="826908" y="3431184"/>
            <a:ext cx="3161443" cy="583237"/>
          </a:xfrm>
          <a:prstGeom prst="rect">
            <a:avLst/>
          </a:prstGeom>
          <a:noFill/>
        </p:spPr>
        <p:txBody>
          <a:bodyPr wrap="non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θ</a:t>
            </a:r>
            <a:r>
              <a:rPr lang="ja-JP" altLang="en-US" sz="2800" b="1" dirty="0">
                <a:latin typeface="UD デジタル 教科書体 NP-R" panose="02020400000000000000" pitchFamily="18" charset="-128"/>
                <a:ea typeface="UD デジタル 教科書体 NP-R" panose="02020400000000000000" pitchFamily="18" charset="-128"/>
              </a:rPr>
              <a:t>≒ </a:t>
            </a:r>
            <a:r>
              <a:rPr lang="en-US" altLang="ja-JP" sz="2800" b="1" dirty="0">
                <a:latin typeface="UD デジタル 教科書体 NP-R" panose="02020400000000000000" pitchFamily="18" charset="-128"/>
                <a:ea typeface="UD デジタル 教科書体 NP-R" panose="02020400000000000000" pitchFamily="18" charset="-128"/>
              </a:rPr>
              <a:t>sin θ</a:t>
            </a:r>
            <a:r>
              <a:rPr lang="ja-JP" altLang="en-US" sz="2800" b="1" dirty="0">
                <a:latin typeface="UD デジタル 教科書体 NP-R" panose="02020400000000000000" pitchFamily="18" charset="-128"/>
                <a:ea typeface="UD デジタル 教科書体 NP-R" panose="02020400000000000000" pitchFamily="18" charset="-128"/>
              </a:rPr>
              <a:t> と近似</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F580178B-58F2-F5A9-CDB9-F596F9E88772}"/>
                  </a:ext>
                </a:extLst>
              </p:cNvPr>
              <p:cNvSpPr txBox="1"/>
              <p:nvPr/>
            </p:nvSpPr>
            <p:spPr>
              <a:xfrm>
                <a:off x="2755486" y="4327030"/>
                <a:ext cx="5056355" cy="1894621"/>
              </a:xfrm>
              <a:prstGeom prst="rect">
                <a:avLst/>
              </a:prstGeom>
              <a:noFill/>
            </p:spPr>
            <p:txBody>
              <a:bodyPr wrap="squar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𝑻</m:t>
                      </m:r>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𝟒</m:t>
                      </m:r>
                      <m:rad>
                        <m:radPr>
                          <m:degHide m:val="on"/>
                          <m:ctrlPr>
                            <a:rPr lang="en-US" altLang="ja-JP" sz="2800" b="1" i="1">
                              <a:latin typeface="Cambria Math" panose="02040503050406030204" pitchFamily="18" charset="0"/>
                              <a:ea typeface="UD デジタル 教科書体 NP-R" panose="02020400000000000000" pitchFamily="18" charset="-128"/>
                            </a:rPr>
                          </m:ctrlPr>
                        </m:radPr>
                        <m:deg/>
                        <m:e>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𝒍</m:t>
                              </m:r>
                            </m:num>
                            <m:den>
                              <m:r>
                                <a:rPr lang="en-US" altLang="ja-JP" sz="2800" b="1" i="1">
                                  <a:latin typeface="Cambria Math" panose="02040503050406030204" pitchFamily="18" charset="0"/>
                                  <a:ea typeface="UD デジタル 教科書体 NP-R" panose="02020400000000000000" pitchFamily="18" charset="-128"/>
                                </a:rPr>
                                <m:t>𝒈</m:t>
                              </m:r>
                            </m:den>
                          </m:f>
                        </m:e>
                      </m:rad>
                      <m:nary>
                        <m:naryPr>
                          <m:ctrlPr>
                            <a:rPr kumimoji="1" lang="en-US" altLang="ja-JP" sz="2800" b="1" i="1" smtClean="0">
                              <a:latin typeface="Cambria Math" panose="02040503050406030204" pitchFamily="18" charset="0"/>
                              <a:ea typeface="UD デジタル 教科書体 NP-R" panose="02020400000000000000" pitchFamily="18" charset="-128"/>
                            </a:rPr>
                          </m:ctrlPr>
                        </m:naryPr>
                        <m:sub>
                          <m:r>
                            <m:rPr>
                              <m:brk m:alnAt="23"/>
                            </m:rPr>
                            <a:rPr kumimoji="1" lang="en-US" altLang="ja-JP" sz="2800" b="1" i="1" smtClean="0">
                              <a:latin typeface="Cambria Math" panose="02040503050406030204" pitchFamily="18" charset="0"/>
                              <a:ea typeface="UD デジタル 教科書体 NP-R" panose="02020400000000000000" pitchFamily="18" charset="-128"/>
                            </a:rPr>
                            <m:t>𝟎</m:t>
                          </m:r>
                        </m:sub>
                        <m:sup>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ja-JP" altLang="en-US" sz="2800" b="1" i="1" smtClean="0">
                                  <a:latin typeface="Cambria Math" panose="02040503050406030204" pitchFamily="18" charset="0"/>
                                  <a:ea typeface="UD デジタル 教科書体 NP-R" panose="02020400000000000000" pitchFamily="18" charset="-128"/>
                                </a:rPr>
                                <m:t>𝝅</m:t>
                              </m:r>
                            </m:num>
                            <m:den>
                              <m:r>
                                <a:rPr kumimoji="1" lang="en-US" altLang="ja-JP" sz="2800" b="1" i="1" smtClean="0">
                                  <a:latin typeface="Cambria Math" panose="02040503050406030204" pitchFamily="18" charset="0"/>
                                  <a:ea typeface="UD デジタル 教科書体 NP-R" panose="02020400000000000000" pitchFamily="18" charset="-128"/>
                                </a:rPr>
                                <m:t>𝟐</m:t>
                              </m:r>
                            </m:den>
                          </m:f>
                        </m:sup>
                        <m:e>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r>
                                <a:rPr kumimoji="1" lang="ja-JP" altLang="en-US" sz="2800" b="1" i="1" smtClean="0">
                                  <a:latin typeface="Cambria Math" panose="02040503050406030204" pitchFamily="18" charset="0"/>
                                  <a:ea typeface="UD デジタル 教科書体 NP-R" panose="02020400000000000000" pitchFamily="18" charset="-128"/>
                                </a:rPr>
                                <m:t>𝝋</m:t>
                              </m:r>
                            </m:num>
                            <m:den>
                              <m:rad>
                                <m:radPr>
                                  <m:degHide m:val="on"/>
                                  <m:ctrlPr>
                                    <a:rPr kumimoji="1" lang="en-US" altLang="ja-JP" sz="2800" b="1" i="1" smtClean="0">
                                      <a:latin typeface="Cambria Math" panose="02040503050406030204" pitchFamily="18" charset="0"/>
                                      <a:ea typeface="UD デジタル 教科書体 NP-R" panose="02020400000000000000" pitchFamily="18" charset="-128"/>
                                    </a:rPr>
                                  </m:ctrlPr>
                                </m:radPr>
                                <m:deg/>
                                <m:e>
                                  <m:r>
                                    <a:rPr kumimoji="1" lang="en-US" altLang="ja-JP" sz="2800" b="1" i="1" smtClean="0">
                                      <a:latin typeface="Cambria Math" panose="02040503050406030204" pitchFamily="18" charset="0"/>
                                      <a:ea typeface="UD デジタル 教科書体 NP-R" panose="02020400000000000000" pitchFamily="18" charset="-128"/>
                                    </a:rPr>
                                    <m:t>𝟏</m:t>
                                  </m:r>
                                  <m:r>
                                    <a:rPr kumimoji="1" lang="en-US" altLang="ja-JP" sz="2800" b="1" i="1" smtClean="0">
                                      <a:latin typeface="Cambria Math" panose="02040503050406030204" pitchFamily="18" charset="0"/>
                                      <a:ea typeface="UD デジタル 教科書体 NP-R" panose="02020400000000000000" pitchFamily="18" charset="-128"/>
                                    </a:rPr>
                                    <m:t>−</m:t>
                                  </m:r>
                                  <m:sSup>
                                    <m:sSupPr>
                                      <m:ctrlPr>
                                        <a:rPr kumimoji="1" lang="en-US" altLang="ja-JP" sz="2800" b="1" smtClean="0">
                                          <a:latin typeface="Cambria Math" panose="02040503050406030204" pitchFamily="18" charset="0"/>
                                          <a:ea typeface="UD デジタル 教科書体 NP-R" panose="02020400000000000000" pitchFamily="18" charset="-128"/>
                                        </a:rPr>
                                      </m:ctrlPr>
                                    </m:sSupPr>
                                    <m:e>
                                      <m:r>
                                        <a:rPr kumimoji="1" lang="en-US" altLang="ja-JP" sz="2800" b="1" i="0" smtClean="0">
                                          <a:latin typeface="Cambria Math" panose="02040503050406030204" pitchFamily="18" charset="0"/>
                                          <a:ea typeface="UD デジタル 教科書体 NP-R" panose="02020400000000000000" pitchFamily="18" charset="-128"/>
                                        </a:rPr>
                                        <m:t>𝐬𝐢𝐧</m:t>
                                      </m:r>
                                    </m:e>
                                    <m:sup>
                                      <m:r>
                                        <a:rPr kumimoji="1" lang="en-US" altLang="ja-JP" sz="2800" b="1" i="0" smtClean="0">
                                          <a:latin typeface="Cambria Math" panose="02040503050406030204" pitchFamily="18" charset="0"/>
                                          <a:ea typeface="UD デジタル 教科書体 NP-R" panose="02020400000000000000" pitchFamily="18" charset="-128"/>
                                        </a:rPr>
                                        <m:t>𝟐</m:t>
                                      </m:r>
                                    </m:sup>
                                  </m:sSup>
                                  <m:f>
                                    <m:fPr>
                                      <m:ctrlPr>
                                        <a:rPr kumimoji="1" lang="en-US" altLang="ja-JP" sz="2800" b="1" i="1" smtClean="0">
                                          <a:latin typeface="Cambria Math" panose="02040503050406030204" pitchFamily="18" charset="0"/>
                                          <a:ea typeface="UD デジタル 教科書体 NP-R" panose="02020400000000000000" pitchFamily="18" charset="-128"/>
                                        </a:rPr>
                                      </m:ctrlPr>
                                    </m:fPr>
                                    <m:num>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ja-JP" altLang="en-US" sz="2800" b="1" i="1" smtClean="0">
                                              <a:latin typeface="Cambria Math" panose="02040503050406030204" pitchFamily="18" charset="0"/>
                                              <a:ea typeface="UD デジタル 教科書体 NP-R" panose="02020400000000000000" pitchFamily="18" charset="-128"/>
                                            </a:rPr>
                                            <m:t>𝜽</m:t>
                                          </m:r>
                                        </m:e>
                                        <m:sub>
                                          <m:r>
                                            <a:rPr kumimoji="1" lang="en-US" altLang="ja-JP" sz="2800" b="1" i="1" smtClean="0">
                                              <a:latin typeface="Cambria Math" panose="02040503050406030204" pitchFamily="18" charset="0"/>
                                              <a:ea typeface="UD デジタル 教科書体 NP-R" panose="02020400000000000000" pitchFamily="18" charset="-128"/>
                                            </a:rPr>
                                            <m:t>𝟎</m:t>
                                          </m:r>
                                        </m:sub>
                                      </m:sSub>
                                    </m:num>
                                    <m:den>
                                      <m:r>
                                        <a:rPr kumimoji="1" lang="en-US" altLang="ja-JP" sz="2800" b="1" i="1" smtClean="0">
                                          <a:latin typeface="Cambria Math" panose="02040503050406030204" pitchFamily="18" charset="0"/>
                                          <a:ea typeface="UD デジタル 教科書体 NP-R" panose="02020400000000000000" pitchFamily="18" charset="-128"/>
                                        </a:rPr>
                                        <m:t>𝟐</m:t>
                                      </m:r>
                                    </m:den>
                                  </m:f>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0" smtClean="0">
                                          <a:latin typeface="Cambria Math" panose="02040503050406030204" pitchFamily="18" charset="0"/>
                                          <a:ea typeface="UD デジタル 教科書体 NP-R" panose="02020400000000000000" pitchFamily="18" charset="-128"/>
                                        </a:rPr>
                                        <m:t>𝐬𝐢𝐧</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r>
                                    <a:rPr kumimoji="1" lang="ja-JP" altLang="en-US" sz="2800" b="1" i="1" smtClean="0">
                                      <a:latin typeface="Cambria Math" panose="02040503050406030204" pitchFamily="18" charset="0"/>
                                      <a:ea typeface="UD デジタル 教科書体 NP-R" panose="02020400000000000000" pitchFamily="18" charset="-128"/>
                                    </a:rPr>
                                    <m:t>𝝋</m:t>
                                  </m:r>
                                </m:e>
                              </m:rad>
                            </m:den>
                          </m:f>
                        </m:e>
                      </m:nary>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p:sp>
            <p:nvSpPr>
              <p:cNvPr id="9" name="テキスト ボックス 8">
                <a:extLst>
                  <a:ext uri="{FF2B5EF4-FFF2-40B4-BE49-F238E27FC236}">
                    <a16:creationId xmlns:a16="http://schemas.microsoft.com/office/drawing/2014/main" id="{F580178B-58F2-F5A9-CDB9-F596F9E88772}"/>
                  </a:ext>
                </a:extLst>
              </p:cNvPr>
              <p:cNvSpPr txBox="1">
                <a:spLocks noRot="1" noChangeAspect="1" noMove="1" noResize="1" noEditPoints="1" noAdjustHandles="1" noChangeArrowheads="1" noChangeShapeType="1" noTextEdit="1"/>
              </p:cNvSpPr>
              <p:nvPr/>
            </p:nvSpPr>
            <p:spPr>
              <a:xfrm>
                <a:off x="2755486" y="4327030"/>
                <a:ext cx="5056355" cy="1894621"/>
              </a:xfrm>
              <a:prstGeom prst="rect">
                <a:avLst/>
              </a:prstGeom>
              <a:blipFill>
                <a:blip r:embed="rId3"/>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DC0C5180-7C84-4BF8-9775-B1D7B290FBF3}"/>
              </a:ext>
            </a:extLst>
          </p:cNvPr>
          <p:cNvSpPr txBox="1"/>
          <p:nvPr/>
        </p:nvSpPr>
        <p:spPr>
          <a:xfrm>
            <a:off x="826908" y="4993949"/>
            <a:ext cx="1261884"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厳密解</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a:extLst>
              <a:ext uri="{FF2B5EF4-FFF2-40B4-BE49-F238E27FC236}">
                <a16:creationId xmlns:a16="http://schemas.microsoft.com/office/drawing/2014/main" id="{EF290677-8479-02CF-F7F8-AE095F334219}"/>
              </a:ext>
            </a:extLst>
          </p:cNvPr>
          <p:cNvGraphicFramePr>
            <a:graphicFrameLocks noGrp="1"/>
          </p:cNvGraphicFramePr>
          <p:nvPr>
            <p:extLst>
              <p:ext uri="{D42A27DB-BD31-4B8C-83A1-F6EECF244321}">
                <p14:modId xmlns:p14="http://schemas.microsoft.com/office/powerpoint/2010/main" val="3581734145"/>
              </p:ext>
            </p:extLst>
          </p:nvPr>
        </p:nvGraphicFramePr>
        <p:xfrm>
          <a:off x="8835888" y="1823939"/>
          <a:ext cx="2733260" cy="4572000"/>
        </p:xfrm>
        <a:graphic>
          <a:graphicData uri="http://schemas.openxmlformats.org/drawingml/2006/table">
            <a:tbl>
              <a:tblPr firstRow="1" bandRow="1">
                <a:tableStyleId>{5C22544A-7EE6-4342-B048-85BDC9FD1C3A}</a:tableStyleId>
              </a:tblPr>
              <a:tblGrid>
                <a:gridCol w="1066916">
                  <a:extLst>
                    <a:ext uri="{9D8B030D-6E8A-4147-A177-3AD203B41FA5}">
                      <a16:colId xmlns:a16="http://schemas.microsoft.com/office/drawing/2014/main" val="3957333824"/>
                    </a:ext>
                  </a:extLst>
                </a:gridCol>
                <a:gridCol w="1666344">
                  <a:extLst>
                    <a:ext uri="{9D8B030D-6E8A-4147-A177-3AD203B41FA5}">
                      <a16:colId xmlns:a16="http://schemas.microsoft.com/office/drawing/2014/main" val="3282272517"/>
                    </a:ext>
                  </a:extLst>
                </a:gridCol>
              </a:tblGrid>
              <a:tr h="370840">
                <a:tc>
                  <a:txBody>
                    <a:bodyPr/>
                    <a:lstStyle/>
                    <a:p>
                      <a:pPr algn="ctr"/>
                      <a:r>
                        <a:rPr kumimoji="1" lang="en-US" altLang="ja-JP" sz="2800" dirty="0"/>
                        <a:t>θ</a:t>
                      </a:r>
                      <a:r>
                        <a:rPr kumimoji="1" lang="en-US" altLang="ja-JP" sz="2800" baseline="-25000" dirty="0"/>
                        <a:t>0</a:t>
                      </a:r>
                      <a:endParaRPr kumimoji="1" lang="ja-JP" altLang="en-US" sz="2800" baseline="-25000" dirty="0"/>
                    </a:p>
                  </a:txBody>
                  <a:tcPr anchor="ctr"/>
                </a:tc>
                <a:tc>
                  <a:txBody>
                    <a:bodyPr/>
                    <a:lstStyle/>
                    <a:p>
                      <a:r>
                        <a:rPr kumimoji="1" lang="ja-JP" altLang="en-US" sz="2800" dirty="0"/>
                        <a:t>厳密解</a:t>
                      </a:r>
                      <a:endParaRPr kumimoji="1" lang="en-US" altLang="ja-JP" sz="2800" dirty="0"/>
                    </a:p>
                    <a:p>
                      <a:r>
                        <a:rPr kumimoji="1" lang="en-US" altLang="ja-JP" sz="2800" dirty="0"/>
                        <a:t>÷</a:t>
                      </a:r>
                      <a:r>
                        <a:rPr kumimoji="1" lang="ja-JP" altLang="en-US" sz="2800" dirty="0"/>
                        <a:t>近似解</a:t>
                      </a:r>
                      <a:endParaRPr kumimoji="1" lang="en-US" altLang="ja-JP" sz="2800" dirty="0"/>
                    </a:p>
                  </a:txBody>
                  <a:tcPr/>
                </a:tc>
                <a:extLst>
                  <a:ext uri="{0D108BD9-81ED-4DB2-BD59-A6C34878D82A}">
                    <a16:rowId xmlns:a16="http://schemas.microsoft.com/office/drawing/2014/main" val="3845409406"/>
                  </a:ext>
                </a:extLst>
              </a:tr>
              <a:tr h="370840">
                <a:tc>
                  <a:txBody>
                    <a:bodyPr/>
                    <a:lstStyle/>
                    <a:p>
                      <a:pPr algn="r"/>
                      <a:r>
                        <a:rPr kumimoji="1" lang="en-US" altLang="ja-JP" sz="2800" dirty="0"/>
                        <a:t>5°</a:t>
                      </a:r>
                    </a:p>
                  </a:txBody>
                  <a:tcPr/>
                </a:tc>
                <a:tc>
                  <a:txBody>
                    <a:bodyPr/>
                    <a:lstStyle/>
                    <a:p>
                      <a:pPr algn="r"/>
                      <a:r>
                        <a:rPr kumimoji="1" lang="en-US" altLang="ja-JP" sz="2800" dirty="0"/>
                        <a:t>1.0005</a:t>
                      </a:r>
                      <a:endParaRPr kumimoji="1" lang="ja-JP" altLang="en-US" sz="2800" dirty="0"/>
                    </a:p>
                  </a:txBody>
                  <a:tcPr/>
                </a:tc>
                <a:extLst>
                  <a:ext uri="{0D108BD9-81ED-4DB2-BD59-A6C34878D82A}">
                    <a16:rowId xmlns:a16="http://schemas.microsoft.com/office/drawing/2014/main" val="484838968"/>
                  </a:ext>
                </a:extLst>
              </a:tr>
              <a:tr h="370840">
                <a:tc>
                  <a:txBody>
                    <a:bodyPr/>
                    <a:lstStyle/>
                    <a:p>
                      <a:pPr algn="r"/>
                      <a:r>
                        <a:rPr kumimoji="1" lang="en-US" altLang="ja-JP" sz="2800" dirty="0"/>
                        <a:t>10°</a:t>
                      </a:r>
                      <a:endParaRPr kumimoji="1" lang="ja-JP" altLang="en-US" sz="2800" dirty="0"/>
                    </a:p>
                  </a:txBody>
                  <a:tcPr/>
                </a:tc>
                <a:tc>
                  <a:txBody>
                    <a:bodyPr/>
                    <a:lstStyle/>
                    <a:p>
                      <a:pPr algn="r"/>
                      <a:r>
                        <a:rPr kumimoji="1" lang="en-US" altLang="ja-JP" sz="2800" dirty="0"/>
                        <a:t>1.0019</a:t>
                      </a:r>
                      <a:endParaRPr kumimoji="1" lang="ja-JP" altLang="en-US" sz="2800" dirty="0"/>
                    </a:p>
                  </a:txBody>
                  <a:tcPr/>
                </a:tc>
                <a:extLst>
                  <a:ext uri="{0D108BD9-81ED-4DB2-BD59-A6C34878D82A}">
                    <a16:rowId xmlns:a16="http://schemas.microsoft.com/office/drawing/2014/main" val="576614892"/>
                  </a:ext>
                </a:extLst>
              </a:tr>
              <a:tr h="370840">
                <a:tc>
                  <a:txBody>
                    <a:bodyPr/>
                    <a:lstStyle/>
                    <a:p>
                      <a:pPr algn="r"/>
                      <a:r>
                        <a:rPr kumimoji="1" lang="en-US" altLang="ja-JP" sz="2800" dirty="0"/>
                        <a:t>20°</a:t>
                      </a:r>
                      <a:endParaRPr kumimoji="1" lang="ja-JP" altLang="en-US" sz="2800" dirty="0"/>
                    </a:p>
                  </a:txBody>
                  <a:tcPr/>
                </a:tc>
                <a:tc>
                  <a:txBody>
                    <a:bodyPr/>
                    <a:lstStyle/>
                    <a:p>
                      <a:pPr algn="r"/>
                      <a:r>
                        <a:rPr kumimoji="1" lang="en-US" altLang="ja-JP" sz="2800" dirty="0"/>
                        <a:t>1.0077</a:t>
                      </a:r>
                      <a:endParaRPr kumimoji="1" lang="ja-JP" altLang="en-US" sz="2800" dirty="0"/>
                    </a:p>
                  </a:txBody>
                  <a:tcPr/>
                </a:tc>
                <a:extLst>
                  <a:ext uri="{0D108BD9-81ED-4DB2-BD59-A6C34878D82A}">
                    <a16:rowId xmlns:a16="http://schemas.microsoft.com/office/drawing/2014/main" val="2874465749"/>
                  </a:ext>
                </a:extLst>
              </a:tr>
              <a:tr h="370840">
                <a:tc>
                  <a:txBody>
                    <a:bodyPr/>
                    <a:lstStyle/>
                    <a:p>
                      <a:pPr algn="r"/>
                      <a:r>
                        <a:rPr kumimoji="1" lang="en-US" altLang="ja-JP" sz="2800" dirty="0"/>
                        <a:t>30°</a:t>
                      </a:r>
                      <a:endParaRPr kumimoji="1" lang="ja-JP" altLang="en-US" sz="2800" dirty="0"/>
                    </a:p>
                  </a:txBody>
                  <a:tcPr/>
                </a:tc>
                <a:tc>
                  <a:txBody>
                    <a:bodyPr/>
                    <a:lstStyle/>
                    <a:p>
                      <a:pPr algn="r"/>
                      <a:r>
                        <a:rPr kumimoji="1" lang="en-US" altLang="ja-JP" sz="2800" dirty="0"/>
                        <a:t>1.0174</a:t>
                      </a:r>
                      <a:endParaRPr kumimoji="1" lang="ja-JP" altLang="en-US" sz="2800" dirty="0"/>
                    </a:p>
                  </a:txBody>
                  <a:tcPr/>
                </a:tc>
                <a:extLst>
                  <a:ext uri="{0D108BD9-81ED-4DB2-BD59-A6C34878D82A}">
                    <a16:rowId xmlns:a16="http://schemas.microsoft.com/office/drawing/2014/main" val="2049695616"/>
                  </a:ext>
                </a:extLst>
              </a:tr>
              <a:tr h="370840">
                <a:tc>
                  <a:txBody>
                    <a:bodyPr/>
                    <a:lstStyle/>
                    <a:p>
                      <a:pPr algn="r"/>
                      <a:r>
                        <a:rPr kumimoji="1" lang="en-US" altLang="ja-JP" sz="2800" dirty="0"/>
                        <a:t>45°</a:t>
                      </a:r>
                      <a:endParaRPr kumimoji="1" lang="ja-JP" altLang="en-US" sz="2800" dirty="0"/>
                    </a:p>
                  </a:txBody>
                  <a:tcPr/>
                </a:tc>
                <a:tc>
                  <a:txBody>
                    <a:bodyPr/>
                    <a:lstStyle/>
                    <a:p>
                      <a:pPr algn="r"/>
                      <a:r>
                        <a:rPr kumimoji="1" lang="en-US" altLang="ja-JP" sz="2800" dirty="0"/>
                        <a:t>1.0400</a:t>
                      </a:r>
                      <a:endParaRPr kumimoji="1" lang="ja-JP" altLang="en-US" sz="2800" dirty="0"/>
                    </a:p>
                  </a:txBody>
                  <a:tcPr/>
                </a:tc>
                <a:extLst>
                  <a:ext uri="{0D108BD9-81ED-4DB2-BD59-A6C34878D82A}">
                    <a16:rowId xmlns:a16="http://schemas.microsoft.com/office/drawing/2014/main" val="2250776846"/>
                  </a:ext>
                </a:extLst>
              </a:tr>
              <a:tr h="370840">
                <a:tc>
                  <a:txBody>
                    <a:bodyPr/>
                    <a:lstStyle/>
                    <a:p>
                      <a:pPr algn="r"/>
                      <a:r>
                        <a:rPr kumimoji="1" lang="en-US" altLang="ja-JP" sz="2800" dirty="0"/>
                        <a:t>60°</a:t>
                      </a:r>
                      <a:endParaRPr kumimoji="1" lang="ja-JP" altLang="en-US" sz="2800" dirty="0"/>
                    </a:p>
                  </a:txBody>
                  <a:tcPr/>
                </a:tc>
                <a:tc>
                  <a:txBody>
                    <a:bodyPr/>
                    <a:lstStyle/>
                    <a:p>
                      <a:pPr algn="r"/>
                      <a:r>
                        <a:rPr kumimoji="1" lang="en-US" altLang="ja-JP" sz="2800" dirty="0"/>
                        <a:t>1.0732</a:t>
                      </a:r>
                      <a:endParaRPr kumimoji="1" lang="ja-JP" altLang="en-US" sz="2800" dirty="0"/>
                    </a:p>
                  </a:txBody>
                  <a:tcPr/>
                </a:tc>
                <a:extLst>
                  <a:ext uri="{0D108BD9-81ED-4DB2-BD59-A6C34878D82A}">
                    <a16:rowId xmlns:a16="http://schemas.microsoft.com/office/drawing/2014/main" val="3501799239"/>
                  </a:ext>
                </a:extLst>
              </a:tr>
              <a:tr h="370840">
                <a:tc>
                  <a:txBody>
                    <a:bodyPr/>
                    <a:lstStyle/>
                    <a:p>
                      <a:pPr algn="r"/>
                      <a:r>
                        <a:rPr kumimoji="1" lang="en-US" altLang="ja-JP" sz="2800" dirty="0"/>
                        <a:t>90°</a:t>
                      </a:r>
                      <a:endParaRPr kumimoji="1" lang="ja-JP" altLang="en-US" sz="2800" dirty="0"/>
                    </a:p>
                  </a:txBody>
                  <a:tcPr/>
                </a:tc>
                <a:tc>
                  <a:txBody>
                    <a:bodyPr/>
                    <a:lstStyle/>
                    <a:p>
                      <a:pPr algn="r"/>
                      <a:r>
                        <a:rPr kumimoji="1" lang="en-US" altLang="ja-JP" sz="2800" dirty="0"/>
                        <a:t>1.1803</a:t>
                      </a:r>
                      <a:endParaRPr kumimoji="1" lang="ja-JP" altLang="en-US" sz="2800" dirty="0"/>
                    </a:p>
                  </a:txBody>
                  <a:tcPr/>
                </a:tc>
                <a:extLst>
                  <a:ext uri="{0D108BD9-81ED-4DB2-BD59-A6C34878D82A}">
                    <a16:rowId xmlns:a16="http://schemas.microsoft.com/office/drawing/2014/main" val="1109274212"/>
                  </a:ext>
                </a:extLst>
              </a:tr>
            </a:tbl>
          </a:graphicData>
        </a:graphic>
      </p:graphicFrame>
      <p:sp>
        <p:nvSpPr>
          <p:cNvPr id="18" name="テキスト ボックス 17">
            <a:extLst>
              <a:ext uri="{FF2B5EF4-FFF2-40B4-BE49-F238E27FC236}">
                <a16:creationId xmlns:a16="http://schemas.microsoft.com/office/drawing/2014/main" id="{DD282E23-1F05-CE2F-C3DB-D76290AA42CE}"/>
              </a:ext>
            </a:extLst>
          </p:cNvPr>
          <p:cNvSpPr txBox="1"/>
          <p:nvPr/>
        </p:nvSpPr>
        <p:spPr>
          <a:xfrm>
            <a:off x="3696028" y="6221651"/>
            <a:ext cx="3416320"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近似解より長くなる</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4289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C05967-AABF-2C1D-4FF4-07202103FD8B}"/>
              </a:ext>
            </a:extLst>
          </p:cNvPr>
          <p:cNvSpPr txBox="1"/>
          <p:nvPr/>
        </p:nvSpPr>
        <p:spPr>
          <a:xfrm>
            <a:off x="1416050" y="890908"/>
            <a:ext cx="9359900" cy="5753883"/>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本シミュレータは </a:t>
            </a:r>
            <a:r>
              <a:rPr kumimoji="1" lang="en-US" altLang="ja-JP" sz="2800" b="1" dirty="0">
                <a:latin typeface="UD デジタル 教科書体 NP-R" panose="02020400000000000000" pitchFamily="18" charset="-128"/>
                <a:ea typeface="UD デジタル 教科書体 NP-R" panose="02020400000000000000" pitchFamily="18" charset="-128"/>
              </a:rPr>
              <a:t>1 </a:t>
            </a:r>
            <a:r>
              <a:rPr kumimoji="1" lang="ja-JP" altLang="en-US" sz="2800" b="1" dirty="0">
                <a:latin typeface="UD デジタル 教科書体 NP-R" panose="02020400000000000000" pitchFamily="18" charset="-128"/>
                <a:ea typeface="UD デジタル 教科書体 NP-R" panose="02020400000000000000" pitchFamily="18" charset="-128"/>
              </a:rPr>
              <a:t>マス </a:t>
            </a:r>
            <a:r>
              <a:rPr kumimoji="1" lang="en-US" altLang="ja-JP" sz="2800" b="1" dirty="0">
                <a:latin typeface="UD デジタル 教科書体 NP-R" panose="02020400000000000000" pitchFamily="18" charset="-128"/>
                <a:ea typeface="UD デジタル 教科書体 NP-R" panose="02020400000000000000" pitchFamily="18" charset="-128"/>
              </a:rPr>
              <a:t>1 m </a:t>
            </a:r>
          </a:p>
          <a:p>
            <a:pPr algn="l">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10 </a:t>
            </a:r>
            <a:r>
              <a:rPr kumimoji="1" lang="ja-JP" altLang="en-US" sz="2800" b="1" dirty="0">
                <a:latin typeface="UD デジタル 教科書体 NP-R" panose="02020400000000000000" pitchFamily="18" charset="-128"/>
                <a:ea typeface="UD デジタル 教科書体 NP-R" panose="02020400000000000000" pitchFamily="18" charset="-128"/>
              </a:rPr>
              <a:t>周期にかかる時間をスマホのストップウォッチで計測し、</a:t>
            </a:r>
            <a:r>
              <a:rPr kumimoji="1" lang="en-US" altLang="ja-JP" sz="2800" b="1" dirty="0">
                <a:latin typeface="UD デジタル 教科書体 NP-R" panose="02020400000000000000" pitchFamily="18" charset="-128"/>
                <a:ea typeface="UD デジタル 教科書体 NP-R" panose="02020400000000000000" pitchFamily="18" charset="-128"/>
              </a:rPr>
              <a:t>10</a:t>
            </a:r>
            <a:r>
              <a:rPr lang="ja-JP" altLang="en-US" sz="2800" b="1" dirty="0">
                <a:latin typeface="UD デジタル 教科書体 NP-R" panose="02020400000000000000" pitchFamily="18" charset="-128"/>
                <a:ea typeface="UD デジタル 教科書体 NP-R" panose="02020400000000000000" pitchFamily="18" charset="-128"/>
              </a:rPr>
              <a:t> で割った値と理論値（「近似解の公式」と「厳密解</a:t>
            </a: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近似解の比率」から求める）を比較しなさい</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厳密解は以下のサイトで計算することもできる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ja-JP" altLang="ja-JP" sz="2800" dirty="0">
                <a:hlinkClick r:id="rId2"/>
              </a:rPr>
              <a:t>振り子の周期 - 高精度計算サイト</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ストップウォッチの結果とほぼ一致する</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8332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EAB2E-E7A1-6AE6-3D8B-076C02237F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E60885-000E-FD1E-5D67-5096C0099EA3}"/>
              </a:ext>
            </a:extLst>
          </p:cNvPr>
          <p:cNvSpPr>
            <a:spLocks noGrp="1"/>
          </p:cNvSpPr>
          <p:nvPr>
            <p:ph type="title"/>
          </p:nvPr>
        </p:nvSpPr>
        <p:spPr/>
        <p:txBody>
          <a:bodyPr/>
          <a:lstStyle/>
          <a:p>
            <a:r>
              <a:rPr lang="ja-JP" altLang="en-US" dirty="0"/>
              <a:t>考えてみよう</a:t>
            </a:r>
            <a:endParaRPr kumimoji="1" lang="ja-JP" altLang="en-US" dirty="0"/>
          </a:p>
        </p:txBody>
      </p:sp>
      <p:sp>
        <p:nvSpPr>
          <p:cNvPr id="3" name="テキスト ボックス 2">
            <a:extLst>
              <a:ext uri="{FF2B5EF4-FFF2-40B4-BE49-F238E27FC236}">
                <a16:creationId xmlns:a16="http://schemas.microsoft.com/office/drawing/2014/main" id="{B85ED9A7-8F88-8311-D543-7B63F25CD4F4}"/>
              </a:ext>
            </a:extLst>
          </p:cNvPr>
          <p:cNvSpPr txBox="1"/>
          <p:nvPr/>
        </p:nvSpPr>
        <p:spPr>
          <a:xfrm>
            <a:off x="1481844" y="1750885"/>
            <a:ext cx="9520555" cy="1100301"/>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初期角度 </a:t>
            </a:r>
            <a:r>
              <a:rPr kumimoji="1" lang="en-US" altLang="ja-JP" sz="2800" b="1" dirty="0">
                <a:latin typeface="UD デジタル 教科書体 NP-R" panose="02020400000000000000" pitchFamily="18" charset="-128"/>
                <a:ea typeface="UD デジタル 教科書体 NP-R" panose="02020400000000000000" pitchFamily="18" charset="-128"/>
              </a:rPr>
              <a:t>90°</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振り子が頂上まで振れるために初速はどのくらい必要？</a:t>
            </a:r>
          </a:p>
        </p:txBody>
      </p:sp>
      <p:sp>
        <p:nvSpPr>
          <p:cNvPr id="10" name="テキスト ボックス 9">
            <a:extLst>
              <a:ext uri="{FF2B5EF4-FFF2-40B4-BE49-F238E27FC236}">
                <a16:creationId xmlns:a16="http://schemas.microsoft.com/office/drawing/2014/main" id="{B7C4AC74-DB0C-0B13-D148-46DA2657C204}"/>
              </a:ext>
            </a:extLst>
          </p:cNvPr>
          <p:cNvSpPr txBox="1"/>
          <p:nvPr/>
        </p:nvSpPr>
        <p:spPr>
          <a:xfrm>
            <a:off x="1429592" y="3429000"/>
            <a:ext cx="6091732" cy="2134430"/>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設定値</a:t>
            </a:r>
            <a:r>
              <a:rPr kumimoji="1" lang="en-US" altLang="ja-JP" sz="2800" b="1" dirty="0">
                <a:latin typeface="UD デジタル 教科書体 NP-R" panose="02020400000000000000" pitchFamily="18" charset="-128"/>
                <a:ea typeface="UD デジタル 教科書体 NP-R" panose="02020400000000000000" pitchFamily="18" charset="-128"/>
              </a:rPr>
              <a:t>)</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長さ　</a:t>
            </a:r>
            <a:r>
              <a:rPr lang="en-US" altLang="ja-JP" sz="2800" b="1" dirty="0">
                <a:latin typeface="UD デジタル 教科書体 NP-R" panose="02020400000000000000" pitchFamily="18" charset="-128"/>
                <a:ea typeface="UD デジタル 教科書体 NP-R" panose="02020400000000000000" pitchFamily="18" charset="-128"/>
              </a:rPr>
              <a:t>1.5 m</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初期角度　</a:t>
            </a:r>
            <a:r>
              <a:rPr kumimoji="1" lang="en-US" altLang="ja-JP" sz="2800" b="1" dirty="0">
                <a:latin typeface="UD デジタル 教科書体 NP-R" panose="02020400000000000000" pitchFamily="18" charset="-128"/>
                <a:ea typeface="UD デジタル 教科書体 NP-R" panose="02020400000000000000" pitchFamily="18" charset="-128"/>
              </a:rPr>
              <a:t>90 </a:t>
            </a:r>
            <a:r>
              <a:rPr kumimoji="1" lang="ja-JP" altLang="en-US" sz="2800" b="1" dirty="0">
                <a:latin typeface="UD デジタル 教科書体 NP-R" panose="02020400000000000000" pitchFamily="18" charset="-128"/>
                <a:ea typeface="UD デジタル 教科書体 NP-R" panose="02020400000000000000" pitchFamily="18" charset="-128"/>
              </a:rPr>
              <a:t>度</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初速　</a:t>
            </a: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ここを変えて試行錯誤する）</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6495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955F6-EC68-6424-099A-95A1F3E24A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3903BE-18E3-C449-7887-124BB16FB056}"/>
              </a:ext>
            </a:extLst>
          </p:cNvPr>
          <p:cNvSpPr>
            <a:spLocks noGrp="1"/>
          </p:cNvSpPr>
          <p:nvPr>
            <p:ph type="title"/>
          </p:nvPr>
        </p:nvSpPr>
        <p:spPr/>
        <p:txBody>
          <a:bodyPr/>
          <a:lstStyle/>
          <a:p>
            <a:r>
              <a:rPr lang="ja-JP" altLang="en-US" dirty="0"/>
              <a:t>理論から答えを導出</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BCC7AB2-56FC-7CFA-374A-8B80A56C59D9}"/>
                  </a:ext>
                </a:extLst>
              </p:cNvPr>
              <p:cNvSpPr txBox="1"/>
              <p:nvPr/>
            </p:nvSpPr>
            <p:spPr>
              <a:xfrm>
                <a:off x="2781691" y="4193655"/>
                <a:ext cx="1742207" cy="626197"/>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𝒗</m:t>
                      </m:r>
                      <m:r>
                        <a:rPr kumimoji="1" lang="en-US" altLang="ja-JP" sz="2800" b="1" i="1" smtClean="0">
                          <a:latin typeface="Cambria Math" panose="02040503050406030204" pitchFamily="18" charset="0"/>
                          <a:ea typeface="UD デジタル 教科書体 NP-R" panose="02020400000000000000" pitchFamily="18" charset="-128"/>
                        </a:rPr>
                        <m:t>=</m:t>
                      </m:r>
                      <m:rad>
                        <m:radPr>
                          <m:degHide m:val="on"/>
                          <m:ctrlPr>
                            <a:rPr kumimoji="1" lang="en-US" altLang="ja-JP" sz="2800" b="1" i="1" smtClean="0">
                              <a:latin typeface="Cambria Math" panose="02040503050406030204" pitchFamily="18" charset="0"/>
                              <a:ea typeface="UD デジタル 教科書体 NP-R" panose="02020400000000000000" pitchFamily="18" charset="-128"/>
                            </a:rPr>
                          </m:ctrlPr>
                        </m:radPr>
                        <m:deg/>
                        <m:e>
                          <m:r>
                            <a:rPr kumimoji="1" lang="en-US" altLang="ja-JP" sz="2800" b="1" i="1" smtClean="0">
                              <a:latin typeface="Cambria Math" panose="02040503050406030204" pitchFamily="18" charset="0"/>
                              <a:ea typeface="UD デジタル 教科書体 NP-R" panose="02020400000000000000" pitchFamily="18" charset="-128"/>
                            </a:rPr>
                            <m:t>𝟐</m:t>
                          </m:r>
                          <m:r>
                            <a:rPr kumimoji="1" lang="en-US" altLang="ja-JP" sz="2800" b="1" i="1" smtClean="0">
                              <a:latin typeface="Cambria Math" panose="02040503050406030204" pitchFamily="18" charset="0"/>
                              <a:ea typeface="UD デジタル 教科書体 NP-R" panose="02020400000000000000" pitchFamily="18" charset="-128"/>
                            </a:rPr>
                            <m:t>𝒈𝒉</m:t>
                          </m:r>
                        </m:e>
                      </m:rad>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8BCC7AB2-56FC-7CFA-374A-8B80A56C59D9}"/>
                  </a:ext>
                </a:extLst>
              </p:cNvPr>
              <p:cNvSpPr txBox="1">
                <a:spLocks noRot="1" noChangeAspect="1" noMove="1" noResize="1" noEditPoints="1" noAdjustHandles="1" noChangeArrowheads="1" noChangeShapeType="1" noTextEdit="1"/>
              </p:cNvSpPr>
              <p:nvPr/>
            </p:nvSpPr>
            <p:spPr>
              <a:xfrm>
                <a:off x="2781691" y="4193655"/>
                <a:ext cx="1742207" cy="626197"/>
              </a:xfrm>
              <a:prstGeom prst="rect">
                <a:avLst/>
              </a:prstGeom>
              <a:blipFill>
                <a:blip r:embed="rId2"/>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BC20D8FD-8881-835C-E6EF-62E6174BF7A5}"/>
              </a:ext>
            </a:extLst>
          </p:cNvPr>
          <p:cNvSpPr txBox="1"/>
          <p:nvPr/>
        </p:nvSpPr>
        <p:spPr>
          <a:xfrm>
            <a:off x="1429592" y="5331077"/>
            <a:ext cx="6529352" cy="583237"/>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g = 9.8, h = 1.5 </a:t>
            </a:r>
            <a:r>
              <a:rPr kumimoji="1" lang="ja-JP" altLang="en-US" sz="2800" b="1" dirty="0">
                <a:latin typeface="UD デジタル 教科書体 NP-R" panose="02020400000000000000" pitchFamily="18" charset="-128"/>
                <a:ea typeface="UD デジタル 教科書体 NP-R" panose="02020400000000000000" pitchFamily="18" charset="-128"/>
              </a:rPr>
              <a:t>を代入して </a:t>
            </a:r>
            <a:r>
              <a:rPr kumimoji="1" lang="en-US" altLang="ja-JP" sz="2800" b="1" dirty="0">
                <a:latin typeface="UD デジタル 教科書体 NP-R" panose="02020400000000000000" pitchFamily="18" charset="-128"/>
                <a:ea typeface="UD デジタル 教科書体 NP-R" panose="02020400000000000000" pitchFamily="18" charset="-128"/>
              </a:rPr>
              <a:t>v = 5.42</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D89C1DD2-D098-FFE4-AD32-BDB741B483C8}"/>
                  </a:ext>
                </a:extLst>
              </p:cNvPr>
              <p:cNvSpPr txBox="1"/>
              <p:nvPr/>
            </p:nvSpPr>
            <p:spPr>
              <a:xfrm>
                <a:off x="1416051" y="1751536"/>
                <a:ext cx="6542894" cy="2344424"/>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位置エネルギー：</a:t>
                </a:r>
                <a14:m>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𝒎𝒈𝒉</m:t>
                    </m:r>
                  </m:oMath>
                </a14:m>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運動エネルギー：</a:t>
                </a:r>
                <a14:m>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1</m:t>
                        </m:r>
                      </m:num>
                      <m:den>
                        <m:r>
                          <a:rPr kumimoji="1" lang="en-US" altLang="ja-JP" sz="2800" b="1" i="1" smtClean="0">
                            <a:latin typeface="Cambria Math" panose="02040503050406030204" pitchFamily="18" charset="0"/>
                            <a:ea typeface="UD デジタル 教科書体 NP-R" panose="02020400000000000000" pitchFamily="18" charset="-128"/>
                          </a:rPr>
                          <m:t> 2 </m:t>
                        </m:r>
                      </m:den>
                    </m:f>
                    <m:r>
                      <a:rPr kumimoji="1" lang="en-US" altLang="ja-JP" sz="2800" b="1" i="1" smtClean="0">
                        <a:latin typeface="Cambria Math" panose="02040503050406030204" pitchFamily="18" charset="0"/>
                        <a:ea typeface="UD デジタル 教科書体 NP-R" panose="02020400000000000000" pitchFamily="18" charset="-128"/>
                      </a:rPr>
                      <m:t>𝒎</m:t>
                    </m:r>
                    <m:sSup>
                      <m:sSupPr>
                        <m:ctrlPr>
                          <a:rPr kumimoji="1" lang="en-US" altLang="ja-JP" sz="2800" b="1" i="1" smtClean="0">
                            <a:latin typeface="Cambria Math" panose="02040503050406030204" pitchFamily="18" charset="0"/>
                            <a:ea typeface="UD デジタル 教科書体 NP-R" panose="02020400000000000000" pitchFamily="18" charset="-128"/>
                          </a:rPr>
                        </m:ctrlPr>
                      </m:sSupPr>
                      <m:e>
                        <m:r>
                          <a:rPr kumimoji="1" lang="en-US" altLang="ja-JP" sz="2800" b="1" i="1" smtClean="0">
                            <a:latin typeface="Cambria Math" panose="02040503050406030204" pitchFamily="18" charset="0"/>
                            <a:ea typeface="UD デジタル 教科書体 NP-R" panose="02020400000000000000" pitchFamily="18" charset="-128"/>
                          </a:rPr>
                          <m:t>𝒗</m:t>
                        </m:r>
                      </m:e>
                      <m:sup>
                        <m:r>
                          <a:rPr kumimoji="1" lang="en-US" altLang="ja-JP" sz="2800" b="1" i="1" smtClean="0">
                            <a:latin typeface="Cambria Math" panose="02040503050406030204" pitchFamily="18" charset="0"/>
                            <a:ea typeface="UD デジタル 教科書体 NP-R" panose="02020400000000000000" pitchFamily="18" charset="-128"/>
                          </a:rPr>
                          <m:t>𝟐</m:t>
                        </m:r>
                      </m:sup>
                    </m:sSup>
                  </m:oMath>
                </a14:m>
                <a:r>
                  <a:rPr kumimoji="1" lang="ja-JP" altLang="en-US" sz="2800" b="1" dirty="0">
                    <a:latin typeface="UD デジタル 教科書体 NP-R" panose="02020400000000000000" pitchFamily="18" charset="-128"/>
                    <a:ea typeface="UD デジタル 教科書体 NP-R" panose="02020400000000000000" pitchFamily="18" charset="-128"/>
                  </a:rPr>
                  <a:t> </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等しいと</a:t>
                </a:r>
                <a:r>
                  <a:rPr lang="ja-JP" altLang="en-US" sz="2800" b="1" dirty="0">
                    <a:latin typeface="UD デジタル 教科書体 NP-R" panose="02020400000000000000" pitchFamily="18" charset="-128"/>
                    <a:ea typeface="UD デジタル 教科書体 NP-R" panose="02020400000000000000" pitchFamily="18" charset="-128"/>
                  </a:rPr>
                  <a:t>置いて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𝒗</m:t>
                    </m:r>
                    <m:r>
                      <a:rPr lang="en-US" altLang="ja-JP" sz="2800" b="1" i="1">
                        <a:latin typeface="Cambria Math" panose="02040503050406030204" pitchFamily="18" charset="0"/>
                        <a:ea typeface="UD デジタル 教科書体 NP-R" panose="02020400000000000000" pitchFamily="18" charset="-128"/>
                      </a:rPr>
                      <m:t>=</m:t>
                    </m:r>
                  </m:oMath>
                </a14:m>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の形に変形すると</a:t>
                </a:r>
              </a:p>
            </p:txBody>
          </p:sp>
        </mc:Choice>
        <mc:Fallback xmlns="">
          <p:sp>
            <p:nvSpPr>
              <p:cNvPr id="10" name="テキスト ボックス 9">
                <a:extLst>
                  <a:ext uri="{FF2B5EF4-FFF2-40B4-BE49-F238E27FC236}">
                    <a16:creationId xmlns:a16="http://schemas.microsoft.com/office/drawing/2014/main" id="{D89C1DD2-D098-FFE4-AD32-BDB741B483C8}"/>
                  </a:ext>
                </a:extLst>
              </p:cNvPr>
              <p:cNvSpPr txBox="1">
                <a:spLocks noRot="1" noChangeAspect="1" noMove="1" noResize="1" noEditPoints="1" noAdjustHandles="1" noChangeArrowheads="1" noChangeShapeType="1" noTextEdit="1"/>
              </p:cNvSpPr>
              <p:nvPr/>
            </p:nvSpPr>
            <p:spPr>
              <a:xfrm>
                <a:off x="1416051" y="1751536"/>
                <a:ext cx="6542894" cy="2344424"/>
              </a:xfrm>
              <a:prstGeom prst="rect">
                <a:avLst/>
              </a:prstGeom>
              <a:blipFill>
                <a:blip r:embed="rId3"/>
                <a:stretch>
                  <a:fillRect l="-1862" b="-6494"/>
                </a:stretch>
              </a:blipFill>
            </p:spPr>
            <p:txBody>
              <a:bodyPr/>
              <a:lstStyle/>
              <a:p>
                <a:r>
                  <a:rPr lang="ja-JP" altLang="en-US">
                    <a:noFill/>
                  </a:rPr>
                  <a:t> </a:t>
                </a:r>
              </a:p>
            </p:txBody>
          </p:sp>
        </mc:Fallback>
      </mc:AlternateContent>
      <p:grpSp>
        <p:nvGrpSpPr>
          <p:cNvPr id="11" name="グループ化 10">
            <a:extLst>
              <a:ext uri="{FF2B5EF4-FFF2-40B4-BE49-F238E27FC236}">
                <a16:creationId xmlns:a16="http://schemas.microsoft.com/office/drawing/2014/main" id="{9728D7C6-E959-8B7B-F965-BE637FA831CD}"/>
              </a:ext>
            </a:extLst>
          </p:cNvPr>
          <p:cNvGrpSpPr/>
          <p:nvPr/>
        </p:nvGrpSpPr>
        <p:grpSpPr>
          <a:xfrm>
            <a:off x="8539206" y="4515717"/>
            <a:ext cx="2055698" cy="512956"/>
            <a:chOff x="9233208" y="3405517"/>
            <a:chExt cx="2055698" cy="512956"/>
          </a:xfrm>
        </p:grpSpPr>
        <p:sp>
          <p:nvSpPr>
            <p:cNvPr id="3" name="正方形/長方形 2">
              <a:extLst>
                <a:ext uri="{FF2B5EF4-FFF2-40B4-BE49-F238E27FC236}">
                  <a16:creationId xmlns:a16="http://schemas.microsoft.com/office/drawing/2014/main" id="{40A681D1-00D1-E890-D0A2-B2D3412F4EBD}"/>
                </a:ext>
              </a:extLst>
            </p:cNvPr>
            <p:cNvSpPr/>
            <p:nvPr/>
          </p:nvSpPr>
          <p:spPr>
            <a:xfrm>
              <a:off x="9233208" y="3614339"/>
              <a:ext cx="1542741" cy="953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3AC0427-EE46-2BC7-9D6C-990EE19129E3}"/>
                </a:ext>
              </a:extLst>
            </p:cNvPr>
            <p:cNvSpPr/>
            <p:nvPr/>
          </p:nvSpPr>
          <p:spPr>
            <a:xfrm>
              <a:off x="10775950" y="3405517"/>
              <a:ext cx="512956" cy="5129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6B9EDF96-4090-F2B6-0257-A2910660CD8B}"/>
              </a:ext>
            </a:extLst>
          </p:cNvPr>
          <p:cNvGrpSpPr/>
          <p:nvPr/>
        </p:nvGrpSpPr>
        <p:grpSpPr>
          <a:xfrm rot="16200000">
            <a:off x="7467175" y="3440212"/>
            <a:ext cx="2055698" cy="512956"/>
            <a:chOff x="9385608" y="3557917"/>
            <a:chExt cx="2055698" cy="512956"/>
          </a:xfrm>
        </p:grpSpPr>
        <p:sp>
          <p:nvSpPr>
            <p:cNvPr id="6" name="正方形/長方形 5">
              <a:extLst>
                <a:ext uri="{FF2B5EF4-FFF2-40B4-BE49-F238E27FC236}">
                  <a16:creationId xmlns:a16="http://schemas.microsoft.com/office/drawing/2014/main" id="{945710D9-B612-2D49-9C63-B96142117D96}"/>
                </a:ext>
              </a:extLst>
            </p:cNvPr>
            <p:cNvSpPr/>
            <p:nvPr/>
          </p:nvSpPr>
          <p:spPr>
            <a:xfrm>
              <a:off x="9385608" y="3766739"/>
              <a:ext cx="1542741" cy="953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9EA08C7-2531-49CC-7813-92384EBD5D1F}"/>
                </a:ext>
              </a:extLst>
            </p:cNvPr>
            <p:cNvSpPr/>
            <p:nvPr/>
          </p:nvSpPr>
          <p:spPr>
            <a:xfrm>
              <a:off x="10928350" y="3557917"/>
              <a:ext cx="512956" cy="5129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矢印コネクタ 12">
            <a:extLst>
              <a:ext uri="{FF2B5EF4-FFF2-40B4-BE49-F238E27FC236}">
                <a16:creationId xmlns:a16="http://schemas.microsoft.com/office/drawing/2014/main" id="{490506B4-B2D0-768E-C53B-2DB664429533}"/>
              </a:ext>
            </a:extLst>
          </p:cNvPr>
          <p:cNvCxnSpPr>
            <a:cxnSpLocks/>
          </p:cNvCxnSpPr>
          <p:nvPr/>
        </p:nvCxnSpPr>
        <p:spPr>
          <a:xfrm>
            <a:off x="10334863" y="2925319"/>
            <a:ext cx="1" cy="183896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CA30B06-90B4-CCAC-99FD-914A6736FDB9}"/>
              </a:ext>
            </a:extLst>
          </p:cNvPr>
          <p:cNvCxnSpPr>
            <a:stCxn id="7" idx="4"/>
          </p:cNvCxnSpPr>
          <p:nvPr/>
        </p:nvCxnSpPr>
        <p:spPr>
          <a:xfrm>
            <a:off x="8751502" y="2925319"/>
            <a:ext cx="195366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BFAAAF8-BCA5-4A25-3098-AE002C0C9216}"/>
              </a:ext>
            </a:extLst>
          </p:cNvPr>
          <p:cNvSpPr txBox="1"/>
          <p:nvPr/>
        </p:nvSpPr>
        <p:spPr>
          <a:xfrm>
            <a:off x="10446995" y="3505508"/>
            <a:ext cx="397866" cy="583237"/>
          </a:xfrm>
          <a:prstGeom prst="rect">
            <a:avLst/>
          </a:prstGeom>
          <a:noFill/>
        </p:spPr>
        <p:txBody>
          <a:bodyPr wrap="none"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h</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5281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A3210-4720-0599-E8DC-73A43F61BB9B}"/>
              </a:ext>
            </a:extLst>
          </p:cNvPr>
          <p:cNvSpPr>
            <a:spLocks noGrp="1"/>
          </p:cNvSpPr>
          <p:nvPr>
            <p:ph type="title"/>
          </p:nvPr>
        </p:nvSpPr>
        <p:spPr/>
        <p:txBody>
          <a:bodyPr/>
          <a:lstStyle/>
          <a:p>
            <a:r>
              <a:rPr kumimoji="1" lang="ja-JP" altLang="en-US" dirty="0"/>
              <a:t>今から学ぶ方程式</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AD6DB62-9045-6752-665C-E0F4F886A498}"/>
                  </a:ext>
                </a:extLst>
              </p:cNvPr>
              <p:cNvSpPr txBox="1"/>
              <p:nvPr/>
            </p:nvSpPr>
            <p:spPr>
              <a:xfrm>
                <a:off x="1413557" y="1861069"/>
                <a:ext cx="5689827" cy="1097160"/>
              </a:xfrm>
              <a:prstGeom prst="rect">
                <a:avLst/>
              </a:prstGeom>
              <a:noFill/>
            </p:spPr>
            <p:txBody>
              <a:bodyPr wrap="none" rtlCol="0">
                <a:spAutoFit/>
              </a:bodyPr>
              <a:lstStyle/>
              <a:p>
                <a:pPr>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これまで</a:t>
                </a:r>
                <a:r>
                  <a:rPr lang="ja-JP" altLang="en-US" sz="2800" b="1" dirty="0">
                    <a:latin typeface="UD デジタル 教科書体 NP-R" panose="02020400000000000000" pitchFamily="18" charset="-128"/>
                    <a:ea typeface="UD デジタル 教科書体 NP-R" panose="02020400000000000000" pitchFamily="18" charset="-128"/>
                  </a:rPr>
                  <a:t>：位置</a:t>
                </a:r>
                <a:r>
                  <a:rPr kumimoji="1" lang="ja-JP" altLang="en-US" sz="2800" b="1" dirty="0">
                    <a:latin typeface="UD デジタル 教科書体 NP-R" panose="02020400000000000000" pitchFamily="18" charset="-128"/>
                    <a:ea typeface="UD デジタル 教科書体 NP-R" panose="02020400000000000000" pitchFamily="18" charset="-128"/>
                  </a:rPr>
                  <a:t>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oMath>
                </a14:m>
                <a:r>
                  <a:rPr kumimoji="1" lang="ja-JP" altLang="en-US" sz="2800" b="1" dirty="0">
                    <a:latin typeface="UD デジタル 教科書体 NP-R" panose="02020400000000000000" pitchFamily="18" charset="-128"/>
                    <a:ea typeface="UD デジタル 教科書体 NP-R" panose="02020400000000000000" pitchFamily="18" charset="-128"/>
                  </a:rPr>
                  <a:t> 　速度 </a:t>
                </a:r>
                <a14:m>
                  <m:oMath xmlns:m="http://schemas.openxmlformats.org/officeDocument/2006/math">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0" smtClean="0">
                            <a:latin typeface="Cambria Math" panose="02040503050406030204" pitchFamily="18" charset="0"/>
                            <a:ea typeface="UD デジタル 教科書体 NP-R" panose="02020400000000000000" pitchFamily="18" charset="-128"/>
                          </a:rPr>
                          <m:t>𝒗</m:t>
                        </m:r>
                      </m:e>
                      <m:sub>
                        <m:r>
                          <a:rPr lang="en-US" altLang="ja-JP" sz="2800" b="1" i="0" smtClean="0">
                            <a:latin typeface="Cambria Math" panose="02040503050406030204" pitchFamily="18" charset="0"/>
                            <a:ea typeface="UD デジタル 教科書体 NP-R" panose="02020400000000000000" pitchFamily="18" charset="-128"/>
                          </a:rPr>
                          <m:t>𝒙</m:t>
                        </m:r>
                      </m:sub>
                    </m:sSub>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oMath>
                </a14:m>
                <a:r>
                  <a:rPr kumimoji="1" lang="ja-JP" altLang="en-US" sz="2800" b="1" dirty="0">
                    <a:latin typeface="UD デジタル 教科書体 NP-R" panose="02020400000000000000" pitchFamily="18" charset="-128"/>
                    <a:ea typeface="UD デジタル 教科書体 NP-R" panose="02020400000000000000" pitchFamily="18" charset="-128"/>
                  </a:rPr>
                  <a:t> </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時刻 </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oMath>
                </a14:m>
                <a:r>
                  <a:rPr kumimoji="1" lang="ja-JP" altLang="en-US" sz="2800" b="1" dirty="0">
                    <a:latin typeface="UD デジタル 教科書体 NP-R" panose="02020400000000000000" pitchFamily="18" charset="-128"/>
                    <a:ea typeface="UD デジタル 教科書体 NP-R" panose="02020400000000000000" pitchFamily="18" charset="-128"/>
                  </a:rPr>
                  <a:t> だけの関数</a:t>
                </a:r>
              </a:p>
            </p:txBody>
          </p:sp>
        </mc:Choice>
        <mc:Fallback xmlns="">
          <p:sp>
            <p:nvSpPr>
              <p:cNvPr id="3" name="テキスト ボックス 2">
                <a:extLst>
                  <a:ext uri="{FF2B5EF4-FFF2-40B4-BE49-F238E27FC236}">
                    <a16:creationId xmlns:a16="http://schemas.microsoft.com/office/drawing/2014/main" id="{2AD6DB62-9045-6752-665C-E0F4F886A498}"/>
                  </a:ext>
                </a:extLst>
              </p:cNvPr>
              <p:cNvSpPr txBox="1">
                <a:spLocks noRot="1" noChangeAspect="1" noMove="1" noResize="1" noEditPoints="1" noAdjustHandles="1" noChangeArrowheads="1" noChangeShapeType="1" noTextEdit="1"/>
              </p:cNvSpPr>
              <p:nvPr/>
            </p:nvSpPr>
            <p:spPr>
              <a:xfrm>
                <a:off x="1413557" y="1861069"/>
                <a:ext cx="5689827" cy="1097160"/>
              </a:xfrm>
              <a:prstGeom prst="rect">
                <a:avLst/>
              </a:prstGeom>
              <a:blipFill>
                <a:blip r:embed="rId2"/>
                <a:stretch>
                  <a:fillRect l="-2251"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78C45DC-B9A0-526D-420D-88162A3EF551}"/>
                  </a:ext>
                </a:extLst>
              </p:cNvPr>
              <p:cNvSpPr txBox="1"/>
              <p:nvPr/>
            </p:nvSpPr>
            <p:spPr>
              <a:xfrm>
                <a:off x="1429592" y="3954215"/>
                <a:ext cx="5251759" cy="1097160"/>
              </a:xfrm>
              <a:prstGeom prst="rect">
                <a:avLst/>
              </a:prstGeom>
              <a:noFill/>
            </p:spPr>
            <p:txBody>
              <a:bodyPr wrap="none" rtlCol="0">
                <a:spAutoFit/>
              </a:bodyPr>
              <a:lstStyle/>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今から：変位 </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oMath>
                </a14:m>
                <a:r>
                  <a:rPr lang="ja-JP" altLang="en-US" sz="2800" b="1" dirty="0">
                    <a:latin typeface="UD デジタル 教科書体 NP-R" panose="02020400000000000000" pitchFamily="18" charset="-128"/>
                    <a:ea typeface="UD デジタル 教科書体 NP-R" panose="02020400000000000000" pitchFamily="18" charset="-128"/>
                  </a:rPr>
                  <a:t> </a:t>
                </a:r>
                <a:endParaRPr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時刻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 </m:t>
                    </m:r>
                  </m:oMath>
                </a14:m>
                <a:r>
                  <a:rPr lang="ja-JP" altLang="en-US" sz="2800" b="1" dirty="0">
                    <a:latin typeface="UD デジタル 教科書体 NP-R" panose="02020400000000000000" pitchFamily="18" charset="-128"/>
                    <a:ea typeface="UD デジタル 教科書体 NP-R" panose="02020400000000000000" pitchFamily="18" charset="-128"/>
                  </a:rPr>
                  <a:t>と場所 </a:t>
                </a: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oMath>
                </a14:m>
                <a:r>
                  <a:rPr lang="ja-JP" altLang="en-US" sz="2800" b="1" dirty="0">
                    <a:latin typeface="UD デジタル 教科書体 NP-R" panose="02020400000000000000" pitchFamily="18" charset="-128"/>
                    <a:ea typeface="UD デジタル 教科書体 NP-R" panose="02020400000000000000" pitchFamily="18" charset="-128"/>
                  </a:rPr>
                  <a:t> の関数</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E78C45DC-B9A0-526D-420D-88162A3EF551}"/>
                  </a:ext>
                </a:extLst>
              </p:cNvPr>
              <p:cNvSpPr txBox="1">
                <a:spLocks noRot="1" noChangeAspect="1" noMove="1" noResize="1" noEditPoints="1" noAdjustHandles="1" noChangeArrowheads="1" noChangeShapeType="1" noTextEdit="1"/>
              </p:cNvSpPr>
              <p:nvPr/>
            </p:nvSpPr>
            <p:spPr>
              <a:xfrm>
                <a:off x="1429592" y="3954215"/>
                <a:ext cx="5251759" cy="1097160"/>
              </a:xfrm>
              <a:prstGeom prst="rect">
                <a:avLst/>
              </a:prstGeom>
              <a:blipFill>
                <a:blip r:embed="rId3"/>
                <a:stretch>
                  <a:fillRect l="-2439" t="-556" r="-1742" b="-15000"/>
                </a:stretch>
              </a:blipFill>
            </p:spPr>
            <p:txBody>
              <a:bodyPr/>
              <a:lstStyle/>
              <a:p>
                <a:r>
                  <a:rPr lang="ja-JP" altLang="en-US">
                    <a:noFill/>
                  </a:rPr>
                  <a:t> </a:t>
                </a:r>
              </a:p>
            </p:txBody>
          </p:sp>
        </mc:Fallback>
      </mc:AlternateContent>
      <p:sp>
        <p:nvSpPr>
          <p:cNvPr id="5" name="フリーフォーム: 図形 4">
            <a:extLst>
              <a:ext uri="{FF2B5EF4-FFF2-40B4-BE49-F238E27FC236}">
                <a16:creationId xmlns:a16="http://schemas.microsoft.com/office/drawing/2014/main" id="{2347727C-543A-44ED-B04B-3841493F9789}"/>
              </a:ext>
            </a:extLst>
          </p:cNvPr>
          <p:cNvSpPr/>
          <p:nvPr/>
        </p:nvSpPr>
        <p:spPr>
          <a:xfrm>
            <a:off x="7977979" y="3684831"/>
            <a:ext cx="3208867" cy="635000"/>
          </a:xfrm>
          <a:custGeom>
            <a:avLst/>
            <a:gdLst>
              <a:gd name="csX0" fmla="*/ 0 w 3208867"/>
              <a:gd name="csY0" fmla="*/ 618067 h 635000"/>
              <a:gd name="csX1" fmla="*/ 1405467 w 3208867"/>
              <a:gd name="csY1" fmla="*/ 0 h 635000"/>
              <a:gd name="csX2" fmla="*/ 3208867 w 3208867"/>
              <a:gd name="csY2" fmla="*/ 635000 h 635000"/>
            </a:gdLst>
            <a:ahLst/>
            <a:cxnLst>
              <a:cxn ang="0">
                <a:pos x="csX0" y="csY0"/>
              </a:cxn>
              <a:cxn ang="0">
                <a:pos x="csX1" y="csY1"/>
              </a:cxn>
              <a:cxn ang="0">
                <a:pos x="csX2" y="csY2"/>
              </a:cxn>
            </a:cxnLst>
            <a:rect l="l" t="t" r="r" b="b"/>
            <a:pathLst>
              <a:path w="3208867" h="635000">
                <a:moveTo>
                  <a:pt x="0" y="618067"/>
                </a:moveTo>
                <a:lnTo>
                  <a:pt x="1405467" y="0"/>
                </a:lnTo>
                <a:lnTo>
                  <a:pt x="3208867" y="635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EA18297-CC8C-A99D-8221-97FF3704A8E9}"/>
              </a:ext>
            </a:extLst>
          </p:cNvPr>
          <p:cNvSpPr/>
          <p:nvPr/>
        </p:nvSpPr>
        <p:spPr>
          <a:xfrm>
            <a:off x="7673179" y="4172305"/>
            <a:ext cx="304800" cy="873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EDAC9AF-271E-C9C0-1832-353E22B2EA09}"/>
              </a:ext>
            </a:extLst>
          </p:cNvPr>
          <p:cNvSpPr/>
          <p:nvPr/>
        </p:nvSpPr>
        <p:spPr>
          <a:xfrm>
            <a:off x="11211717" y="4172305"/>
            <a:ext cx="288396" cy="864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54CD84C-787F-17F1-45DB-40F846A8384C}"/>
              </a:ext>
            </a:extLst>
          </p:cNvPr>
          <p:cNvSpPr/>
          <p:nvPr/>
        </p:nvSpPr>
        <p:spPr>
          <a:xfrm>
            <a:off x="7673179" y="5034120"/>
            <a:ext cx="3826933" cy="71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BA655365-9E2C-948C-096E-22F4DF838CF6}"/>
              </a:ext>
            </a:extLst>
          </p:cNvPr>
          <p:cNvCxnSpPr>
            <a:endCxn id="5" idx="2"/>
          </p:cNvCxnSpPr>
          <p:nvPr/>
        </p:nvCxnSpPr>
        <p:spPr>
          <a:xfrm flipV="1">
            <a:off x="7977979" y="4319831"/>
            <a:ext cx="3208867" cy="128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5EE6331-E947-FA0F-22DA-E2353D6077C0}"/>
              </a:ext>
            </a:extLst>
          </p:cNvPr>
          <p:cNvCxnSpPr>
            <a:cxnSpLocks/>
            <a:endCxn id="5" idx="1"/>
          </p:cNvCxnSpPr>
          <p:nvPr/>
        </p:nvCxnSpPr>
        <p:spPr>
          <a:xfrm flipV="1">
            <a:off x="9383446" y="3684831"/>
            <a:ext cx="0" cy="6478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79A44D0-5716-8FBB-019D-479D29D76277}"/>
              </a:ext>
            </a:extLst>
          </p:cNvPr>
          <p:cNvSpPr txBox="1"/>
          <p:nvPr/>
        </p:nvSpPr>
        <p:spPr>
          <a:xfrm>
            <a:off x="9367449" y="3688660"/>
            <a:ext cx="396262" cy="491225"/>
          </a:xfrm>
          <a:prstGeom prst="rect">
            <a:avLst/>
          </a:prstGeom>
          <a:noFill/>
        </p:spPr>
        <p:txBody>
          <a:bodyPr wrap="none" rtlCol="0">
            <a:spAutoFit/>
          </a:bodyPr>
          <a:lstStyle/>
          <a:p>
            <a:pPr algn="l">
              <a:lnSpc>
                <a:spcPct val="120000"/>
              </a:lnSpc>
              <a:buSzPct val="85000"/>
            </a:pPr>
            <a:r>
              <a:rPr lang="en-US" altLang="ja-JP" sz="2400" b="1" i="1" dirty="0">
                <a:latin typeface="Century Schoolbook" panose="02040604050505020304" pitchFamily="18" charset="0"/>
                <a:ea typeface="UD デジタル 教科書体 NP-R" panose="02020400000000000000" pitchFamily="18" charset="-128"/>
              </a:rPr>
              <a:t>u</a:t>
            </a:r>
            <a:endParaRPr kumimoji="1" lang="ja-JP" altLang="en-US" sz="2400" b="1" i="1" dirty="0">
              <a:latin typeface="Century Schoolbook" panose="02040604050505020304" pitchFamily="18" charset="0"/>
              <a:ea typeface="UD デジタル 教科書体 NP-R" panose="02020400000000000000" pitchFamily="18" charset="-128"/>
            </a:endParaRPr>
          </a:p>
        </p:txBody>
      </p:sp>
      <p:cxnSp>
        <p:nvCxnSpPr>
          <p:cNvPr id="12" name="直線矢印コネクタ 11">
            <a:extLst>
              <a:ext uri="{FF2B5EF4-FFF2-40B4-BE49-F238E27FC236}">
                <a16:creationId xmlns:a16="http://schemas.microsoft.com/office/drawing/2014/main" id="{797509FC-6F65-07A0-FD9F-78A3FC14CA26}"/>
              </a:ext>
            </a:extLst>
          </p:cNvPr>
          <p:cNvCxnSpPr>
            <a:cxnSpLocks/>
          </p:cNvCxnSpPr>
          <p:nvPr/>
        </p:nvCxnSpPr>
        <p:spPr>
          <a:xfrm>
            <a:off x="7971629" y="5331725"/>
            <a:ext cx="321521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AD16561-502E-7950-277E-93FB14E1AFA0}"/>
              </a:ext>
            </a:extLst>
          </p:cNvPr>
          <p:cNvSpPr txBox="1"/>
          <p:nvPr/>
        </p:nvSpPr>
        <p:spPr>
          <a:xfrm>
            <a:off x="10747516" y="5289394"/>
            <a:ext cx="360996" cy="491225"/>
          </a:xfrm>
          <a:prstGeom prst="rect">
            <a:avLst/>
          </a:prstGeom>
          <a:noFill/>
        </p:spPr>
        <p:txBody>
          <a:bodyPr wrap="none" rtlCol="0">
            <a:spAutoFit/>
          </a:bodyPr>
          <a:lstStyle/>
          <a:p>
            <a:pPr algn="l">
              <a:lnSpc>
                <a:spcPct val="120000"/>
              </a:lnSpc>
              <a:buSzPct val="85000"/>
            </a:pPr>
            <a:r>
              <a:rPr lang="en-US" altLang="ja-JP" sz="2400" b="1" i="1" dirty="0">
                <a:latin typeface="Century Schoolbook" panose="02040604050505020304" pitchFamily="18" charset="0"/>
                <a:ea typeface="UD デジタル 教科書体 NP-R" panose="02020400000000000000" pitchFamily="18" charset="-128"/>
              </a:rPr>
              <a:t>x</a:t>
            </a:r>
            <a:endParaRPr kumimoji="1" lang="ja-JP" altLang="en-US" sz="2400" b="1" i="1" dirty="0">
              <a:latin typeface="Century Schoolbook" panose="02040604050505020304" pitchFamily="18" charset="0"/>
              <a:ea typeface="UD デジタル 教科書体 NP-R" panose="02020400000000000000" pitchFamily="18" charset="-128"/>
            </a:endParaRPr>
          </a:p>
        </p:txBody>
      </p:sp>
      <p:pic>
        <p:nvPicPr>
          <p:cNvPr id="14" name="図 13">
            <a:extLst>
              <a:ext uri="{FF2B5EF4-FFF2-40B4-BE49-F238E27FC236}">
                <a16:creationId xmlns:a16="http://schemas.microsoft.com/office/drawing/2014/main" id="{5754A881-4FE6-4C4E-65EF-531B14104CA5}"/>
              </a:ext>
            </a:extLst>
          </p:cNvPr>
          <p:cNvPicPr>
            <a:picLocks noChangeAspect="1"/>
          </p:cNvPicPr>
          <p:nvPr/>
        </p:nvPicPr>
        <p:blipFill>
          <a:blip r:embed="rId4"/>
          <a:stretch>
            <a:fillRect/>
          </a:stretch>
        </p:blipFill>
        <p:spPr>
          <a:xfrm>
            <a:off x="9146981" y="2970155"/>
            <a:ext cx="795262" cy="699657"/>
          </a:xfrm>
          <a:prstGeom prst="rect">
            <a:avLst/>
          </a:prstGeom>
        </p:spPr>
      </p:pic>
      <p:sp>
        <p:nvSpPr>
          <p:cNvPr id="15" name="テキスト ボックス 14">
            <a:extLst>
              <a:ext uri="{FF2B5EF4-FFF2-40B4-BE49-F238E27FC236}">
                <a16:creationId xmlns:a16="http://schemas.microsoft.com/office/drawing/2014/main" id="{579ABD64-D0CA-7EEC-FB55-0B83BAAF96BB}"/>
              </a:ext>
            </a:extLst>
          </p:cNvPr>
          <p:cNvSpPr txBox="1"/>
          <p:nvPr/>
        </p:nvSpPr>
        <p:spPr>
          <a:xfrm>
            <a:off x="8062764" y="5874594"/>
            <a:ext cx="3401893" cy="583237"/>
          </a:xfrm>
          <a:prstGeom prst="rect">
            <a:avLst/>
          </a:prstGeom>
          <a:noFill/>
        </p:spPr>
        <p:txBody>
          <a:bodyPr wrap="none" rtlCol="0">
            <a:spAutoFit/>
          </a:bodyPr>
          <a:lstStyle/>
          <a:p>
            <a:pPr>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1 </a:t>
            </a:r>
            <a:r>
              <a:rPr lang="ja-JP" altLang="en-US" sz="2800" b="1" dirty="0">
                <a:latin typeface="UD デジタル 教科書体 NP-R" panose="02020400000000000000" pitchFamily="18" charset="-128"/>
                <a:ea typeface="UD デジタル 教科書体 NP-R" panose="02020400000000000000" pitchFamily="18" charset="-128"/>
              </a:rPr>
              <a:t>次元の波動を扱う</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11807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5D2A34A-7BBE-20AE-9F10-F1A91AD7D9F7}"/>
              </a:ext>
            </a:extLst>
          </p:cNvPr>
          <p:cNvPicPr>
            <a:picLocks noChangeAspect="1"/>
          </p:cNvPicPr>
          <p:nvPr/>
        </p:nvPicPr>
        <p:blipFill>
          <a:blip r:embed="rId2"/>
          <a:stretch>
            <a:fillRect/>
          </a:stretch>
        </p:blipFill>
        <p:spPr>
          <a:xfrm>
            <a:off x="5206448" y="1482796"/>
            <a:ext cx="6658151" cy="5250855"/>
          </a:xfrm>
          <a:prstGeom prst="rect">
            <a:avLst/>
          </a:prstGeom>
        </p:spPr>
      </p:pic>
      <p:sp>
        <p:nvSpPr>
          <p:cNvPr id="2" name="タイトル 1">
            <a:extLst>
              <a:ext uri="{FF2B5EF4-FFF2-40B4-BE49-F238E27FC236}">
                <a16:creationId xmlns:a16="http://schemas.microsoft.com/office/drawing/2014/main" id="{5065ACF6-37CD-15D8-23F5-59CD91CAE8C4}"/>
              </a:ext>
            </a:extLst>
          </p:cNvPr>
          <p:cNvSpPr>
            <a:spLocks noGrp="1"/>
          </p:cNvSpPr>
          <p:nvPr>
            <p:ph type="title"/>
          </p:nvPr>
        </p:nvSpPr>
        <p:spPr/>
        <p:txBody>
          <a:bodyPr/>
          <a:lstStyle/>
          <a:p>
            <a:r>
              <a:rPr kumimoji="1" lang="ja-JP" altLang="en-US" dirty="0"/>
              <a:t>偏微分とは</a:t>
            </a:r>
          </a:p>
        </p:txBody>
      </p:sp>
      <p:sp>
        <p:nvSpPr>
          <p:cNvPr id="6" name="楕円 5">
            <a:extLst>
              <a:ext uri="{FF2B5EF4-FFF2-40B4-BE49-F238E27FC236}">
                <a16:creationId xmlns:a16="http://schemas.microsoft.com/office/drawing/2014/main" id="{2A441B38-7B1C-0572-E93C-8AE7978F7892}"/>
              </a:ext>
            </a:extLst>
          </p:cNvPr>
          <p:cNvSpPr/>
          <p:nvPr/>
        </p:nvSpPr>
        <p:spPr>
          <a:xfrm flipV="1">
            <a:off x="9126041" y="3181848"/>
            <a:ext cx="171450" cy="171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0E504C2-2793-F44D-CB26-6DB83E8D7C34}"/>
                  </a:ext>
                </a:extLst>
              </p:cNvPr>
              <p:cNvSpPr txBox="1"/>
              <p:nvPr/>
            </p:nvSpPr>
            <p:spPr>
              <a:xfrm>
                <a:off x="4538106" y="3795298"/>
                <a:ext cx="1128899"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40E504C2-2793-F44D-CB26-6DB83E8D7C34}"/>
                  </a:ext>
                </a:extLst>
              </p:cNvPr>
              <p:cNvSpPr txBox="1">
                <a:spLocks noRot="1" noChangeAspect="1" noMove="1" noResize="1" noEditPoints="1" noAdjustHandles="1" noChangeArrowheads="1" noChangeShapeType="1" noTextEdit="1"/>
              </p:cNvSpPr>
              <p:nvPr/>
            </p:nvSpPr>
            <p:spPr>
              <a:xfrm>
                <a:off x="4538106" y="3795298"/>
                <a:ext cx="1128899" cy="5170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23301A8-E516-54B7-6EF8-C83D773F7361}"/>
                  </a:ext>
                </a:extLst>
              </p:cNvPr>
              <p:cNvSpPr txBox="1"/>
              <p:nvPr/>
            </p:nvSpPr>
            <p:spPr>
              <a:xfrm>
                <a:off x="7660142" y="6182987"/>
                <a:ext cx="314189"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𝒙</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323301A8-E516-54B7-6EF8-C83D773F7361}"/>
                  </a:ext>
                </a:extLst>
              </p:cNvPr>
              <p:cNvSpPr txBox="1">
                <a:spLocks noRot="1" noChangeAspect="1" noMove="1" noResize="1" noEditPoints="1" noAdjustHandles="1" noChangeArrowheads="1" noChangeShapeType="1" noTextEdit="1"/>
              </p:cNvSpPr>
              <p:nvPr/>
            </p:nvSpPr>
            <p:spPr>
              <a:xfrm>
                <a:off x="7660142" y="6182987"/>
                <a:ext cx="314189" cy="51706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57A544D-5EAA-736F-41CB-EDAB92A3CED8}"/>
                  </a:ext>
                </a:extLst>
              </p:cNvPr>
              <p:cNvSpPr txBox="1"/>
              <p:nvPr/>
            </p:nvSpPr>
            <p:spPr>
              <a:xfrm>
                <a:off x="6624435" y="4596514"/>
                <a:ext cx="258083"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157A544D-5EAA-736F-41CB-EDAB92A3CED8}"/>
                  </a:ext>
                </a:extLst>
              </p:cNvPr>
              <p:cNvSpPr txBox="1">
                <a:spLocks noRot="1" noChangeAspect="1" noMove="1" noResize="1" noEditPoints="1" noAdjustHandles="1" noChangeArrowheads="1" noChangeShapeType="1" noTextEdit="1"/>
              </p:cNvSpPr>
              <p:nvPr/>
            </p:nvSpPr>
            <p:spPr>
              <a:xfrm>
                <a:off x="6624435" y="4596514"/>
                <a:ext cx="258083" cy="517065"/>
              </a:xfrm>
              <a:prstGeom prst="rect">
                <a:avLst/>
              </a:prstGeom>
              <a:blipFill>
                <a:blip r:embed="rId5"/>
                <a:stretch>
                  <a:fillRect/>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533868F5-DBD4-9B28-BD2D-BADDFF7A3BBC}"/>
              </a:ext>
            </a:extLst>
          </p:cNvPr>
          <p:cNvCxnSpPr>
            <a:cxnSpLocks/>
            <a:stCxn id="6" idx="6"/>
          </p:cNvCxnSpPr>
          <p:nvPr/>
        </p:nvCxnSpPr>
        <p:spPr>
          <a:xfrm>
            <a:off x="9297491" y="3267573"/>
            <a:ext cx="418996" cy="366173"/>
          </a:xfrm>
          <a:prstGeom prst="straightConnector1">
            <a:avLst/>
          </a:prstGeom>
          <a:ln w="1905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44F445B-D014-4CC5-36BA-2DD4A2AD6D86}"/>
              </a:ext>
            </a:extLst>
          </p:cNvPr>
          <p:cNvCxnSpPr>
            <a:cxnSpLocks/>
          </p:cNvCxnSpPr>
          <p:nvPr/>
        </p:nvCxnSpPr>
        <p:spPr>
          <a:xfrm flipV="1">
            <a:off x="9220990" y="2806810"/>
            <a:ext cx="233104" cy="444234"/>
          </a:xfrm>
          <a:prstGeom prst="straightConnector1">
            <a:avLst/>
          </a:prstGeom>
          <a:ln w="1905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454C6AF0-C6FB-ADF7-5A5A-1486E535436D}"/>
                  </a:ext>
                </a:extLst>
              </p:cNvPr>
              <p:cNvSpPr txBox="1"/>
              <p:nvPr/>
            </p:nvSpPr>
            <p:spPr>
              <a:xfrm>
                <a:off x="10593629" y="1846109"/>
                <a:ext cx="557845" cy="983090"/>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num>
                        <m:den>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2" name="テキスト ボックス 21">
                <a:extLst>
                  <a:ext uri="{FF2B5EF4-FFF2-40B4-BE49-F238E27FC236}">
                    <a16:creationId xmlns:a16="http://schemas.microsoft.com/office/drawing/2014/main" id="{454C6AF0-C6FB-ADF7-5A5A-1486E535436D}"/>
                  </a:ext>
                </a:extLst>
              </p:cNvPr>
              <p:cNvSpPr txBox="1">
                <a:spLocks noRot="1" noChangeAspect="1" noMove="1" noResize="1" noEditPoints="1" noAdjustHandles="1" noChangeArrowheads="1" noChangeShapeType="1" noTextEdit="1"/>
              </p:cNvSpPr>
              <p:nvPr/>
            </p:nvSpPr>
            <p:spPr>
              <a:xfrm>
                <a:off x="10593629" y="1846109"/>
                <a:ext cx="557845" cy="98309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438BAED-1A48-3D9B-023F-7252278036BB}"/>
                  </a:ext>
                </a:extLst>
              </p:cNvPr>
              <p:cNvSpPr txBox="1"/>
              <p:nvPr/>
            </p:nvSpPr>
            <p:spPr>
              <a:xfrm>
                <a:off x="8763599" y="4398787"/>
                <a:ext cx="557845" cy="983090"/>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num>
                        <m:den>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3" name="テキスト ボックス 22">
                <a:extLst>
                  <a:ext uri="{FF2B5EF4-FFF2-40B4-BE49-F238E27FC236}">
                    <a16:creationId xmlns:a16="http://schemas.microsoft.com/office/drawing/2014/main" id="{B438BAED-1A48-3D9B-023F-7252278036BB}"/>
                  </a:ext>
                </a:extLst>
              </p:cNvPr>
              <p:cNvSpPr txBox="1">
                <a:spLocks noRot="1" noChangeAspect="1" noMove="1" noResize="1" noEditPoints="1" noAdjustHandles="1" noChangeArrowheads="1" noChangeShapeType="1" noTextEdit="1"/>
              </p:cNvSpPr>
              <p:nvPr/>
            </p:nvSpPr>
            <p:spPr>
              <a:xfrm>
                <a:off x="8763599" y="4398787"/>
                <a:ext cx="557845" cy="983090"/>
              </a:xfrm>
              <a:prstGeom prst="rect">
                <a:avLst/>
              </a:prstGeom>
              <a:blipFill>
                <a:blip r:embed="rId7"/>
                <a:stretch>
                  <a:fillRect/>
                </a:stretch>
              </a:blipFill>
            </p:spPr>
            <p:txBody>
              <a:bodyPr/>
              <a:lstStyle/>
              <a:p>
                <a:r>
                  <a:rPr lang="ja-JP" altLang="en-US">
                    <a:noFill/>
                  </a:rPr>
                  <a:t> </a:t>
                </a:r>
              </a:p>
            </p:txBody>
          </p:sp>
        </mc:Fallback>
      </mc:AlternateContent>
      <p:cxnSp>
        <p:nvCxnSpPr>
          <p:cNvPr id="25" name="直線コネクタ 24">
            <a:extLst>
              <a:ext uri="{FF2B5EF4-FFF2-40B4-BE49-F238E27FC236}">
                <a16:creationId xmlns:a16="http://schemas.microsoft.com/office/drawing/2014/main" id="{63897182-F823-C206-A20B-EA168F4BC881}"/>
              </a:ext>
            </a:extLst>
          </p:cNvPr>
          <p:cNvCxnSpPr>
            <a:cxnSpLocks/>
            <a:endCxn id="23" idx="0"/>
          </p:cNvCxnSpPr>
          <p:nvPr/>
        </p:nvCxnSpPr>
        <p:spPr>
          <a:xfrm flipH="1">
            <a:off x="9042522" y="3429000"/>
            <a:ext cx="411572" cy="9697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A4E6114-3ECA-1350-5665-66F27765B05E}"/>
              </a:ext>
            </a:extLst>
          </p:cNvPr>
          <p:cNvCxnSpPr>
            <a:cxnSpLocks/>
          </p:cNvCxnSpPr>
          <p:nvPr/>
        </p:nvCxnSpPr>
        <p:spPr>
          <a:xfrm flipH="1">
            <a:off x="9321444" y="2489045"/>
            <a:ext cx="1201847" cy="6050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3CF21BAC-587E-0792-D444-F7FB2C884D86}"/>
              </a:ext>
            </a:extLst>
          </p:cNvPr>
          <p:cNvSpPr txBox="1"/>
          <p:nvPr/>
        </p:nvSpPr>
        <p:spPr>
          <a:xfrm>
            <a:off x="514634" y="3501984"/>
            <a:ext cx="2648482" cy="1611595"/>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x </a:t>
            </a:r>
            <a:r>
              <a:rPr kumimoji="1" lang="ja-JP" altLang="en-US" sz="2800" b="1" dirty="0">
                <a:latin typeface="UD デジタル 教科書体 NP-R" panose="02020400000000000000" pitchFamily="18" charset="-128"/>
                <a:ea typeface="UD デジタル 教科書体 NP-R" panose="02020400000000000000" pitchFamily="18" charset="-128"/>
              </a:rPr>
              <a:t>方向の傾き：</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t </a:t>
            </a:r>
            <a:r>
              <a:rPr kumimoji="1" lang="ja-JP" altLang="en-US" sz="2800" b="1" dirty="0">
                <a:latin typeface="UD デジタル 教科書体 NP-R" panose="02020400000000000000" pitchFamily="18" charset="-128"/>
                <a:ea typeface="UD デジタル 教科書体 NP-R" panose="02020400000000000000" pitchFamily="18" charset="-128"/>
              </a:rPr>
              <a:t>方向の傾き：</a:t>
            </a: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1000B4FC-3C56-1B20-9F9A-BF6C9ED2F826}"/>
                  </a:ext>
                </a:extLst>
              </p:cNvPr>
              <p:cNvSpPr txBox="1"/>
              <p:nvPr/>
            </p:nvSpPr>
            <p:spPr>
              <a:xfrm>
                <a:off x="3049063" y="3219426"/>
                <a:ext cx="557845" cy="983090"/>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num>
                        <m:den>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5" name="テキスト ボックス 34">
                <a:extLst>
                  <a:ext uri="{FF2B5EF4-FFF2-40B4-BE49-F238E27FC236}">
                    <a16:creationId xmlns:a16="http://schemas.microsoft.com/office/drawing/2014/main" id="{1000B4FC-3C56-1B20-9F9A-BF6C9ED2F826}"/>
                  </a:ext>
                </a:extLst>
              </p:cNvPr>
              <p:cNvSpPr txBox="1">
                <a:spLocks noRot="1" noChangeAspect="1" noMove="1" noResize="1" noEditPoints="1" noAdjustHandles="1" noChangeArrowheads="1" noChangeShapeType="1" noTextEdit="1"/>
              </p:cNvSpPr>
              <p:nvPr/>
            </p:nvSpPr>
            <p:spPr>
              <a:xfrm>
                <a:off x="3049063" y="3219426"/>
                <a:ext cx="557845" cy="98309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5857664D-36E8-9628-5CE0-1F4ECEE9F942}"/>
                  </a:ext>
                </a:extLst>
              </p:cNvPr>
              <p:cNvSpPr txBox="1"/>
              <p:nvPr/>
            </p:nvSpPr>
            <p:spPr>
              <a:xfrm>
                <a:off x="2977369" y="4217355"/>
                <a:ext cx="557845" cy="983090"/>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num>
                        <m:den>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6" name="テキスト ボックス 35">
                <a:extLst>
                  <a:ext uri="{FF2B5EF4-FFF2-40B4-BE49-F238E27FC236}">
                    <a16:creationId xmlns:a16="http://schemas.microsoft.com/office/drawing/2014/main" id="{5857664D-36E8-9628-5CE0-1F4ECEE9F942}"/>
                  </a:ext>
                </a:extLst>
              </p:cNvPr>
              <p:cNvSpPr txBox="1">
                <a:spLocks noRot="1" noChangeAspect="1" noMove="1" noResize="1" noEditPoints="1" noAdjustHandles="1" noChangeArrowheads="1" noChangeShapeType="1" noTextEdit="1"/>
              </p:cNvSpPr>
              <p:nvPr/>
            </p:nvSpPr>
            <p:spPr>
              <a:xfrm>
                <a:off x="2977369" y="4217355"/>
                <a:ext cx="557845" cy="98309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9606B4A-F329-0E8B-0633-304BAC8E55A0}"/>
                  </a:ext>
                </a:extLst>
              </p:cNvPr>
              <p:cNvSpPr txBox="1"/>
              <p:nvPr/>
            </p:nvSpPr>
            <p:spPr>
              <a:xfrm>
                <a:off x="680468" y="1682139"/>
                <a:ext cx="3645229" cy="1002197"/>
              </a:xfrm>
              <a:prstGeom prst="rect">
                <a:avLst/>
              </a:prstGeom>
              <a:noFill/>
            </p:spPr>
            <p:txBody>
              <a:bodyPr wrap="none" lIns="0" tIns="0" rIns="0" bIns="0" rtlCol="0">
                <a:spAutoFit/>
              </a:bodyPr>
              <a:lstStyle/>
              <a:p>
                <a:pPr>
                  <a:lnSpc>
                    <a:spcPct val="120000"/>
                  </a:lnSpc>
                  <a:buSzPct val="85000"/>
                </a:pP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 </m:t>
                    </m:r>
                  </m:oMath>
                </a14:m>
                <a:r>
                  <a:rPr kumimoji="1" lang="ja-JP" altLang="en-US" sz="2800" b="1" dirty="0">
                    <a:latin typeface="UD デジタル 教科書体 NP-R" panose="02020400000000000000" pitchFamily="18" charset="-128"/>
                    <a:ea typeface="UD デジタル 教科書体 NP-R" panose="02020400000000000000" pitchFamily="18" charset="-128"/>
                  </a:rPr>
                  <a:t>は</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場所</a:t>
                </a:r>
                <a:r>
                  <a:rPr kumimoji="1" lang="ja-JP" altLang="en-US" sz="2800" b="1" dirty="0">
                    <a:latin typeface="UD デジタル 教科書体 NP-R" panose="02020400000000000000" pitchFamily="18" charset="-128"/>
                    <a:ea typeface="UD デジタル 教科書体 NP-R" panose="02020400000000000000" pitchFamily="18" charset="-128"/>
                  </a:rPr>
                  <a:t> </a:t>
                </a:r>
                <a:r>
                  <a:rPr kumimoji="1" lang="en-US" altLang="ja-JP" sz="2800" b="1" i="1" dirty="0">
                    <a:latin typeface="Century Schoolbook" panose="02040604050505020304" pitchFamily="18" charset="0"/>
                    <a:ea typeface="UD デジタル 教科書体 NP-R" panose="02020400000000000000" pitchFamily="18" charset="-128"/>
                  </a:rPr>
                  <a:t>x</a:t>
                </a:r>
                <a:r>
                  <a:rPr kumimoji="1" lang="en-US" altLang="ja-JP" sz="2800" b="1" dirty="0">
                    <a:latin typeface="Century Schoolbook" panose="02040604050505020304" pitchFamily="18" charset="0"/>
                    <a:ea typeface="UD デジタル 教科書体 NP-R" panose="02020400000000000000" pitchFamily="18" charset="-128"/>
                  </a:rPr>
                  <a:t> </a:t>
                </a:r>
                <a:r>
                  <a:rPr kumimoji="1" lang="ja-JP" altLang="en-US" sz="2800" b="1" dirty="0">
                    <a:latin typeface="Century Schoolbook" panose="02040604050505020304" pitchFamily="18" charset="0"/>
                    <a:ea typeface="UD デジタル 教科書体 NP-R" panose="02020400000000000000" pitchFamily="18" charset="-128"/>
                  </a:rPr>
                  <a:t>と時刻 </a:t>
                </a:r>
                <a:r>
                  <a:rPr kumimoji="1" lang="en-US" altLang="ja-JP" sz="2800" b="1" i="1" dirty="0">
                    <a:latin typeface="Century Schoolbook" panose="02040604050505020304" pitchFamily="18" charset="0"/>
                    <a:ea typeface="UD デジタル 教科書体 NP-R" panose="02020400000000000000" pitchFamily="18" charset="-128"/>
                  </a:rPr>
                  <a:t>t</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の関数</a:t>
                </a:r>
              </a:p>
            </p:txBody>
          </p:sp>
        </mc:Choice>
        <mc:Fallback xmlns="">
          <p:sp>
            <p:nvSpPr>
              <p:cNvPr id="37" name="テキスト ボックス 36">
                <a:extLst>
                  <a:ext uri="{FF2B5EF4-FFF2-40B4-BE49-F238E27FC236}">
                    <a16:creationId xmlns:a16="http://schemas.microsoft.com/office/drawing/2014/main" id="{E9606B4A-F329-0E8B-0633-304BAC8E55A0}"/>
                  </a:ext>
                </a:extLst>
              </p:cNvPr>
              <p:cNvSpPr txBox="1">
                <a:spLocks noRot="1" noChangeAspect="1" noMove="1" noResize="1" noEditPoints="1" noAdjustHandles="1" noChangeArrowheads="1" noChangeShapeType="1" noTextEdit="1"/>
              </p:cNvSpPr>
              <p:nvPr/>
            </p:nvSpPr>
            <p:spPr>
              <a:xfrm>
                <a:off x="680468" y="1682139"/>
                <a:ext cx="3645229" cy="1002197"/>
              </a:xfrm>
              <a:prstGeom prst="rect">
                <a:avLst/>
              </a:prstGeom>
              <a:blipFill>
                <a:blip r:embed="rId10"/>
                <a:stretch>
                  <a:fillRect l="-6020" t="-4878" r="-5184" b="-21341"/>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BEFBBE79-7572-AE42-2812-40E01C5A0403}"/>
              </a:ext>
            </a:extLst>
          </p:cNvPr>
          <p:cNvCxnSpPr/>
          <p:nvPr/>
        </p:nvCxnSpPr>
        <p:spPr>
          <a:xfrm>
            <a:off x="5820818" y="5828371"/>
            <a:ext cx="4453172" cy="59473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3EBA564-7F9E-B1F6-CAA9-19C5C56DCBEB}"/>
              </a:ext>
            </a:extLst>
          </p:cNvPr>
          <p:cNvCxnSpPr>
            <a:cxnSpLocks/>
          </p:cNvCxnSpPr>
          <p:nvPr/>
        </p:nvCxnSpPr>
        <p:spPr>
          <a:xfrm flipV="1">
            <a:off x="5820818" y="4560214"/>
            <a:ext cx="1757549" cy="1268157"/>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89CA78E-DD8B-AC4E-098B-DBC2EE94CBA5}"/>
              </a:ext>
            </a:extLst>
          </p:cNvPr>
          <p:cNvCxnSpPr>
            <a:cxnSpLocks/>
          </p:cNvCxnSpPr>
          <p:nvPr/>
        </p:nvCxnSpPr>
        <p:spPr>
          <a:xfrm flipH="1" flipV="1">
            <a:off x="5667005" y="2297786"/>
            <a:ext cx="153813" cy="3530585"/>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9FC6838B-F849-3261-D0A2-DB1EF4DDA172}"/>
                  </a:ext>
                </a:extLst>
              </p:cNvPr>
              <p:cNvSpPr txBox="1"/>
              <p:nvPr/>
            </p:nvSpPr>
            <p:spPr>
              <a:xfrm>
                <a:off x="391298" y="5915816"/>
                <a:ext cx="4507965" cy="577659"/>
              </a:xfrm>
              <a:prstGeom prst="rect">
                <a:avLst/>
              </a:prstGeom>
              <a:noFill/>
            </p:spPr>
            <p:txBody>
              <a:bodyPr wrap="none" rtlCol="0">
                <a:spAutoFit/>
              </a:bodyPr>
              <a:lstStyle/>
              <a:p>
                <a:pPr>
                  <a:lnSpc>
                    <a:spcPct val="120000"/>
                  </a:lnSpc>
                  <a:buSzPct val="85000"/>
                </a:pPr>
                <a:r>
                  <a:rPr lang="ja-JP" altLang="en-US" sz="2800" b="1" dirty="0">
                    <a:ea typeface="UD デジタル 教科書体 NP-R" panose="02020400000000000000" pitchFamily="18" charset="-128"/>
                  </a:rPr>
                  <a:t>微分を</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 </m:t>
                    </m:r>
                    <m:r>
                      <a:rPr lang="en-US" altLang="ja-JP" sz="2800" b="1" i="1" smtClean="0">
                        <a:latin typeface="Cambria Math" panose="02040503050406030204" pitchFamily="18" charset="0"/>
                        <a:ea typeface="UD デジタル 教科書体 NP-R" panose="02020400000000000000" pitchFamily="18" charset="-128"/>
                      </a:rPr>
                      <m:t>𝒅</m:t>
                    </m:r>
                  </m:oMath>
                </a14:m>
                <a:r>
                  <a:rPr lang="en-US" altLang="ja-JP" sz="2800" b="1" dirty="0">
                    <a:latin typeface="Century Schoolbook" panose="02040604050505020304" pitchFamily="18" charset="0"/>
                    <a:ea typeface="UD デジタル 教科書体 NP-R" panose="02020400000000000000" pitchFamily="18" charset="-128"/>
                  </a:rPr>
                  <a:t> </a:t>
                </a:r>
                <a:r>
                  <a:rPr lang="ja-JP" altLang="en-US" sz="2800" b="1" dirty="0">
                    <a:latin typeface="Century Schoolbook" panose="02040604050505020304" pitchFamily="18" charset="0"/>
                    <a:ea typeface="UD デジタル 教科書体 NP-R" panose="02020400000000000000" pitchFamily="18" charset="-128"/>
                  </a:rPr>
                  <a:t>ではなく</a:t>
                </a:r>
                <a14:m>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m:t>
                    </m:r>
                  </m:oMath>
                </a14:m>
                <a:r>
                  <a:rPr lang="ja-JP" altLang="en-US" sz="2800" b="1" dirty="0">
                    <a:latin typeface="Century Schoolbook" panose="02040604050505020304" pitchFamily="18" charset="0"/>
                    <a:ea typeface="UD デジタル 教科書体 NP-R" panose="02020400000000000000" pitchFamily="18" charset="-128"/>
                  </a:rPr>
                  <a:t> で表す</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0" name="テキスト ボックス 19">
                <a:extLst>
                  <a:ext uri="{FF2B5EF4-FFF2-40B4-BE49-F238E27FC236}">
                    <a16:creationId xmlns:a16="http://schemas.microsoft.com/office/drawing/2014/main" id="{9FC6838B-F849-3261-D0A2-DB1EF4DDA172}"/>
                  </a:ext>
                </a:extLst>
              </p:cNvPr>
              <p:cNvSpPr txBox="1">
                <a:spLocks noRot="1" noChangeAspect="1" noMove="1" noResize="1" noEditPoints="1" noAdjustHandles="1" noChangeArrowheads="1" noChangeShapeType="1" noTextEdit="1"/>
              </p:cNvSpPr>
              <p:nvPr/>
            </p:nvSpPr>
            <p:spPr>
              <a:xfrm>
                <a:off x="391298" y="5915816"/>
                <a:ext cx="4507965" cy="577659"/>
              </a:xfrm>
              <a:prstGeom prst="rect">
                <a:avLst/>
              </a:prstGeom>
              <a:blipFill>
                <a:blip r:embed="rId11"/>
                <a:stretch>
                  <a:fillRect l="-2703" r="-2027" b="-294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178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5082-E953-DAC8-3FC7-5535CFF5715C}"/>
              </a:ext>
            </a:extLst>
          </p:cNvPr>
          <p:cNvSpPr>
            <a:spLocks noGrp="1"/>
          </p:cNvSpPr>
          <p:nvPr>
            <p:ph type="title"/>
          </p:nvPr>
        </p:nvSpPr>
        <p:spPr/>
        <p:txBody>
          <a:bodyPr/>
          <a:lstStyle/>
          <a:p>
            <a:r>
              <a:rPr kumimoji="1" lang="ja-JP" altLang="en-US" dirty="0"/>
              <a:t>シミュレーションの原理</a:t>
            </a:r>
          </a:p>
        </p:txBody>
      </p:sp>
      <p:sp>
        <p:nvSpPr>
          <p:cNvPr id="3" name="テキスト ボックス 2">
            <a:extLst>
              <a:ext uri="{FF2B5EF4-FFF2-40B4-BE49-F238E27FC236}">
                <a16:creationId xmlns:a16="http://schemas.microsoft.com/office/drawing/2014/main" id="{7DBA1D75-CC81-4EA1-B658-9B0A85B93897}"/>
              </a:ext>
            </a:extLst>
          </p:cNvPr>
          <p:cNvSpPr txBox="1"/>
          <p:nvPr/>
        </p:nvSpPr>
        <p:spPr>
          <a:xfrm>
            <a:off x="1416050" y="1593693"/>
            <a:ext cx="8406130"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物理現象は、それを記述する数式がある。</a:t>
            </a:r>
          </a:p>
        </p:txBody>
      </p:sp>
      <p:sp>
        <p:nvSpPr>
          <p:cNvPr id="4" name="テキスト ボックス 3">
            <a:extLst>
              <a:ext uri="{FF2B5EF4-FFF2-40B4-BE49-F238E27FC236}">
                <a16:creationId xmlns:a16="http://schemas.microsoft.com/office/drawing/2014/main" id="{BF032F63-B7BA-A793-B844-E969DB6C95D6}"/>
              </a:ext>
            </a:extLst>
          </p:cNvPr>
          <p:cNvSpPr txBox="1"/>
          <p:nvPr/>
        </p:nvSpPr>
        <p:spPr>
          <a:xfrm>
            <a:off x="1416050" y="2489081"/>
            <a:ext cx="9330117" cy="3211648"/>
          </a:xfrm>
          <a:prstGeom prst="rect">
            <a:avLst/>
          </a:prstGeom>
          <a:noFill/>
        </p:spPr>
        <p:txBody>
          <a:bodyPr wrap="square" rtlCol="0">
            <a:spAutoFit/>
          </a:bodyPr>
          <a:lstStyle/>
          <a:p>
            <a:pPr marL="457200" indent="-457200" algn="l">
              <a:lnSpc>
                <a:spcPct val="15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熱伝導方程式 </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熱が拡散する現象</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20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波動方程式 </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波が伝わる現象</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20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マクスウェルの方程式 </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電波や光が伝わる現象</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20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ナビエ</a:t>
            </a:r>
            <a:r>
              <a:rPr lang="ja-JP" altLang="en-US" sz="2800" b="1" dirty="0">
                <a:latin typeface="UD デジタル 教科書体 NP-R" panose="02020400000000000000" pitchFamily="18" charset="-128"/>
                <a:ea typeface="UD デジタル 教科書体 NP-R" panose="02020400000000000000" pitchFamily="18" charset="-128"/>
              </a:rPr>
              <a:t>－</a:t>
            </a:r>
            <a:r>
              <a:rPr kumimoji="1" lang="ja-JP" altLang="en-US" sz="2800" b="1" dirty="0">
                <a:latin typeface="UD デジタル 教科書体 NP-R" panose="02020400000000000000" pitchFamily="18" charset="-128"/>
                <a:ea typeface="UD デジタル 教科書体 NP-R" panose="02020400000000000000" pitchFamily="18" charset="-128"/>
              </a:rPr>
              <a:t>ストークス方程式 </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流体が流れる現象</a:t>
            </a:r>
          </a:p>
        </p:txBody>
      </p:sp>
      <p:sp>
        <p:nvSpPr>
          <p:cNvPr id="5" name="テキスト ボックス 4">
            <a:extLst>
              <a:ext uri="{FF2B5EF4-FFF2-40B4-BE49-F238E27FC236}">
                <a16:creationId xmlns:a16="http://schemas.microsoft.com/office/drawing/2014/main" id="{F6337770-B2AA-3A2A-6F79-8D29AA4A614B}"/>
              </a:ext>
            </a:extLst>
          </p:cNvPr>
          <p:cNvSpPr txBox="1"/>
          <p:nvPr/>
        </p:nvSpPr>
        <p:spPr>
          <a:xfrm>
            <a:off x="1416050" y="6012880"/>
            <a:ext cx="9853930"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これらの方程式を計算して解くことで、現象を解明できる</a:t>
            </a:r>
          </a:p>
        </p:txBody>
      </p:sp>
    </p:spTree>
    <p:extLst>
      <p:ext uri="{BB962C8B-B14F-4D97-AF65-F5344CB8AC3E}">
        <p14:creationId xmlns:p14="http://schemas.microsoft.com/office/powerpoint/2010/main" val="24287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51F6-256B-9DE2-8F88-86CC84F817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42899E4-9B77-2140-2ED9-5F79BDE2C219}"/>
              </a:ext>
            </a:extLst>
          </p:cNvPr>
          <p:cNvSpPr>
            <a:spLocks noGrp="1"/>
          </p:cNvSpPr>
          <p:nvPr>
            <p:ph type="title"/>
          </p:nvPr>
        </p:nvSpPr>
        <p:spPr/>
        <p:txBody>
          <a:bodyPr/>
          <a:lstStyle/>
          <a:p>
            <a:r>
              <a:rPr kumimoji="1" lang="ja-JP" altLang="en-US" dirty="0"/>
              <a:t>波動方程式</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F04B489-7490-E991-40D8-66E3A5CB5DD1}"/>
                  </a:ext>
                </a:extLst>
              </p:cNvPr>
              <p:cNvSpPr txBox="1"/>
              <p:nvPr/>
            </p:nvSpPr>
            <p:spPr>
              <a:xfrm>
                <a:off x="6253483" y="2694211"/>
                <a:ext cx="3638560" cy="1050737"/>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𝒕</m:t>
                              </m:r>
                            </m:e>
                            <m:sup>
                              <m:r>
                                <a:rPr lang="en-US" altLang="ja-JP" sz="2800" b="1" i="1" smtClean="0">
                                  <a:latin typeface="Cambria Math" panose="02040503050406030204" pitchFamily="18" charset="0"/>
                                  <a:ea typeface="UD デジタル 教科書体 NP-R" panose="02020400000000000000" pitchFamily="18" charset="-128"/>
                                </a:rPr>
                                <m:t>𝟐</m:t>
                              </m:r>
                            </m:sup>
                          </m:sSup>
                        </m:den>
                      </m:f>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smtClean="0">
                              <a:latin typeface="Cambria Math" panose="02040503050406030204" pitchFamily="18" charset="0"/>
                              <a:ea typeface="UD デジタル 教科書体 NP-R" panose="02020400000000000000" pitchFamily="18" charset="-128"/>
                            </a:rPr>
                            <m:t>𝒄</m:t>
                          </m:r>
                        </m:e>
                        <m:sup>
                          <m:r>
                            <a:rPr lang="en-US" altLang="ja-JP" sz="2800" b="1" i="1" smtClean="0">
                              <a:latin typeface="Cambria Math" panose="02040503050406030204" pitchFamily="18" charset="0"/>
                              <a:ea typeface="UD デジタル 教科書体 NP-R" panose="02020400000000000000" pitchFamily="18" charset="-128"/>
                            </a:rPr>
                            <m:t>𝟐</m:t>
                          </m:r>
                        </m:sup>
                      </m:sSup>
                      <m:f>
                        <m:fPr>
                          <m:ctrlPr>
                            <a:rPr lang="en-US" altLang="ja-JP" sz="2800" b="1" i="1">
                              <a:latin typeface="Cambria Math" panose="02040503050406030204" pitchFamily="18" charset="0"/>
                              <a:ea typeface="UD デジタル 教科書体 NP-R" panose="02020400000000000000" pitchFamily="18" charset="-128"/>
                            </a:rPr>
                          </m:ctrlPr>
                        </m:fPr>
                        <m:num>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𝒙</m:t>
                              </m:r>
                            </m:e>
                            <m:sup>
                              <m:r>
                                <a:rPr lang="en-US" altLang="ja-JP" sz="2800" b="1" i="1">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2" name="テキスト ボックス 11">
                <a:extLst>
                  <a:ext uri="{FF2B5EF4-FFF2-40B4-BE49-F238E27FC236}">
                    <a16:creationId xmlns:a16="http://schemas.microsoft.com/office/drawing/2014/main" id="{6F04B489-7490-E991-40D8-66E3A5CB5DD1}"/>
                  </a:ext>
                </a:extLst>
              </p:cNvPr>
              <p:cNvSpPr txBox="1">
                <a:spLocks noRot="1" noChangeAspect="1" noMove="1" noResize="1" noEditPoints="1" noAdjustHandles="1" noChangeArrowheads="1" noChangeShapeType="1" noTextEdit="1"/>
              </p:cNvSpPr>
              <p:nvPr/>
            </p:nvSpPr>
            <p:spPr>
              <a:xfrm>
                <a:off x="6253483" y="2694211"/>
                <a:ext cx="3638560" cy="1050737"/>
              </a:xfrm>
              <a:prstGeom prst="rect">
                <a:avLst/>
              </a:prstGeom>
              <a:blipFill>
                <a:blip r:embed="rId2"/>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50431331-1A0B-3DFD-F87A-F3EF63367865}"/>
              </a:ext>
            </a:extLst>
          </p:cNvPr>
          <p:cNvSpPr txBox="1"/>
          <p:nvPr/>
        </p:nvSpPr>
        <p:spPr>
          <a:xfrm>
            <a:off x="7456918" y="1685446"/>
            <a:ext cx="1436291" cy="490904"/>
          </a:xfrm>
          <a:prstGeom prst="rect">
            <a:avLst/>
          </a:prstGeom>
          <a:noFill/>
        </p:spPr>
        <p:txBody>
          <a:bodyPr wrap="none" lIns="0" tIns="0" rIns="0" bIns="0" rtlCol="0">
            <a:spAutoFit/>
          </a:bodyPr>
          <a:lstStyle/>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波の速度</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5" name="フリーフォーム: 図形 4">
            <a:extLst>
              <a:ext uri="{FF2B5EF4-FFF2-40B4-BE49-F238E27FC236}">
                <a16:creationId xmlns:a16="http://schemas.microsoft.com/office/drawing/2014/main" id="{C1719E05-05EA-7742-7946-15FD7E98CD46}"/>
              </a:ext>
            </a:extLst>
          </p:cNvPr>
          <p:cNvSpPr/>
          <p:nvPr/>
        </p:nvSpPr>
        <p:spPr>
          <a:xfrm>
            <a:off x="1014313" y="3025360"/>
            <a:ext cx="3208867" cy="635000"/>
          </a:xfrm>
          <a:custGeom>
            <a:avLst/>
            <a:gdLst>
              <a:gd name="csX0" fmla="*/ 0 w 3208867"/>
              <a:gd name="csY0" fmla="*/ 618067 h 635000"/>
              <a:gd name="csX1" fmla="*/ 1405467 w 3208867"/>
              <a:gd name="csY1" fmla="*/ 0 h 635000"/>
              <a:gd name="csX2" fmla="*/ 3208867 w 3208867"/>
              <a:gd name="csY2" fmla="*/ 635000 h 635000"/>
            </a:gdLst>
            <a:ahLst/>
            <a:cxnLst>
              <a:cxn ang="0">
                <a:pos x="csX0" y="csY0"/>
              </a:cxn>
              <a:cxn ang="0">
                <a:pos x="csX1" y="csY1"/>
              </a:cxn>
              <a:cxn ang="0">
                <a:pos x="csX2" y="csY2"/>
              </a:cxn>
            </a:cxnLst>
            <a:rect l="l" t="t" r="r" b="b"/>
            <a:pathLst>
              <a:path w="3208867" h="635000">
                <a:moveTo>
                  <a:pt x="0" y="618067"/>
                </a:moveTo>
                <a:lnTo>
                  <a:pt x="1405467" y="0"/>
                </a:lnTo>
                <a:lnTo>
                  <a:pt x="3208867" y="635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56DA8C1-8440-D574-9712-C3B0BCDE83F5}"/>
              </a:ext>
            </a:extLst>
          </p:cNvPr>
          <p:cNvSpPr/>
          <p:nvPr/>
        </p:nvSpPr>
        <p:spPr>
          <a:xfrm>
            <a:off x="709513" y="3512834"/>
            <a:ext cx="304800" cy="873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79C314-5E10-B237-A0E5-C3D01A6D7693}"/>
              </a:ext>
            </a:extLst>
          </p:cNvPr>
          <p:cNvSpPr/>
          <p:nvPr/>
        </p:nvSpPr>
        <p:spPr>
          <a:xfrm>
            <a:off x="4248051" y="3512834"/>
            <a:ext cx="288396" cy="864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54F96C4-CB34-6134-D110-E10AA92D3187}"/>
              </a:ext>
            </a:extLst>
          </p:cNvPr>
          <p:cNvSpPr/>
          <p:nvPr/>
        </p:nvSpPr>
        <p:spPr>
          <a:xfrm>
            <a:off x="709513" y="4374649"/>
            <a:ext cx="3826933" cy="71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8E48C43B-EC0F-2FB5-71E5-EE3F059D6F16}"/>
              </a:ext>
            </a:extLst>
          </p:cNvPr>
          <p:cNvCxnSpPr>
            <a:endCxn id="5" idx="2"/>
          </p:cNvCxnSpPr>
          <p:nvPr/>
        </p:nvCxnSpPr>
        <p:spPr>
          <a:xfrm flipV="1">
            <a:off x="1014313" y="3660360"/>
            <a:ext cx="3208867" cy="128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6CFE969-68A9-78A7-5396-E71563EC4F34}"/>
              </a:ext>
            </a:extLst>
          </p:cNvPr>
          <p:cNvCxnSpPr>
            <a:cxnSpLocks/>
            <a:endCxn id="5" idx="1"/>
          </p:cNvCxnSpPr>
          <p:nvPr/>
        </p:nvCxnSpPr>
        <p:spPr>
          <a:xfrm flipV="1">
            <a:off x="2419780" y="3025360"/>
            <a:ext cx="0" cy="6478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6B2C8B7-B68F-8B08-8E5C-18261F994537}"/>
              </a:ext>
            </a:extLst>
          </p:cNvPr>
          <p:cNvSpPr txBox="1"/>
          <p:nvPr/>
        </p:nvSpPr>
        <p:spPr>
          <a:xfrm>
            <a:off x="2403783" y="3029189"/>
            <a:ext cx="396262" cy="491225"/>
          </a:xfrm>
          <a:prstGeom prst="rect">
            <a:avLst/>
          </a:prstGeom>
          <a:noFill/>
        </p:spPr>
        <p:txBody>
          <a:bodyPr wrap="none" rtlCol="0">
            <a:spAutoFit/>
          </a:bodyPr>
          <a:lstStyle/>
          <a:p>
            <a:pPr algn="l">
              <a:lnSpc>
                <a:spcPct val="120000"/>
              </a:lnSpc>
              <a:buSzPct val="85000"/>
            </a:pPr>
            <a:r>
              <a:rPr lang="en-US" altLang="ja-JP" sz="2400" b="1" i="1" dirty="0">
                <a:latin typeface="Century Schoolbook" panose="02040604050505020304" pitchFamily="18" charset="0"/>
                <a:ea typeface="UD デジタル 教科書体 NP-R" panose="02020400000000000000" pitchFamily="18" charset="-128"/>
              </a:rPr>
              <a:t>u</a:t>
            </a:r>
            <a:endParaRPr kumimoji="1" lang="ja-JP" altLang="en-US" sz="2400" b="1" i="1" dirty="0">
              <a:latin typeface="Century Schoolbook" panose="02040604050505020304" pitchFamily="18" charset="0"/>
              <a:ea typeface="UD デジタル 教科書体 NP-R" panose="02020400000000000000" pitchFamily="18" charset="-128"/>
            </a:endParaRPr>
          </a:p>
        </p:txBody>
      </p:sp>
      <p:cxnSp>
        <p:nvCxnSpPr>
          <p:cNvPr id="22" name="直線矢印コネクタ 21">
            <a:extLst>
              <a:ext uri="{FF2B5EF4-FFF2-40B4-BE49-F238E27FC236}">
                <a16:creationId xmlns:a16="http://schemas.microsoft.com/office/drawing/2014/main" id="{F1361558-29A9-B718-C89C-CFE3B70D1291}"/>
              </a:ext>
            </a:extLst>
          </p:cNvPr>
          <p:cNvCxnSpPr>
            <a:cxnSpLocks/>
          </p:cNvCxnSpPr>
          <p:nvPr/>
        </p:nvCxnSpPr>
        <p:spPr>
          <a:xfrm>
            <a:off x="1007963" y="4672254"/>
            <a:ext cx="321521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970F18D-3BDA-D1C0-9DF6-08E927EC0171}"/>
              </a:ext>
            </a:extLst>
          </p:cNvPr>
          <p:cNvSpPr txBox="1"/>
          <p:nvPr/>
        </p:nvSpPr>
        <p:spPr>
          <a:xfrm>
            <a:off x="3783850" y="4629923"/>
            <a:ext cx="360996" cy="491225"/>
          </a:xfrm>
          <a:prstGeom prst="rect">
            <a:avLst/>
          </a:prstGeom>
          <a:noFill/>
        </p:spPr>
        <p:txBody>
          <a:bodyPr wrap="none" rtlCol="0">
            <a:spAutoFit/>
          </a:bodyPr>
          <a:lstStyle/>
          <a:p>
            <a:pPr algn="l">
              <a:lnSpc>
                <a:spcPct val="120000"/>
              </a:lnSpc>
              <a:buSzPct val="85000"/>
            </a:pPr>
            <a:r>
              <a:rPr lang="en-US" altLang="ja-JP" sz="2400" b="1" i="1" dirty="0">
                <a:latin typeface="Century Schoolbook" panose="02040604050505020304" pitchFamily="18" charset="0"/>
                <a:ea typeface="UD デジタル 教科書体 NP-R" panose="02020400000000000000" pitchFamily="18" charset="-128"/>
              </a:rPr>
              <a:t>x</a:t>
            </a:r>
            <a:endParaRPr kumimoji="1" lang="ja-JP" altLang="en-US" sz="2400" b="1" i="1" dirty="0">
              <a:latin typeface="Century Schoolbook" panose="02040604050505020304" pitchFamily="18" charset="0"/>
              <a:ea typeface="UD デジタル 教科書体 NP-R" panose="02020400000000000000" pitchFamily="18" charset="-128"/>
            </a:endParaRPr>
          </a:p>
        </p:txBody>
      </p:sp>
      <p:pic>
        <p:nvPicPr>
          <p:cNvPr id="24" name="図 23">
            <a:extLst>
              <a:ext uri="{FF2B5EF4-FFF2-40B4-BE49-F238E27FC236}">
                <a16:creationId xmlns:a16="http://schemas.microsoft.com/office/drawing/2014/main" id="{B109D58E-526A-1A64-806B-A328FD0BF786}"/>
              </a:ext>
            </a:extLst>
          </p:cNvPr>
          <p:cNvPicPr>
            <a:picLocks noChangeAspect="1"/>
          </p:cNvPicPr>
          <p:nvPr/>
        </p:nvPicPr>
        <p:blipFill>
          <a:blip r:embed="rId3"/>
          <a:stretch>
            <a:fillRect/>
          </a:stretch>
        </p:blipFill>
        <p:spPr>
          <a:xfrm>
            <a:off x="2183315" y="2310684"/>
            <a:ext cx="795262" cy="699657"/>
          </a:xfrm>
          <a:prstGeom prst="rect">
            <a:avLst/>
          </a:prstGeom>
        </p:spPr>
      </p:pic>
      <p:sp>
        <p:nvSpPr>
          <p:cNvPr id="25" name="テキスト ボックス 24">
            <a:extLst>
              <a:ext uri="{FF2B5EF4-FFF2-40B4-BE49-F238E27FC236}">
                <a16:creationId xmlns:a16="http://schemas.microsoft.com/office/drawing/2014/main" id="{292BC8A1-8864-4CE5-2A02-86AAE6D2B3DF}"/>
              </a:ext>
            </a:extLst>
          </p:cNvPr>
          <p:cNvSpPr txBox="1"/>
          <p:nvPr/>
        </p:nvSpPr>
        <p:spPr>
          <a:xfrm>
            <a:off x="5086989" y="4616346"/>
            <a:ext cx="1295327" cy="636310"/>
          </a:xfrm>
          <a:prstGeom prst="rect">
            <a:avLst/>
          </a:prstGeom>
          <a:noFill/>
          <a:ln w="12700">
            <a:solidFill>
              <a:schemeClr val="tx1"/>
            </a:solidFill>
          </a:ln>
        </p:spPr>
        <p:txBody>
          <a:bodyPr wrap="none" lIns="108000" tIns="72000" rIns="108000" bIns="72000" rtlCol="0">
            <a:spAutoFit/>
          </a:bodyPr>
          <a:lstStyle/>
          <a:p>
            <a:pPr>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加速度</a:t>
            </a:r>
          </a:p>
        </p:txBody>
      </p:sp>
      <p:cxnSp>
        <p:nvCxnSpPr>
          <p:cNvPr id="27" name="直線矢印コネクタ 26">
            <a:extLst>
              <a:ext uri="{FF2B5EF4-FFF2-40B4-BE49-F238E27FC236}">
                <a16:creationId xmlns:a16="http://schemas.microsoft.com/office/drawing/2014/main" id="{4F91BE01-6FCA-1B4A-9EE7-8B505F82B345}"/>
              </a:ext>
            </a:extLst>
          </p:cNvPr>
          <p:cNvCxnSpPr>
            <a:cxnSpLocks/>
          </p:cNvCxnSpPr>
          <p:nvPr/>
        </p:nvCxnSpPr>
        <p:spPr>
          <a:xfrm flipV="1">
            <a:off x="5734653" y="3818974"/>
            <a:ext cx="804096" cy="78914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A5FCEC0-0B1C-42ED-5691-83D49153D982}"/>
              </a:ext>
            </a:extLst>
          </p:cNvPr>
          <p:cNvCxnSpPr>
            <a:cxnSpLocks/>
            <a:stCxn id="30" idx="0"/>
          </p:cNvCxnSpPr>
          <p:nvPr/>
        </p:nvCxnSpPr>
        <p:spPr>
          <a:xfrm flipH="1" flipV="1">
            <a:off x="9185782" y="3744948"/>
            <a:ext cx="101438" cy="85031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E0C8125-5BB2-16DF-62D3-481D0DCFBBA4}"/>
              </a:ext>
            </a:extLst>
          </p:cNvPr>
          <p:cNvSpPr txBox="1"/>
          <p:nvPr/>
        </p:nvSpPr>
        <p:spPr>
          <a:xfrm>
            <a:off x="6563667" y="4595267"/>
            <a:ext cx="5447105" cy="1007181"/>
          </a:xfrm>
          <a:prstGeom prst="rect">
            <a:avLst/>
          </a:prstGeom>
          <a:noFill/>
          <a:ln w="12700">
            <a:solidFill>
              <a:schemeClr val="tx1"/>
            </a:solidFill>
          </a:ln>
        </p:spPr>
        <p:txBody>
          <a:bodyPr wrap="none" lIns="108000" tIns="72000" rIns="108000" bIns="72000" rtlCol="0">
            <a:spAutoFit/>
          </a:bodyPr>
          <a:lstStyle/>
          <a:p>
            <a:pPr algn="ctr">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弦の曲がり具合の激しさ</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ctr">
              <a:buSzPct val="85000"/>
            </a:pP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負：凸形　正：凹形　</a:t>
            </a:r>
            <a:r>
              <a:rPr lang="en-US" altLang="ja-JP" sz="2800" b="1" dirty="0">
                <a:latin typeface="UD デジタル 教科書体 NP-R" panose="02020400000000000000" pitchFamily="18" charset="-128"/>
                <a:ea typeface="UD デジタル 教科書体 NP-R" panose="02020400000000000000" pitchFamily="18" charset="-128"/>
              </a:rPr>
              <a:t>0</a:t>
            </a:r>
            <a:r>
              <a:rPr lang="ja-JP" altLang="en-US" sz="2800" b="1" dirty="0">
                <a:latin typeface="UD デジタル 教科書体 NP-R" panose="02020400000000000000" pitchFamily="18" charset="-128"/>
                <a:ea typeface="UD デジタル 教科書体 NP-R" panose="02020400000000000000" pitchFamily="18" charset="-128"/>
              </a:rPr>
              <a:t>：直線</a:t>
            </a:r>
            <a:r>
              <a:rPr lang="en-US" altLang="ja-JP" sz="2800" b="1" dirty="0">
                <a:latin typeface="UD デジタル 教科書体 NP-R" panose="02020400000000000000" pitchFamily="18" charset="-128"/>
                <a:ea typeface="UD デジタル 教科書体 NP-R" panose="02020400000000000000" pitchFamily="18" charset="-128"/>
              </a:rPr>
              <a:t>)</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294FD30-6351-AE30-C37C-5A4DDD6E3409}"/>
                  </a:ext>
                </a:extLst>
              </p:cNvPr>
              <p:cNvSpPr txBox="1"/>
              <p:nvPr/>
            </p:nvSpPr>
            <p:spPr>
              <a:xfrm>
                <a:off x="3217366" y="2287266"/>
                <a:ext cx="2816861" cy="487762"/>
              </a:xfrm>
              <a:prstGeom prst="rect">
                <a:avLst/>
              </a:prstGeom>
              <a:noFill/>
            </p:spPr>
            <p:txBody>
              <a:bodyPr wrap="none" lIns="0" tIns="0" rIns="0" bIns="0" rtlCol="0">
                <a:spAutoFit/>
              </a:bodyPr>
              <a:lstStyle/>
              <a:p>
                <a:pPr>
                  <a:lnSpc>
                    <a:spcPct val="120000"/>
                  </a:lnSpc>
                  <a:buSzPct val="85000"/>
                </a:pPr>
                <a14:m>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r>
                      <a:rPr lang="ja-JP" altLang="en-US" sz="2800" b="1" i="1" smtClean="0">
                        <a:latin typeface="Cambria Math" panose="02040503050406030204" pitchFamily="18" charset="0"/>
                        <a:ea typeface="UD デジタル 教科書体 NP-R" panose="02020400000000000000" pitchFamily="18" charset="-128"/>
                      </a:rPr>
                      <m:t>：</m:t>
                    </m:r>
                  </m:oMath>
                </a14:m>
                <a:r>
                  <a:rPr kumimoji="1" lang="ja-JP" altLang="en-US" sz="2800" b="1" dirty="0">
                    <a:latin typeface="UD デジタル 教科書体 NP-R" panose="02020400000000000000" pitchFamily="18" charset="-128"/>
                    <a:ea typeface="UD デジタル 教科書体 NP-R" panose="02020400000000000000" pitchFamily="18" charset="-128"/>
                  </a:rPr>
                  <a:t>波の変位</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D294FD30-6351-AE30-C37C-5A4DDD6E3409}"/>
                  </a:ext>
                </a:extLst>
              </p:cNvPr>
              <p:cNvSpPr txBox="1">
                <a:spLocks noRot="1" noChangeAspect="1" noMove="1" noResize="1" noEditPoints="1" noAdjustHandles="1" noChangeArrowheads="1" noChangeShapeType="1" noTextEdit="1"/>
              </p:cNvSpPr>
              <p:nvPr/>
            </p:nvSpPr>
            <p:spPr>
              <a:xfrm>
                <a:off x="3217366" y="2287266"/>
                <a:ext cx="2816861" cy="487762"/>
              </a:xfrm>
              <a:prstGeom prst="rect">
                <a:avLst/>
              </a:prstGeom>
              <a:blipFill>
                <a:blip r:embed="rId4"/>
                <a:stretch>
                  <a:fillRect t="-10000" r="-7143" b="-45000"/>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0D5EB056-AF0B-7D1E-24C3-E1A461B42366}"/>
              </a:ext>
            </a:extLst>
          </p:cNvPr>
          <p:cNvCxnSpPr>
            <a:cxnSpLocks/>
          </p:cNvCxnSpPr>
          <p:nvPr/>
        </p:nvCxnSpPr>
        <p:spPr>
          <a:xfrm>
            <a:off x="8117282" y="2222810"/>
            <a:ext cx="0" cy="73040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518B38CC-8C23-15DC-3159-D3ECF5BC2FD7}"/>
              </a:ext>
            </a:extLst>
          </p:cNvPr>
          <p:cNvSpPr/>
          <p:nvPr/>
        </p:nvSpPr>
        <p:spPr>
          <a:xfrm>
            <a:off x="8382419" y="2762922"/>
            <a:ext cx="1547254" cy="9820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A5C4712A-D3FD-B88A-C848-28A0742C24C2}"/>
              </a:ext>
            </a:extLst>
          </p:cNvPr>
          <p:cNvSpPr/>
          <p:nvPr/>
        </p:nvSpPr>
        <p:spPr>
          <a:xfrm>
            <a:off x="6183471" y="2814134"/>
            <a:ext cx="1436291" cy="9820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A4E50B0-4C2C-2569-4E54-4FA985503A69}"/>
              </a:ext>
            </a:extLst>
          </p:cNvPr>
          <p:cNvSpPr txBox="1"/>
          <p:nvPr/>
        </p:nvSpPr>
        <p:spPr>
          <a:xfrm>
            <a:off x="5053856" y="5983284"/>
            <a:ext cx="6463308" cy="490904"/>
          </a:xfrm>
          <a:prstGeom prst="rect">
            <a:avLst/>
          </a:prstGeom>
          <a:noFill/>
        </p:spPr>
        <p:txBody>
          <a:bodyPr wrap="none" lIns="0" tIns="0" rIns="0" bIns="0" rtlCol="0">
            <a:spAutoFit/>
          </a:bodyPr>
          <a:lstStyle/>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弦が曲がっている場所では力が発生する</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6493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A48A1-1722-E518-0EA5-B2C5BCA9C715}"/>
              </a:ext>
            </a:extLst>
          </p:cNvPr>
          <p:cNvSpPr>
            <a:spLocks noGrp="1"/>
          </p:cNvSpPr>
          <p:nvPr>
            <p:ph type="title"/>
          </p:nvPr>
        </p:nvSpPr>
        <p:spPr/>
        <p:txBody>
          <a:bodyPr/>
          <a:lstStyle/>
          <a:p>
            <a:r>
              <a:rPr kumimoji="1" lang="en-US" altLang="ja-JP" dirty="0"/>
              <a:t>2</a:t>
            </a:r>
            <a:r>
              <a:rPr kumimoji="1" lang="ja-JP" altLang="en-US" dirty="0"/>
              <a:t>階微分が表す意味</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008EE19-6182-3107-645B-E16D66EC4E68}"/>
                  </a:ext>
                </a:extLst>
              </p:cNvPr>
              <p:cNvSpPr txBox="1"/>
              <p:nvPr/>
            </p:nvSpPr>
            <p:spPr>
              <a:xfrm>
                <a:off x="3331571" y="2323583"/>
                <a:ext cx="1518877" cy="1050737"/>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a:latin typeface="Cambria Math" panose="02040503050406030204" pitchFamily="18" charset="0"/>
                              <a:ea typeface="UD デジタル 教科書体 NP-R" panose="02020400000000000000" pitchFamily="18" charset="-128"/>
                            </a:rPr>
                          </m:ctrlPr>
                        </m:fPr>
                        <m:num>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𝒙</m:t>
                              </m:r>
                            </m:e>
                            <m:sup>
                              <m:r>
                                <a:rPr lang="en-US" altLang="ja-JP" sz="2800" b="1" i="1">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A008EE19-6182-3107-645B-E16D66EC4E68}"/>
                  </a:ext>
                </a:extLst>
              </p:cNvPr>
              <p:cNvSpPr txBox="1">
                <a:spLocks noRot="1" noChangeAspect="1" noMove="1" noResize="1" noEditPoints="1" noAdjustHandles="1" noChangeArrowheads="1" noChangeShapeType="1" noTextEdit="1"/>
              </p:cNvSpPr>
              <p:nvPr/>
            </p:nvSpPr>
            <p:spPr>
              <a:xfrm>
                <a:off x="3331571" y="2323583"/>
                <a:ext cx="1518877" cy="1050737"/>
              </a:xfrm>
              <a:prstGeom prst="rect">
                <a:avLst/>
              </a:prstGeom>
              <a:blipFill>
                <a:blip r:embed="rId2"/>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0AC1F480-AB89-145E-C66A-C01BC0C7E37F}"/>
              </a:ext>
            </a:extLst>
          </p:cNvPr>
          <p:cNvSpPr txBox="1"/>
          <p:nvPr/>
        </p:nvSpPr>
        <p:spPr>
          <a:xfrm>
            <a:off x="1429592" y="3794736"/>
            <a:ext cx="7865110" cy="2134430"/>
          </a:xfrm>
          <a:prstGeom prst="rect">
            <a:avLst/>
          </a:prstGeom>
          <a:noFill/>
        </p:spPr>
        <p:txBody>
          <a:bodyPr wrap="square" rtlCol="0">
            <a:spAutoFit/>
          </a:bodyPr>
          <a:lstStyle/>
          <a:p>
            <a:pPr>
              <a:lnSpc>
                <a:spcPct val="120000"/>
              </a:lnSpc>
              <a:buSzPct val="85000"/>
            </a:pPr>
            <a:r>
              <a:rPr lang="ja-JP" altLang="en-US" sz="2800" b="1" dirty="0">
                <a:latin typeface="+mn-ea"/>
              </a:rPr>
              <a:t>変化の度合いが単調でないとき、何かが起きる</a:t>
            </a:r>
            <a:endParaRPr lang="en-US" altLang="ja-JP" sz="2800" b="1" dirty="0">
              <a:latin typeface="+mn-ea"/>
            </a:endParaRPr>
          </a:p>
          <a:p>
            <a:pPr>
              <a:lnSpc>
                <a:spcPct val="120000"/>
              </a:lnSpc>
              <a:buSzPct val="85000"/>
            </a:pPr>
            <a:r>
              <a:rPr lang="ja-JP" altLang="en-US" sz="2800" b="1" dirty="0">
                <a:latin typeface="+mn-ea"/>
              </a:rPr>
              <a:t>熱なら貯まる（減少する）、弦なら力を受ける</a:t>
            </a:r>
            <a:endParaRPr lang="en-US" altLang="ja-JP" sz="2800" b="1" dirty="0">
              <a:latin typeface="+mn-ea"/>
            </a:endParaRPr>
          </a:p>
          <a:p>
            <a:pPr>
              <a:lnSpc>
                <a:spcPct val="120000"/>
              </a:lnSpc>
              <a:buSzPct val="85000"/>
            </a:pPr>
            <a:endParaRPr lang="en-US" altLang="ja-JP" sz="2800" b="1" dirty="0">
              <a:latin typeface="+mn-ea"/>
            </a:endParaRPr>
          </a:p>
          <a:p>
            <a:pPr>
              <a:lnSpc>
                <a:spcPct val="120000"/>
              </a:lnSpc>
              <a:buSzPct val="85000"/>
            </a:pPr>
            <a:r>
              <a:rPr lang="ja-JP" altLang="en-US" sz="2800" b="1" dirty="0">
                <a:latin typeface="+mn-ea"/>
              </a:rPr>
              <a:t>それを量で表したのが </a:t>
            </a:r>
            <a:r>
              <a:rPr lang="en-US" altLang="ja-JP" sz="2800" b="1" dirty="0">
                <a:latin typeface="+mn-ea"/>
              </a:rPr>
              <a:t>2 </a:t>
            </a:r>
            <a:r>
              <a:rPr lang="ja-JP" altLang="en-US" sz="2800" b="1" dirty="0">
                <a:latin typeface="+mn-ea"/>
              </a:rPr>
              <a:t>階微分</a:t>
            </a:r>
            <a:endParaRPr kumimoji="1" lang="ja-JP" altLang="en-US" sz="2800" b="1" dirty="0">
              <a:latin typeface="+mn-ea"/>
            </a:endParaRPr>
          </a:p>
        </p:txBody>
      </p:sp>
      <p:sp>
        <p:nvSpPr>
          <p:cNvPr id="5" name="テキスト ボックス 4">
            <a:extLst>
              <a:ext uri="{FF2B5EF4-FFF2-40B4-BE49-F238E27FC236}">
                <a16:creationId xmlns:a16="http://schemas.microsoft.com/office/drawing/2014/main" id="{DEDC478B-CD57-782A-CAFF-EE9372008B4A}"/>
              </a:ext>
            </a:extLst>
          </p:cNvPr>
          <p:cNvSpPr txBox="1"/>
          <p:nvPr/>
        </p:nvSpPr>
        <p:spPr>
          <a:xfrm>
            <a:off x="1416050" y="1667891"/>
            <a:ext cx="8084264" cy="583237"/>
          </a:xfrm>
          <a:prstGeom prst="rect">
            <a:avLst/>
          </a:prstGeom>
          <a:noFill/>
        </p:spPr>
        <p:txBody>
          <a:bodyPr wrap="none" rtlCol="0">
            <a:spAutoFit/>
          </a:bodyPr>
          <a:lstStyle/>
          <a:p>
            <a:pPr>
              <a:lnSpc>
                <a:spcPct val="120000"/>
              </a:lnSpc>
              <a:buSzPct val="85000"/>
            </a:pPr>
            <a:r>
              <a:rPr lang="ja-JP" altLang="en-US" sz="2800" b="1" dirty="0"/>
              <a:t>熱伝導方程式、波動方程式ともに以下の項がある</a:t>
            </a:r>
            <a:endParaRPr kumimoji="1" lang="ja-JP" altLang="en-US" sz="2800" b="1" dirty="0">
              <a:ea typeface="UD デジタル 教科書体 NP-R" panose="02020400000000000000" pitchFamily="18" charset="-128"/>
            </a:endParaRPr>
          </a:p>
        </p:txBody>
      </p:sp>
    </p:spTree>
    <p:extLst>
      <p:ext uri="{BB962C8B-B14F-4D97-AF65-F5344CB8AC3E}">
        <p14:creationId xmlns:p14="http://schemas.microsoft.com/office/powerpoint/2010/main" val="334625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id="{E22D0110-0788-0E86-E0DE-84D32567BE42}"/>
              </a:ext>
            </a:extLst>
          </p:cNvPr>
          <p:cNvCxnSpPr>
            <a:cxnSpLocks/>
            <a:stCxn id="7" idx="6"/>
            <a:endCxn id="10" idx="2"/>
          </p:cNvCxnSpPr>
          <p:nvPr/>
        </p:nvCxnSpPr>
        <p:spPr>
          <a:xfrm>
            <a:off x="4396297" y="5589588"/>
            <a:ext cx="3421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CB60CF5-6856-6684-835D-DAC8746CBED0}"/>
              </a:ext>
            </a:extLst>
          </p:cNvPr>
          <p:cNvSpPr>
            <a:spLocks noGrp="1"/>
          </p:cNvSpPr>
          <p:nvPr>
            <p:ph type="title"/>
          </p:nvPr>
        </p:nvSpPr>
        <p:spPr/>
        <p:txBody>
          <a:bodyPr/>
          <a:lstStyle/>
          <a:p>
            <a:r>
              <a:rPr kumimoji="1" lang="en-US" altLang="ja-JP" dirty="0"/>
              <a:t>2</a:t>
            </a:r>
            <a:r>
              <a:rPr kumimoji="1" lang="ja-JP" altLang="en-US" dirty="0"/>
              <a:t>階微分の計算方法</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9E067F4-752D-00AA-CF08-DB9D745A1EB7}"/>
                  </a:ext>
                </a:extLst>
              </p:cNvPr>
              <p:cNvSpPr txBox="1"/>
              <p:nvPr/>
            </p:nvSpPr>
            <p:spPr>
              <a:xfrm>
                <a:off x="1503063" y="1720338"/>
                <a:ext cx="9106467" cy="1330814"/>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𝒙</m:t>
                              </m:r>
                            </m:e>
                            <m:sup>
                              <m:r>
                                <a:rPr lang="en-US" altLang="ja-JP" sz="2800" b="1" i="1">
                                  <a:latin typeface="Cambria Math" panose="02040503050406030204" pitchFamily="18" charset="0"/>
                                  <a:ea typeface="UD デジタル 教科書体 NP-R" panose="02020400000000000000" pitchFamily="18" charset="-128"/>
                                </a:rPr>
                                <m:t>𝟐</m:t>
                              </m:r>
                            </m:sup>
                          </m:sSup>
                        </m:den>
                      </m:f>
                      <m:r>
                        <a:rPr lang="en-US" altLang="ja-JP" sz="2800" b="1" i="1" smtClean="0">
                          <a:latin typeface="Cambria Math" panose="02040503050406030204" pitchFamily="18" charset="0"/>
                          <a:ea typeface="UD デジタル 教科書体 NP-R" panose="02020400000000000000" pitchFamily="18" charset="-128"/>
                        </a:rPr>
                        <m:t>=</m:t>
                      </m:r>
                      <m:box>
                        <m:boxPr>
                          <m:ctrlPr>
                            <a:rPr lang="en-US" altLang="ja-JP" sz="2800" b="1" i="1" smtClean="0">
                              <a:latin typeface="Cambria Math" panose="02040503050406030204" pitchFamily="18" charset="0"/>
                              <a:ea typeface="UD デジタル 教科書体 NP-R" panose="02020400000000000000" pitchFamily="18" charset="-128"/>
                            </a:rPr>
                          </m:ctrlPr>
                        </m:boxPr>
                        <m:e>
                          <m:f>
                            <m:fPr>
                              <m:ctrlPr>
                                <a:rPr lang="en-US" altLang="ja-JP" sz="2800" b="1" i="1" smtClean="0">
                                  <a:latin typeface="Cambria Math" panose="02040503050406030204" pitchFamily="18" charset="0"/>
                                  <a:ea typeface="UD デジタル 教科書体 NP-R" panose="02020400000000000000" pitchFamily="18" charset="-128"/>
                                </a:rPr>
                              </m:ctrlPr>
                            </m:fPr>
                            <m:num>
                              <m:box>
                                <m:boxPr>
                                  <m:ctrlPr>
                                    <a:rPr lang="en-US" altLang="ja-JP" sz="2800" b="1" i="1" smtClean="0">
                                      <a:latin typeface="Cambria Math" panose="02040503050406030204" pitchFamily="18" charset="0"/>
                                      <a:ea typeface="UD デジタル 教科書体 NP-R" panose="02020400000000000000" pitchFamily="18" charset="-128"/>
                                    </a:rPr>
                                  </m:ctrlPr>
                                </m:boxPr>
                                <m:e>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𝒖</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ja-JP" altLang="en-US" sz="2800" b="1" i="1" smtClean="0">
                                          <a:latin typeface="Cambria Math" panose="02040503050406030204" pitchFamily="18" charset="0"/>
                                          <a:ea typeface="UD デジタル 教科書体 NP-R" panose="02020400000000000000" pitchFamily="18" charset="-128"/>
                                        </a:rPr>
                                        <m:t>𝜟</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 </m:t>
                                      </m:r>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num>
                                    <m:den>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den>
                                  </m:f>
                                  <m:r>
                                    <a:rPr lang="en-US" altLang="ja-JP" sz="2800" b="1" i="1" smtClean="0">
                                      <a:latin typeface="Cambria Math" panose="02040503050406030204" pitchFamily="18" charset="0"/>
                                      <a:ea typeface="UD デジタル 教科書体 NP-R" panose="02020400000000000000" pitchFamily="18" charset="-128"/>
                                    </a:rPr>
                                    <m:t>−</m:t>
                                  </m:r>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ja-JP" altLang="en-US"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num>
                                    <m:den>
                                      <m:r>
                                        <a:rPr lang="en-US" altLang="ja-JP" sz="2800" b="1">
                                          <a:latin typeface="Cambria Math" panose="02040503050406030204" pitchFamily="18" charset="0"/>
                                          <a:ea typeface="UD デジタル 教科書体 NP-R" panose="02020400000000000000" pitchFamily="18" charset="-128"/>
                                        </a:rPr>
                                        <m:t>𝚫</m:t>
                                      </m:r>
                                      <m:r>
                                        <a:rPr lang="en-US" altLang="ja-JP" sz="2800" b="1" i="0" smtClean="0">
                                          <a:latin typeface="Cambria Math" panose="02040503050406030204" pitchFamily="18" charset="0"/>
                                          <a:ea typeface="UD デジタル 教科書体 NP-R" panose="02020400000000000000" pitchFamily="18" charset="-128"/>
                                        </a:rPr>
                                        <m:t>𝒙</m:t>
                                      </m:r>
                                    </m:den>
                                  </m:f>
                                </m:e>
                              </m:box>
                            </m:num>
                            <m:den>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den>
                          </m:f>
                        </m:e>
                      </m:box>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F9E067F4-752D-00AA-CF08-DB9D745A1EB7}"/>
                  </a:ext>
                </a:extLst>
              </p:cNvPr>
              <p:cNvSpPr txBox="1">
                <a:spLocks noRot="1" noChangeAspect="1" noMove="1" noResize="1" noEditPoints="1" noAdjustHandles="1" noChangeArrowheads="1" noChangeShapeType="1" noTextEdit="1"/>
              </p:cNvSpPr>
              <p:nvPr/>
            </p:nvSpPr>
            <p:spPr>
              <a:xfrm>
                <a:off x="1503063" y="1720338"/>
                <a:ext cx="9106467" cy="133081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3B2E357-F128-8F1F-23C4-8A6AE18FDE6A}"/>
                  </a:ext>
                </a:extLst>
              </p:cNvPr>
              <p:cNvSpPr txBox="1"/>
              <p:nvPr/>
            </p:nvSpPr>
            <p:spPr>
              <a:xfrm>
                <a:off x="3014726" y="3153807"/>
                <a:ext cx="6439712" cy="1076513"/>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box>
                        <m:boxPr>
                          <m:ctrlPr>
                            <a:rPr lang="en-US" altLang="ja-JP" sz="2800" b="1" i="1" smtClean="0">
                              <a:latin typeface="Cambria Math" panose="02040503050406030204" pitchFamily="18" charset="0"/>
                              <a:ea typeface="UD デジタル 教科書体 NP-R" panose="02020400000000000000" pitchFamily="18" charset="-128"/>
                            </a:rPr>
                          </m:ctrlPr>
                        </m:boxPr>
                        <m:e>
                          <m:r>
                            <a:rPr lang="en-US" altLang="ja-JP" sz="2800" b="1" i="1" smtClean="0">
                              <a:latin typeface="Cambria Math" panose="02040503050406030204" pitchFamily="18" charset="0"/>
                              <a:ea typeface="UD デジタル 教科書体 NP-R" panose="02020400000000000000" pitchFamily="18" charset="-128"/>
                            </a:rPr>
                            <m:t>=</m:t>
                          </m:r>
                          <m:f>
                            <m:fPr>
                              <m:ctrlPr>
                                <a:rPr lang="en-US" altLang="ja-JP" sz="2800" b="1" i="1" smtClean="0">
                                  <a:latin typeface="Cambria Math" panose="02040503050406030204" pitchFamily="18" charset="0"/>
                                  <a:ea typeface="UD デジタル 教科書体 NP-R" panose="02020400000000000000" pitchFamily="18" charset="-128"/>
                                </a:rPr>
                              </m:ctrlPr>
                            </m:fPr>
                            <m:num>
                              <m:box>
                                <m:boxPr>
                                  <m:ctrlPr>
                                    <a:rPr lang="en-US" altLang="ja-JP" sz="2800" b="1" i="1" smtClean="0">
                                      <a:latin typeface="Cambria Math" panose="02040503050406030204" pitchFamily="18" charset="0"/>
                                      <a:ea typeface="UD デジタル 教科書体 NP-R" panose="02020400000000000000" pitchFamily="18" charset="-128"/>
                                    </a:rPr>
                                  </m:ctrlPr>
                                </m:boxPr>
                                <m:e>
                                  <m:r>
                                    <a:rPr lang="en-US" altLang="ja-JP" sz="2800" b="1" i="1">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ja-JP" altLang="en-US"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𝟐</m:t>
                                  </m:r>
                                  <m:r>
                                    <a:rPr lang="en-US" altLang="ja-JP" sz="2800" b="1" i="1">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𝒖</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ja-JP" altLang="en-US"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 </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e>
                              </m:box>
                            </m:num>
                            <m:den>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a:latin typeface="Cambria Math" panose="02040503050406030204" pitchFamily="18" charset="0"/>
                                      <a:ea typeface="UD デジタル 教科書体 NP-R" panose="02020400000000000000" pitchFamily="18" charset="-128"/>
                                    </a:rPr>
                                    <m:t>(</m:t>
                                  </m:r>
                                  <m:r>
                                    <a:rPr lang="en-US" altLang="ja-JP" sz="2800" b="1">
                                      <a:latin typeface="Cambria Math" panose="02040503050406030204" pitchFamily="18" charset="0"/>
                                      <a:ea typeface="UD デジタル 教科書体 NP-R" panose="02020400000000000000" pitchFamily="18" charset="-128"/>
                                    </a:rPr>
                                    <m:t>𝚫</m:t>
                                  </m:r>
                                  <m:r>
                                    <a:rPr lang="en-US" altLang="ja-JP" sz="2800" b="1" i="0" smtClean="0">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smtClean="0">
                                      <a:latin typeface="Cambria Math" panose="02040503050406030204" pitchFamily="18" charset="0"/>
                                      <a:ea typeface="UD デジタル 教科書体 NP-R" panose="02020400000000000000" pitchFamily="18" charset="-128"/>
                                    </a:rPr>
                                    <m:t>𝟐</m:t>
                                  </m:r>
                                </m:sup>
                              </m:sSup>
                            </m:den>
                          </m:f>
                        </m:e>
                      </m:box>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6" name="テキスト ボックス 5">
                <a:extLst>
                  <a:ext uri="{FF2B5EF4-FFF2-40B4-BE49-F238E27FC236}">
                    <a16:creationId xmlns:a16="http://schemas.microsoft.com/office/drawing/2014/main" id="{83B2E357-F128-8F1F-23C4-8A6AE18FDE6A}"/>
                  </a:ext>
                </a:extLst>
              </p:cNvPr>
              <p:cNvSpPr txBox="1">
                <a:spLocks noRot="1" noChangeAspect="1" noMove="1" noResize="1" noEditPoints="1" noAdjustHandles="1" noChangeArrowheads="1" noChangeShapeType="1" noTextEdit="1"/>
              </p:cNvSpPr>
              <p:nvPr/>
            </p:nvSpPr>
            <p:spPr>
              <a:xfrm>
                <a:off x="3014726" y="3153807"/>
                <a:ext cx="6439712" cy="1076513"/>
              </a:xfrm>
              <a:prstGeom prst="rect">
                <a:avLst/>
              </a:prstGeom>
              <a:blipFill>
                <a:blip r:embed="rId3"/>
                <a:stretch>
                  <a:fillRect/>
                </a:stretch>
              </a:blipFill>
            </p:spPr>
            <p:txBody>
              <a:bodyPr/>
              <a:lstStyle/>
              <a:p>
                <a:r>
                  <a:rPr lang="ja-JP" altLang="en-US">
                    <a:noFill/>
                  </a:rPr>
                  <a:t> </a:t>
                </a:r>
              </a:p>
            </p:txBody>
          </p:sp>
        </mc:Fallback>
      </mc:AlternateContent>
      <p:sp>
        <p:nvSpPr>
          <p:cNvPr id="7" name="楕円 6">
            <a:extLst>
              <a:ext uri="{FF2B5EF4-FFF2-40B4-BE49-F238E27FC236}">
                <a16:creationId xmlns:a16="http://schemas.microsoft.com/office/drawing/2014/main" id="{D81F60F0-0693-FE85-5132-2A485B2AC9EA}"/>
              </a:ext>
            </a:extLst>
          </p:cNvPr>
          <p:cNvSpPr/>
          <p:nvPr/>
        </p:nvSpPr>
        <p:spPr>
          <a:xfrm>
            <a:off x="4240180" y="5511529"/>
            <a:ext cx="156117" cy="156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F26F2C77-E2F3-2E12-8B2A-3480D50BB5B8}"/>
              </a:ext>
            </a:extLst>
          </p:cNvPr>
          <p:cNvSpPr/>
          <p:nvPr/>
        </p:nvSpPr>
        <p:spPr>
          <a:xfrm>
            <a:off x="6016591" y="5511529"/>
            <a:ext cx="156117" cy="156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C0609B5-885E-8830-C13C-7C58550FAB67}"/>
              </a:ext>
            </a:extLst>
          </p:cNvPr>
          <p:cNvSpPr/>
          <p:nvPr/>
        </p:nvSpPr>
        <p:spPr>
          <a:xfrm>
            <a:off x="7818166" y="5511529"/>
            <a:ext cx="156117" cy="156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34EFCBA-2EAE-4E89-CD0E-34CDACDFC36E}"/>
                  </a:ext>
                </a:extLst>
              </p:cNvPr>
              <p:cNvSpPr txBox="1"/>
              <p:nvPr/>
            </p:nvSpPr>
            <p:spPr>
              <a:xfrm>
                <a:off x="5496326" y="5667646"/>
                <a:ext cx="1221809"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UD デジタル 教科書体 NP-R" panose="02020400000000000000" pitchFamily="18" charset="-128"/>
                        </a:rPr>
                        <m:t>𝒖</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𝒙</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𝒕</m:t>
                      </m:r>
                      <m:r>
                        <a:rPr lang="en-US" altLang="ja-JP" sz="2400" b="1" i="1">
                          <a:latin typeface="Cambria Math" panose="02040503050406030204" pitchFamily="18" charset="0"/>
                          <a:ea typeface="UD デジタル 教科書体 NP-R" panose="02020400000000000000" pitchFamily="18" charset="-128"/>
                        </a:rPr>
                        <m:t>) </m:t>
                      </m:r>
                    </m:oMath>
                  </m:oMathPara>
                </a14:m>
                <a:endParaRPr lang="ja-JP" altLang="en-US" sz="2400" dirty="0"/>
              </a:p>
            </p:txBody>
          </p:sp>
        </mc:Choice>
        <mc:Fallback xmlns="">
          <p:sp>
            <p:nvSpPr>
              <p:cNvPr id="16" name="テキスト ボックス 15">
                <a:extLst>
                  <a:ext uri="{FF2B5EF4-FFF2-40B4-BE49-F238E27FC236}">
                    <a16:creationId xmlns:a16="http://schemas.microsoft.com/office/drawing/2014/main" id="{F34EFCBA-2EAE-4E89-CD0E-34CDACDFC36E}"/>
                  </a:ext>
                </a:extLst>
              </p:cNvPr>
              <p:cNvSpPr txBox="1">
                <a:spLocks noRot="1" noChangeAspect="1" noMove="1" noResize="1" noEditPoints="1" noAdjustHandles="1" noChangeArrowheads="1" noChangeShapeType="1" noTextEdit="1"/>
              </p:cNvSpPr>
              <p:nvPr/>
            </p:nvSpPr>
            <p:spPr>
              <a:xfrm>
                <a:off x="5496326" y="5667646"/>
                <a:ext cx="1221809" cy="461665"/>
              </a:xfrm>
              <a:prstGeom prst="rect">
                <a:avLst/>
              </a:prstGeom>
              <a:blipFill>
                <a:blip r:embed="rId4"/>
                <a:stretch>
                  <a:fillRect b="-17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663CF7A-14A8-5DF3-2D68-65E546AB099F}"/>
                  </a:ext>
                </a:extLst>
              </p:cNvPr>
              <p:cNvSpPr txBox="1"/>
              <p:nvPr/>
            </p:nvSpPr>
            <p:spPr>
              <a:xfrm>
                <a:off x="7239654" y="5715299"/>
                <a:ext cx="196457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UD デジタル 教科書体 NP-R" panose="02020400000000000000" pitchFamily="18" charset="-128"/>
                        </a:rPr>
                        <m:t>𝒖</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𝒙</m:t>
                      </m:r>
                      <m:r>
                        <a:rPr lang="en-US" altLang="ja-JP" sz="2400" b="1" i="1" smtClean="0">
                          <a:latin typeface="Cambria Math" panose="02040503050406030204" pitchFamily="18" charset="0"/>
                          <a:ea typeface="UD デジタル 教科書体 NP-R" panose="02020400000000000000" pitchFamily="18" charset="-128"/>
                        </a:rPr>
                        <m:t>+</m:t>
                      </m:r>
                      <m:r>
                        <a:rPr lang="en-US" altLang="ja-JP" sz="2400" b="1" i="0" smtClean="0">
                          <a:latin typeface="Cambria Math" panose="02040503050406030204" pitchFamily="18" charset="0"/>
                          <a:ea typeface="UD デジタル 教科書体 NP-R" panose="02020400000000000000" pitchFamily="18" charset="-128"/>
                        </a:rPr>
                        <m:t>𝚫</m:t>
                      </m:r>
                      <m:r>
                        <a:rPr lang="en-US" altLang="ja-JP" sz="2400" b="1" i="1" smtClean="0">
                          <a:latin typeface="Cambria Math" panose="02040503050406030204" pitchFamily="18" charset="0"/>
                          <a:ea typeface="UD デジタル 教科書体 NP-R" panose="02020400000000000000" pitchFamily="18" charset="-128"/>
                        </a:rPr>
                        <m:t>𝒙</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𝒕</m:t>
                      </m:r>
                      <m:r>
                        <a:rPr lang="en-US" altLang="ja-JP" sz="2400" b="1" i="1">
                          <a:latin typeface="Cambria Math" panose="02040503050406030204" pitchFamily="18" charset="0"/>
                          <a:ea typeface="UD デジタル 教科書体 NP-R" panose="02020400000000000000" pitchFamily="18" charset="-128"/>
                        </a:rPr>
                        <m:t>) </m:t>
                      </m:r>
                    </m:oMath>
                  </m:oMathPara>
                </a14:m>
                <a:endParaRPr lang="ja-JP" altLang="en-US" sz="2400" dirty="0"/>
              </a:p>
            </p:txBody>
          </p:sp>
        </mc:Choice>
        <mc:Fallback xmlns="">
          <p:sp>
            <p:nvSpPr>
              <p:cNvPr id="20" name="テキスト ボックス 19">
                <a:extLst>
                  <a:ext uri="{FF2B5EF4-FFF2-40B4-BE49-F238E27FC236}">
                    <a16:creationId xmlns:a16="http://schemas.microsoft.com/office/drawing/2014/main" id="{C663CF7A-14A8-5DF3-2D68-65E546AB099F}"/>
                  </a:ext>
                </a:extLst>
              </p:cNvPr>
              <p:cNvSpPr txBox="1">
                <a:spLocks noRot="1" noChangeAspect="1" noMove="1" noResize="1" noEditPoints="1" noAdjustHandles="1" noChangeArrowheads="1" noChangeShapeType="1" noTextEdit="1"/>
              </p:cNvSpPr>
              <p:nvPr/>
            </p:nvSpPr>
            <p:spPr>
              <a:xfrm>
                <a:off x="7239654" y="5715299"/>
                <a:ext cx="1964576" cy="461665"/>
              </a:xfrm>
              <a:prstGeom prst="rect">
                <a:avLst/>
              </a:prstGeom>
              <a:blipFill>
                <a:blip r:embed="rId5"/>
                <a:stretch>
                  <a:fillRect b="-17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4C91219C-67DB-29CA-3CCD-A3A3AD7EBED3}"/>
                  </a:ext>
                </a:extLst>
              </p:cNvPr>
              <p:cNvSpPr txBox="1"/>
              <p:nvPr/>
            </p:nvSpPr>
            <p:spPr>
              <a:xfrm>
                <a:off x="3414008" y="5696999"/>
                <a:ext cx="1964577"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UD デジタル 教科書体 NP-R" panose="02020400000000000000" pitchFamily="18" charset="-128"/>
                        </a:rPr>
                        <m:t>𝒖</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𝒙</m:t>
                      </m:r>
                      <m:r>
                        <a:rPr lang="en-US" altLang="ja-JP" sz="2400" b="1" i="1" smtClean="0">
                          <a:latin typeface="Cambria Math" panose="02040503050406030204" pitchFamily="18" charset="0"/>
                          <a:ea typeface="UD デジタル 教科書体 NP-R" panose="02020400000000000000" pitchFamily="18" charset="-128"/>
                        </a:rPr>
                        <m:t>−</m:t>
                      </m:r>
                      <m:r>
                        <a:rPr lang="en-US" altLang="ja-JP" sz="2400" b="1" i="0" smtClean="0">
                          <a:latin typeface="Cambria Math" panose="02040503050406030204" pitchFamily="18" charset="0"/>
                          <a:ea typeface="UD デジタル 教科書体 NP-R" panose="02020400000000000000" pitchFamily="18" charset="-128"/>
                        </a:rPr>
                        <m:t>𝚫</m:t>
                      </m:r>
                      <m:r>
                        <a:rPr lang="en-US" altLang="ja-JP" sz="2400" b="1" i="1" smtClean="0">
                          <a:latin typeface="Cambria Math" panose="02040503050406030204" pitchFamily="18" charset="0"/>
                          <a:ea typeface="UD デジタル 教科書体 NP-R" panose="02020400000000000000" pitchFamily="18" charset="-128"/>
                        </a:rPr>
                        <m:t>𝒙</m:t>
                      </m:r>
                      <m:r>
                        <a:rPr lang="en-US" altLang="ja-JP" sz="2400" b="1" i="1">
                          <a:latin typeface="Cambria Math" panose="02040503050406030204" pitchFamily="18" charset="0"/>
                          <a:ea typeface="UD デジタル 教科書体 NP-R" panose="02020400000000000000" pitchFamily="18" charset="-128"/>
                        </a:rPr>
                        <m:t>,</m:t>
                      </m:r>
                      <m:r>
                        <a:rPr lang="en-US" altLang="ja-JP" sz="2400" b="1" i="1">
                          <a:latin typeface="Cambria Math" panose="02040503050406030204" pitchFamily="18" charset="0"/>
                          <a:ea typeface="UD デジタル 教科書体 NP-R" panose="02020400000000000000" pitchFamily="18" charset="-128"/>
                        </a:rPr>
                        <m:t>𝒕</m:t>
                      </m:r>
                      <m:r>
                        <a:rPr lang="en-US" altLang="ja-JP" sz="2400" b="1" i="1">
                          <a:latin typeface="Cambria Math" panose="02040503050406030204" pitchFamily="18" charset="0"/>
                          <a:ea typeface="UD デジタル 教科書体 NP-R" panose="02020400000000000000" pitchFamily="18" charset="-128"/>
                        </a:rPr>
                        <m:t>) </m:t>
                      </m:r>
                    </m:oMath>
                  </m:oMathPara>
                </a14:m>
                <a:endParaRPr lang="ja-JP" altLang="en-US" sz="2400" dirty="0"/>
              </a:p>
            </p:txBody>
          </p:sp>
        </mc:Choice>
        <mc:Fallback xmlns="">
          <p:sp>
            <p:nvSpPr>
              <p:cNvPr id="24" name="テキスト ボックス 23">
                <a:extLst>
                  <a:ext uri="{FF2B5EF4-FFF2-40B4-BE49-F238E27FC236}">
                    <a16:creationId xmlns:a16="http://schemas.microsoft.com/office/drawing/2014/main" id="{4C91219C-67DB-29CA-3CCD-A3A3AD7EBED3}"/>
                  </a:ext>
                </a:extLst>
              </p:cNvPr>
              <p:cNvSpPr txBox="1">
                <a:spLocks noRot="1" noChangeAspect="1" noMove="1" noResize="1" noEditPoints="1" noAdjustHandles="1" noChangeArrowheads="1" noChangeShapeType="1" noTextEdit="1"/>
              </p:cNvSpPr>
              <p:nvPr/>
            </p:nvSpPr>
            <p:spPr>
              <a:xfrm>
                <a:off x="3414008" y="5696999"/>
                <a:ext cx="1964577" cy="461665"/>
              </a:xfrm>
              <a:prstGeom prst="rect">
                <a:avLst/>
              </a:prstGeom>
              <a:blipFill>
                <a:blip r:embed="rId6"/>
                <a:stretch>
                  <a:fillRect b="-17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04872C8-5C9C-02A8-1EC9-F52323DBD292}"/>
                  </a:ext>
                </a:extLst>
              </p:cNvPr>
              <p:cNvSpPr txBox="1"/>
              <p:nvPr/>
            </p:nvSpPr>
            <p:spPr>
              <a:xfrm>
                <a:off x="4967413" y="4840634"/>
                <a:ext cx="654345"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ea typeface="UD デジタル 教科書体 NP-R" panose="02020400000000000000" pitchFamily="18" charset="-128"/>
                        </a:rPr>
                        <m:t>𝚫</m:t>
                      </m:r>
                      <m:r>
                        <a:rPr lang="en-US" altLang="ja-JP" sz="2400" b="1" i="1" smtClean="0">
                          <a:latin typeface="Cambria Math" panose="02040503050406030204" pitchFamily="18" charset="0"/>
                          <a:ea typeface="UD デジタル 教科書体 NP-R" panose="02020400000000000000" pitchFamily="18" charset="-128"/>
                        </a:rPr>
                        <m:t>𝒙</m:t>
                      </m:r>
                    </m:oMath>
                  </m:oMathPara>
                </a14:m>
                <a:endParaRPr lang="ja-JP" altLang="en-US" sz="2400" dirty="0"/>
              </a:p>
            </p:txBody>
          </p:sp>
        </mc:Choice>
        <mc:Fallback xmlns="">
          <p:sp>
            <p:nvSpPr>
              <p:cNvPr id="11" name="テキスト ボックス 10">
                <a:extLst>
                  <a:ext uri="{FF2B5EF4-FFF2-40B4-BE49-F238E27FC236}">
                    <a16:creationId xmlns:a16="http://schemas.microsoft.com/office/drawing/2014/main" id="{F04872C8-5C9C-02A8-1EC9-F52323DBD292}"/>
                  </a:ext>
                </a:extLst>
              </p:cNvPr>
              <p:cNvSpPr txBox="1">
                <a:spLocks noRot="1" noChangeAspect="1" noMove="1" noResize="1" noEditPoints="1" noAdjustHandles="1" noChangeArrowheads="1" noChangeShapeType="1" noTextEdit="1"/>
              </p:cNvSpPr>
              <p:nvPr/>
            </p:nvSpPr>
            <p:spPr>
              <a:xfrm>
                <a:off x="4967413" y="4840634"/>
                <a:ext cx="654345" cy="461665"/>
              </a:xfrm>
              <a:prstGeom prst="rect">
                <a:avLst/>
              </a:prstGeom>
              <a:blipFill>
                <a:blip r:embed="rId7"/>
                <a:stretch>
                  <a:fillRect/>
                </a:stretch>
              </a:blipFill>
            </p:spPr>
            <p:txBody>
              <a:bodyPr/>
              <a:lstStyle/>
              <a:p>
                <a:r>
                  <a:rPr lang="ja-JP" altLang="en-US">
                    <a:noFill/>
                  </a:rPr>
                  <a:t> </a:t>
                </a:r>
              </a:p>
            </p:txBody>
          </p:sp>
        </mc:Fallback>
      </mc:AlternateContent>
      <p:sp>
        <p:nvSpPr>
          <p:cNvPr id="17" name="フリーフォーム: 図形 16">
            <a:extLst>
              <a:ext uri="{FF2B5EF4-FFF2-40B4-BE49-F238E27FC236}">
                <a16:creationId xmlns:a16="http://schemas.microsoft.com/office/drawing/2014/main" id="{AF3C78F6-4C63-1EA6-CAE2-30BABD706E79}"/>
              </a:ext>
            </a:extLst>
          </p:cNvPr>
          <p:cNvSpPr/>
          <p:nvPr/>
        </p:nvSpPr>
        <p:spPr>
          <a:xfrm rot="10800000">
            <a:off x="4371132" y="5302299"/>
            <a:ext cx="1670622" cy="227330"/>
          </a:xfrm>
          <a:custGeom>
            <a:avLst/>
            <a:gdLst>
              <a:gd name="csX0" fmla="*/ 0 w 1254035"/>
              <a:gd name="csY0" fmla="*/ 13063 h 13063"/>
              <a:gd name="csX1" fmla="*/ 1254035 w 1254035"/>
              <a:gd name="csY1" fmla="*/ 0 h 13063"/>
              <a:gd name="csX0" fmla="*/ 0 w 1267098"/>
              <a:gd name="csY0" fmla="*/ 138 h 91715"/>
              <a:gd name="csX1" fmla="*/ 1267098 w 1267098"/>
              <a:gd name="csY1" fmla="*/ 91577 h 91715"/>
              <a:gd name="csX0" fmla="*/ 0 w 1267098"/>
              <a:gd name="csY0" fmla="*/ 0 h 137254"/>
              <a:gd name="csX1" fmla="*/ 1267098 w 1267098"/>
              <a:gd name="csY1" fmla="*/ 91439 h 137254"/>
              <a:gd name="csX0" fmla="*/ 0 w 1299755"/>
              <a:gd name="csY0" fmla="*/ 0 h 108192"/>
              <a:gd name="csX1" fmla="*/ 1299755 w 1299755"/>
              <a:gd name="csY1" fmla="*/ 6531 h 108192"/>
              <a:gd name="csX0" fmla="*/ 0 w 1299755"/>
              <a:gd name="csY0" fmla="*/ 0 h 162770"/>
              <a:gd name="csX1" fmla="*/ 1299755 w 1299755"/>
              <a:gd name="csY1" fmla="*/ 6531 h 162770"/>
            </a:gdLst>
            <a:ahLst/>
            <a:cxnLst>
              <a:cxn ang="0">
                <a:pos x="csX0" y="csY0"/>
              </a:cxn>
              <a:cxn ang="0">
                <a:pos x="csX1" y="csY1"/>
              </a:cxn>
            </a:cxnLst>
            <a:rect l="l" t="t" r="r" b="b"/>
            <a:pathLst>
              <a:path w="1299755" h="162770">
                <a:moveTo>
                  <a:pt x="0" y="0"/>
                </a:moveTo>
                <a:cubicBezTo>
                  <a:pt x="418012" y="237309"/>
                  <a:pt x="992777" y="193765"/>
                  <a:pt x="1299755" y="65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CD5DB8A-44EE-3749-4954-E5AA1015311F}"/>
                  </a:ext>
                </a:extLst>
              </p:cNvPr>
              <p:cNvSpPr txBox="1"/>
              <p:nvPr/>
            </p:nvSpPr>
            <p:spPr>
              <a:xfrm>
                <a:off x="6741311" y="4860028"/>
                <a:ext cx="654345"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ea typeface="UD デジタル 教科書体 NP-R" panose="02020400000000000000" pitchFamily="18" charset="-128"/>
                        </a:rPr>
                        <m:t>𝚫</m:t>
                      </m:r>
                      <m:r>
                        <a:rPr lang="en-US" altLang="ja-JP" sz="2400" b="1" i="1" smtClean="0">
                          <a:latin typeface="Cambria Math" panose="02040503050406030204" pitchFamily="18" charset="0"/>
                          <a:ea typeface="UD デジタル 教科書体 NP-R" panose="02020400000000000000" pitchFamily="18" charset="-128"/>
                        </a:rPr>
                        <m:t>𝒙</m:t>
                      </m:r>
                    </m:oMath>
                  </m:oMathPara>
                </a14:m>
                <a:endParaRPr lang="ja-JP" altLang="en-US" sz="2400" dirty="0"/>
              </a:p>
            </p:txBody>
          </p:sp>
        </mc:Choice>
        <mc:Fallback xmlns="">
          <p:sp>
            <p:nvSpPr>
              <p:cNvPr id="19" name="テキスト ボックス 18">
                <a:extLst>
                  <a:ext uri="{FF2B5EF4-FFF2-40B4-BE49-F238E27FC236}">
                    <a16:creationId xmlns:a16="http://schemas.microsoft.com/office/drawing/2014/main" id="{4CD5DB8A-44EE-3749-4954-E5AA1015311F}"/>
                  </a:ext>
                </a:extLst>
              </p:cNvPr>
              <p:cNvSpPr txBox="1">
                <a:spLocks noRot="1" noChangeAspect="1" noMove="1" noResize="1" noEditPoints="1" noAdjustHandles="1" noChangeArrowheads="1" noChangeShapeType="1" noTextEdit="1"/>
              </p:cNvSpPr>
              <p:nvPr/>
            </p:nvSpPr>
            <p:spPr>
              <a:xfrm>
                <a:off x="6741311" y="4860028"/>
                <a:ext cx="654345" cy="461665"/>
              </a:xfrm>
              <a:prstGeom prst="rect">
                <a:avLst/>
              </a:prstGeom>
              <a:blipFill>
                <a:blip r:embed="rId8"/>
                <a:stretch>
                  <a:fillRect/>
                </a:stretch>
              </a:blipFill>
            </p:spPr>
            <p:txBody>
              <a:bodyPr/>
              <a:lstStyle/>
              <a:p>
                <a:r>
                  <a:rPr lang="ja-JP" altLang="en-US">
                    <a:noFill/>
                  </a:rPr>
                  <a:t> </a:t>
                </a:r>
              </a:p>
            </p:txBody>
          </p:sp>
        </mc:Fallback>
      </mc:AlternateContent>
      <p:sp>
        <p:nvSpPr>
          <p:cNvPr id="22" name="フリーフォーム: 図形 21">
            <a:extLst>
              <a:ext uri="{FF2B5EF4-FFF2-40B4-BE49-F238E27FC236}">
                <a16:creationId xmlns:a16="http://schemas.microsoft.com/office/drawing/2014/main" id="{4E6CD000-C8D5-EE8B-C4C5-CB4117E9BD9E}"/>
              </a:ext>
            </a:extLst>
          </p:cNvPr>
          <p:cNvSpPr/>
          <p:nvPr/>
        </p:nvSpPr>
        <p:spPr>
          <a:xfrm rot="10800000">
            <a:off x="6145030" y="5321693"/>
            <a:ext cx="1670622" cy="227330"/>
          </a:xfrm>
          <a:custGeom>
            <a:avLst/>
            <a:gdLst>
              <a:gd name="csX0" fmla="*/ 0 w 1254035"/>
              <a:gd name="csY0" fmla="*/ 13063 h 13063"/>
              <a:gd name="csX1" fmla="*/ 1254035 w 1254035"/>
              <a:gd name="csY1" fmla="*/ 0 h 13063"/>
              <a:gd name="csX0" fmla="*/ 0 w 1267098"/>
              <a:gd name="csY0" fmla="*/ 138 h 91715"/>
              <a:gd name="csX1" fmla="*/ 1267098 w 1267098"/>
              <a:gd name="csY1" fmla="*/ 91577 h 91715"/>
              <a:gd name="csX0" fmla="*/ 0 w 1267098"/>
              <a:gd name="csY0" fmla="*/ 0 h 137254"/>
              <a:gd name="csX1" fmla="*/ 1267098 w 1267098"/>
              <a:gd name="csY1" fmla="*/ 91439 h 137254"/>
              <a:gd name="csX0" fmla="*/ 0 w 1299755"/>
              <a:gd name="csY0" fmla="*/ 0 h 108192"/>
              <a:gd name="csX1" fmla="*/ 1299755 w 1299755"/>
              <a:gd name="csY1" fmla="*/ 6531 h 108192"/>
              <a:gd name="csX0" fmla="*/ 0 w 1299755"/>
              <a:gd name="csY0" fmla="*/ 0 h 162770"/>
              <a:gd name="csX1" fmla="*/ 1299755 w 1299755"/>
              <a:gd name="csY1" fmla="*/ 6531 h 162770"/>
            </a:gdLst>
            <a:ahLst/>
            <a:cxnLst>
              <a:cxn ang="0">
                <a:pos x="csX0" y="csY0"/>
              </a:cxn>
              <a:cxn ang="0">
                <a:pos x="csX1" y="csY1"/>
              </a:cxn>
            </a:cxnLst>
            <a:rect l="l" t="t" r="r" b="b"/>
            <a:pathLst>
              <a:path w="1299755" h="162770">
                <a:moveTo>
                  <a:pt x="0" y="0"/>
                </a:moveTo>
                <a:cubicBezTo>
                  <a:pt x="418012" y="237309"/>
                  <a:pt x="992777" y="193765"/>
                  <a:pt x="1299755" y="65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AC9BF1-F655-FADA-288C-FE92AF9261A2}"/>
                  </a:ext>
                </a:extLst>
              </p:cNvPr>
              <p:cNvSpPr txBox="1"/>
              <p:nvPr/>
            </p:nvSpPr>
            <p:spPr>
              <a:xfrm>
                <a:off x="4040446" y="4945249"/>
                <a:ext cx="447558"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ea typeface="UD デジタル 教科書体 NP-R" panose="02020400000000000000" pitchFamily="18" charset="-128"/>
                        </a:rPr>
                        <m:t>1</m:t>
                      </m:r>
                    </m:oMath>
                  </m:oMathPara>
                </a14:m>
                <a:endParaRPr lang="ja-JP" altLang="en-US" sz="2400" dirty="0"/>
              </a:p>
            </p:txBody>
          </p:sp>
        </mc:Choice>
        <mc:Fallback xmlns="">
          <p:sp>
            <p:nvSpPr>
              <p:cNvPr id="5" name="テキスト ボックス 4">
                <a:extLst>
                  <a:ext uri="{FF2B5EF4-FFF2-40B4-BE49-F238E27FC236}">
                    <a16:creationId xmlns:a16="http://schemas.microsoft.com/office/drawing/2014/main" id="{A8AC9BF1-F655-FADA-288C-FE92AF9261A2}"/>
                  </a:ext>
                </a:extLst>
              </p:cNvPr>
              <p:cNvSpPr txBox="1">
                <a:spLocks noRot="1" noChangeAspect="1" noMove="1" noResize="1" noEditPoints="1" noAdjustHandles="1" noChangeArrowheads="1" noChangeShapeType="1" noTextEdit="1"/>
              </p:cNvSpPr>
              <p:nvPr/>
            </p:nvSpPr>
            <p:spPr>
              <a:xfrm>
                <a:off x="4040446" y="4945249"/>
                <a:ext cx="447558" cy="46166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5113A89-8F38-0154-FC4C-673C88467C18}"/>
                  </a:ext>
                </a:extLst>
              </p:cNvPr>
              <p:cNvSpPr txBox="1"/>
              <p:nvPr/>
            </p:nvSpPr>
            <p:spPr>
              <a:xfrm>
                <a:off x="7666787" y="4971807"/>
                <a:ext cx="447558"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ea typeface="UD デジタル 教科書体 NP-R" panose="02020400000000000000" pitchFamily="18" charset="-128"/>
                        </a:rPr>
                        <m:t>1</m:t>
                      </m:r>
                    </m:oMath>
                  </m:oMathPara>
                </a14:m>
                <a:endParaRPr lang="ja-JP" altLang="en-US" sz="2400" dirty="0"/>
              </a:p>
            </p:txBody>
          </p:sp>
        </mc:Choice>
        <mc:Fallback xmlns="">
          <p:sp>
            <p:nvSpPr>
              <p:cNvPr id="13" name="テキスト ボックス 12">
                <a:extLst>
                  <a:ext uri="{FF2B5EF4-FFF2-40B4-BE49-F238E27FC236}">
                    <a16:creationId xmlns:a16="http://schemas.microsoft.com/office/drawing/2014/main" id="{D5113A89-8F38-0154-FC4C-673C88467C18}"/>
                  </a:ext>
                </a:extLst>
              </p:cNvPr>
              <p:cNvSpPr txBox="1">
                <a:spLocks noRot="1" noChangeAspect="1" noMove="1" noResize="1" noEditPoints="1" noAdjustHandles="1" noChangeArrowheads="1" noChangeShapeType="1" noTextEdit="1"/>
              </p:cNvSpPr>
              <p:nvPr/>
            </p:nvSpPr>
            <p:spPr>
              <a:xfrm>
                <a:off x="7666787" y="4971807"/>
                <a:ext cx="447558" cy="461665"/>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5BDDF62-2BED-A226-B200-DF5208C67742}"/>
                  </a:ext>
                </a:extLst>
              </p:cNvPr>
              <p:cNvSpPr txBox="1"/>
              <p:nvPr/>
            </p:nvSpPr>
            <p:spPr>
              <a:xfrm>
                <a:off x="5737959" y="4927844"/>
                <a:ext cx="676788"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0" smtClean="0">
                          <a:latin typeface="Cambria Math" panose="02040503050406030204" pitchFamily="18" charset="0"/>
                          <a:ea typeface="UD デジタル 教科書体 NP-R" panose="02020400000000000000" pitchFamily="18" charset="-128"/>
                        </a:rPr>
                        <m:t>−2</m:t>
                      </m:r>
                    </m:oMath>
                  </m:oMathPara>
                </a14:m>
                <a:endParaRPr lang="ja-JP" altLang="en-US" sz="2400" dirty="0"/>
              </a:p>
            </p:txBody>
          </p:sp>
        </mc:Choice>
        <mc:Fallback xmlns="">
          <p:sp>
            <p:nvSpPr>
              <p:cNvPr id="15" name="テキスト ボックス 14">
                <a:extLst>
                  <a:ext uri="{FF2B5EF4-FFF2-40B4-BE49-F238E27FC236}">
                    <a16:creationId xmlns:a16="http://schemas.microsoft.com/office/drawing/2014/main" id="{C5BDDF62-2BED-A226-B200-DF5208C67742}"/>
                  </a:ext>
                </a:extLst>
              </p:cNvPr>
              <p:cNvSpPr txBox="1">
                <a:spLocks noRot="1" noChangeAspect="1" noMove="1" noResize="1" noEditPoints="1" noAdjustHandles="1" noChangeArrowheads="1" noChangeShapeType="1" noTextEdit="1"/>
              </p:cNvSpPr>
              <p:nvPr/>
            </p:nvSpPr>
            <p:spPr>
              <a:xfrm>
                <a:off x="5737959" y="4927844"/>
                <a:ext cx="676788" cy="461665"/>
              </a:xfrm>
              <a:prstGeom prst="rect">
                <a:avLst/>
              </a:prstGeom>
              <a:blipFill>
                <a:blip r:embed="rId11"/>
                <a:stretch>
                  <a:fillRect/>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520D8242-2D8F-A909-8240-F61F26D19412}"/>
              </a:ext>
            </a:extLst>
          </p:cNvPr>
          <p:cNvSpPr/>
          <p:nvPr/>
        </p:nvSpPr>
        <p:spPr>
          <a:xfrm>
            <a:off x="3414008" y="1737590"/>
            <a:ext cx="3409486" cy="8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F70DCEE-9791-CD26-A8D1-9B367CFC7BF9}"/>
              </a:ext>
            </a:extLst>
          </p:cNvPr>
          <p:cNvSpPr/>
          <p:nvPr/>
        </p:nvSpPr>
        <p:spPr>
          <a:xfrm>
            <a:off x="7154172" y="1750452"/>
            <a:ext cx="3409486" cy="8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3787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51016-DEDF-9F22-B6EE-740ADC19643E}"/>
              </a:ext>
            </a:extLst>
          </p:cNvPr>
          <p:cNvSpPr>
            <a:spLocks noGrp="1"/>
          </p:cNvSpPr>
          <p:nvPr>
            <p:ph type="title"/>
          </p:nvPr>
        </p:nvSpPr>
        <p:spPr/>
        <p:txBody>
          <a:bodyPr/>
          <a:lstStyle/>
          <a:p>
            <a:r>
              <a:rPr kumimoji="1" lang="ja-JP" altLang="en-US" dirty="0"/>
              <a:t>波動シミュレータ</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57EA56F-913E-B14D-D8C5-CD5F0AD10155}"/>
                  </a:ext>
                </a:extLst>
              </p:cNvPr>
              <p:cNvSpPr txBox="1"/>
              <p:nvPr/>
            </p:nvSpPr>
            <p:spPr>
              <a:xfrm>
                <a:off x="1689228" y="1657242"/>
                <a:ext cx="3638560" cy="1050737"/>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𝒕</m:t>
                              </m:r>
                            </m:e>
                            <m:sup>
                              <m:r>
                                <a:rPr lang="en-US" altLang="ja-JP" sz="2800" b="1" i="1" smtClean="0">
                                  <a:latin typeface="Cambria Math" panose="02040503050406030204" pitchFamily="18" charset="0"/>
                                  <a:ea typeface="UD デジタル 教科書体 NP-R" panose="02020400000000000000" pitchFamily="18" charset="-128"/>
                                </a:rPr>
                                <m:t>𝟐</m:t>
                              </m:r>
                            </m:sup>
                          </m:sSup>
                        </m:den>
                      </m:f>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smtClean="0">
                              <a:latin typeface="Cambria Math" panose="02040503050406030204" pitchFamily="18" charset="0"/>
                              <a:ea typeface="UD デジタル 教科書体 NP-R" panose="02020400000000000000" pitchFamily="18" charset="-128"/>
                            </a:rPr>
                            <m:t>𝒄</m:t>
                          </m:r>
                        </m:e>
                        <m:sup>
                          <m:r>
                            <a:rPr lang="en-US" altLang="ja-JP" sz="2800" b="1" i="1" smtClean="0">
                              <a:latin typeface="Cambria Math" panose="02040503050406030204" pitchFamily="18" charset="0"/>
                              <a:ea typeface="UD デジタル 教科書体 NP-R" panose="02020400000000000000" pitchFamily="18" charset="-128"/>
                            </a:rPr>
                            <m:t>𝟐</m:t>
                          </m:r>
                        </m:sup>
                      </m:sSup>
                      <m:f>
                        <m:fPr>
                          <m:ctrlPr>
                            <a:rPr lang="en-US" altLang="ja-JP" sz="2800" b="1" i="1">
                              <a:latin typeface="Cambria Math" panose="02040503050406030204" pitchFamily="18" charset="0"/>
                              <a:ea typeface="UD デジタル 教科書体 NP-R" panose="02020400000000000000" pitchFamily="18" charset="-128"/>
                            </a:rPr>
                          </m:ctrlPr>
                        </m:fPr>
                        <m:num>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𝒙</m:t>
                              </m:r>
                            </m:e>
                            <m:sup>
                              <m:r>
                                <a:rPr lang="en-US" altLang="ja-JP" sz="2800" b="1" i="1">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157EA56F-913E-B14D-D8C5-CD5F0AD10155}"/>
                  </a:ext>
                </a:extLst>
              </p:cNvPr>
              <p:cNvSpPr txBox="1">
                <a:spLocks noRot="1" noChangeAspect="1" noMove="1" noResize="1" noEditPoints="1" noAdjustHandles="1" noChangeArrowheads="1" noChangeShapeType="1" noTextEdit="1"/>
              </p:cNvSpPr>
              <p:nvPr/>
            </p:nvSpPr>
            <p:spPr>
              <a:xfrm>
                <a:off x="1689228" y="1657242"/>
                <a:ext cx="3638560" cy="1050737"/>
              </a:xfrm>
              <a:prstGeom prst="rect">
                <a:avLst/>
              </a:prstGeom>
              <a:blipFill>
                <a:blip r:embed="rId2"/>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E03F0501-9226-6FDC-6101-CD0917DF899C}"/>
              </a:ext>
            </a:extLst>
          </p:cNvPr>
          <p:cNvSpPr txBox="1"/>
          <p:nvPr/>
        </p:nvSpPr>
        <p:spPr>
          <a:xfrm>
            <a:off x="1429592" y="3227379"/>
            <a:ext cx="10762408" cy="3168560"/>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１次元の波動をシミュレート</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位置：</a:t>
            </a:r>
            <a:r>
              <a:rPr kumimoji="1" lang="en-US" altLang="ja-JP" sz="2800" b="1" dirty="0">
                <a:latin typeface="UD デジタル 教科書体 NP-R" panose="02020400000000000000" pitchFamily="18" charset="-128"/>
                <a:ea typeface="UD デジタル 教科書体 NP-R" panose="02020400000000000000" pitchFamily="18" charset="-128"/>
              </a:rPr>
              <a:t>x = 0 </a:t>
            </a:r>
            <a:r>
              <a:rPr kumimoji="1" lang="ja-JP" altLang="en-US" sz="2800" b="1" dirty="0">
                <a:latin typeface="UD デジタル 教科書体 NP-R" panose="02020400000000000000" pitchFamily="18" charset="-128"/>
                <a:ea typeface="UD デジタル 教科書体 NP-R" panose="02020400000000000000" pitchFamily="18" charset="-128"/>
              </a:rPr>
              <a:t>～ </a:t>
            </a:r>
            <a:r>
              <a:rPr kumimoji="1" lang="en-US" altLang="ja-JP" sz="2800" b="1" dirty="0">
                <a:latin typeface="UD デジタル 教科書体 NP-R" panose="02020400000000000000" pitchFamily="18" charset="-128"/>
                <a:ea typeface="UD デジタル 教科書体 NP-R" panose="02020400000000000000" pitchFamily="18" charset="-128"/>
              </a:rPr>
              <a:t>100</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振幅：</a:t>
            </a:r>
            <a:r>
              <a:rPr kumimoji="1" lang="en-US" altLang="ja-JP" sz="2800" b="1" dirty="0">
                <a:latin typeface="UD デジタル 教科書体 NP-R" panose="02020400000000000000" pitchFamily="18" charset="-128"/>
                <a:ea typeface="UD デジタル 教科書体 NP-R" panose="02020400000000000000" pitchFamily="18" charset="-128"/>
              </a:rPr>
              <a:t>-20 </a:t>
            </a:r>
            <a:r>
              <a:rPr kumimoji="1" lang="ja-JP" altLang="en-US" sz="2800" b="1" dirty="0">
                <a:latin typeface="UD デジタル 教科書体 NP-R" panose="02020400000000000000" pitchFamily="18" charset="-128"/>
                <a:ea typeface="UD デジタル 教科書体 NP-R" panose="02020400000000000000" pitchFamily="18" charset="-128"/>
              </a:rPr>
              <a:t>～ </a:t>
            </a:r>
            <a:r>
              <a:rPr kumimoji="1" lang="en-US" altLang="ja-JP" sz="2800" b="1" dirty="0">
                <a:latin typeface="UD デジタル 教科書体 NP-R" panose="02020400000000000000" pitchFamily="18" charset="-128"/>
                <a:ea typeface="UD デジタル 教科書体 NP-R" panose="02020400000000000000" pitchFamily="18" charset="-128"/>
              </a:rPr>
              <a:t>+20</a:t>
            </a: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境界：固定端　自由端　</a:t>
            </a:r>
            <a:r>
              <a:rPr lang="ja-JP" altLang="en-US" sz="2800" b="1" dirty="0">
                <a:latin typeface="UD デジタル 教科書体 NP-R" panose="02020400000000000000" pitchFamily="18" charset="-128"/>
                <a:ea typeface="UD デジタル 教科書体 NP-R" panose="02020400000000000000" pitchFamily="18" charset="-128"/>
              </a:rPr>
              <a:t>無反射</a:t>
            </a:r>
            <a:r>
              <a:rPr kumimoji="1" lang="ja-JP" altLang="en-US" sz="2800" b="1" dirty="0">
                <a:latin typeface="UD デジタル 教科書体 NP-R" panose="02020400000000000000" pitchFamily="18" charset="-128"/>
                <a:ea typeface="UD デジタル 教科書体 NP-R" panose="02020400000000000000" pitchFamily="18" charset="-128"/>
              </a:rPr>
              <a:t>端　強制振動（振幅</a:t>
            </a:r>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波長を指定）</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場所ごとに波の速度を設定可能（デフォルトは</a:t>
            </a:r>
            <a:r>
              <a:rPr kumimoji="1" lang="en-US" altLang="ja-JP" sz="2800" b="1" dirty="0">
                <a:latin typeface="UD デジタル 教科書体 NP-R" panose="02020400000000000000" pitchFamily="18" charset="-128"/>
                <a:ea typeface="UD デジタル 教科書体 NP-R" panose="02020400000000000000" pitchFamily="18" charset="-128"/>
              </a:rPr>
              <a:t>1</a:t>
            </a:r>
            <a:r>
              <a:rPr kumimoji="1" lang="ja-JP" altLang="en-US" sz="2800" b="1" dirty="0">
                <a:latin typeface="UD デジタル 教科書体 NP-R" panose="02020400000000000000" pitchFamily="18" charset="-128"/>
                <a:ea typeface="UD デジタル 教科書体 NP-R" panose="02020400000000000000" pitchFamily="18" charset="-128"/>
              </a:rPr>
              <a:t>）</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0122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9258-10A2-BC89-6FF7-FACDE43856B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D2358C-B5F3-EC5C-A95D-E590D720F6B0}"/>
              </a:ext>
            </a:extLst>
          </p:cNvPr>
          <p:cNvSpPr>
            <a:spLocks noGrp="1"/>
          </p:cNvSpPr>
          <p:nvPr>
            <p:ph type="title"/>
          </p:nvPr>
        </p:nvSpPr>
        <p:spPr/>
        <p:txBody>
          <a:bodyPr/>
          <a:lstStyle/>
          <a:p>
            <a:r>
              <a:rPr kumimoji="1" lang="ja-JP" altLang="en-US" dirty="0"/>
              <a:t>確かめてみよう</a:t>
            </a:r>
          </a:p>
        </p:txBody>
      </p:sp>
      <p:sp>
        <p:nvSpPr>
          <p:cNvPr id="3" name="テキスト ボックス 2">
            <a:extLst>
              <a:ext uri="{FF2B5EF4-FFF2-40B4-BE49-F238E27FC236}">
                <a16:creationId xmlns:a16="http://schemas.microsoft.com/office/drawing/2014/main" id="{B4572F93-FB7C-B6DE-04C5-47DED201A3B5}"/>
              </a:ext>
            </a:extLst>
          </p:cNvPr>
          <p:cNvSpPr txBox="1"/>
          <p:nvPr/>
        </p:nvSpPr>
        <p:spPr>
          <a:xfrm>
            <a:off x="1416050" y="1549804"/>
            <a:ext cx="9359900" cy="5236818"/>
          </a:xfrm>
          <a:prstGeom prst="rect">
            <a:avLst/>
          </a:prstGeom>
          <a:noFill/>
        </p:spPr>
        <p:txBody>
          <a:bodyPr wrap="square" rtlCol="0">
            <a:spAutoFit/>
          </a:bodyPr>
          <a:lstStyle/>
          <a:p>
            <a:pPr marL="514350" indent="-514350" algn="l">
              <a:lnSpc>
                <a:spcPct val="120000"/>
              </a:lnSpc>
              <a:buSzPct val="85000"/>
              <a:buAutoNum type="arabicPeriod"/>
            </a:pPr>
            <a:r>
              <a:rPr kumimoji="1" lang="ja-JP" altLang="en-US" sz="2800" b="1" dirty="0">
                <a:latin typeface="UD デジタル 教科書体 NP-R" panose="02020400000000000000" pitchFamily="18" charset="-128"/>
                <a:ea typeface="UD デジタル 教科書体 NP-R" panose="02020400000000000000" pitchFamily="18" charset="-128"/>
              </a:rPr>
              <a:t>固定端／自由端での波の反射</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初期値：</a:t>
            </a:r>
            <a:r>
              <a:rPr kumimoji="1" lang="en-US" altLang="ja-JP" sz="2800" b="1" dirty="0">
                <a:latin typeface="UD デジタル 教科書体 NP-R" panose="02020400000000000000" pitchFamily="18" charset="-128"/>
                <a:ea typeface="UD デジタル 教科書体 NP-R" panose="02020400000000000000" pitchFamily="18" charset="-128"/>
              </a:rPr>
              <a:t>gauss</a:t>
            </a:r>
            <a:r>
              <a:rPr kumimoji="1" lang="ja-JP" altLang="en-US" sz="2800" b="1" dirty="0">
                <a:latin typeface="UD デジタル 教科書体 NP-R" panose="02020400000000000000" pitchFamily="18" charset="-128"/>
                <a:ea typeface="UD デジタル 教科書体 NP-R" panose="02020400000000000000" pitchFamily="18" charset="-128"/>
              </a:rPr>
              <a:t>　中心</a:t>
            </a:r>
            <a:r>
              <a:rPr kumimoji="1" lang="en-US" altLang="ja-JP" sz="2800" b="1" dirty="0">
                <a:latin typeface="UD デジタル 教科書体 NP-R" panose="02020400000000000000" pitchFamily="18" charset="-128"/>
                <a:ea typeface="UD デジタル 教科書体 NP-R" panose="02020400000000000000" pitchFamily="18" charset="-128"/>
              </a:rPr>
              <a:t>50</a:t>
            </a:r>
            <a:r>
              <a:rPr kumimoji="1" lang="ja-JP" altLang="en-US" sz="2800" b="1" dirty="0">
                <a:latin typeface="UD デジタル 教科書体 NP-R" panose="02020400000000000000" pitchFamily="18" charset="-128"/>
                <a:ea typeface="UD デジタル 教科書体 NP-R" panose="02020400000000000000" pitchFamily="18" charset="-128"/>
              </a:rPr>
              <a:t>　広がり</a:t>
            </a:r>
            <a:r>
              <a:rPr kumimoji="1" lang="en-US" altLang="ja-JP" sz="2800" b="1" dirty="0">
                <a:latin typeface="UD デジタル 教科書体 NP-R" panose="02020400000000000000" pitchFamily="18" charset="-128"/>
                <a:ea typeface="UD デジタル 教科書体 NP-R" panose="02020400000000000000" pitchFamily="18" charset="-128"/>
              </a:rPr>
              <a:t>5</a:t>
            </a:r>
            <a:r>
              <a:rPr kumimoji="1" lang="ja-JP" altLang="en-US" sz="2800" b="1" dirty="0">
                <a:latin typeface="UD デジタル 教科書体 NP-R" panose="02020400000000000000" pitchFamily="18" charset="-128"/>
                <a:ea typeface="UD デジタル 教科書体 NP-R" panose="02020400000000000000" pitchFamily="18" charset="-128"/>
              </a:rPr>
              <a:t>　最大値</a:t>
            </a:r>
            <a:r>
              <a:rPr kumimoji="1" lang="en-US" altLang="ja-JP" sz="2800" b="1" dirty="0">
                <a:latin typeface="UD デジタル 教科書体 NP-R" panose="02020400000000000000" pitchFamily="18" charset="-128"/>
                <a:ea typeface="UD デジタル 教科書体 NP-R" panose="02020400000000000000" pitchFamily="18" charset="-128"/>
              </a:rPr>
              <a:t>10</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左端：固定端 </a:t>
            </a:r>
            <a:r>
              <a:rPr kumimoji="1" lang="en-US" altLang="ja-JP" sz="2800" b="1" dirty="0">
                <a:latin typeface="UD デジタル 教科書体 NP-R" panose="02020400000000000000" pitchFamily="18" charset="-128"/>
                <a:ea typeface="UD デジタル 教科書体 NP-R" panose="02020400000000000000" pitchFamily="18" charset="-128"/>
              </a:rPr>
              <a:t>or </a:t>
            </a:r>
            <a:r>
              <a:rPr kumimoji="1" lang="ja-JP" altLang="en-US" sz="2800" b="1" dirty="0">
                <a:latin typeface="UD デジタル 教科書体 NP-R" panose="02020400000000000000" pitchFamily="18" charset="-128"/>
                <a:ea typeface="UD デジタル 教科書体 NP-R" panose="02020400000000000000" pitchFamily="18" charset="-128"/>
              </a:rPr>
              <a:t>自由端</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右端：固定端 </a:t>
            </a:r>
            <a:r>
              <a:rPr kumimoji="1" lang="en-US" altLang="ja-JP" sz="2800" b="1" dirty="0">
                <a:latin typeface="UD デジタル 教科書体 NP-R" panose="02020400000000000000" pitchFamily="18" charset="-128"/>
                <a:ea typeface="UD デジタル 教科書体 NP-R" panose="02020400000000000000" pitchFamily="18" charset="-128"/>
              </a:rPr>
              <a:t>or </a:t>
            </a:r>
            <a:r>
              <a:rPr kumimoji="1" lang="ja-JP" altLang="en-US" sz="2800" b="1" dirty="0">
                <a:latin typeface="UD デジタル 教科書体 NP-R" panose="02020400000000000000" pitchFamily="18" charset="-128"/>
                <a:ea typeface="UD デジタル 教科書体 NP-R" panose="02020400000000000000" pitchFamily="18" charset="-128"/>
              </a:rPr>
              <a:t>自由端</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2. </a:t>
            </a:r>
            <a:r>
              <a:rPr lang="ja-JP" altLang="en-US" sz="2800" b="1" dirty="0">
                <a:latin typeface="UD デジタル 教科書体 NP-R" panose="02020400000000000000" pitchFamily="18" charset="-128"/>
                <a:ea typeface="UD デジタル 教科書体 NP-R" panose="02020400000000000000" pitchFamily="18" charset="-128"/>
              </a:rPr>
              <a:t>共振現象</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初期値：</a:t>
            </a:r>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none</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左端：</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強制振動</a:t>
            </a:r>
            <a:r>
              <a:rPr kumimoji="1" lang="ja-JP" altLang="en-US" sz="2800" b="1" dirty="0">
                <a:latin typeface="UD デジタル 教科書体 NP-R" panose="02020400000000000000" pitchFamily="18" charset="-128"/>
                <a:ea typeface="UD デジタル 教科書体 NP-R" panose="02020400000000000000" pitchFamily="18" charset="-128"/>
              </a:rPr>
              <a:t>　波長：</a:t>
            </a:r>
            <a:r>
              <a:rPr kumimoji="1" lang="en-US" altLang="ja-JP" sz="2800" b="1" dirty="0">
                <a:latin typeface="UD デジタル 教科書体 NP-R" panose="02020400000000000000" pitchFamily="18" charset="-128"/>
                <a:ea typeface="UD デジタル 教科書体 NP-R" panose="02020400000000000000" pitchFamily="18" charset="-128"/>
              </a:rPr>
              <a:t>50 or 49</a:t>
            </a:r>
            <a:r>
              <a:rPr kumimoji="1" lang="ja-JP" altLang="en-US" sz="2800" b="1" dirty="0">
                <a:latin typeface="UD デジタル 教科書体 NP-R" panose="02020400000000000000" pitchFamily="18" charset="-128"/>
                <a:ea typeface="UD デジタル 教科書体 NP-R" panose="02020400000000000000" pitchFamily="18" charset="-128"/>
              </a:rPr>
              <a:t>　振幅：</a:t>
            </a:r>
            <a:r>
              <a:rPr kumimoji="1" lang="en-US" altLang="ja-JP" sz="2800" b="1" dirty="0">
                <a:latin typeface="UD デジタル 教科書体 NP-R" panose="02020400000000000000" pitchFamily="18" charset="-128"/>
                <a:ea typeface="UD デジタル 教科書体 NP-R" panose="02020400000000000000" pitchFamily="18" charset="-128"/>
              </a:rPr>
              <a:t>2</a:t>
            </a: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右端：固定端</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描画速度：</a:t>
            </a:r>
            <a:r>
              <a:rPr lang="en-US" altLang="ja-JP" sz="2800" b="1" dirty="0">
                <a:latin typeface="UD デジタル 教科書体 NP-R" panose="02020400000000000000" pitchFamily="18" charset="-128"/>
                <a:ea typeface="UD デジタル 教科書体 NP-R" panose="02020400000000000000" pitchFamily="18" charset="-128"/>
              </a:rPr>
              <a:t>3 </a:t>
            </a:r>
            <a:r>
              <a:rPr lang="ja-JP" altLang="en-US" sz="2800" b="1" dirty="0">
                <a:latin typeface="UD デジタル 教科書体 NP-R" panose="02020400000000000000" pitchFamily="18" charset="-128"/>
                <a:ea typeface="UD デジタル 教科書体 NP-R" panose="02020400000000000000" pitchFamily="18" charset="-128"/>
              </a:rPr>
              <a:t>倍</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2561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D29320A-1321-71D4-49CE-62EF5E127719}"/>
              </a:ext>
            </a:extLst>
          </p:cNvPr>
          <p:cNvSpPr txBox="1"/>
          <p:nvPr/>
        </p:nvSpPr>
        <p:spPr>
          <a:xfrm>
            <a:off x="1416049" y="1049825"/>
            <a:ext cx="10209893" cy="2651495"/>
          </a:xfrm>
          <a:prstGeom prst="rect">
            <a:avLst/>
          </a:prstGeom>
          <a:noFill/>
        </p:spPr>
        <p:txBody>
          <a:bodyPr wrap="squar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3. </a:t>
            </a:r>
            <a:r>
              <a:rPr lang="ja-JP" altLang="en-US" sz="2800" b="1" dirty="0">
                <a:latin typeface="UD デジタル 教科書体 NP-R" panose="02020400000000000000" pitchFamily="18" charset="-128"/>
                <a:ea typeface="UD デジタル 教科書体 NP-R" panose="02020400000000000000" pitchFamily="18" charset="-128"/>
              </a:rPr>
              <a:t>反射と透過</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屈折率分布：</a:t>
            </a:r>
            <a:r>
              <a:rPr lang="en-US" altLang="ja-JP" sz="2800" b="1" dirty="0">
                <a:latin typeface="UD デジタル 教科書体 NP-R" panose="02020400000000000000" pitchFamily="18" charset="-128"/>
                <a:ea typeface="UD デジタル 教科書体 NP-R" panose="02020400000000000000" pitchFamily="18" charset="-128"/>
              </a:rPr>
              <a:t>50 100 2</a:t>
            </a:r>
            <a:r>
              <a:rPr lang="ja-JP" altLang="en-US" sz="2800" b="1" dirty="0">
                <a:latin typeface="UD デジタル 教科書体 NP-R" panose="02020400000000000000" pitchFamily="18" charset="-128"/>
                <a:ea typeface="UD デジタル 教科書体 NP-R" panose="02020400000000000000" pitchFamily="18" charset="-128"/>
              </a:rPr>
              <a:t>（右半分は速度</a:t>
            </a:r>
            <a:r>
              <a:rPr lang="en-US" altLang="ja-JP" sz="2800" b="1" dirty="0">
                <a:latin typeface="UD デジタル 教科書体 NP-R" panose="02020400000000000000" pitchFamily="18" charset="-128"/>
                <a:ea typeface="UD デジタル 教科書体 NP-R" panose="02020400000000000000" pitchFamily="18" charset="-128"/>
              </a:rPr>
              <a:t>1/2</a:t>
            </a:r>
            <a:r>
              <a:rPr lang="ja-JP" altLang="en-US" sz="2800" b="1" dirty="0">
                <a:latin typeface="UD デジタル 教科書体 NP-R" panose="02020400000000000000" pitchFamily="18" charset="-128"/>
                <a:ea typeface="UD デジタル 教科書体 NP-R" panose="02020400000000000000" pitchFamily="18" charset="-128"/>
              </a:rPr>
              <a:t>を意味する）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初期値：</a:t>
            </a:r>
            <a:r>
              <a:rPr lang="en-US" altLang="ja-JP" sz="2800" b="1" dirty="0">
                <a:latin typeface="UD デジタル 教科書体 NP-R" panose="02020400000000000000" pitchFamily="18" charset="-128"/>
                <a:ea typeface="UD デジタル 教科書体 NP-R" panose="02020400000000000000" pitchFamily="18" charset="-128"/>
              </a:rPr>
              <a:t>gauss</a:t>
            </a:r>
            <a:r>
              <a:rPr lang="ja-JP" altLang="en-US" sz="2800" b="1" dirty="0">
                <a:latin typeface="UD デジタル 教科書体 NP-R" panose="02020400000000000000" pitchFamily="18" charset="-128"/>
                <a:ea typeface="UD デジタル 教科書体 NP-R" panose="02020400000000000000" pitchFamily="18" charset="-128"/>
              </a:rPr>
              <a:t>　中心位置</a:t>
            </a:r>
            <a:r>
              <a:rPr lang="en-US" altLang="ja-JP" sz="2800" b="1" dirty="0">
                <a:latin typeface="UD デジタル 教科書体 NP-R" panose="02020400000000000000" pitchFamily="18" charset="-128"/>
                <a:ea typeface="UD デジタル 教科書体 NP-R" panose="02020400000000000000" pitchFamily="18" charset="-128"/>
              </a:rPr>
              <a:t>20</a:t>
            </a:r>
            <a:r>
              <a:rPr lang="ja-JP" altLang="en-US" sz="2800" b="1" dirty="0">
                <a:latin typeface="UD デジタル 教科書体 NP-R" panose="02020400000000000000" pitchFamily="18" charset="-128"/>
                <a:ea typeface="UD デジタル 教科書体 NP-R" panose="02020400000000000000" pitchFamily="18" charset="-128"/>
              </a:rPr>
              <a:t>　広がり</a:t>
            </a:r>
            <a:r>
              <a:rPr lang="en-US" altLang="ja-JP" sz="2800" b="1" dirty="0">
                <a:latin typeface="UD デジタル 教科書体 NP-R" panose="02020400000000000000" pitchFamily="18" charset="-128"/>
                <a:ea typeface="UD デジタル 教科書体 NP-R" panose="02020400000000000000" pitchFamily="18" charset="-128"/>
              </a:rPr>
              <a:t>5</a:t>
            </a:r>
            <a:r>
              <a:rPr lang="ja-JP" altLang="en-US" sz="2800" b="1" dirty="0">
                <a:latin typeface="UD デジタル 教科書体 NP-R" panose="02020400000000000000" pitchFamily="18" charset="-128"/>
                <a:ea typeface="UD デジタル 教科書体 NP-R" panose="02020400000000000000" pitchFamily="18" charset="-128"/>
              </a:rPr>
              <a:t>　最大値</a:t>
            </a:r>
            <a:r>
              <a:rPr lang="en-US" altLang="ja-JP" sz="2800" b="1" dirty="0">
                <a:latin typeface="UD デジタル 教科書体 NP-R" panose="02020400000000000000" pitchFamily="18" charset="-128"/>
                <a:ea typeface="UD デジタル 教科書体 NP-R" panose="02020400000000000000" pitchFamily="18" charset="-128"/>
              </a:rPr>
              <a:t>20</a:t>
            </a: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左端：無反射端</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右端：固定端</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63379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359E-22E6-624A-4B6C-857233A62EE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E95DF9C-47BD-2434-E754-014BB7F6959B}"/>
              </a:ext>
            </a:extLst>
          </p:cNvPr>
          <p:cNvSpPr txBox="1"/>
          <p:nvPr/>
        </p:nvSpPr>
        <p:spPr>
          <a:xfrm>
            <a:off x="1416050" y="496826"/>
            <a:ext cx="7163407" cy="2134430"/>
          </a:xfrm>
          <a:prstGeom prst="rect">
            <a:avLst/>
          </a:prstGeom>
          <a:noFill/>
        </p:spPr>
        <p:txBody>
          <a:bodyPr wrap="squar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4. </a:t>
            </a:r>
            <a:r>
              <a:rPr lang="ja-JP" altLang="en-US" sz="2800" b="1" dirty="0">
                <a:latin typeface="UD デジタル 教科書体 NP-R" panose="02020400000000000000" pitchFamily="18" charset="-128"/>
                <a:ea typeface="UD デジタル 教科書体 NP-R" panose="02020400000000000000" pitchFamily="18" charset="-128"/>
              </a:rPr>
              <a:t>ブラッグ反射</a:t>
            </a:r>
            <a:endParaRPr lang="en-US" altLang="ja-JP" sz="2800" b="1" dirty="0">
              <a:latin typeface="UD デジタル 教科書体 NP-R" panose="02020400000000000000" pitchFamily="18" charset="-128"/>
              <a:ea typeface="UD デジタル 教科書体 NP-R" panose="02020400000000000000" pitchFamily="18" charset="-128"/>
            </a:endParaRPr>
          </a:p>
          <a:p>
            <a:pPr marL="720725" indent="-720725"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多層膜は特定の波長を強く反射する。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何層か積み重ねるとほぼ全反射する。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これの </a:t>
            </a:r>
            <a:r>
              <a:rPr kumimoji="1" lang="en-US" altLang="ja-JP" sz="2800" b="1" dirty="0">
                <a:latin typeface="UD デジタル 教科書体 NP-R" panose="02020400000000000000" pitchFamily="18" charset="-128"/>
                <a:ea typeface="UD デジタル 教科書体 NP-R" panose="02020400000000000000" pitchFamily="18" charset="-128"/>
              </a:rPr>
              <a:t>3 </a:t>
            </a:r>
            <a:r>
              <a:rPr kumimoji="1" lang="ja-JP" altLang="en-US" sz="2800" b="1" dirty="0">
                <a:latin typeface="UD デジタル 教科書体 NP-R" panose="02020400000000000000" pitchFamily="18" charset="-128"/>
                <a:ea typeface="UD デジタル 教科書体 NP-R" panose="02020400000000000000" pitchFamily="18" charset="-128"/>
              </a:rPr>
              <a:t>次元版がフォトニック結晶</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6C46D4AC-6909-9383-651C-D7A2FC355688}"/>
              </a:ext>
            </a:extLst>
          </p:cNvPr>
          <p:cNvSpPr txBox="1"/>
          <p:nvPr/>
        </p:nvSpPr>
        <p:spPr>
          <a:xfrm>
            <a:off x="9086123" y="1000584"/>
            <a:ext cx="2691076" cy="5289891"/>
          </a:xfrm>
          <a:prstGeom prst="rect">
            <a:avLst/>
          </a:prstGeom>
          <a:noFill/>
          <a:ln>
            <a:solidFill>
              <a:schemeClr val="tx1"/>
            </a:solidFill>
          </a:ln>
        </p:spPr>
        <p:txBody>
          <a:bodyPr wrap="none" lIns="180000" tIns="72000" rIns="180000" bIns="72000" rtlCol="0">
            <a:spAutoFit/>
          </a:bodyPr>
          <a:lstStyle/>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50     51.7  3</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51.7  56.7  1</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56.7  58.4  3</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58.4  63.4  1</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63.4  65.1  3</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65.1  70.1  1</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70.1  71.8  3</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71.8  76.8  1</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76.8  78.5  3</a:t>
            </a:r>
          </a:p>
          <a:p>
            <a:pPr algn="l">
              <a:lnSpc>
                <a:spcPct val="120000"/>
              </a:lnSpc>
              <a:buSzPct val="85000"/>
            </a:pPr>
            <a:r>
              <a:rPr kumimoji="1" lang="en-US" altLang="ja-JP" sz="2800" b="1" dirty="0">
                <a:latin typeface="UD デジタル 教科書体 NP-R" panose="02020400000000000000" pitchFamily="18" charset="-128"/>
                <a:ea typeface="UD デジタル 教科書体 NP-R" panose="02020400000000000000" pitchFamily="18" charset="-128"/>
              </a:rPr>
              <a:t>78.5  100   1</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a:extLst>
              <a:ext uri="{FF2B5EF4-FFF2-40B4-BE49-F238E27FC236}">
                <a16:creationId xmlns:a16="http://schemas.microsoft.com/office/drawing/2014/main" id="{C43072AF-FC8C-6039-0478-B365C60519EB}"/>
              </a:ext>
            </a:extLst>
          </p:cNvPr>
          <p:cNvSpPr txBox="1"/>
          <p:nvPr/>
        </p:nvSpPr>
        <p:spPr>
          <a:xfrm>
            <a:off x="2020349" y="3095052"/>
            <a:ext cx="6908061" cy="3168560"/>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基本設定：</a:t>
            </a:r>
            <a:r>
              <a:rPr kumimoji="1"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dx = </a:t>
            </a:r>
            <a:r>
              <a:rPr kumimoji="1" lang="en-US" altLang="ja-JP" sz="2800" b="1" u="sng" dirty="0">
                <a:solidFill>
                  <a:srgbClr val="FF0000"/>
                </a:solidFill>
                <a:uFill>
                  <a:solidFill>
                    <a:srgbClr val="FF0000"/>
                  </a:solidFill>
                </a:uFill>
                <a:latin typeface="UD デジタル 教科書体 NP-R" panose="02020400000000000000" pitchFamily="18" charset="-128"/>
                <a:ea typeface="UD デジタル 教科書体 NP-R" panose="02020400000000000000" pitchFamily="18" charset="-128"/>
              </a:rPr>
              <a:t>0.1</a:t>
            </a:r>
            <a:r>
              <a:rPr kumimoji="1" lang="ja-JP" altLang="en-US" sz="2800" b="1" dirty="0">
                <a:latin typeface="UD デジタル 教科書体 NP-R" panose="02020400000000000000" pitchFamily="18" charset="-128"/>
                <a:ea typeface="UD デジタル 教科書体 NP-R" panose="02020400000000000000" pitchFamily="18" charset="-128"/>
              </a:rPr>
              <a:t>　　</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初期値：</a:t>
            </a:r>
            <a:r>
              <a:rPr kumimoji="1" lang="en-US" altLang="ja-JP" sz="2800" b="1" dirty="0">
                <a:latin typeface="UD デジタル 教科書体 NP-R" panose="02020400000000000000" pitchFamily="18" charset="-128"/>
                <a:ea typeface="UD デジタル 教科書体 NP-R" panose="02020400000000000000" pitchFamily="18" charset="-128"/>
              </a:rPr>
              <a:t>none</a:t>
            </a: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左端：強制振動　波長</a:t>
            </a:r>
            <a:r>
              <a:rPr lang="en-US" altLang="ja-JP" sz="2800" b="1" dirty="0">
                <a:latin typeface="UD デジタル 教科書体 NP-R" panose="02020400000000000000" pitchFamily="18" charset="-128"/>
                <a:ea typeface="UD デジタル 教科書体 NP-R" panose="02020400000000000000" pitchFamily="18" charset="-128"/>
              </a:rPr>
              <a:t>10/20/40</a:t>
            </a:r>
            <a:r>
              <a:rPr lang="ja-JP" altLang="en-US" sz="2800" b="1" dirty="0">
                <a:latin typeface="UD デジタル 教科書体 NP-R" panose="02020400000000000000" pitchFamily="18" charset="-128"/>
                <a:ea typeface="UD デジタル 教科書体 NP-R" panose="02020400000000000000" pitchFamily="18" charset="-128"/>
              </a:rPr>
              <a:t>　振幅</a:t>
            </a:r>
            <a:r>
              <a:rPr lang="en-US" altLang="ja-JP" sz="2800" b="1" dirty="0">
                <a:latin typeface="UD デジタル 教科書体 NP-R" panose="02020400000000000000" pitchFamily="18" charset="-128"/>
                <a:ea typeface="UD デジタル 教科書体 NP-R" panose="02020400000000000000" pitchFamily="18" charset="-128"/>
              </a:rPr>
              <a:t>5</a:t>
            </a:r>
          </a:p>
          <a:p>
            <a:pPr>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右端：無反射端</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屈折率分布：右参照</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　　各層の厚みは </a:t>
            </a:r>
            <a:r>
              <a:rPr kumimoji="1" lang="en-US" altLang="ja-JP" sz="2800" b="1" dirty="0">
                <a:latin typeface="UD デジタル 教科書体 NP-R" panose="02020400000000000000" pitchFamily="18" charset="-128"/>
                <a:ea typeface="UD デジタル 教科書体 NP-R" panose="02020400000000000000" pitchFamily="18" charset="-128"/>
              </a:rPr>
              <a:t>λ/(4n)</a:t>
            </a:r>
            <a:r>
              <a:rPr kumimoji="1" lang="ja-JP" altLang="en-US" sz="2800" b="1" dirty="0">
                <a:latin typeface="UD デジタル 教科書体 NP-R" panose="02020400000000000000" pitchFamily="18" charset="-128"/>
                <a:ea typeface="UD デジタル 教科書体 NP-R" panose="02020400000000000000" pitchFamily="18" charset="-128"/>
              </a:rPr>
              <a:t>　</a:t>
            </a:r>
            <a:r>
              <a:rPr lang="en-US" altLang="ja-JP" sz="2800" b="1" dirty="0">
                <a:latin typeface="UD デジタル 教科書体 NP-R" panose="02020400000000000000" pitchFamily="18" charset="-128"/>
                <a:ea typeface="UD デジタル 教科書体 NP-R" panose="02020400000000000000" pitchFamily="18" charset="-128"/>
              </a:rPr>
              <a:t>n:</a:t>
            </a:r>
            <a:r>
              <a:rPr lang="ja-JP" altLang="en-US" sz="2800" b="1" dirty="0">
                <a:latin typeface="UD デジタル 教科書体 NP-R" panose="02020400000000000000" pitchFamily="18" charset="-128"/>
                <a:ea typeface="UD デジタル 教科書体 NP-R" panose="02020400000000000000" pitchFamily="18" charset="-128"/>
              </a:rPr>
              <a:t>屈折率</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58788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C2C92-C02D-D28E-0EBF-A28CC80E3D4F}"/>
              </a:ext>
            </a:extLst>
          </p:cNvPr>
          <p:cNvSpPr>
            <a:spLocks noGrp="1"/>
          </p:cNvSpPr>
          <p:nvPr>
            <p:ph type="title"/>
          </p:nvPr>
        </p:nvSpPr>
        <p:spPr/>
        <p:txBody>
          <a:bodyPr/>
          <a:lstStyle/>
          <a:p>
            <a:r>
              <a:rPr kumimoji="1" lang="ja-JP" altLang="en-US" dirty="0"/>
              <a:t>波動シミュレータの計算のしくみ</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A18BD24-8514-EBC7-70D4-6AC9D32C3249}"/>
                  </a:ext>
                </a:extLst>
              </p:cNvPr>
              <p:cNvSpPr txBox="1"/>
              <p:nvPr/>
            </p:nvSpPr>
            <p:spPr>
              <a:xfrm>
                <a:off x="1429592" y="1503707"/>
                <a:ext cx="4109843" cy="1050737"/>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𝒕</m:t>
                              </m:r>
                            </m:e>
                            <m:sup>
                              <m:r>
                                <a:rPr lang="en-US" altLang="ja-JP" sz="2800" b="1" i="1" smtClean="0">
                                  <a:latin typeface="Cambria Math" panose="02040503050406030204" pitchFamily="18" charset="0"/>
                                  <a:ea typeface="UD デジタル 教科書体 NP-R" panose="02020400000000000000" pitchFamily="18" charset="-128"/>
                                </a:rPr>
                                <m:t>𝟐</m:t>
                              </m:r>
                            </m:sup>
                          </m:sSup>
                        </m:den>
                      </m:f>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smtClean="0">
                              <a:latin typeface="Cambria Math" panose="02040503050406030204" pitchFamily="18" charset="0"/>
                              <a:ea typeface="UD デジタル 教科書体 NP-R" panose="02020400000000000000" pitchFamily="18" charset="-128"/>
                            </a:rPr>
                            <m:t>𝒄</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e>
                        <m:sup>
                          <m:r>
                            <a:rPr lang="en-US" altLang="ja-JP" sz="2800" b="1" i="1" smtClean="0">
                              <a:latin typeface="Cambria Math" panose="02040503050406030204" pitchFamily="18" charset="0"/>
                              <a:ea typeface="UD デジタル 教科書体 NP-R" panose="02020400000000000000" pitchFamily="18" charset="-128"/>
                            </a:rPr>
                            <m:t>𝟐</m:t>
                          </m:r>
                        </m:sup>
                      </m:sSup>
                      <m:f>
                        <m:fPr>
                          <m:ctrlPr>
                            <a:rPr lang="en-US" altLang="ja-JP" sz="2800" b="1" i="1">
                              <a:latin typeface="Cambria Math" panose="02040503050406030204" pitchFamily="18" charset="0"/>
                              <a:ea typeface="UD デジタル 教科書体 NP-R" panose="02020400000000000000" pitchFamily="18" charset="-128"/>
                            </a:rPr>
                          </m:ctrlPr>
                        </m:fPr>
                        <m:num>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m:t>
                              </m:r>
                            </m:e>
                            <m:sup>
                              <m:r>
                                <a:rPr lang="en-US" altLang="ja-JP" sz="2800" b="1" i="1">
                                  <a:latin typeface="Cambria Math" panose="02040503050406030204" pitchFamily="18" charset="0"/>
                                  <a:ea typeface="UD デジタル 教科書体 NP-R" panose="02020400000000000000" pitchFamily="18" charset="-128"/>
                                </a:rPr>
                                <m:t>𝟐</m:t>
                              </m:r>
                            </m:sup>
                          </m:sSup>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𝒙</m:t>
                              </m:r>
                            </m:e>
                            <m:sup>
                              <m:r>
                                <a:rPr lang="en-US" altLang="ja-JP" sz="2800" b="1" i="1">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AA18BD24-8514-EBC7-70D4-6AC9D32C3249}"/>
                  </a:ext>
                </a:extLst>
              </p:cNvPr>
              <p:cNvSpPr txBox="1">
                <a:spLocks noRot="1" noChangeAspect="1" noMove="1" noResize="1" noEditPoints="1" noAdjustHandles="1" noChangeArrowheads="1" noChangeShapeType="1" noTextEdit="1"/>
              </p:cNvSpPr>
              <p:nvPr/>
            </p:nvSpPr>
            <p:spPr>
              <a:xfrm>
                <a:off x="1429592" y="1503707"/>
                <a:ext cx="4109843" cy="1050737"/>
              </a:xfrm>
              <a:prstGeom prst="rect">
                <a:avLst/>
              </a:prstGeom>
              <a:blipFill>
                <a:blip r:embed="rId2"/>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CC24CC33-542C-68D1-17D4-197620F303B5}"/>
              </a:ext>
            </a:extLst>
          </p:cNvPr>
          <p:cNvSpPr txBox="1"/>
          <p:nvPr/>
        </p:nvSpPr>
        <p:spPr>
          <a:xfrm>
            <a:off x="1414699" y="2790180"/>
            <a:ext cx="4679951"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を以下のように</a:t>
            </a:r>
            <a:r>
              <a:rPr lang="ja-JP" altLang="en-US" sz="2800" b="1" dirty="0">
                <a:latin typeface="UD デジタル 教科書体 NP-R" panose="02020400000000000000" pitchFamily="18" charset="-128"/>
                <a:ea typeface="UD デジタル 教科書体 NP-R" panose="02020400000000000000" pitchFamily="18" charset="-128"/>
              </a:rPr>
              <a:t>離散化</a:t>
            </a:r>
            <a:r>
              <a:rPr kumimoji="1" lang="ja-JP" altLang="en-US" sz="2800" b="1" dirty="0">
                <a:latin typeface="UD デジタル 教科書体 NP-R" panose="02020400000000000000" pitchFamily="18" charset="-128"/>
                <a:ea typeface="UD デジタル 教科書体 NP-R" panose="02020400000000000000" pitchFamily="18" charset="-128"/>
              </a:rPr>
              <a:t>する</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A398B0C-3519-B7FC-4BF7-8BA86C3CE0B3}"/>
                  </a:ext>
                </a:extLst>
              </p:cNvPr>
              <p:cNvSpPr txBox="1"/>
              <p:nvPr/>
            </p:nvSpPr>
            <p:spPr>
              <a:xfrm>
                <a:off x="2178308" y="3569707"/>
                <a:ext cx="8424037" cy="1076513"/>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a:latin typeface="Cambria Math" panose="02040503050406030204" pitchFamily="18" charset="0"/>
                                  <a:ea typeface="UD デジタル 教科書体 NP-R" panose="02020400000000000000" pitchFamily="18" charset="-128"/>
                                </a:rPr>
                                <m:t>𝒕</m:t>
                              </m:r>
                            </m:e>
                            <m:sup>
                              <m:r>
                                <a:rPr lang="en-US" altLang="ja-JP" sz="2800" b="1" i="1" smtClean="0">
                                  <a:latin typeface="Cambria Math" panose="02040503050406030204" pitchFamily="18" charset="0"/>
                                  <a:ea typeface="UD デジタル 教科書体 NP-R" panose="02020400000000000000" pitchFamily="18" charset="-128"/>
                                </a:rPr>
                                <m:t>𝟐</m:t>
                              </m:r>
                            </m:sup>
                          </m:sSup>
                        </m:den>
                      </m:f>
                      <m:r>
                        <a:rPr lang="ja-JP" altLang="en-US" sz="2800" b="1" i="1">
                          <a:latin typeface="Cambria Math" panose="02040503050406030204" pitchFamily="18" charset="0"/>
                          <a:ea typeface="UD デジタル 教科書体 NP-R" panose="02020400000000000000" pitchFamily="18" charset="-128"/>
                        </a:rPr>
                        <m:t>　</m:t>
                      </m:r>
                      <m:r>
                        <a:rPr lang="ja-JP" altLang="en-US" sz="2800" b="1" i="1">
                          <a:latin typeface="Cambria Math" panose="02040503050406030204" pitchFamily="18" charset="0"/>
                          <a:ea typeface="UD デジタル 教科書体 NP-R" panose="02020400000000000000" pitchFamily="18" charset="-128"/>
                        </a:rPr>
                        <m:t>→</m:t>
                      </m:r>
                      <m:r>
                        <a:rPr lang="ja-JP" altLang="en-US" sz="2800" b="1" i="1" smtClean="0">
                          <a:latin typeface="Cambria Math" panose="02040503050406030204" pitchFamily="18" charset="0"/>
                          <a:ea typeface="UD デジタル 教科書体 NP-R" panose="02020400000000000000" pitchFamily="18" charset="-128"/>
                        </a:rPr>
                        <m:t>　</m:t>
                      </m:r>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2</m:t>
                          </m:r>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a:latin typeface="Cambria Math" panose="02040503050406030204" pitchFamily="18" charset="0"/>
                                  <a:ea typeface="UD デジタル 教科書体 NP-R" panose="02020400000000000000" pitchFamily="18" charset="-128"/>
                                </a:rPr>
                                <m:t>𝚫</m:t>
                              </m:r>
                              <m:r>
                                <a:rPr lang="en-US" altLang="ja-JP" sz="2800" b="1" i="1">
                                  <a:latin typeface="Cambria Math" panose="02040503050406030204" pitchFamily="18" charset="0"/>
                                  <a:ea typeface="UD デジタル 教科書体 NP-R" panose="02020400000000000000" pitchFamily="18" charset="-128"/>
                                </a:rPr>
                                <m:t>𝒕</m:t>
                              </m:r>
                            </m:e>
                          </m:d>
                        </m:num>
                        <m:den>
                          <m:sSup>
                            <m:sSupPr>
                              <m:ctrlPr>
                                <a:rPr lang="en-US" altLang="ja-JP" sz="2800" b="1" i="1" smtClean="0">
                                  <a:latin typeface="Cambria Math" panose="02040503050406030204" pitchFamily="18" charset="0"/>
                                  <a:ea typeface="UD デジタル 教科書体 NP-R" panose="02020400000000000000" pitchFamily="18" charset="-128"/>
                                </a:rPr>
                              </m:ctrlPr>
                            </m:sSupPr>
                            <m:e>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e>
                            <m:sup>
                              <m:r>
                                <a:rPr lang="en-US" altLang="ja-JP" sz="2800" b="1" i="1" smtClean="0">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3" name="テキスト ボックス 12">
                <a:extLst>
                  <a:ext uri="{FF2B5EF4-FFF2-40B4-BE49-F238E27FC236}">
                    <a16:creationId xmlns:a16="http://schemas.microsoft.com/office/drawing/2014/main" id="{CA398B0C-3519-B7FC-4BF7-8BA86C3CE0B3}"/>
                  </a:ext>
                </a:extLst>
              </p:cNvPr>
              <p:cNvSpPr txBox="1">
                <a:spLocks noRot="1" noChangeAspect="1" noMove="1" noResize="1" noEditPoints="1" noAdjustHandles="1" noChangeArrowheads="1" noChangeShapeType="1" noTextEdit="1"/>
              </p:cNvSpPr>
              <p:nvPr/>
            </p:nvSpPr>
            <p:spPr>
              <a:xfrm>
                <a:off x="2178308" y="3569707"/>
                <a:ext cx="8424037" cy="107651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AF504A3-BB79-EAA2-E370-5107C5A16731}"/>
                  </a:ext>
                </a:extLst>
              </p:cNvPr>
              <p:cNvSpPr txBox="1"/>
              <p:nvPr/>
            </p:nvSpPr>
            <p:spPr>
              <a:xfrm>
                <a:off x="1324370" y="4936172"/>
                <a:ext cx="9453998" cy="1076513"/>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𝒄</m:t>
                      </m:r>
                      <m:sSup>
                        <m:sSupPr>
                          <m:ctrlPr>
                            <a:rPr lang="en-US" altLang="ja-JP" sz="2800" b="1" i="1" smtClean="0">
                              <a:latin typeface="Cambria Math" panose="02040503050406030204" pitchFamily="18" charset="0"/>
                              <a:ea typeface="UD デジタル 教科書体 NP-R" panose="02020400000000000000" pitchFamily="18" charset="-128"/>
                            </a:rPr>
                          </m:ctrlPr>
                        </m:sSupPr>
                        <m:e>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e>
                          </m:d>
                        </m:e>
                        <m:sup>
                          <m:r>
                            <a:rPr lang="en-US" altLang="ja-JP" sz="2800" b="1" i="1" smtClean="0">
                              <a:latin typeface="Cambria Math" panose="02040503050406030204" pitchFamily="18" charset="0"/>
                              <a:ea typeface="UD デジタル 教科書体 NP-R" panose="02020400000000000000" pitchFamily="18" charset="-128"/>
                            </a:rPr>
                            <m:t>𝟐</m:t>
                          </m:r>
                        </m:sup>
                      </m:sSup>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𝒕</m:t>
                              </m:r>
                            </m:e>
                          </m:d>
                        </m:num>
                        <m:den>
                          <m:r>
                            <a:rPr lang="en-US" altLang="ja-JP" sz="2800" b="1" i="1">
                              <a:latin typeface="Cambria Math" panose="02040503050406030204" pitchFamily="18" charset="0"/>
                              <a:ea typeface="UD デジタル 教科書体 NP-R" panose="02020400000000000000" pitchFamily="18" charset="-128"/>
                            </a:rPr>
                            <m:t>𝝏</m:t>
                          </m:r>
                          <m:sSup>
                            <m:sSupPr>
                              <m:ctrlPr>
                                <a:rPr lang="en-US" altLang="ja-JP" sz="2800" b="1" i="1" smtClean="0">
                                  <a:latin typeface="Cambria Math" panose="02040503050406030204" pitchFamily="18" charset="0"/>
                                  <a:ea typeface="UD デジタル 教科書体 NP-R" panose="02020400000000000000" pitchFamily="18" charset="-128"/>
                                </a:rPr>
                              </m:ctrlPr>
                            </m:sSupPr>
                            <m:e>
                              <m:r>
                                <a:rPr lang="en-US" altLang="ja-JP" sz="2800" b="1" i="1" smtClean="0">
                                  <a:latin typeface="Cambria Math" panose="02040503050406030204" pitchFamily="18" charset="0"/>
                                  <a:ea typeface="UD デジタル 教科書体 NP-R" panose="02020400000000000000" pitchFamily="18" charset="-128"/>
                                </a:rPr>
                                <m:t>𝒙</m:t>
                              </m:r>
                            </m:e>
                            <m:sup>
                              <m:r>
                                <a:rPr lang="en-US" altLang="ja-JP" sz="2800" b="1" i="1" smtClean="0">
                                  <a:latin typeface="Cambria Math" panose="02040503050406030204" pitchFamily="18" charset="0"/>
                                  <a:ea typeface="UD デジタル 教科書体 NP-R" panose="02020400000000000000" pitchFamily="18" charset="-128"/>
                                </a:rPr>
                                <m:t>𝟐</m:t>
                              </m:r>
                            </m:sup>
                          </m:sSup>
                        </m:den>
                      </m:f>
                      <m:r>
                        <a:rPr lang="ja-JP" altLang="en-US" sz="2800" b="1" i="1">
                          <a:latin typeface="Cambria Math" panose="02040503050406030204" pitchFamily="18" charset="0"/>
                          <a:ea typeface="UD デジタル 教科書体 NP-R" panose="02020400000000000000" pitchFamily="18" charset="-128"/>
                        </a:rPr>
                        <m:t>　</m:t>
                      </m:r>
                      <m:r>
                        <a:rPr lang="ja-JP" altLang="en-US" sz="2800" b="1" i="1" smtClean="0">
                          <a:latin typeface="Cambria Math" panose="02040503050406030204" pitchFamily="18" charset="0"/>
                          <a:ea typeface="UD デジタル 教科書体 NP-R" panose="02020400000000000000" pitchFamily="18" charset="-128"/>
                        </a:rPr>
                        <m:t>→</m:t>
                      </m:r>
                      <m:r>
                        <a:rPr lang="ja-JP" altLang="en-US" sz="2800" b="1" i="1">
                          <a:latin typeface="Cambria Math" panose="02040503050406030204" pitchFamily="18" charset="0"/>
                          <a:ea typeface="UD デジタル 教科書体 NP-R" panose="02020400000000000000" pitchFamily="18" charset="-128"/>
                        </a:rPr>
                        <m:t>　</m:t>
                      </m:r>
                      <m:f>
                        <m:fPr>
                          <m:ctrlPr>
                            <a:rPr lang="en-US" altLang="ja-JP" sz="2800" b="1" i="1">
                              <a:latin typeface="Cambria Math" panose="02040503050406030204" pitchFamily="18" charset="0"/>
                              <a:ea typeface="UD デジタル 教科書体 NP-R" panose="02020400000000000000" pitchFamily="18" charset="-128"/>
                            </a:rPr>
                          </m:ctrlPr>
                        </m:fPr>
                        <m:num>
                          <m:r>
                            <a:rPr lang="en-US" altLang="ja-JP" sz="2800" b="1" i="1" smtClean="0">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2</m:t>
                          </m:r>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𝒖</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𝒕</m:t>
                              </m:r>
                            </m:e>
                          </m:d>
                        </m:num>
                        <m:den>
                          <m:sSup>
                            <m:sSupPr>
                              <m:ctrlPr>
                                <a:rPr lang="en-US" altLang="ja-JP" sz="2800" b="1" i="1" smtClean="0">
                                  <a:latin typeface="Cambria Math" panose="02040503050406030204" pitchFamily="18" charset="0"/>
                                  <a:ea typeface="UD デジタル 教科書体 NP-R" panose="02020400000000000000" pitchFamily="18" charset="-128"/>
                                </a:rPr>
                              </m:ctrlPr>
                            </m:sSupPr>
                            <m:e>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0" smtClean="0">
                                      <a:latin typeface="Cambria Math" panose="02040503050406030204" pitchFamily="18" charset="0"/>
                                      <a:ea typeface="UD デジタル 教科書体 NP-R" panose="02020400000000000000" pitchFamily="18" charset="-128"/>
                                    </a:rPr>
                                    <m:t>𝒙</m:t>
                                  </m:r>
                                </m:e>
                              </m:d>
                            </m:e>
                            <m:sup>
                              <m:r>
                                <a:rPr lang="en-US" altLang="ja-JP" sz="2800" b="1" i="1" smtClean="0">
                                  <a:latin typeface="Cambria Math" panose="02040503050406030204" pitchFamily="18" charset="0"/>
                                  <a:ea typeface="UD デジタル 教科書体 NP-R" panose="02020400000000000000" pitchFamily="18" charset="-128"/>
                                </a:rPr>
                                <m:t>𝟐</m:t>
                              </m:r>
                            </m:sup>
                          </m:sSup>
                        </m:den>
                      </m:f>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5" name="テキスト ボックス 14">
                <a:extLst>
                  <a:ext uri="{FF2B5EF4-FFF2-40B4-BE49-F238E27FC236}">
                    <a16:creationId xmlns:a16="http://schemas.microsoft.com/office/drawing/2014/main" id="{AAF504A3-BB79-EAA2-E370-5107C5A16731}"/>
                  </a:ext>
                </a:extLst>
              </p:cNvPr>
              <p:cNvSpPr txBox="1">
                <a:spLocks noRot="1" noChangeAspect="1" noMove="1" noResize="1" noEditPoints="1" noAdjustHandles="1" noChangeArrowheads="1" noChangeShapeType="1" noTextEdit="1"/>
              </p:cNvSpPr>
              <p:nvPr/>
            </p:nvSpPr>
            <p:spPr>
              <a:xfrm>
                <a:off x="1324370" y="4936172"/>
                <a:ext cx="9453998" cy="1076513"/>
              </a:xfrm>
              <a:prstGeom prst="rect">
                <a:avLst/>
              </a:prstGeom>
              <a:blipFill>
                <a:blip r:embed="rId4"/>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05D02BE0-B5D8-4A36-F807-8EB007DFFCF8}"/>
              </a:ext>
            </a:extLst>
          </p:cNvPr>
          <p:cNvSpPr/>
          <p:nvPr/>
        </p:nvSpPr>
        <p:spPr>
          <a:xfrm>
            <a:off x="8648986" y="3623224"/>
            <a:ext cx="1883802" cy="5706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90A13BB-EB8A-4B67-E073-C9AC7B476024}"/>
              </a:ext>
            </a:extLst>
          </p:cNvPr>
          <p:cNvSpPr txBox="1"/>
          <p:nvPr/>
        </p:nvSpPr>
        <p:spPr>
          <a:xfrm>
            <a:off x="9110881" y="3081798"/>
            <a:ext cx="902811"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未知</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213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a:extLst>
              <a:ext uri="{FF2B5EF4-FFF2-40B4-BE49-F238E27FC236}">
                <a16:creationId xmlns:a16="http://schemas.microsoft.com/office/drawing/2014/main" id="{1C91B2E7-5A4A-98D6-4BF6-6C253BF7DA34}"/>
              </a:ext>
            </a:extLst>
          </p:cNvPr>
          <p:cNvCxnSpPr/>
          <p:nvPr/>
        </p:nvCxnSpPr>
        <p:spPr>
          <a:xfrm>
            <a:off x="1772734" y="3068638"/>
            <a:ext cx="6483854"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B9FA9E2-AB5E-F872-EAB6-E4E9BD15538C}"/>
              </a:ext>
            </a:extLst>
          </p:cNvPr>
          <p:cNvCxnSpPr/>
          <p:nvPr/>
        </p:nvCxnSpPr>
        <p:spPr>
          <a:xfrm>
            <a:off x="1774222" y="4170577"/>
            <a:ext cx="6483854"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5E3D68D-FBC7-31B7-6F06-51E0DE249D2E}"/>
              </a:ext>
            </a:extLst>
          </p:cNvPr>
          <p:cNvCxnSpPr/>
          <p:nvPr/>
        </p:nvCxnSpPr>
        <p:spPr>
          <a:xfrm>
            <a:off x="1781201" y="1989137"/>
            <a:ext cx="6483854"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99D6504-1C6A-7758-43FC-50C6C5253308}"/>
              </a:ext>
            </a:extLst>
          </p:cNvPr>
          <p:cNvCxnSpPr>
            <a:cxnSpLocks/>
          </p:cNvCxnSpPr>
          <p:nvPr/>
        </p:nvCxnSpPr>
        <p:spPr>
          <a:xfrm>
            <a:off x="4096278" y="3071888"/>
            <a:ext cx="1838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4ADEBAD-EA3A-7CD6-0729-08DEE05A4F73}"/>
              </a:ext>
            </a:extLst>
          </p:cNvPr>
          <p:cNvCxnSpPr>
            <a:cxnSpLocks/>
          </p:cNvCxnSpPr>
          <p:nvPr/>
        </p:nvCxnSpPr>
        <p:spPr>
          <a:xfrm flipH="1" flipV="1">
            <a:off x="7181659" y="1151608"/>
            <a:ext cx="8217" cy="4068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66364649-0F14-D39C-EA5A-777E716B80DE}"/>
              </a:ext>
            </a:extLst>
          </p:cNvPr>
          <p:cNvCxnSpPr>
            <a:cxnSpLocks/>
          </p:cNvCxnSpPr>
          <p:nvPr/>
        </p:nvCxnSpPr>
        <p:spPr>
          <a:xfrm flipH="1" flipV="1">
            <a:off x="2870380" y="1151608"/>
            <a:ext cx="8217" cy="4068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565A598-27B9-E5F7-351C-DFEA5FDEDE1D}"/>
              </a:ext>
            </a:extLst>
          </p:cNvPr>
          <p:cNvCxnSpPr>
            <a:cxnSpLocks/>
          </p:cNvCxnSpPr>
          <p:nvPr/>
        </p:nvCxnSpPr>
        <p:spPr>
          <a:xfrm flipH="1" flipV="1">
            <a:off x="5006444" y="1160463"/>
            <a:ext cx="8217" cy="4068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5E03728D-4CD4-4F99-3392-9CDB29A2947B}"/>
              </a:ext>
            </a:extLst>
          </p:cNvPr>
          <p:cNvCxnSpPr>
            <a:cxnSpLocks/>
          </p:cNvCxnSpPr>
          <p:nvPr/>
        </p:nvCxnSpPr>
        <p:spPr>
          <a:xfrm flipH="1" flipV="1">
            <a:off x="6097677" y="1151608"/>
            <a:ext cx="8217" cy="4068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9C9AA22E-59C2-D615-82FC-D6BDAC5F85E1}"/>
              </a:ext>
            </a:extLst>
          </p:cNvPr>
          <p:cNvCxnSpPr>
            <a:cxnSpLocks/>
          </p:cNvCxnSpPr>
          <p:nvPr/>
        </p:nvCxnSpPr>
        <p:spPr>
          <a:xfrm flipH="1" flipV="1">
            <a:off x="3943842" y="1151608"/>
            <a:ext cx="8217" cy="4068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楕円 3">
            <a:extLst>
              <a:ext uri="{FF2B5EF4-FFF2-40B4-BE49-F238E27FC236}">
                <a16:creationId xmlns:a16="http://schemas.microsoft.com/office/drawing/2014/main" id="{C36BB720-E38D-ACD2-B449-25554CBD92F5}"/>
              </a:ext>
            </a:extLst>
          </p:cNvPr>
          <p:cNvSpPr/>
          <p:nvPr/>
        </p:nvSpPr>
        <p:spPr>
          <a:xfrm>
            <a:off x="5935133" y="2895523"/>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C7ECB4B-00F7-1BDA-F7D2-1B5BCDD3820E}"/>
              </a:ext>
            </a:extLst>
          </p:cNvPr>
          <p:cNvSpPr/>
          <p:nvPr/>
        </p:nvSpPr>
        <p:spPr>
          <a:xfrm>
            <a:off x="3774545" y="2895523"/>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ADF477F-7357-641A-55CD-82D4D65FFD8E}"/>
              </a:ext>
            </a:extLst>
          </p:cNvPr>
          <p:cNvSpPr/>
          <p:nvPr/>
        </p:nvSpPr>
        <p:spPr>
          <a:xfrm>
            <a:off x="2693457" y="2895523"/>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0EE091D-69BD-4570-183B-6572F25B25DD}"/>
              </a:ext>
            </a:extLst>
          </p:cNvPr>
          <p:cNvSpPr/>
          <p:nvPr/>
        </p:nvSpPr>
        <p:spPr>
          <a:xfrm>
            <a:off x="7014633" y="2895523"/>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2303101F-5EE6-4C49-27C7-409FCB190B5D}"/>
              </a:ext>
            </a:extLst>
          </p:cNvPr>
          <p:cNvCxnSpPr/>
          <p:nvPr/>
        </p:nvCxnSpPr>
        <p:spPr>
          <a:xfrm>
            <a:off x="1781201" y="5224797"/>
            <a:ext cx="623993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206E588-DA91-9585-C0FD-DB3EA26C128C}"/>
              </a:ext>
            </a:extLst>
          </p:cNvPr>
          <p:cNvCxnSpPr>
            <a:cxnSpLocks/>
          </p:cNvCxnSpPr>
          <p:nvPr/>
        </p:nvCxnSpPr>
        <p:spPr>
          <a:xfrm flipV="1">
            <a:off x="1772734" y="839904"/>
            <a:ext cx="0" cy="43893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F16B06B1-8B0F-F624-9F72-3CB2A7895C6B}"/>
              </a:ext>
            </a:extLst>
          </p:cNvPr>
          <p:cNvSpPr txBox="1"/>
          <p:nvPr/>
        </p:nvSpPr>
        <p:spPr>
          <a:xfrm>
            <a:off x="1156945" y="498394"/>
            <a:ext cx="311304" cy="558486"/>
          </a:xfrm>
          <a:prstGeom prst="rect">
            <a:avLst/>
          </a:prstGeom>
          <a:noFill/>
        </p:spPr>
        <p:txBody>
          <a:bodyPr wrap="none" rtlCol="0">
            <a:spAutoFit/>
          </a:bodyPr>
          <a:lstStyle/>
          <a:p>
            <a:pPr algn="l">
              <a:lnSpc>
                <a:spcPct val="120000"/>
              </a:lnSpc>
              <a:buSzPct val="85000"/>
            </a:pPr>
            <a:r>
              <a:rPr lang="en-US" altLang="ja-JP" sz="2800" i="1" dirty="0">
                <a:latin typeface="Century Schoolbook" panose="02040604050505020304" pitchFamily="18" charset="0"/>
                <a:ea typeface="UD デジタル 教科書体 NP-R" panose="02020400000000000000" pitchFamily="18" charset="-128"/>
              </a:rPr>
              <a:t>t</a:t>
            </a:r>
            <a:endParaRPr kumimoji="1" lang="ja-JP" altLang="en-US" sz="2800" i="1" dirty="0">
              <a:latin typeface="Century Schoolbook" panose="02040604050505020304" pitchFamily="18" charset="0"/>
              <a:ea typeface="UD デジタル 教科書体 NP-R" panose="02020400000000000000" pitchFamily="18" charset="-128"/>
            </a:endParaRPr>
          </a:p>
        </p:txBody>
      </p:sp>
      <p:sp>
        <p:nvSpPr>
          <p:cNvPr id="47" name="テキスト ボックス 46">
            <a:extLst>
              <a:ext uri="{FF2B5EF4-FFF2-40B4-BE49-F238E27FC236}">
                <a16:creationId xmlns:a16="http://schemas.microsoft.com/office/drawing/2014/main" id="{8C9AC073-2E97-6FA8-415F-AF4350329932}"/>
              </a:ext>
            </a:extLst>
          </p:cNvPr>
          <p:cNvSpPr txBox="1"/>
          <p:nvPr/>
        </p:nvSpPr>
        <p:spPr>
          <a:xfrm>
            <a:off x="7656932" y="5229225"/>
            <a:ext cx="364202" cy="558486"/>
          </a:xfrm>
          <a:prstGeom prst="rect">
            <a:avLst/>
          </a:prstGeom>
          <a:noFill/>
        </p:spPr>
        <p:txBody>
          <a:bodyPr wrap="none" rtlCol="0">
            <a:spAutoFit/>
          </a:bodyPr>
          <a:lstStyle/>
          <a:p>
            <a:pPr algn="l">
              <a:lnSpc>
                <a:spcPct val="120000"/>
              </a:lnSpc>
              <a:buSzPct val="85000"/>
            </a:pPr>
            <a:r>
              <a:rPr lang="en-US" altLang="ja-JP" sz="2800" i="1" dirty="0">
                <a:latin typeface="Century Schoolbook" panose="02040604050505020304" pitchFamily="18" charset="0"/>
                <a:ea typeface="UD デジタル 教科書体 NP-R" panose="02020400000000000000" pitchFamily="18" charset="-128"/>
              </a:rPr>
              <a:t>x</a:t>
            </a:r>
            <a:endParaRPr kumimoji="1" lang="ja-JP" altLang="en-US" sz="2800" i="1" dirty="0">
              <a:latin typeface="Century Schoolbook" panose="02040604050505020304" pitchFamily="18" charset="0"/>
              <a:ea typeface="UD デジタル 教科書体 NP-R" panose="02020400000000000000" pitchFamily="18" charset="-128"/>
            </a:endParaRPr>
          </a:p>
        </p:txBody>
      </p:sp>
      <p:sp>
        <p:nvSpPr>
          <p:cNvPr id="20" name="楕円 19">
            <a:extLst>
              <a:ext uri="{FF2B5EF4-FFF2-40B4-BE49-F238E27FC236}">
                <a16:creationId xmlns:a16="http://schemas.microsoft.com/office/drawing/2014/main" id="{5C352BBE-FF4A-16C3-4D71-C5200D75353F}"/>
              </a:ext>
            </a:extLst>
          </p:cNvPr>
          <p:cNvSpPr/>
          <p:nvPr/>
        </p:nvSpPr>
        <p:spPr>
          <a:xfrm>
            <a:off x="5935133" y="3988858"/>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E63F9F2-F8BF-71F9-D3B4-DB6393620179}"/>
              </a:ext>
            </a:extLst>
          </p:cNvPr>
          <p:cNvSpPr/>
          <p:nvPr/>
        </p:nvSpPr>
        <p:spPr>
          <a:xfrm>
            <a:off x="4855633" y="3988858"/>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3E515E6E-6C49-F0E9-5228-BFFA11FEE81C}"/>
              </a:ext>
            </a:extLst>
          </p:cNvPr>
          <p:cNvSpPr/>
          <p:nvPr/>
        </p:nvSpPr>
        <p:spPr>
          <a:xfrm>
            <a:off x="3774545" y="3988858"/>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C8C30281-0EDB-7359-6880-A0B142A2F9B4}"/>
              </a:ext>
            </a:extLst>
          </p:cNvPr>
          <p:cNvSpPr/>
          <p:nvPr/>
        </p:nvSpPr>
        <p:spPr>
          <a:xfrm>
            <a:off x="2693457" y="3988858"/>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ABFEFB0-5209-3058-EF6E-6C73AE8A0267}"/>
              </a:ext>
            </a:extLst>
          </p:cNvPr>
          <p:cNvSpPr/>
          <p:nvPr/>
        </p:nvSpPr>
        <p:spPr>
          <a:xfrm>
            <a:off x="7014633" y="3988858"/>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1F77F0D5-6F04-196E-E5D4-F2A6E94C11B4}"/>
              </a:ext>
            </a:extLst>
          </p:cNvPr>
          <p:cNvSpPr/>
          <p:nvPr/>
        </p:nvSpPr>
        <p:spPr>
          <a:xfrm>
            <a:off x="5935133" y="1828271"/>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8123713C-8DC4-DE0A-79D0-B08CD689FBA2}"/>
              </a:ext>
            </a:extLst>
          </p:cNvPr>
          <p:cNvSpPr/>
          <p:nvPr/>
        </p:nvSpPr>
        <p:spPr>
          <a:xfrm>
            <a:off x="4855633" y="1828271"/>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CFB6F0D3-CC20-C1E3-23D0-902BC77EBEDB}"/>
              </a:ext>
            </a:extLst>
          </p:cNvPr>
          <p:cNvSpPr/>
          <p:nvPr/>
        </p:nvSpPr>
        <p:spPr>
          <a:xfrm>
            <a:off x="3774545" y="1828271"/>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E4BA72F2-1E62-5B03-A41C-898963A8F148}"/>
              </a:ext>
            </a:extLst>
          </p:cNvPr>
          <p:cNvSpPr/>
          <p:nvPr/>
        </p:nvSpPr>
        <p:spPr>
          <a:xfrm>
            <a:off x="2693457" y="1828271"/>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29DC6FF4-5D03-FA86-8B4E-DA8C380393B0}"/>
              </a:ext>
            </a:extLst>
          </p:cNvPr>
          <p:cNvSpPr/>
          <p:nvPr/>
        </p:nvSpPr>
        <p:spPr>
          <a:xfrm>
            <a:off x="7014633" y="1828271"/>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ED2F8AFA-FF44-BF6D-5E19-B562FCBB1B54}"/>
                  </a:ext>
                </a:extLst>
              </p:cNvPr>
              <p:cNvSpPr txBox="1"/>
              <p:nvPr/>
            </p:nvSpPr>
            <p:spPr>
              <a:xfrm>
                <a:off x="1312597" y="2797856"/>
                <a:ext cx="258084"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68" name="テキスト ボックス 67">
                <a:extLst>
                  <a:ext uri="{FF2B5EF4-FFF2-40B4-BE49-F238E27FC236}">
                    <a16:creationId xmlns:a16="http://schemas.microsoft.com/office/drawing/2014/main" id="{ED2F8AFA-FF44-BF6D-5E19-B562FCBB1B54}"/>
                  </a:ext>
                </a:extLst>
              </p:cNvPr>
              <p:cNvSpPr txBox="1">
                <a:spLocks noRot="1" noChangeAspect="1" noMove="1" noResize="1" noEditPoints="1" noAdjustHandles="1" noChangeArrowheads="1" noChangeShapeType="1" noTextEdit="1"/>
              </p:cNvSpPr>
              <p:nvPr/>
            </p:nvSpPr>
            <p:spPr>
              <a:xfrm>
                <a:off x="1312597" y="2797856"/>
                <a:ext cx="258084" cy="51706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8E8B70E3-59E5-91A7-9B17-996A17D2974D}"/>
                  </a:ext>
                </a:extLst>
              </p:cNvPr>
              <p:cNvSpPr txBox="1"/>
              <p:nvPr/>
            </p:nvSpPr>
            <p:spPr>
              <a:xfrm>
                <a:off x="630445" y="3891191"/>
                <a:ext cx="1068434"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0" name="テキスト ボックス 69">
                <a:extLst>
                  <a:ext uri="{FF2B5EF4-FFF2-40B4-BE49-F238E27FC236}">
                    <a16:creationId xmlns:a16="http://schemas.microsoft.com/office/drawing/2014/main" id="{8E8B70E3-59E5-91A7-9B17-996A17D2974D}"/>
                  </a:ext>
                </a:extLst>
              </p:cNvPr>
              <p:cNvSpPr txBox="1">
                <a:spLocks noRot="1" noChangeAspect="1" noMove="1" noResize="1" noEditPoints="1" noAdjustHandles="1" noChangeArrowheads="1" noChangeShapeType="1" noTextEdit="1"/>
              </p:cNvSpPr>
              <p:nvPr/>
            </p:nvSpPr>
            <p:spPr>
              <a:xfrm>
                <a:off x="630445" y="3891191"/>
                <a:ext cx="1068434" cy="5170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E0DA22A7-82A1-8BF4-D87C-3E04B8784317}"/>
                  </a:ext>
                </a:extLst>
              </p:cNvPr>
              <p:cNvSpPr txBox="1"/>
              <p:nvPr/>
            </p:nvSpPr>
            <p:spPr>
              <a:xfrm>
                <a:off x="628048" y="1701172"/>
                <a:ext cx="1068434"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2" name="テキスト ボックス 71">
                <a:extLst>
                  <a:ext uri="{FF2B5EF4-FFF2-40B4-BE49-F238E27FC236}">
                    <a16:creationId xmlns:a16="http://schemas.microsoft.com/office/drawing/2014/main" id="{E0DA22A7-82A1-8BF4-D87C-3E04B8784317}"/>
                  </a:ext>
                </a:extLst>
              </p:cNvPr>
              <p:cNvSpPr txBox="1">
                <a:spLocks noRot="1" noChangeAspect="1" noMove="1" noResize="1" noEditPoints="1" noAdjustHandles="1" noChangeArrowheads="1" noChangeShapeType="1" noTextEdit="1"/>
              </p:cNvSpPr>
              <p:nvPr/>
            </p:nvSpPr>
            <p:spPr>
              <a:xfrm>
                <a:off x="628048" y="1701172"/>
                <a:ext cx="1068434" cy="517065"/>
              </a:xfrm>
              <a:prstGeom prst="rect">
                <a:avLst/>
              </a:prstGeom>
              <a:blipFill>
                <a:blip r:embed="rId4"/>
                <a:stretch>
                  <a:fillRect/>
                </a:stretch>
              </a:blipFill>
            </p:spPr>
            <p:txBody>
              <a:bodyPr/>
              <a:lstStyle/>
              <a:p>
                <a:r>
                  <a:rPr lang="ja-JP" altLang="en-US">
                    <a:noFill/>
                  </a:rPr>
                  <a:t> </a:t>
                </a:r>
              </a:p>
            </p:txBody>
          </p:sp>
        </mc:Fallback>
      </mc:AlternateContent>
      <p:cxnSp>
        <p:nvCxnSpPr>
          <p:cNvPr id="83" name="直線コネクタ 82">
            <a:extLst>
              <a:ext uri="{FF2B5EF4-FFF2-40B4-BE49-F238E27FC236}">
                <a16:creationId xmlns:a16="http://schemas.microsoft.com/office/drawing/2014/main" id="{8CAF5585-371D-BC6F-03D1-28099880DEE1}"/>
              </a:ext>
            </a:extLst>
          </p:cNvPr>
          <p:cNvCxnSpPr>
            <a:cxnSpLocks/>
            <a:stCxn id="29" idx="0"/>
            <a:endCxn id="50" idx="4"/>
          </p:cNvCxnSpPr>
          <p:nvPr/>
        </p:nvCxnSpPr>
        <p:spPr>
          <a:xfrm flipV="1">
            <a:off x="5016500" y="2150004"/>
            <a:ext cx="0" cy="1838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93D1B3B8-5328-6FEA-E2B0-EECF69AFF711}"/>
              </a:ext>
            </a:extLst>
          </p:cNvPr>
          <p:cNvSpPr/>
          <p:nvPr/>
        </p:nvSpPr>
        <p:spPr>
          <a:xfrm>
            <a:off x="4855633" y="2895523"/>
            <a:ext cx="321733" cy="321733"/>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BF785B2F-3BAF-7EE2-C479-2FCA0FA420EF}"/>
              </a:ext>
            </a:extLst>
          </p:cNvPr>
          <p:cNvSpPr/>
          <p:nvPr/>
        </p:nvSpPr>
        <p:spPr>
          <a:xfrm>
            <a:off x="4657240" y="1646929"/>
            <a:ext cx="689672" cy="689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9691406A-657B-10F6-6E35-B2963DFFB795}"/>
              </a:ext>
            </a:extLst>
          </p:cNvPr>
          <p:cNvSpPr txBox="1"/>
          <p:nvPr/>
        </p:nvSpPr>
        <p:spPr>
          <a:xfrm>
            <a:off x="5526570" y="3422693"/>
            <a:ext cx="902811" cy="583237"/>
          </a:xfrm>
          <a:prstGeom prst="rect">
            <a:avLst/>
          </a:prstGeom>
          <a:noFill/>
        </p:spPr>
        <p:txBody>
          <a:bodyPr wrap="none" rtlCol="0">
            <a:spAutoFit/>
          </a:bodyPr>
          <a:lstStyle/>
          <a:p>
            <a:pPr algn="l">
              <a:lnSpc>
                <a:spcPct val="120000"/>
              </a:lnSpc>
              <a:buSzPct val="85000"/>
            </a:pPr>
            <a:r>
              <a:rPr lang="ja-JP" altLang="en-US" sz="2800" b="1" dirty="0">
                <a:solidFill>
                  <a:srgbClr val="0000FF"/>
                </a:solidFill>
                <a:latin typeface="UD デジタル 教科書体 NP-R" panose="02020400000000000000" pitchFamily="18" charset="-128"/>
                <a:ea typeface="UD デジタル 教科書体 NP-R" panose="02020400000000000000" pitchFamily="18" charset="-128"/>
              </a:rPr>
              <a:t>既知</a:t>
            </a:r>
            <a:endParaRPr kumimoji="1" lang="ja-JP" altLang="en-US" sz="2800" b="1" dirty="0">
              <a:solidFill>
                <a:srgbClr val="0000FF"/>
              </a:solidFill>
              <a:latin typeface="UD デジタル 教科書体 NP-R" panose="02020400000000000000" pitchFamily="18" charset="-128"/>
              <a:ea typeface="UD デジタル 教科書体 NP-R" panose="02020400000000000000" pitchFamily="18" charset="-128"/>
            </a:endParaRPr>
          </a:p>
        </p:txBody>
      </p:sp>
      <p:sp>
        <p:nvSpPr>
          <p:cNvPr id="89" name="四角形: 角を丸くする 88">
            <a:extLst>
              <a:ext uri="{FF2B5EF4-FFF2-40B4-BE49-F238E27FC236}">
                <a16:creationId xmlns:a16="http://schemas.microsoft.com/office/drawing/2014/main" id="{EEE604D1-E764-456A-B9B2-A9B81257E6BF}"/>
              </a:ext>
            </a:extLst>
          </p:cNvPr>
          <p:cNvSpPr/>
          <p:nvPr/>
        </p:nvSpPr>
        <p:spPr>
          <a:xfrm>
            <a:off x="3530961" y="2717861"/>
            <a:ext cx="3054624" cy="1943582"/>
          </a:xfrm>
          <a:custGeom>
            <a:avLst/>
            <a:gdLst>
              <a:gd name="csX0" fmla="*/ 0 w 3033925"/>
              <a:gd name="csY0" fmla="*/ 98828 h 592958"/>
              <a:gd name="csX1" fmla="*/ 98828 w 3033925"/>
              <a:gd name="csY1" fmla="*/ 0 h 592958"/>
              <a:gd name="csX2" fmla="*/ 2935097 w 3033925"/>
              <a:gd name="csY2" fmla="*/ 0 h 592958"/>
              <a:gd name="csX3" fmla="*/ 3033925 w 3033925"/>
              <a:gd name="csY3" fmla="*/ 98828 h 592958"/>
              <a:gd name="csX4" fmla="*/ 3033925 w 3033925"/>
              <a:gd name="csY4" fmla="*/ 494130 h 592958"/>
              <a:gd name="csX5" fmla="*/ 2935097 w 3033925"/>
              <a:gd name="csY5" fmla="*/ 592958 h 592958"/>
              <a:gd name="csX6" fmla="*/ 98828 w 3033925"/>
              <a:gd name="csY6" fmla="*/ 592958 h 592958"/>
              <a:gd name="csX7" fmla="*/ 0 w 3033925"/>
              <a:gd name="csY7" fmla="*/ 494130 h 592958"/>
              <a:gd name="csX8" fmla="*/ 0 w 3033925"/>
              <a:gd name="csY8" fmla="*/ 98828 h 592958"/>
              <a:gd name="csX0" fmla="*/ 0 w 3033925"/>
              <a:gd name="csY0" fmla="*/ 98828 h 592958"/>
              <a:gd name="csX1" fmla="*/ 98828 w 3033925"/>
              <a:gd name="csY1" fmla="*/ 0 h 592958"/>
              <a:gd name="csX2" fmla="*/ 2935097 w 3033925"/>
              <a:gd name="csY2" fmla="*/ 0 h 592958"/>
              <a:gd name="csX3" fmla="*/ 3033925 w 3033925"/>
              <a:gd name="csY3" fmla="*/ 98828 h 592958"/>
              <a:gd name="csX4" fmla="*/ 3033925 w 3033925"/>
              <a:gd name="csY4" fmla="*/ 494130 h 592958"/>
              <a:gd name="csX5" fmla="*/ 2935097 w 3033925"/>
              <a:gd name="csY5" fmla="*/ 592958 h 592958"/>
              <a:gd name="csX6" fmla="*/ 1261013 w 3033925"/>
              <a:gd name="csY6" fmla="*/ 589106 h 592958"/>
              <a:gd name="csX7" fmla="*/ 98828 w 3033925"/>
              <a:gd name="csY7" fmla="*/ 592958 h 592958"/>
              <a:gd name="csX8" fmla="*/ 0 w 3033925"/>
              <a:gd name="csY8" fmla="*/ 494130 h 592958"/>
              <a:gd name="csX9" fmla="*/ 0 w 3033925"/>
              <a:gd name="csY9" fmla="*/ 98828 h 592958"/>
              <a:gd name="csX0" fmla="*/ 1261013 w 3033925"/>
              <a:gd name="csY0" fmla="*/ 589106 h 680546"/>
              <a:gd name="csX1" fmla="*/ 98828 w 3033925"/>
              <a:gd name="csY1" fmla="*/ 592958 h 680546"/>
              <a:gd name="csX2" fmla="*/ 0 w 3033925"/>
              <a:gd name="csY2" fmla="*/ 494130 h 680546"/>
              <a:gd name="csX3" fmla="*/ 0 w 3033925"/>
              <a:gd name="csY3" fmla="*/ 98828 h 680546"/>
              <a:gd name="csX4" fmla="*/ 98828 w 3033925"/>
              <a:gd name="csY4" fmla="*/ 0 h 680546"/>
              <a:gd name="csX5" fmla="*/ 2935097 w 3033925"/>
              <a:gd name="csY5" fmla="*/ 0 h 680546"/>
              <a:gd name="csX6" fmla="*/ 3033925 w 3033925"/>
              <a:gd name="csY6" fmla="*/ 98828 h 680546"/>
              <a:gd name="csX7" fmla="*/ 3033925 w 3033925"/>
              <a:gd name="csY7" fmla="*/ 494130 h 680546"/>
              <a:gd name="csX8" fmla="*/ 2935097 w 3033925"/>
              <a:gd name="csY8" fmla="*/ 592958 h 680546"/>
              <a:gd name="csX9" fmla="*/ 1352453 w 3033925"/>
              <a:gd name="csY9" fmla="*/ 680546 h 680546"/>
              <a:gd name="csX0" fmla="*/ 1261013 w 3033925"/>
              <a:gd name="csY0" fmla="*/ 589106 h 598043"/>
              <a:gd name="csX1" fmla="*/ 98828 w 3033925"/>
              <a:gd name="csY1" fmla="*/ 592958 h 598043"/>
              <a:gd name="csX2" fmla="*/ 0 w 3033925"/>
              <a:gd name="csY2" fmla="*/ 494130 h 598043"/>
              <a:gd name="csX3" fmla="*/ 0 w 3033925"/>
              <a:gd name="csY3" fmla="*/ 98828 h 598043"/>
              <a:gd name="csX4" fmla="*/ 98828 w 3033925"/>
              <a:gd name="csY4" fmla="*/ 0 h 598043"/>
              <a:gd name="csX5" fmla="*/ 2935097 w 3033925"/>
              <a:gd name="csY5" fmla="*/ 0 h 598043"/>
              <a:gd name="csX6" fmla="*/ 3033925 w 3033925"/>
              <a:gd name="csY6" fmla="*/ 98828 h 598043"/>
              <a:gd name="csX7" fmla="*/ 3033925 w 3033925"/>
              <a:gd name="csY7" fmla="*/ 494130 h 598043"/>
              <a:gd name="csX8" fmla="*/ 2935097 w 3033925"/>
              <a:gd name="csY8" fmla="*/ 592958 h 598043"/>
              <a:gd name="csX9" fmla="*/ 1895593 w 3033925"/>
              <a:gd name="csY9" fmla="*/ 598043 h 598043"/>
              <a:gd name="csX0" fmla="*/ 1261013 w 3033925"/>
              <a:gd name="csY0" fmla="*/ 589106 h 1409315"/>
              <a:gd name="csX1" fmla="*/ 98828 w 3033925"/>
              <a:gd name="csY1" fmla="*/ 592958 h 1409315"/>
              <a:gd name="csX2" fmla="*/ 0 w 3033925"/>
              <a:gd name="csY2" fmla="*/ 494130 h 1409315"/>
              <a:gd name="csX3" fmla="*/ 0 w 3033925"/>
              <a:gd name="csY3" fmla="*/ 98828 h 1409315"/>
              <a:gd name="csX4" fmla="*/ 98828 w 3033925"/>
              <a:gd name="csY4" fmla="*/ 0 h 1409315"/>
              <a:gd name="csX5" fmla="*/ 2935097 w 3033925"/>
              <a:gd name="csY5" fmla="*/ 0 h 1409315"/>
              <a:gd name="csX6" fmla="*/ 3033925 w 3033925"/>
              <a:gd name="csY6" fmla="*/ 98828 h 1409315"/>
              <a:gd name="csX7" fmla="*/ 3033925 w 3033925"/>
              <a:gd name="csY7" fmla="*/ 494130 h 1409315"/>
              <a:gd name="csX8" fmla="*/ 2935097 w 3033925"/>
              <a:gd name="csY8" fmla="*/ 592958 h 1409315"/>
              <a:gd name="csX9" fmla="*/ 1861217 w 3033925"/>
              <a:gd name="csY9" fmla="*/ 1409315 h 1409315"/>
              <a:gd name="csX0" fmla="*/ 1199137 w 3033925"/>
              <a:gd name="csY0" fmla="*/ 1414128 h 1414128"/>
              <a:gd name="csX1" fmla="*/ 98828 w 3033925"/>
              <a:gd name="csY1" fmla="*/ 592958 h 1414128"/>
              <a:gd name="csX2" fmla="*/ 0 w 3033925"/>
              <a:gd name="csY2" fmla="*/ 494130 h 1414128"/>
              <a:gd name="csX3" fmla="*/ 0 w 3033925"/>
              <a:gd name="csY3" fmla="*/ 98828 h 1414128"/>
              <a:gd name="csX4" fmla="*/ 98828 w 3033925"/>
              <a:gd name="csY4" fmla="*/ 0 h 1414128"/>
              <a:gd name="csX5" fmla="*/ 2935097 w 3033925"/>
              <a:gd name="csY5" fmla="*/ 0 h 1414128"/>
              <a:gd name="csX6" fmla="*/ 3033925 w 3033925"/>
              <a:gd name="csY6" fmla="*/ 98828 h 1414128"/>
              <a:gd name="csX7" fmla="*/ 3033925 w 3033925"/>
              <a:gd name="csY7" fmla="*/ 494130 h 1414128"/>
              <a:gd name="csX8" fmla="*/ 2935097 w 3033925"/>
              <a:gd name="csY8" fmla="*/ 592958 h 1414128"/>
              <a:gd name="csX9" fmla="*/ 1861217 w 3033925"/>
              <a:gd name="csY9" fmla="*/ 1409315 h 1414128"/>
              <a:gd name="csX0" fmla="*/ 1199137 w 3033925"/>
              <a:gd name="csY0" fmla="*/ 1414128 h 1421003"/>
              <a:gd name="csX1" fmla="*/ 1199137 w 3033925"/>
              <a:gd name="csY1" fmla="*/ 1421003 h 1421003"/>
              <a:gd name="csX2" fmla="*/ 98828 w 3033925"/>
              <a:gd name="csY2" fmla="*/ 592958 h 1421003"/>
              <a:gd name="csX3" fmla="*/ 0 w 3033925"/>
              <a:gd name="csY3" fmla="*/ 494130 h 1421003"/>
              <a:gd name="csX4" fmla="*/ 0 w 3033925"/>
              <a:gd name="csY4" fmla="*/ 98828 h 1421003"/>
              <a:gd name="csX5" fmla="*/ 98828 w 3033925"/>
              <a:gd name="csY5" fmla="*/ 0 h 1421003"/>
              <a:gd name="csX6" fmla="*/ 2935097 w 3033925"/>
              <a:gd name="csY6" fmla="*/ 0 h 1421003"/>
              <a:gd name="csX7" fmla="*/ 3033925 w 3033925"/>
              <a:gd name="csY7" fmla="*/ 98828 h 1421003"/>
              <a:gd name="csX8" fmla="*/ 3033925 w 3033925"/>
              <a:gd name="csY8" fmla="*/ 494130 h 1421003"/>
              <a:gd name="csX9" fmla="*/ 2935097 w 3033925"/>
              <a:gd name="csY9" fmla="*/ 592958 h 1421003"/>
              <a:gd name="csX10" fmla="*/ 1861217 w 3033925"/>
              <a:gd name="csY10" fmla="*/ 1409315 h 1421003"/>
              <a:gd name="csX0" fmla="*/ 1199137 w 3033925"/>
              <a:gd name="csY0" fmla="*/ 1414128 h 1677447"/>
              <a:gd name="csX1" fmla="*/ 1199137 w 3033925"/>
              <a:gd name="csY1" fmla="*/ 1421003 h 1677447"/>
              <a:gd name="csX2" fmla="*/ 98828 w 3033925"/>
              <a:gd name="csY2" fmla="*/ 592958 h 1677447"/>
              <a:gd name="csX3" fmla="*/ 0 w 3033925"/>
              <a:gd name="csY3" fmla="*/ 494130 h 1677447"/>
              <a:gd name="csX4" fmla="*/ 0 w 3033925"/>
              <a:gd name="csY4" fmla="*/ 98828 h 1677447"/>
              <a:gd name="csX5" fmla="*/ 98828 w 3033925"/>
              <a:gd name="csY5" fmla="*/ 0 h 1677447"/>
              <a:gd name="csX6" fmla="*/ 2935097 w 3033925"/>
              <a:gd name="csY6" fmla="*/ 0 h 1677447"/>
              <a:gd name="csX7" fmla="*/ 3033925 w 3033925"/>
              <a:gd name="csY7" fmla="*/ 98828 h 1677447"/>
              <a:gd name="csX8" fmla="*/ 3033925 w 3033925"/>
              <a:gd name="csY8" fmla="*/ 494130 h 1677447"/>
              <a:gd name="csX9" fmla="*/ 2935097 w 3033925"/>
              <a:gd name="csY9" fmla="*/ 592958 h 1677447"/>
              <a:gd name="csX10" fmla="*/ 1551833 w 3033925"/>
              <a:gd name="csY10" fmla="*/ 1677447 h 1677447"/>
              <a:gd name="csX0" fmla="*/ 1199137 w 3033925"/>
              <a:gd name="csY0" fmla="*/ 1414128 h 1677447"/>
              <a:gd name="csX1" fmla="*/ 1199137 w 3033925"/>
              <a:gd name="csY1" fmla="*/ 1421003 h 1677447"/>
              <a:gd name="csX2" fmla="*/ 98828 w 3033925"/>
              <a:gd name="csY2" fmla="*/ 592958 h 1677447"/>
              <a:gd name="csX3" fmla="*/ 0 w 3033925"/>
              <a:gd name="csY3" fmla="*/ 494130 h 1677447"/>
              <a:gd name="csX4" fmla="*/ 0 w 3033925"/>
              <a:gd name="csY4" fmla="*/ 98828 h 1677447"/>
              <a:gd name="csX5" fmla="*/ 98828 w 3033925"/>
              <a:gd name="csY5" fmla="*/ 0 h 1677447"/>
              <a:gd name="csX6" fmla="*/ 2935097 w 3033925"/>
              <a:gd name="csY6" fmla="*/ 0 h 1677447"/>
              <a:gd name="csX7" fmla="*/ 3033925 w 3033925"/>
              <a:gd name="csY7" fmla="*/ 98828 h 1677447"/>
              <a:gd name="csX8" fmla="*/ 3033925 w 3033925"/>
              <a:gd name="csY8" fmla="*/ 494130 h 1677447"/>
              <a:gd name="csX9" fmla="*/ 2000072 w 3033925"/>
              <a:gd name="csY9" fmla="*/ 599833 h 1677447"/>
              <a:gd name="csX10" fmla="*/ 1551833 w 3033925"/>
              <a:gd name="csY10" fmla="*/ 1677447 h 1677447"/>
              <a:gd name="csX0" fmla="*/ 1199137 w 3033925"/>
              <a:gd name="csY0" fmla="*/ 1414128 h 1677447"/>
              <a:gd name="csX1" fmla="*/ 1199137 w 3033925"/>
              <a:gd name="csY1" fmla="*/ 1421003 h 1677447"/>
              <a:gd name="csX2" fmla="*/ 1206012 w 3033925"/>
              <a:gd name="csY2" fmla="*/ 1386627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1551833 w 3033925"/>
              <a:gd name="csY11" fmla="*/ 1677447 h 1677447"/>
              <a:gd name="csX0" fmla="*/ 1199137 w 3033925"/>
              <a:gd name="csY0" fmla="*/ 1414128 h 1677447"/>
              <a:gd name="csX1" fmla="*/ 1199137 w 3033925"/>
              <a:gd name="csY1" fmla="*/ 1421003 h 1677447"/>
              <a:gd name="csX2" fmla="*/ 869127 w 3033925"/>
              <a:gd name="csY2" fmla="*/ 1118495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1551833 w 3033925"/>
              <a:gd name="csY11" fmla="*/ 1677447 h 1677447"/>
              <a:gd name="csX0" fmla="*/ 1199137 w 3033925"/>
              <a:gd name="csY0" fmla="*/ 1414128 h 1677447"/>
              <a:gd name="csX1" fmla="*/ 1199137 w 3033925"/>
              <a:gd name="csY1" fmla="*/ 1421003 h 1677447"/>
              <a:gd name="csX2" fmla="*/ 869127 w 3033925"/>
              <a:gd name="csY2" fmla="*/ 1118495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2003534 w 3033925"/>
              <a:gd name="csY11" fmla="*/ 609731 h 1677447"/>
              <a:gd name="csX12" fmla="*/ 1551833 w 3033925"/>
              <a:gd name="csY12" fmla="*/ 1677447 h 1677447"/>
              <a:gd name="csX0" fmla="*/ 1199137 w 3033925"/>
              <a:gd name="csY0" fmla="*/ 1414128 h 1677447"/>
              <a:gd name="csX1" fmla="*/ 1199137 w 3033925"/>
              <a:gd name="csY1" fmla="*/ 1421003 h 1677447"/>
              <a:gd name="csX2" fmla="*/ 869127 w 3033925"/>
              <a:gd name="csY2" fmla="*/ 1118495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2079161 w 3033925"/>
              <a:gd name="csY11" fmla="*/ 1084119 h 1677447"/>
              <a:gd name="csX12" fmla="*/ 1551833 w 3033925"/>
              <a:gd name="csY12" fmla="*/ 1677447 h 1677447"/>
              <a:gd name="csX0" fmla="*/ 1199137 w 3033925"/>
              <a:gd name="csY0" fmla="*/ 1414128 h 1677447"/>
              <a:gd name="csX1" fmla="*/ 1343516 w 3033925"/>
              <a:gd name="csY1" fmla="*/ 1654759 h 1677447"/>
              <a:gd name="csX2" fmla="*/ 869127 w 3033925"/>
              <a:gd name="csY2" fmla="*/ 1118495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2079161 w 3033925"/>
              <a:gd name="csY11" fmla="*/ 1084119 h 1677447"/>
              <a:gd name="csX12" fmla="*/ 1551833 w 3033925"/>
              <a:gd name="csY12" fmla="*/ 1677447 h 1677447"/>
              <a:gd name="csX0" fmla="*/ 1199137 w 3033925"/>
              <a:gd name="csY0" fmla="*/ 1414128 h 1677447"/>
              <a:gd name="csX1" fmla="*/ 1343516 w 3033925"/>
              <a:gd name="csY1" fmla="*/ 1654759 h 1677447"/>
              <a:gd name="csX2" fmla="*/ 869127 w 3033925"/>
              <a:gd name="csY2" fmla="*/ 1118495 h 1677447"/>
              <a:gd name="csX3" fmla="*/ 98828 w 3033925"/>
              <a:gd name="csY3" fmla="*/ 592958 h 1677447"/>
              <a:gd name="csX4" fmla="*/ 0 w 3033925"/>
              <a:gd name="csY4" fmla="*/ 494130 h 1677447"/>
              <a:gd name="csX5" fmla="*/ 0 w 3033925"/>
              <a:gd name="csY5" fmla="*/ 98828 h 1677447"/>
              <a:gd name="csX6" fmla="*/ 98828 w 3033925"/>
              <a:gd name="csY6" fmla="*/ 0 h 1677447"/>
              <a:gd name="csX7" fmla="*/ 2935097 w 3033925"/>
              <a:gd name="csY7" fmla="*/ 0 h 1677447"/>
              <a:gd name="csX8" fmla="*/ 3033925 w 3033925"/>
              <a:gd name="csY8" fmla="*/ 98828 h 1677447"/>
              <a:gd name="csX9" fmla="*/ 3033925 w 3033925"/>
              <a:gd name="csY9" fmla="*/ 494130 h 1677447"/>
              <a:gd name="csX10" fmla="*/ 2000072 w 3033925"/>
              <a:gd name="csY10" fmla="*/ 599833 h 1677447"/>
              <a:gd name="csX11" fmla="*/ 2079161 w 3033925"/>
              <a:gd name="csY11" fmla="*/ 1084119 h 1677447"/>
              <a:gd name="csX12" fmla="*/ 1551833 w 3033925"/>
              <a:gd name="csY12" fmla="*/ 1677447 h 1677447"/>
              <a:gd name="csX13" fmla="*/ 1199137 w 3033925"/>
              <a:gd name="csY13" fmla="*/ 1414128 h 167744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2000072 w 3033925"/>
              <a:gd name="csY10" fmla="*/ 59983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2000072 w 3033925"/>
              <a:gd name="csY10" fmla="*/ 59983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1869443 w 3033925"/>
              <a:gd name="csY10" fmla="*/ 58608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1869443 w 3033925"/>
              <a:gd name="csY10" fmla="*/ 58608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1869443 w 3033925"/>
              <a:gd name="csY10" fmla="*/ 58608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1869443 w 3033925"/>
              <a:gd name="csY10" fmla="*/ 586083 h 2115397"/>
              <a:gd name="csX11" fmla="*/ 2079161 w 3033925"/>
              <a:gd name="csY11" fmla="*/ 1084119 h 2115397"/>
              <a:gd name="csX12" fmla="*/ 1551833 w 3033925"/>
              <a:gd name="csY12" fmla="*/ 1677447 h 2115397"/>
              <a:gd name="csX13" fmla="*/ 1494770 w 3033925"/>
              <a:gd name="csY13" fmla="*/ 2115397 h 2115397"/>
              <a:gd name="csX0" fmla="*/ 1494770 w 3033925"/>
              <a:gd name="csY0" fmla="*/ 2115397 h 2115397"/>
              <a:gd name="csX1" fmla="*/ 1343516 w 3033925"/>
              <a:gd name="csY1" fmla="*/ 1654759 h 2115397"/>
              <a:gd name="csX2" fmla="*/ 869127 w 3033925"/>
              <a:gd name="csY2" fmla="*/ 1118495 h 2115397"/>
              <a:gd name="csX3" fmla="*/ 98828 w 3033925"/>
              <a:gd name="csY3" fmla="*/ 592958 h 2115397"/>
              <a:gd name="csX4" fmla="*/ 0 w 3033925"/>
              <a:gd name="csY4" fmla="*/ 494130 h 2115397"/>
              <a:gd name="csX5" fmla="*/ 0 w 3033925"/>
              <a:gd name="csY5" fmla="*/ 98828 h 2115397"/>
              <a:gd name="csX6" fmla="*/ 98828 w 3033925"/>
              <a:gd name="csY6" fmla="*/ 0 h 2115397"/>
              <a:gd name="csX7" fmla="*/ 2935097 w 3033925"/>
              <a:gd name="csY7" fmla="*/ 0 h 2115397"/>
              <a:gd name="csX8" fmla="*/ 3033925 w 3033925"/>
              <a:gd name="csY8" fmla="*/ 98828 h 2115397"/>
              <a:gd name="csX9" fmla="*/ 3033925 w 3033925"/>
              <a:gd name="csY9" fmla="*/ 494130 h 2115397"/>
              <a:gd name="csX10" fmla="*/ 1869443 w 3033925"/>
              <a:gd name="csY10" fmla="*/ 586083 h 2115397"/>
              <a:gd name="csX11" fmla="*/ 2079161 w 3033925"/>
              <a:gd name="csY11" fmla="*/ 1084119 h 2115397"/>
              <a:gd name="csX12" fmla="*/ 1551833 w 3033925"/>
              <a:gd name="csY12" fmla="*/ 1677447 h 2115397"/>
              <a:gd name="csX13" fmla="*/ 1494770 w 3033925"/>
              <a:gd name="csY13" fmla="*/ 2115397 h 2115397"/>
              <a:gd name="csX0" fmla="*/ 1501718 w 3040873"/>
              <a:gd name="csY0" fmla="*/ 2115397 h 2115397"/>
              <a:gd name="csX1" fmla="*/ 1350464 w 3040873"/>
              <a:gd name="csY1" fmla="*/ 1654759 h 2115397"/>
              <a:gd name="csX2" fmla="*/ 876075 w 3040873"/>
              <a:gd name="csY2" fmla="*/ 1118495 h 2115397"/>
              <a:gd name="csX3" fmla="*/ 105776 w 3040873"/>
              <a:gd name="csY3" fmla="*/ 592958 h 2115397"/>
              <a:gd name="csX4" fmla="*/ 6948 w 3040873"/>
              <a:gd name="csY4" fmla="*/ 494130 h 2115397"/>
              <a:gd name="csX5" fmla="*/ 6948 w 3040873"/>
              <a:gd name="csY5" fmla="*/ 98828 h 2115397"/>
              <a:gd name="csX6" fmla="*/ 105776 w 3040873"/>
              <a:gd name="csY6" fmla="*/ 0 h 2115397"/>
              <a:gd name="csX7" fmla="*/ 2942045 w 3040873"/>
              <a:gd name="csY7" fmla="*/ 0 h 2115397"/>
              <a:gd name="csX8" fmla="*/ 3040873 w 3040873"/>
              <a:gd name="csY8" fmla="*/ 98828 h 2115397"/>
              <a:gd name="csX9" fmla="*/ 3040873 w 3040873"/>
              <a:gd name="csY9" fmla="*/ 494130 h 2115397"/>
              <a:gd name="csX10" fmla="*/ 1876391 w 3040873"/>
              <a:gd name="csY10" fmla="*/ 586083 h 2115397"/>
              <a:gd name="csX11" fmla="*/ 2086109 w 3040873"/>
              <a:gd name="csY11" fmla="*/ 1084119 h 2115397"/>
              <a:gd name="csX12" fmla="*/ 1558781 w 3040873"/>
              <a:gd name="csY12" fmla="*/ 1677447 h 2115397"/>
              <a:gd name="csX13" fmla="*/ 1501718 w 3040873"/>
              <a:gd name="csY13" fmla="*/ 2115397 h 2115397"/>
              <a:gd name="csX0" fmla="*/ 1504722 w 3043877"/>
              <a:gd name="csY0" fmla="*/ 2115397 h 2115397"/>
              <a:gd name="csX1" fmla="*/ 1353468 w 3043877"/>
              <a:gd name="csY1" fmla="*/ 1654759 h 2115397"/>
              <a:gd name="csX2" fmla="*/ 879079 w 3043877"/>
              <a:gd name="csY2" fmla="*/ 1118495 h 2115397"/>
              <a:gd name="csX3" fmla="*/ 108780 w 3043877"/>
              <a:gd name="csY3" fmla="*/ 592958 h 2115397"/>
              <a:gd name="csX4" fmla="*/ 9952 w 3043877"/>
              <a:gd name="csY4" fmla="*/ 494130 h 2115397"/>
              <a:gd name="csX5" fmla="*/ 9952 w 3043877"/>
              <a:gd name="csY5" fmla="*/ 98828 h 2115397"/>
              <a:gd name="csX6" fmla="*/ 108780 w 3043877"/>
              <a:gd name="csY6" fmla="*/ 0 h 2115397"/>
              <a:gd name="csX7" fmla="*/ 2945049 w 3043877"/>
              <a:gd name="csY7" fmla="*/ 0 h 2115397"/>
              <a:gd name="csX8" fmla="*/ 3043877 w 3043877"/>
              <a:gd name="csY8" fmla="*/ 98828 h 2115397"/>
              <a:gd name="csX9" fmla="*/ 3043877 w 3043877"/>
              <a:gd name="csY9" fmla="*/ 494130 h 2115397"/>
              <a:gd name="csX10" fmla="*/ 1879395 w 3043877"/>
              <a:gd name="csY10" fmla="*/ 586083 h 2115397"/>
              <a:gd name="csX11" fmla="*/ 2089113 w 3043877"/>
              <a:gd name="csY11" fmla="*/ 1084119 h 2115397"/>
              <a:gd name="csX12" fmla="*/ 1561785 w 3043877"/>
              <a:gd name="csY12" fmla="*/ 1677447 h 2115397"/>
              <a:gd name="csX13" fmla="*/ 1504722 w 3043877"/>
              <a:gd name="csY13" fmla="*/ 2115397 h 2115397"/>
              <a:gd name="csX0" fmla="*/ 1543850 w 3083005"/>
              <a:gd name="csY0" fmla="*/ 2115397 h 2115397"/>
              <a:gd name="csX1" fmla="*/ 1392596 w 3083005"/>
              <a:gd name="csY1" fmla="*/ 1654759 h 2115397"/>
              <a:gd name="csX2" fmla="*/ 918207 w 3083005"/>
              <a:gd name="csY2" fmla="*/ 1118495 h 2115397"/>
              <a:gd name="csX3" fmla="*/ 711673 w 3083005"/>
              <a:gd name="csY3" fmla="*/ 641084 h 2115397"/>
              <a:gd name="csX4" fmla="*/ 49080 w 3083005"/>
              <a:gd name="csY4" fmla="*/ 494130 h 2115397"/>
              <a:gd name="csX5" fmla="*/ 49080 w 3083005"/>
              <a:gd name="csY5" fmla="*/ 98828 h 2115397"/>
              <a:gd name="csX6" fmla="*/ 147908 w 3083005"/>
              <a:gd name="csY6" fmla="*/ 0 h 2115397"/>
              <a:gd name="csX7" fmla="*/ 2984177 w 3083005"/>
              <a:gd name="csY7" fmla="*/ 0 h 2115397"/>
              <a:gd name="csX8" fmla="*/ 3083005 w 3083005"/>
              <a:gd name="csY8" fmla="*/ 98828 h 2115397"/>
              <a:gd name="csX9" fmla="*/ 3083005 w 3083005"/>
              <a:gd name="csY9" fmla="*/ 494130 h 2115397"/>
              <a:gd name="csX10" fmla="*/ 1918523 w 3083005"/>
              <a:gd name="csY10" fmla="*/ 586083 h 2115397"/>
              <a:gd name="csX11" fmla="*/ 2128241 w 3083005"/>
              <a:gd name="csY11" fmla="*/ 1084119 h 2115397"/>
              <a:gd name="csX12" fmla="*/ 1600913 w 3083005"/>
              <a:gd name="csY12" fmla="*/ 1677447 h 2115397"/>
              <a:gd name="csX13" fmla="*/ 1543850 w 3083005"/>
              <a:gd name="csY13" fmla="*/ 2115397 h 2115397"/>
              <a:gd name="csX0" fmla="*/ 1494829 w 3033984"/>
              <a:gd name="csY0" fmla="*/ 2115397 h 2115397"/>
              <a:gd name="csX1" fmla="*/ 1343575 w 3033984"/>
              <a:gd name="csY1" fmla="*/ 1654759 h 2115397"/>
              <a:gd name="csX2" fmla="*/ 869186 w 3033984"/>
              <a:gd name="csY2" fmla="*/ 1118495 h 2115397"/>
              <a:gd name="csX3" fmla="*/ 662652 w 3033984"/>
              <a:gd name="csY3" fmla="*/ 641084 h 2115397"/>
              <a:gd name="csX4" fmla="*/ 59 w 3033984"/>
              <a:gd name="csY4" fmla="*/ 494130 h 2115397"/>
              <a:gd name="csX5" fmla="*/ 59 w 3033984"/>
              <a:gd name="csY5" fmla="*/ 98828 h 2115397"/>
              <a:gd name="csX6" fmla="*/ 98887 w 3033984"/>
              <a:gd name="csY6" fmla="*/ 0 h 2115397"/>
              <a:gd name="csX7" fmla="*/ 2935156 w 3033984"/>
              <a:gd name="csY7" fmla="*/ 0 h 2115397"/>
              <a:gd name="csX8" fmla="*/ 3033984 w 3033984"/>
              <a:gd name="csY8" fmla="*/ 98828 h 2115397"/>
              <a:gd name="csX9" fmla="*/ 3033984 w 3033984"/>
              <a:gd name="csY9" fmla="*/ 494130 h 2115397"/>
              <a:gd name="csX10" fmla="*/ 1869502 w 3033984"/>
              <a:gd name="csY10" fmla="*/ 586083 h 2115397"/>
              <a:gd name="csX11" fmla="*/ 2079220 w 3033984"/>
              <a:gd name="csY11" fmla="*/ 1084119 h 2115397"/>
              <a:gd name="csX12" fmla="*/ 1551892 w 3033984"/>
              <a:gd name="csY12" fmla="*/ 1677447 h 2115397"/>
              <a:gd name="csX13" fmla="*/ 1494829 w 3033984"/>
              <a:gd name="csY13" fmla="*/ 2115397 h 2115397"/>
              <a:gd name="csX0" fmla="*/ 1591213 w 3130368"/>
              <a:gd name="csY0" fmla="*/ 2115397 h 2115397"/>
              <a:gd name="csX1" fmla="*/ 1439959 w 3130368"/>
              <a:gd name="csY1" fmla="*/ 1654759 h 2115397"/>
              <a:gd name="csX2" fmla="*/ 965570 w 3130368"/>
              <a:gd name="csY2" fmla="*/ 1118495 h 2115397"/>
              <a:gd name="csX3" fmla="*/ 1398428 w 3130368"/>
              <a:gd name="csY3" fmla="*/ 668585 h 2115397"/>
              <a:gd name="csX4" fmla="*/ 96443 w 3130368"/>
              <a:gd name="csY4" fmla="*/ 494130 h 2115397"/>
              <a:gd name="csX5" fmla="*/ 96443 w 3130368"/>
              <a:gd name="csY5" fmla="*/ 98828 h 2115397"/>
              <a:gd name="csX6" fmla="*/ 195271 w 3130368"/>
              <a:gd name="csY6" fmla="*/ 0 h 2115397"/>
              <a:gd name="csX7" fmla="*/ 3031540 w 3130368"/>
              <a:gd name="csY7" fmla="*/ 0 h 2115397"/>
              <a:gd name="csX8" fmla="*/ 3130368 w 3130368"/>
              <a:gd name="csY8" fmla="*/ 98828 h 2115397"/>
              <a:gd name="csX9" fmla="*/ 3130368 w 3130368"/>
              <a:gd name="csY9" fmla="*/ 494130 h 2115397"/>
              <a:gd name="csX10" fmla="*/ 1965886 w 3130368"/>
              <a:gd name="csY10" fmla="*/ 586083 h 2115397"/>
              <a:gd name="csX11" fmla="*/ 2175604 w 3130368"/>
              <a:gd name="csY11" fmla="*/ 1084119 h 2115397"/>
              <a:gd name="csX12" fmla="*/ 1648276 w 3130368"/>
              <a:gd name="csY12" fmla="*/ 1677447 h 2115397"/>
              <a:gd name="csX13" fmla="*/ 1591213 w 3130368"/>
              <a:gd name="csY13" fmla="*/ 2115397 h 2115397"/>
              <a:gd name="csX0" fmla="*/ 1591213 w 3130368"/>
              <a:gd name="csY0" fmla="*/ 2115397 h 2115397"/>
              <a:gd name="csX1" fmla="*/ 1439959 w 3130368"/>
              <a:gd name="csY1" fmla="*/ 1654759 h 2115397"/>
              <a:gd name="csX2" fmla="*/ 965570 w 3130368"/>
              <a:gd name="csY2" fmla="*/ 1118495 h 2115397"/>
              <a:gd name="csX3" fmla="*/ 1398428 w 3130368"/>
              <a:gd name="csY3" fmla="*/ 668585 h 2115397"/>
              <a:gd name="csX4" fmla="*/ 96443 w 3130368"/>
              <a:gd name="csY4" fmla="*/ 494130 h 2115397"/>
              <a:gd name="csX5" fmla="*/ 96443 w 3130368"/>
              <a:gd name="csY5" fmla="*/ 98828 h 2115397"/>
              <a:gd name="csX6" fmla="*/ 195271 w 3130368"/>
              <a:gd name="csY6" fmla="*/ 0 h 2115397"/>
              <a:gd name="csX7" fmla="*/ 3031540 w 3130368"/>
              <a:gd name="csY7" fmla="*/ 0 h 2115397"/>
              <a:gd name="csX8" fmla="*/ 3130368 w 3130368"/>
              <a:gd name="csY8" fmla="*/ 98828 h 2115397"/>
              <a:gd name="csX9" fmla="*/ 3130368 w 3130368"/>
              <a:gd name="csY9" fmla="*/ 494130 h 2115397"/>
              <a:gd name="csX10" fmla="*/ 1965886 w 3130368"/>
              <a:gd name="csY10" fmla="*/ 586083 h 2115397"/>
              <a:gd name="csX11" fmla="*/ 2175604 w 3130368"/>
              <a:gd name="csY11" fmla="*/ 1084119 h 2115397"/>
              <a:gd name="csX12" fmla="*/ 1648276 w 3130368"/>
              <a:gd name="csY12" fmla="*/ 1677447 h 2115397"/>
              <a:gd name="csX13" fmla="*/ 1591213 w 3130368"/>
              <a:gd name="csY13" fmla="*/ 2115397 h 2115397"/>
              <a:gd name="csX0" fmla="*/ 1591213 w 3130368"/>
              <a:gd name="csY0" fmla="*/ 2115397 h 2115397"/>
              <a:gd name="csX1" fmla="*/ 1439959 w 3130368"/>
              <a:gd name="csY1" fmla="*/ 1654759 h 2115397"/>
              <a:gd name="csX2" fmla="*/ 965570 w 3130368"/>
              <a:gd name="csY2" fmla="*/ 1118495 h 2115397"/>
              <a:gd name="csX3" fmla="*/ 1398428 w 3130368"/>
              <a:gd name="csY3" fmla="*/ 668585 h 2115397"/>
              <a:gd name="csX4" fmla="*/ 96443 w 3130368"/>
              <a:gd name="csY4" fmla="*/ 494130 h 2115397"/>
              <a:gd name="csX5" fmla="*/ 96443 w 3130368"/>
              <a:gd name="csY5" fmla="*/ 98828 h 2115397"/>
              <a:gd name="csX6" fmla="*/ 195271 w 3130368"/>
              <a:gd name="csY6" fmla="*/ 0 h 2115397"/>
              <a:gd name="csX7" fmla="*/ 3031540 w 3130368"/>
              <a:gd name="csY7" fmla="*/ 0 h 2115397"/>
              <a:gd name="csX8" fmla="*/ 3130368 w 3130368"/>
              <a:gd name="csY8" fmla="*/ 98828 h 2115397"/>
              <a:gd name="csX9" fmla="*/ 3130368 w 3130368"/>
              <a:gd name="csY9" fmla="*/ 494130 h 2115397"/>
              <a:gd name="csX10" fmla="*/ 1965886 w 3130368"/>
              <a:gd name="csY10" fmla="*/ 586083 h 2115397"/>
              <a:gd name="csX11" fmla="*/ 2175604 w 3130368"/>
              <a:gd name="csY11" fmla="*/ 1084119 h 2115397"/>
              <a:gd name="csX12" fmla="*/ 1648276 w 3130368"/>
              <a:gd name="csY12" fmla="*/ 1677447 h 2115397"/>
              <a:gd name="csX13" fmla="*/ 1591213 w 3130368"/>
              <a:gd name="csY13" fmla="*/ 2115397 h 2115397"/>
              <a:gd name="csX0" fmla="*/ 1591213 w 3130368"/>
              <a:gd name="csY0" fmla="*/ 2115397 h 2115436"/>
              <a:gd name="csX1" fmla="*/ 1439959 w 3130368"/>
              <a:gd name="csY1" fmla="*/ 1654759 h 2115436"/>
              <a:gd name="csX2" fmla="*/ 965570 w 3130368"/>
              <a:gd name="csY2" fmla="*/ 1118495 h 2115436"/>
              <a:gd name="csX3" fmla="*/ 1398428 w 3130368"/>
              <a:gd name="csY3" fmla="*/ 668585 h 2115436"/>
              <a:gd name="csX4" fmla="*/ 96443 w 3130368"/>
              <a:gd name="csY4" fmla="*/ 494130 h 2115436"/>
              <a:gd name="csX5" fmla="*/ 96443 w 3130368"/>
              <a:gd name="csY5" fmla="*/ 98828 h 2115436"/>
              <a:gd name="csX6" fmla="*/ 195271 w 3130368"/>
              <a:gd name="csY6" fmla="*/ 0 h 2115436"/>
              <a:gd name="csX7" fmla="*/ 3031540 w 3130368"/>
              <a:gd name="csY7" fmla="*/ 0 h 2115436"/>
              <a:gd name="csX8" fmla="*/ 3130368 w 3130368"/>
              <a:gd name="csY8" fmla="*/ 98828 h 2115436"/>
              <a:gd name="csX9" fmla="*/ 3130368 w 3130368"/>
              <a:gd name="csY9" fmla="*/ 494130 h 2115436"/>
              <a:gd name="csX10" fmla="*/ 1965886 w 3130368"/>
              <a:gd name="csY10" fmla="*/ 586083 h 2115436"/>
              <a:gd name="csX11" fmla="*/ 2175604 w 3130368"/>
              <a:gd name="csY11" fmla="*/ 1084119 h 2115436"/>
              <a:gd name="csX12" fmla="*/ 1648276 w 3130368"/>
              <a:gd name="csY12" fmla="*/ 1677447 h 2115436"/>
              <a:gd name="csX13" fmla="*/ 1591213 w 3130368"/>
              <a:gd name="csY13" fmla="*/ 2115397 h 2115436"/>
              <a:gd name="csX0" fmla="*/ 1591213 w 3130368"/>
              <a:gd name="csY0" fmla="*/ 2115397 h 2115433"/>
              <a:gd name="csX1" fmla="*/ 1439959 w 3130368"/>
              <a:gd name="csY1" fmla="*/ 1654759 h 2115433"/>
              <a:gd name="csX2" fmla="*/ 965570 w 3130368"/>
              <a:gd name="csY2" fmla="*/ 1118495 h 2115433"/>
              <a:gd name="csX3" fmla="*/ 1398428 w 3130368"/>
              <a:gd name="csY3" fmla="*/ 668585 h 2115433"/>
              <a:gd name="csX4" fmla="*/ 96443 w 3130368"/>
              <a:gd name="csY4" fmla="*/ 494130 h 2115433"/>
              <a:gd name="csX5" fmla="*/ 96443 w 3130368"/>
              <a:gd name="csY5" fmla="*/ 98828 h 2115433"/>
              <a:gd name="csX6" fmla="*/ 195271 w 3130368"/>
              <a:gd name="csY6" fmla="*/ 0 h 2115433"/>
              <a:gd name="csX7" fmla="*/ 3031540 w 3130368"/>
              <a:gd name="csY7" fmla="*/ 0 h 2115433"/>
              <a:gd name="csX8" fmla="*/ 3130368 w 3130368"/>
              <a:gd name="csY8" fmla="*/ 98828 h 2115433"/>
              <a:gd name="csX9" fmla="*/ 3130368 w 3130368"/>
              <a:gd name="csY9" fmla="*/ 494130 h 2115433"/>
              <a:gd name="csX10" fmla="*/ 1965886 w 3130368"/>
              <a:gd name="csY10" fmla="*/ 586083 h 2115433"/>
              <a:gd name="csX11" fmla="*/ 2175604 w 3130368"/>
              <a:gd name="csY11" fmla="*/ 1084119 h 2115433"/>
              <a:gd name="csX12" fmla="*/ 1648276 w 3130368"/>
              <a:gd name="csY12" fmla="*/ 1677447 h 2115433"/>
              <a:gd name="csX13" fmla="*/ 1591213 w 3130368"/>
              <a:gd name="csY13" fmla="*/ 2115397 h 2115433"/>
              <a:gd name="csX0" fmla="*/ 1591213 w 3130368"/>
              <a:gd name="csY0" fmla="*/ 2115397 h 2115433"/>
              <a:gd name="csX1" fmla="*/ 1439959 w 3130368"/>
              <a:gd name="csY1" fmla="*/ 1654759 h 2115433"/>
              <a:gd name="csX2" fmla="*/ 965570 w 3130368"/>
              <a:gd name="csY2" fmla="*/ 1118495 h 2115433"/>
              <a:gd name="csX3" fmla="*/ 1398428 w 3130368"/>
              <a:gd name="csY3" fmla="*/ 668585 h 2115433"/>
              <a:gd name="csX4" fmla="*/ 96443 w 3130368"/>
              <a:gd name="csY4" fmla="*/ 494130 h 2115433"/>
              <a:gd name="csX5" fmla="*/ 96443 w 3130368"/>
              <a:gd name="csY5" fmla="*/ 98828 h 2115433"/>
              <a:gd name="csX6" fmla="*/ 195271 w 3130368"/>
              <a:gd name="csY6" fmla="*/ 0 h 2115433"/>
              <a:gd name="csX7" fmla="*/ 3031540 w 3130368"/>
              <a:gd name="csY7" fmla="*/ 0 h 2115433"/>
              <a:gd name="csX8" fmla="*/ 3130368 w 3130368"/>
              <a:gd name="csY8" fmla="*/ 98828 h 2115433"/>
              <a:gd name="csX9" fmla="*/ 3130368 w 3130368"/>
              <a:gd name="csY9" fmla="*/ 494130 h 2115433"/>
              <a:gd name="csX10" fmla="*/ 1965886 w 3130368"/>
              <a:gd name="csY10" fmla="*/ 586083 h 2115433"/>
              <a:gd name="csX11" fmla="*/ 2175604 w 3130368"/>
              <a:gd name="csY11" fmla="*/ 1084119 h 2115433"/>
              <a:gd name="csX12" fmla="*/ 1648276 w 3130368"/>
              <a:gd name="csY12" fmla="*/ 1677447 h 2115433"/>
              <a:gd name="csX13" fmla="*/ 1591213 w 3130368"/>
              <a:gd name="csY13" fmla="*/ 2115397 h 2115433"/>
              <a:gd name="csX0" fmla="*/ 1508711 w 3047866"/>
              <a:gd name="csY0" fmla="*/ 2115397 h 2115433"/>
              <a:gd name="csX1" fmla="*/ 1357457 w 3047866"/>
              <a:gd name="csY1" fmla="*/ 1654759 h 2115433"/>
              <a:gd name="csX2" fmla="*/ 883068 w 3047866"/>
              <a:gd name="csY2" fmla="*/ 1118495 h 2115433"/>
              <a:gd name="csX3" fmla="*/ 1315926 w 3047866"/>
              <a:gd name="csY3" fmla="*/ 668585 h 2115433"/>
              <a:gd name="csX4" fmla="*/ 13941 w 3047866"/>
              <a:gd name="csY4" fmla="*/ 494130 h 2115433"/>
              <a:gd name="csX5" fmla="*/ 13941 w 3047866"/>
              <a:gd name="csY5" fmla="*/ 98828 h 2115433"/>
              <a:gd name="csX6" fmla="*/ 112769 w 3047866"/>
              <a:gd name="csY6" fmla="*/ 0 h 2115433"/>
              <a:gd name="csX7" fmla="*/ 2949038 w 3047866"/>
              <a:gd name="csY7" fmla="*/ 0 h 2115433"/>
              <a:gd name="csX8" fmla="*/ 3047866 w 3047866"/>
              <a:gd name="csY8" fmla="*/ 98828 h 2115433"/>
              <a:gd name="csX9" fmla="*/ 3047866 w 3047866"/>
              <a:gd name="csY9" fmla="*/ 494130 h 2115433"/>
              <a:gd name="csX10" fmla="*/ 1883384 w 3047866"/>
              <a:gd name="csY10" fmla="*/ 586083 h 2115433"/>
              <a:gd name="csX11" fmla="*/ 2093102 w 3047866"/>
              <a:gd name="csY11" fmla="*/ 1084119 h 2115433"/>
              <a:gd name="csX12" fmla="*/ 1565774 w 3047866"/>
              <a:gd name="csY12" fmla="*/ 1677447 h 2115433"/>
              <a:gd name="csX13" fmla="*/ 1508711 w 3047866"/>
              <a:gd name="csY13" fmla="*/ 2115397 h 2115433"/>
              <a:gd name="csX0" fmla="*/ 1587648 w 3126803"/>
              <a:gd name="csY0" fmla="*/ 2115397 h 2115433"/>
              <a:gd name="csX1" fmla="*/ 1436394 w 3126803"/>
              <a:gd name="csY1" fmla="*/ 1654759 h 2115433"/>
              <a:gd name="csX2" fmla="*/ 962005 w 3126803"/>
              <a:gd name="csY2" fmla="*/ 1118495 h 2115433"/>
              <a:gd name="csX3" fmla="*/ 1346737 w 3126803"/>
              <a:gd name="csY3" fmla="*/ 647960 h 2115433"/>
              <a:gd name="csX4" fmla="*/ 92878 w 3126803"/>
              <a:gd name="csY4" fmla="*/ 494130 h 2115433"/>
              <a:gd name="csX5" fmla="*/ 92878 w 3126803"/>
              <a:gd name="csY5" fmla="*/ 98828 h 2115433"/>
              <a:gd name="csX6" fmla="*/ 191706 w 3126803"/>
              <a:gd name="csY6" fmla="*/ 0 h 2115433"/>
              <a:gd name="csX7" fmla="*/ 3027975 w 3126803"/>
              <a:gd name="csY7" fmla="*/ 0 h 2115433"/>
              <a:gd name="csX8" fmla="*/ 3126803 w 3126803"/>
              <a:gd name="csY8" fmla="*/ 98828 h 2115433"/>
              <a:gd name="csX9" fmla="*/ 3126803 w 3126803"/>
              <a:gd name="csY9" fmla="*/ 494130 h 2115433"/>
              <a:gd name="csX10" fmla="*/ 1962321 w 3126803"/>
              <a:gd name="csY10" fmla="*/ 586083 h 2115433"/>
              <a:gd name="csX11" fmla="*/ 2172039 w 3126803"/>
              <a:gd name="csY11" fmla="*/ 1084119 h 2115433"/>
              <a:gd name="csX12" fmla="*/ 1644711 w 3126803"/>
              <a:gd name="csY12" fmla="*/ 1677447 h 2115433"/>
              <a:gd name="csX13" fmla="*/ 1587648 w 3126803"/>
              <a:gd name="csY13" fmla="*/ 2115397 h 2115433"/>
              <a:gd name="csX0" fmla="*/ 1587648 w 3126803"/>
              <a:gd name="csY0" fmla="*/ 2115397 h 2115433"/>
              <a:gd name="csX1" fmla="*/ 1436394 w 3126803"/>
              <a:gd name="csY1" fmla="*/ 1654759 h 2115433"/>
              <a:gd name="csX2" fmla="*/ 962005 w 3126803"/>
              <a:gd name="csY2" fmla="*/ 1118495 h 2115433"/>
              <a:gd name="csX3" fmla="*/ 1346737 w 3126803"/>
              <a:gd name="csY3" fmla="*/ 647960 h 2115433"/>
              <a:gd name="csX4" fmla="*/ 92878 w 3126803"/>
              <a:gd name="csY4" fmla="*/ 494130 h 2115433"/>
              <a:gd name="csX5" fmla="*/ 92878 w 3126803"/>
              <a:gd name="csY5" fmla="*/ 98828 h 2115433"/>
              <a:gd name="csX6" fmla="*/ 191706 w 3126803"/>
              <a:gd name="csY6" fmla="*/ 0 h 2115433"/>
              <a:gd name="csX7" fmla="*/ 3027975 w 3126803"/>
              <a:gd name="csY7" fmla="*/ 0 h 2115433"/>
              <a:gd name="csX8" fmla="*/ 3126803 w 3126803"/>
              <a:gd name="csY8" fmla="*/ 98828 h 2115433"/>
              <a:gd name="csX9" fmla="*/ 3126803 w 3126803"/>
              <a:gd name="csY9" fmla="*/ 494130 h 2115433"/>
              <a:gd name="csX10" fmla="*/ 1962321 w 3126803"/>
              <a:gd name="csY10" fmla="*/ 586083 h 2115433"/>
              <a:gd name="csX11" fmla="*/ 2172039 w 3126803"/>
              <a:gd name="csY11" fmla="*/ 1084119 h 2115433"/>
              <a:gd name="csX12" fmla="*/ 1644711 w 3126803"/>
              <a:gd name="csY12" fmla="*/ 1677447 h 2115433"/>
              <a:gd name="csX13" fmla="*/ 1587648 w 3126803"/>
              <a:gd name="csY13" fmla="*/ 2115397 h 2115433"/>
              <a:gd name="csX0" fmla="*/ 1580010 w 3119165"/>
              <a:gd name="csY0" fmla="*/ 2115397 h 2115433"/>
              <a:gd name="csX1" fmla="*/ 1428756 w 3119165"/>
              <a:gd name="csY1" fmla="*/ 1654759 h 2115433"/>
              <a:gd name="csX2" fmla="*/ 954367 w 3119165"/>
              <a:gd name="csY2" fmla="*/ 1118495 h 2115433"/>
              <a:gd name="csX3" fmla="*/ 1235972 w 3119165"/>
              <a:gd name="csY3" fmla="*/ 682336 h 2115433"/>
              <a:gd name="csX4" fmla="*/ 85240 w 3119165"/>
              <a:gd name="csY4" fmla="*/ 494130 h 2115433"/>
              <a:gd name="csX5" fmla="*/ 85240 w 3119165"/>
              <a:gd name="csY5" fmla="*/ 98828 h 2115433"/>
              <a:gd name="csX6" fmla="*/ 184068 w 3119165"/>
              <a:gd name="csY6" fmla="*/ 0 h 2115433"/>
              <a:gd name="csX7" fmla="*/ 3020337 w 3119165"/>
              <a:gd name="csY7" fmla="*/ 0 h 2115433"/>
              <a:gd name="csX8" fmla="*/ 3119165 w 3119165"/>
              <a:gd name="csY8" fmla="*/ 98828 h 2115433"/>
              <a:gd name="csX9" fmla="*/ 3119165 w 3119165"/>
              <a:gd name="csY9" fmla="*/ 494130 h 2115433"/>
              <a:gd name="csX10" fmla="*/ 1954683 w 3119165"/>
              <a:gd name="csY10" fmla="*/ 586083 h 2115433"/>
              <a:gd name="csX11" fmla="*/ 2164401 w 3119165"/>
              <a:gd name="csY11" fmla="*/ 1084119 h 2115433"/>
              <a:gd name="csX12" fmla="*/ 1637073 w 3119165"/>
              <a:gd name="csY12" fmla="*/ 1677447 h 2115433"/>
              <a:gd name="csX13" fmla="*/ 1580010 w 3119165"/>
              <a:gd name="csY13" fmla="*/ 2115397 h 2115433"/>
              <a:gd name="csX0" fmla="*/ 1580010 w 3119165"/>
              <a:gd name="csY0" fmla="*/ 2115397 h 2115433"/>
              <a:gd name="csX1" fmla="*/ 1428756 w 3119165"/>
              <a:gd name="csY1" fmla="*/ 1654759 h 2115433"/>
              <a:gd name="csX2" fmla="*/ 954367 w 3119165"/>
              <a:gd name="csY2" fmla="*/ 1118495 h 2115433"/>
              <a:gd name="csX3" fmla="*/ 1235972 w 3119165"/>
              <a:gd name="csY3" fmla="*/ 682336 h 2115433"/>
              <a:gd name="csX4" fmla="*/ 85240 w 3119165"/>
              <a:gd name="csY4" fmla="*/ 494130 h 2115433"/>
              <a:gd name="csX5" fmla="*/ 85240 w 3119165"/>
              <a:gd name="csY5" fmla="*/ 98828 h 2115433"/>
              <a:gd name="csX6" fmla="*/ 184068 w 3119165"/>
              <a:gd name="csY6" fmla="*/ 0 h 2115433"/>
              <a:gd name="csX7" fmla="*/ 3020337 w 3119165"/>
              <a:gd name="csY7" fmla="*/ 0 h 2115433"/>
              <a:gd name="csX8" fmla="*/ 3119165 w 3119165"/>
              <a:gd name="csY8" fmla="*/ 98828 h 2115433"/>
              <a:gd name="csX9" fmla="*/ 3119165 w 3119165"/>
              <a:gd name="csY9" fmla="*/ 494130 h 2115433"/>
              <a:gd name="csX10" fmla="*/ 1954683 w 3119165"/>
              <a:gd name="csY10" fmla="*/ 586083 h 2115433"/>
              <a:gd name="csX11" fmla="*/ 2164401 w 3119165"/>
              <a:gd name="csY11" fmla="*/ 1084119 h 2115433"/>
              <a:gd name="csX12" fmla="*/ 1637073 w 3119165"/>
              <a:gd name="csY12" fmla="*/ 1677447 h 2115433"/>
              <a:gd name="csX13" fmla="*/ 1580010 w 3119165"/>
              <a:gd name="csY13" fmla="*/ 2115397 h 2115433"/>
              <a:gd name="csX0" fmla="*/ 1569824 w 3108979"/>
              <a:gd name="csY0" fmla="*/ 2115397 h 2115433"/>
              <a:gd name="csX1" fmla="*/ 1418570 w 3108979"/>
              <a:gd name="csY1" fmla="*/ 1654759 h 2115433"/>
              <a:gd name="csX2" fmla="*/ 944181 w 3108979"/>
              <a:gd name="csY2" fmla="*/ 1118495 h 2115433"/>
              <a:gd name="csX3" fmla="*/ 1088282 w 3108979"/>
              <a:gd name="csY3" fmla="*/ 599834 h 2115433"/>
              <a:gd name="csX4" fmla="*/ 75054 w 3108979"/>
              <a:gd name="csY4" fmla="*/ 494130 h 2115433"/>
              <a:gd name="csX5" fmla="*/ 75054 w 3108979"/>
              <a:gd name="csY5" fmla="*/ 98828 h 2115433"/>
              <a:gd name="csX6" fmla="*/ 173882 w 3108979"/>
              <a:gd name="csY6" fmla="*/ 0 h 2115433"/>
              <a:gd name="csX7" fmla="*/ 3010151 w 3108979"/>
              <a:gd name="csY7" fmla="*/ 0 h 2115433"/>
              <a:gd name="csX8" fmla="*/ 3108979 w 3108979"/>
              <a:gd name="csY8" fmla="*/ 98828 h 2115433"/>
              <a:gd name="csX9" fmla="*/ 3108979 w 3108979"/>
              <a:gd name="csY9" fmla="*/ 494130 h 2115433"/>
              <a:gd name="csX10" fmla="*/ 1944497 w 3108979"/>
              <a:gd name="csY10" fmla="*/ 586083 h 2115433"/>
              <a:gd name="csX11" fmla="*/ 2154215 w 3108979"/>
              <a:gd name="csY11" fmla="*/ 1084119 h 2115433"/>
              <a:gd name="csX12" fmla="*/ 1626887 w 3108979"/>
              <a:gd name="csY12" fmla="*/ 1677447 h 2115433"/>
              <a:gd name="csX13" fmla="*/ 1569824 w 3108979"/>
              <a:gd name="csY13" fmla="*/ 2115397 h 2115433"/>
              <a:gd name="csX0" fmla="*/ 1569824 w 3108979"/>
              <a:gd name="csY0" fmla="*/ 2115397 h 2115433"/>
              <a:gd name="csX1" fmla="*/ 1418570 w 3108979"/>
              <a:gd name="csY1" fmla="*/ 1654759 h 2115433"/>
              <a:gd name="csX2" fmla="*/ 944181 w 3108979"/>
              <a:gd name="csY2" fmla="*/ 1118495 h 2115433"/>
              <a:gd name="csX3" fmla="*/ 1088282 w 3108979"/>
              <a:gd name="csY3" fmla="*/ 599834 h 2115433"/>
              <a:gd name="csX4" fmla="*/ 75054 w 3108979"/>
              <a:gd name="csY4" fmla="*/ 494130 h 2115433"/>
              <a:gd name="csX5" fmla="*/ 75054 w 3108979"/>
              <a:gd name="csY5" fmla="*/ 98828 h 2115433"/>
              <a:gd name="csX6" fmla="*/ 173882 w 3108979"/>
              <a:gd name="csY6" fmla="*/ 0 h 2115433"/>
              <a:gd name="csX7" fmla="*/ 3010151 w 3108979"/>
              <a:gd name="csY7" fmla="*/ 0 h 2115433"/>
              <a:gd name="csX8" fmla="*/ 3108979 w 3108979"/>
              <a:gd name="csY8" fmla="*/ 98828 h 2115433"/>
              <a:gd name="csX9" fmla="*/ 3108979 w 3108979"/>
              <a:gd name="csY9" fmla="*/ 494130 h 2115433"/>
              <a:gd name="csX10" fmla="*/ 1944497 w 3108979"/>
              <a:gd name="csY10" fmla="*/ 586083 h 2115433"/>
              <a:gd name="csX11" fmla="*/ 2154215 w 3108979"/>
              <a:gd name="csY11" fmla="*/ 1084119 h 2115433"/>
              <a:gd name="csX12" fmla="*/ 1626887 w 3108979"/>
              <a:gd name="csY12" fmla="*/ 1677447 h 2115433"/>
              <a:gd name="csX13" fmla="*/ 1569824 w 3108979"/>
              <a:gd name="csY13" fmla="*/ 2115397 h 2115433"/>
              <a:gd name="csX0" fmla="*/ 1569824 w 3108979"/>
              <a:gd name="csY0" fmla="*/ 2115397 h 2115433"/>
              <a:gd name="csX1" fmla="*/ 1418570 w 3108979"/>
              <a:gd name="csY1" fmla="*/ 1654759 h 2115433"/>
              <a:gd name="csX2" fmla="*/ 1253565 w 3108979"/>
              <a:gd name="csY2" fmla="*/ 822862 h 2115433"/>
              <a:gd name="csX3" fmla="*/ 1088282 w 3108979"/>
              <a:gd name="csY3" fmla="*/ 599834 h 2115433"/>
              <a:gd name="csX4" fmla="*/ 75054 w 3108979"/>
              <a:gd name="csY4" fmla="*/ 494130 h 2115433"/>
              <a:gd name="csX5" fmla="*/ 75054 w 3108979"/>
              <a:gd name="csY5" fmla="*/ 98828 h 2115433"/>
              <a:gd name="csX6" fmla="*/ 173882 w 3108979"/>
              <a:gd name="csY6" fmla="*/ 0 h 2115433"/>
              <a:gd name="csX7" fmla="*/ 3010151 w 3108979"/>
              <a:gd name="csY7" fmla="*/ 0 h 2115433"/>
              <a:gd name="csX8" fmla="*/ 3108979 w 3108979"/>
              <a:gd name="csY8" fmla="*/ 98828 h 2115433"/>
              <a:gd name="csX9" fmla="*/ 3108979 w 3108979"/>
              <a:gd name="csY9" fmla="*/ 494130 h 2115433"/>
              <a:gd name="csX10" fmla="*/ 1944497 w 3108979"/>
              <a:gd name="csY10" fmla="*/ 586083 h 2115433"/>
              <a:gd name="csX11" fmla="*/ 2154215 w 3108979"/>
              <a:gd name="csY11" fmla="*/ 1084119 h 2115433"/>
              <a:gd name="csX12" fmla="*/ 1626887 w 3108979"/>
              <a:gd name="csY12" fmla="*/ 1677447 h 2115433"/>
              <a:gd name="csX13" fmla="*/ 1569824 w 3108979"/>
              <a:gd name="csY13" fmla="*/ 2115397 h 2115433"/>
              <a:gd name="csX0" fmla="*/ 1559813 w 3098968"/>
              <a:gd name="csY0" fmla="*/ 2115397 h 2115433"/>
              <a:gd name="csX1" fmla="*/ 1408559 w 3098968"/>
              <a:gd name="csY1" fmla="*/ 1654759 h 2115433"/>
              <a:gd name="csX2" fmla="*/ 1243554 w 3098968"/>
              <a:gd name="csY2" fmla="*/ 822862 h 2115433"/>
              <a:gd name="csX3" fmla="*/ 1078271 w 3098968"/>
              <a:gd name="csY3" fmla="*/ 599834 h 2115433"/>
              <a:gd name="csX4" fmla="*/ 78793 w 3098968"/>
              <a:gd name="csY4" fmla="*/ 514756 h 2115433"/>
              <a:gd name="csX5" fmla="*/ 65043 w 3098968"/>
              <a:gd name="csY5" fmla="*/ 98828 h 2115433"/>
              <a:gd name="csX6" fmla="*/ 163871 w 3098968"/>
              <a:gd name="csY6" fmla="*/ 0 h 2115433"/>
              <a:gd name="csX7" fmla="*/ 3000140 w 3098968"/>
              <a:gd name="csY7" fmla="*/ 0 h 2115433"/>
              <a:gd name="csX8" fmla="*/ 3098968 w 3098968"/>
              <a:gd name="csY8" fmla="*/ 98828 h 2115433"/>
              <a:gd name="csX9" fmla="*/ 3098968 w 3098968"/>
              <a:gd name="csY9" fmla="*/ 494130 h 2115433"/>
              <a:gd name="csX10" fmla="*/ 1934486 w 3098968"/>
              <a:gd name="csY10" fmla="*/ 586083 h 2115433"/>
              <a:gd name="csX11" fmla="*/ 2144204 w 3098968"/>
              <a:gd name="csY11" fmla="*/ 1084119 h 2115433"/>
              <a:gd name="csX12" fmla="*/ 1616876 w 3098968"/>
              <a:gd name="csY12" fmla="*/ 1677447 h 2115433"/>
              <a:gd name="csX13" fmla="*/ 1559813 w 3098968"/>
              <a:gd name="csY13" fmla="*/ 2115397 h 2115433"/>
              <a:gd name="csX0" fmla="*/ 1494770 w 3033925"/>
              <a:gd name="csY0" fmla="*/ 2115397 h 2115433"/>
              <a:gd name="csX1" fmla="*/ 1343516 w 3033925"/>
              <a:gd name="csY1" fmla="*/ 1654759 h 2115433"/>
              <a:gd name="csX2" fmla="*/ 1178511 w 3033925"/>
              <a:gd name="csY2" fmla="*/ 822862 h 2115433"/>
              <a:gd name="csX3" fmla="*/ 1013228 w 3033925"/>
              <a:gd name="csY3" fmla="*/ 599834 h 2115433"/>
              <a:gd name="csX4" fmla="*/ 13750 w 3033925"/>
              <a:gd name="csY4" fmla="*/ 514756 h 2115433"/>
              <a:gd name="csX5" fmla="*/ 0 w 3033925"/>
              <a:gd name="csY5" fmla="*/ 98828 h 2115433"/>
              <a:gd name="csX6" fmla="*/ 98828 w 3033925"/>
              <a:gd name="csY6" fmla="*/ 0 h 2115433"/>
              <a:gd name="csX7" fmla="*/ 2935097 w 3033925"/>
              <a:gd name="csY7" fmla="*/ 0 h 2115433"/>
              <a:gd name="csX8" fmla="*/ 3033925 w 3033925"/>
              <a:gd name="csY8" fmla="*/ 98828 h 2115433"/>
              <a:gd name="csX9" fmla="*/ 3033925 w 3033925"/>
              <a:gd name="csY9" fmla="*/ 494130 h 2115433"/>
              <a:gd name="csX10" fmla="*/ 1869443 w 3033925"/>
              <a:gd name="csY10" fmla="*/ 586083 h 2115433"/>
              <a:gd name="csX11" fmla="*/ 2079161 w 3033925"/>
              <a:gd name="csY11" fmla="*/ 1084119 h 2115433"/>
              <a:gd name="csX12" fmla="*/ 1551833 w 3033925"/>
              <a:gd name="csY12" fmla="*/ 1677447 h 2115433"/>
              <a:gd name="csX13" fmla="*/ 1494770 w 3033925"/>
              <a:gd name="csY13" fmla="*/ 2115397 h 2115433"/>
              <a:gd name="csX0" fmla="*/ 1494770 w 3033925"/>
              <a:gd name="csY0" fmla="*/ 2115397 h 2115628"/>
              <a:gd name="csX1" fmla="*/ 1219763 w 3033925"/>
              <a:gd name="csY1" fmla="*/ 1723511 h 2115628"/>
              <a:gd name="csX2" fmla="*/ 1178511 w 3033925"/>
              <a:gd name="csY2" fmla="*/ 822862 h 2115628"/>
              <a:gd name="csX3" fmla="*/ 1013228 w 3033925"/>
              <a:gd name="csY3" fmla="*/ 599834 h 2115628"/>
              <a:gd name="csX4" fmla="*/ 13750 w 3033925"/>
              <a:gd name="csY4" fmla="*/ 514756 h 2115628"/>
              <a:gd name="csX5" fmla="*/ 0 w 3033925"/>
              <a:gd name="csY5" fmla="*/ 98828 h 2115628"/>
              <a:gd name="csX6" fmla="*/ 98828 w 3033925"/>
              <a:gd name="csY6" fmla="*/ 0 h 2115628"/>
              <a:gd name="csX7" fmla="*/ 2935097 w 3033925"/>
              <a:gd name="csY7" fmla="*/ 0 h 2115628"/>
              <a:gd name="csX8" fmla="*/ 3033925 w 3033925"/>
              <a:gd name="csY8" fmla="*/ 98828 h 2115628"/>
              <a:gd name="csX9" fmla="*/ 3033925 w 3033925"/>
              <a:gd name="csY9" fmla="*/ 494130 h 2115628"/>
              <a:gd name="csX10" fmla="*/ 1869443 w 3033925"/>
              <a:gd name="csY10" fmla="*/ 586083 h 2115628"/>
              <a:gd name="csX11" fmla="*/ 2079161 w 3033925"/>
              <a:gd name="csY11" fmla="*/ 1084119 h 2115628"/>
              <a:gd name="csX12" fmla="*/ 1551833 w 3033925"/>
              <a:gd name="csY12" fmla="*/ 1677447 h 2115628"/>
              <a:gd name="csX13" fmla="*/ 1494770 w 3033925"/>
              <a:gd name="csY13" fmla="*/ 2115397 h 2115628"/>
              <a:gd name="csX0" fmla="*/ 1494770 w 3033925"/>
              <a:gd name="csY0" fmla="*/ 2115397 h 2115419"/>
              <a:gd name="csX1" fmla="*/ 1219763 w 3033925"/>
              <a:gd name="csY1" fmla="*/ 1723511 h 2115419"/>
              <a:gd name="csX2" fmla="*/ 1178511 w 3033925"/>
              <a:gd name="csY2" fmla="*/ 822862 h 2115419"/>
              <a:gd name="csX3" fmla="*/ 1013228 w 3033925"/>
              <a:gd name="csY3" fmla="*/ 599834 h 2115419"/>
              <a:gd name="csX4" fmla="*/ 13750 w 3033925"/>
              <a:gd name="csY4" fmla="*/ 514756 h 2115419"/>
              <a:gd name="csX5" fmla="*/ 0 w 3033925"/>
              <a:gd name="csY5" fmla="*/ 98828 h 2115419"/>
              <a:gd name="csX6" fmla="*/ 98828 w 3033925"/>
              <a:gd name="csY6" fmla="*/ 0 h 2115419"/>
              <a:gd name="csX7" fmla="*/ 2935097 w 3033925"/>
              <a:gd name="csY7" fmla="*/ 0 h 2115419"/>
              <a:gd name="csX8" fmla="*/ 3033925 w 3033925"/>
              <a:gd name="csY8" fmla="*/ 98828 h 2115419"/>
              <a:gd name="csX9" fmla="*/ 3033925 w 3033925"/>
              <a:gd name="csY9" fmla="*/ 494130 h 2115419"/>
              <a:gd name="csX10" fmla="*/ 1869443 w 3033925"/>
              <a:gd name="csY10" fmla="*/ 586083 h 2115419"/>
              <a:gd name="csX11" fmla="*/ 2079161 w 3033925"/>
              <a:gd name="csY11" fmla="*/ 1084119 h 2115419"/>
              <a:gd name="csX12" fmla="*/ 1771839 w 3033925"/>
              <a:gd name="csY12" fmla="*/ 1739324 h 2115419"/>
              <a:gd name="csX13" fmla="*/ 1494770 w 3033925"/>
              <a:gd name="csY13" fmla="*/ 2115397 h 2115419"/>
              <a:gd name="csX0" fmla="*/ 1494770 w 3033925"/>
              <a:gd name="csY0" fmla="*/ 2115397 h 2115400"/>
              <a:gd name="csX1" fmla="*/ 1192262 w 3033925"/>
              <a:gd name="csY1" fmla="*/ 1744137 h 2115400"/>
              <a:gd name="csX2" fmla="*/ 1178511 w 3033925"/>
              <a:gd name="csY2" fmla="*/ 822862 h 2115400"/>
              <a:gd name="csX3" fmla="*/ 1013228 w 3033925"/>
              <a:gd name="csY3" fmla="*/ 599834 h 2115400"/>
              <a:gd name="csX4" fmla="*/ 13750 w 3033925"/>
              <a:gd name="csY4" fmla="*/ 514756 h 2115400"/>
              <a:gd name="csX5" fmla="*/ 0 w 3033925"/>
              <a:gd name="csY5" fmla="*/ 98828 h 2115400"/>
              <a:gd name="csX6" fmla="*/ 98828 w 3033925"/>
              <a:gd name="csY6" fmla="*/ 0 h 2115400"/>
              <a:gd name="csX7" fmla="*/ 2935097 w 3033925"/>
              <a:gd name="csY7" fmla="*/ 0 h 2115400"/>
              <a:gd name="csX8" fmla="*/ 3033925 w 3033925"/>
              <a:gd name="csY8" fmla="*/ 98828 h 2115400"/>
              <a:gd name="csX9" fmla="*/ 3033925 w 3033925"/>
              <a:gd name="csY9" fmla="*/ 494130 h 2115400"/>
              <a:gd name="csX10" fmla="*/ 1869443 w 3033925"/>
              <a:gd name="csY10" fmla="*/ 586083 h 2115400"/>
              <a:gd name="csX11" fmla="*/ 2079161 w 3033925"/>
              <a:gd name="csY11" fmla="*/ 1084119 h 2115400"/>
              <a:gd name="csX12" fmla="*/ 1771839 w 3033925"/>
              <a:gd name="csY12" fmla="*/ 1739324 h 2115400"/>
              <a:gd name="csX13" fmla="*/ 1494770 w 3033925"/>
              <a:gd name="csY13" fmla="*/ 2115397 h 2115400"/>
              <a:gd name="csX0" fmla="*/ 1494770 w 3033925"/>
              <a:gd name="csY0" fmla="*/ 1943517 h 1943548"/>
              <a:gd name="csX1" fmla="*/ 1192262 w 3033925"/>
              <a:gd name="csY1" fmla="*/ 1744137 h 1943548"/>
              <a:gd name="csX2" fmla="*/ 1178511 w 3033925"/>
              <a:gd name="csY2" fmla="*/ 822862 h 1943548"/>
              <a:gd name="csX3" fmla="*/ 1013228 w 3033925"/>
              <a:gd name="csY3" fmla="*/ 599834 h 1943548"/>
              <a:gd name="csX4" fmla="*/ 13750 w 3033925"/>
              <a:gd name="csY4" fmla="*/ 514756 h 1943548"/>
              <a:gd name="csX5" fmla="*/ 0 w 3033925"/>
              <a:gd name="csY5" fmla="*/ 98828 h 1943548"/>
              <a:gd name="csX6" fmla="*/ 98828 w 3033925"/>
              <a:gd name="csY6" fmla="*/ 0 h 1943548"/>
              <a:gd name="csX7" fmla="*/ 2935097 w 3033925"/>
              <a:gd name="csY7" fmla="*/ 0 h 1943548"/>
              <a:gd name="csX8" fmla="*/ 3033925 w 3033925"/>
              <a:gd name="csY8" fmla="*/ 98828 h 1943548"/>
              <a:gd name="csX9" fmla="*/ 3033925 w 3033925"/>
              <a:gd name="csY9" fmla="*/ 494130 h 1943548"/>
              <a:gd name="csX10" fmla="*/ 1869443 w 3033925"/>
              <a:gd name="csY10" fmla="*/ 586083 h 1943548"/>
              <a:gd name="csX11" fmla="*/ 2079161 w 3033925"/>
              <a:gd name="csY11" fmla="*/ 1084119 h 1943548"/>
              <a:gd name="csX12" fmla="*/ 1771839 w 3033925"/>
              <a:gd name="csY12" fmla="*/ 1739324 h 1943548"/>
              <a:gd name="csX13" fmla="*/ 1494770 w 3033925"/>
              <a:gd name="csY13" fmla="*/ 1943517 h 1943548"/>
              <a:gd name="csX0" fmla="*/ 1494770 w 3033925"/>
              <a:gd name="csY0" fmla="*/ 1943517 h 1958700"/>
              <a:gd name="csX1" fmla="*/ 1192262 w 3033925"/>
              <a:gd name="csY1" fmla="*/ 1744137 h 1958700"/>
              <a:gd name="csX2" fmla="*/ 1178511 w 3033925"/>
              <a:gd name="csY2" fmla="*/ 822862 h 1958700"/>
              <a:gd name="csX3" fmla="*/ 1013228 w 3033925"/>
              <a:gd name="csY3" fmla="*/ 599834 h 1958700"/>
              <a:gd name="csX4" fmla="*/ 13750 w 3033925"/>
              <a:gd name="csY4" fmla="*/ 514756 h 1958700"/>
              <a:gd name="csX5" fmla="*/ 0 w 3033925"/>
              <a:gd name="csY5" fmla="*/ 98828 h 1958700"/>
              <a:gd name="csX6" fmla="*/ 98828 w 3033925"/>
              <a:gd name="csY6" fmla="*/ 0 h 1958700"/>
              <a:gd name="csX7" fmla="*/ 2935097 w 3033925"/>
              <a:gd name="csY7" fmla="*/ 0 h 1958700"/>
              <a:gd name="csX8" fmla="*/ 3033925 w 3033925"/>
              <a:gd name="csY8" fmla="*/ 98828 h 1958700"/>
              <a:gd name="csX9" fmla="*/ 3033925 w 3033925"/>
              <a:gd name="csY9" fmla="*/ 494130 h 1958700"/>
              <a:gd name="csX10" fmla="*/ 1869443 w 3033925"/>
              <a:gd name="csY10" fmla="*/ 586083 h 1958700"/>
              <a:gd name="csX11" fmla="*/ 2079161 w 3033925"/>
              <a:gd name="csY11" fmla="*/ 1084119 h 1958700"/>
              <a:gd name="csX12" fmla="*/ 1833716 w 3033925"/>
              <a:gd name="csY12" fmla="*/ 1464316 h 1958700"/>
              <a:gd name="csX13" fmla="*/ 1494770 w 3033925"/>
              <a:gd name="csY13" fmla="*/ 1943517 h 1958700"/>
              <a:gd name="csX0" fmla="*/ 1494770 w 3033925"/>
              <a:gd name="csY0" fmla="*/ 1943517 h 1958700"/>
              <a:gd name="csX1" fmla="*/ 1192262 w 3033925"/>
              <a:gd name="csY1" fmla="*/ 1744137 h 1958700"/>
              <a:gd name="csX2" fmla="*/ 1178511 w 3033925"/>
              <a:gd name="csY2" fmla="*/ 822862 h 1958700"/>
              <a:gd name="csX3" fmla="*/ 1013228 w 3033925"/>
              <a:gd name="csY3" fmla="*/ 599834 h 1958700"/>
              <a:gd name="csX4" fmla="*/ 13750 w 3033925"/>
              <a:gd name="csY4" fmla="*/ 514756 h 1958700"/>
              <a:gd name="csX5" fmla="*/ 0 w 3033925"/>
              <a:gd name="csY5" fmla="*/ 98828 h 1958700"/>
              <a:gd name="csX6" fmla="*/ 98828 w 3033925"/>
              <a:gd name="csY6" fmla="*/ 0 h 1958700"/>
              <a:gd name="csX7" fmla="*/ 2935097 w 3033925"/>
              <a:gd name="csY7" fmla="*/ 0 h 1958700"/>
              <a:gd name="csX8" fmla="*/ 3033925 w 3033925"/>
              <a:gd name="csY8" fmla="*/ 98828 h 1958700"/>
              <a:gd name="csX9" fmla="*/ 3033925 w 3033925"/>
              <a:gd name="csY9" fmla="*/ 494130 h 1958700"/>
              <a:gd name="csX10" fmla="*/ 1869443 w 3033925"/>
              <a:gd name="csY10" fmla="*/ 586083 h 1958700"/>
              <a:gd name="csX11" fmla="*/ 2079161 w 3033925"/>
              <a:gd name="csY11" fmla="*/ 1084119 h 1958700"/>
              <a:gd name="csX12" fmla="*/ 1833716 w 3033925"/>
              <a:gd name="csY12" fmla="*/ 1464316 h 1958700"/>
              <a:gd name="csX13" fmla="*/ 1494770 w 3033925"/>
              <a:gd name="csY13" fmla="*/ 1943517 h 1958700"/>
              <a:gd name="csX0" fmla="*/ 1494770 w 3033925"/>
              <a:gd name="csY0" fmla="*/ 1943517 h 1943526"/>
              <a:gd name="csX1" fmla="*/ 1178511 w 3033925"/>
              <a:gd name="csY1" fmla="*/ 1455379 h 1943526"/>
              <a:gd name="csX2" fmla="*/ 1178511 w 3033925"/>
              <a:gd name="csY2" fmla="*/ 822862 h 1943526"/>
              <a:gd name="csX3" fmla="*/ 1013228 w 3033925"/>
              <a:gd name="csY3" fmla="*/ 599834 h 1943526"/>
              <a:gd name="csX4" fmla="*/ 13750 w 3033925"/>
              <a:gd name="csY4" fmla="*/ 514756 h 1943526"/>
              <a:gd name="csX5" fmla="*/ 0 w 3033925"/>
              <a:gd name="csY5" fmla="*/ 98828 h 1943526"/>
              <a:gd name="csX6" fmla="*/ 98828 w 3033925"/>
              <a:gd name="csY6" fmla="*/ 0 h 1943526"/>
              <a:gd name="csX7" fmla="*/ 2935097 w 3033925"/>
              <a:gd name="csY7" fmla="*/ 0 h 1943526"/>
              <a:gd name="csX8" fmla="*/ 3033925 w 3033925"/>
              <a:gd name="csY8" fmla="*/ 98828 h 1943526"/>
              <a:gd name="csX9" fmla="*/ 3033925 w 3033925"/>
              <a:gd name="csY9" fmla="*/ 494130 h 1943526"/>
              <a:gd name="csX10" fmla="*/ 1869443 w 3033925"/>
              <a:gd name="csY10" fmla="*/ 586083 h 1943526"/>
              <a:gd name="csX11" fmla="*/ 2079161 w 3033925"/>
              <a:gd name="csY11" fmla="*/ 1084119 h 1943526"/>
              <a:gd name="csX12" fmla="*/ 1833716 w 3033925"/>
              <a:gd name="csY12" fmla="*/ 1464316 h 1943526"/>
              <a:gd name="csX13" fmla="*/ 1494770 w 3033925"/>
              <a:gd name="csY13" fmla="*/ 1943517 h 1943526"/>
              <a:gd name="csX0" fmla="*/ 1494770 w 3033925"/>
              <a:gd name="csY0" fmla="*/ 1943517 h 1943526"/>
              <a:gd name="csX1" fmla="*/ 1137260 w 3033925"/>
              <a:gd name="csY1" fmla="*/ 1455379 h 1943526"/>
              <a:gd name="csX2" fmla="*/ 1178511 w 3033925"/>
              <a:gd name="csY2" fmla="*/ 822862 h 1943526"/>
              <a:gd name="csX3" fmla="*/ 1013228 w 3033925"/>
              <a:gd name="csY3" fmla="*/ 599834 h 1943526"/>
              <a:gd name="csX4" fmla="*/ 13750 w 3033925"/>
              <a:gd name="csY4" fmla="*/ 514756 h 1943526"/>
              <a:gd name="csX5" fmla="*/ 0 w 3033925"/>
              <a:gd name="csY5" fmla="*/ 98828 h 1943526"/>
              <a:gd name="csX6" fmla="*/ 98828 w 3033925"/>
              <a:gd name="csY6" fmla="*/ 0 h 1943526"/>
              <a:gd name="csX7" fmla="*/ 2935097 w 3033925"/>
              <a:gd name="csY7" fmla="*/ 0 h 1943526"/>
              <a:gd name="csX8" fmla="*/ 3033925 w 3033925"/>
              <a:gd name="csY8" fmla="*/ 98828 h 1943526"/>
              <a:gd name="csX9" fmla="*/ 3033925 w 3033925"/>
              <a:gd name="csY9" fmla="*/ 494130 h 1943526"/>
              <a:gd name="csX10" fmla="*/ 1869443 w 3033925"/>
              <a:gd name="csY10" fmla="*/ 586083 h 1943526"/>
              <a:gd name="csX11" fmla="*/ 2079161 w 3033925"/>
              <a:gd name="csY11" fmla="*/ 1084119 h 1943526"/>
              <a:gd name="csX12" fmla="*/ 1833716 w 3033925"/>
              <a:gd name="csY12" fmla="*/ 1464316 h 1943526"/>
              <a:gd name="csX13" fmla="*/ 1494770 w 3033925"/>
              <a:gd name="csY13" fmla="*/ 1943517 h 1943526"/>
              <a:gd name="csX0" fmla="*/ 1494770 w 3033925"/>
              <a:gd name="csY0" fmla="*/ 1943517 h 1943526"/>
              <a:gd name="csX1" fmla="*/ 1137260 w 3033925"/>
              <a:gd name="csY1" fmla="*/ 1455379 h 1943526"/>
              <a:gd name="csX2" fmla="*/ 1178511 w 3033925"/>
              <a:gd name="csY2" fmla="*/ 822862 h 1943526"/>
              <a:gd name="csX3" fmla="*/ 1013228 w 3033925"/>
              <a:gd name="csY3" fmla="*/ 599834 h 1943526"/>
              <a:gd name="csX4" fmla="*/ 13750 w 3033925"/>
              <a:gd name="csY4" fmla="*/ 514756 h 1943526"/>
              <a:gd name="csX5" fmla="*/ 0 w 3033925"/>
              <a:gd name="csY5" fmla="*/ 98828 h 1943526"/>
              <a:gd name="csX6" fmla="*/ 98828 w 3033925"/>
              <a:gd name="csY6" fmla="*/ 0 h 1943526"/>
              <a:gd name="csX7" fmla="*/ 2935097 w 3033925"/>
              <a:gd name="csY7" fmla="*/ 0 h 1943526"/>
              <a:gd name="csX8" fmla="*/ 3033925 w 3033925"/>
              <a:gd name="csY8" fmla="*/ 98828 h 1943526"/>
              <a:gd name="csX9" fmla="*/ 3033925 w 3033925"/>
              <a:gd name="csY9" fmla="*/ 494130 h 1943526"/>
              <a:gd name="csX10" fmla="*/ 1869443 w 3033925"/>
              <a:gd name="csY10" fmla="*/ 586083 h 1943526"/>
              <a:gd name="csX11" fmla="*/ 2079161 w 3033925"/>
              <a:gd name="csY11" fmla="*/ 1084119 h 1943526"/>
              <a:gd name="csX12" fmla="*/ 1833716 w 3033925"/>
              <a:gd name="csY12" fmla="*/ 1464316 h 1943526"/>
              <a:gd name="csX13" fmla="*/ 1494770 w 3033925"/>
              <a:gd name="csY13" fmla="*/ 1943517 h 1943526"/>
              <a:gd name="csX0" fmla="*/ 1494770 w 3033925"/>
              <a:gd name="csY0" fmla="*/ 1943517 h 1943641"/>
              <a:gd name="csX1" fmla="*/ 1137260 w 3033925"/>
              <a:gd name="csY1" fmla="*/ 1455379 h 1943641"/>
              <a:gd name="csX2" fmla="*/ 1178511 w 3033925"/>
              <a:gd name="csY2" fmla="*/ 822862 h 1943641"/>
              <a:gd name="csX3" fmla="*/ 1013228 w 3033925"/>
              <a:gd name="csY3" fmla="*/ 599834 h 1943641"/>
              <a:gd name="csX4" fmla="*/ 13750 w 3033925"/>
              <a:gd name="csY4" fmla="*/ 514756 h 1943641"/>
              <a:gd name="csX5" fmla="*/ 0 w 3033925"/>
              <a:gd name="csY5" fmla="*/ 98828 h 1943641"/>
              <a:gd name="csX6" fmla="*/ 98828 w 3033925"/>
              <a:gd name="csY6" fmla="*/ 0 h 1943641"/>
              <a:gd name="csX7" fmla="*/ 2935097 w 3033925"/>
              <a:gd name="csY7" fmla="*/ 0 h 1943641"/>
              <a:gd name="csX8" fmla="*/ 3033925 w 3033925"/>
              <a:gd name="csY8" fmla="*/ 98828 h 1943641"/>
              <a:gd name="csX9" fmla="*/ 3033925 w 3033925"/>
              <a:gd name="csY9" fmla="*/ 494130 h 1943641"/>
              <a:gd name="csX10" fmla="*/ 1869443 w 3033925"/>
              <a:gd name="csY10" fmla="*/ 586083 h 1943641"/>
              <a:gd name="csX11" fmla="*/ 2079161 w 3033925"/>
              <a:gd name="csY11" fmla="*/ 1084119 h 1943641"/>
              <a:gd name="csX12" fmla="*/ 1833716 w 3033925"/>
              <a:gd name="csY12" fmla="*/ 1464316 h 1943641"/>
              <a:gd name="csX13" fmla="*/ 1494770 w 3033925"/>
              <a:gd name="csY13" fmla="*/ 1943517 h 1943641"/>
              <a:gd name="csX0" fmla="*/ 1494770 w 3033925"/>
              <a:gd name="csY0" fmla="*/ 1943517 h 1943641"/>
              <a:gd name="csX1" fmla="*/ 1137260 w 3033925"/>
              <a:gd name="csY1" fmla="*/ 1455379 h 1943641"/>
              <a:gd name="csX2" fmla="*/ 1178511 w 3033925"/>
              <a:gd name="csY2" fmla="*/ 822862 h 1943641"/>
              <a:gd name="csX3" fmla="*/ 1013228 w 3033925"/>
              <a:gd name="csY3" fmla="*/ 599834 h 1943641"/>
              <a:gd name="csX4" fmla="*/ 13750 w 3033925"/>
              <a:gd name="csY4" fmla="*/ 514756 h 1943641"/>
              <a:gd name="csX5" fmla="*/ 0 w 3033925"/>
              <a:gd name="csY5" fmla="*/ 98828 h 1943641"/>
              <a:gd name="csX6" fmla="*/ 98828 w 3033925"/>
              <a:gd name="csY6" fmla="*/ 0 h 1943641"/>
              <a:gd name="csX7" fmla="*/ 2935097 w 3033925"/>
              <a:gd name="csY7" fmla="*/ 0 h 1943641"/>
              <a:gd name="csX8" fmla="*/ 3033925 w 3033925"/>
              <a:gd name="csY8" fmla="*/ 98828 h 1943641"/>
              <a:gd name="csX9" fmla="*/ 3033925 w 3033925"/>
              <a:gd name="csY9" fmla="*/ 494130 h 1943641"/>
              <a:gd name="csX10" fmla="*/ 1869443 w 3033925"/>
              <a:gd name="csY10" fmla="*/ 586083 h 1943641"/>
              <a:gd name="csX11" fmla="*/ 2079161 w 3033925"/>
              <a:gd name="csY11" fmla="*/ 1084119 h 1943641"/>
              <a:gd name="csX12" fmla="*/ 1833716 w 3033925"/>
              <a:gd name="csY12" fmla="*/ 1464316 h 1943641"/>
              <a:gd name="csX13" fmla="*/ 1494770 w 3033925"/>
              <a:gd name="csY13" fmla="*/ 1943517 h 1943641"/>
              <a:gd name="csX0" fmla="*/ 1550163 w 3089318"/>
              <a:gd name="csY0" fmla="*/ 1943517 h 1943641"/>
              <a:gd name="csX1" fmla="*/ 1192653 w 3089318"/>
              <a:gd name="csY1" fmla="*/ 1455379 h 1943641"/>
              <a:gd name="csX2" fmla="*/ 1233904 w 3089318"/>
              <a:gd name="csY2" fmla="*/ 822862 h 1943641"/>
              <a:gd name="csX3" fmla="*/ 937993 w 3089318"/>
              <a:gd name="csY3" fmla="*/ 613584 h 1943641"/>
              <a:gd name="csX4" fmla="*/ 69143 w 3089318"/>
              <a:gd name="csY4" fmla="*/ 514756 h 1943641"/>
              <a:gd name="csX5" fmla="*/ 55393 w 3089318"/>
              <a:gd name="csY5" fmla="*/ 98828 h 1943641"/>
              <a:gd name="csX6" fmla="*/ 154221 w 3089318"/>
              <a:gd name="csY6" fmla="*/ 0 h 1943641"/>
              <a:gd name="csX7" fmla="*/ 2990490 w 3089318"/>
              <a:gd name="csY7" fmla="*/ 0 h 1943641"/>
              <a:gd name="csX8" fmla="*/ 3089318 w 3089318"/>
              <a:gd name="csY8" fmla="*/ 98828 h 1943641"/>
              <a:gd name="csX9" fmla="*/ 3089318 w 3089318"/>
              <a:gd name="csY9" fmla="*/ 494130 h 1943641"/>
              <a:gd name="csX10" fmla="*/ 1924836 w 3089318"/>
              <a:gd name="csY10" fmla="*/ 586083 h 1943641"/>
              <a:gd name="csX11" fmla="*/ 2134554 w 3089318"/>
              <a:gd name="csY11" fmla="*/ 1084119 h 1943641"/>
              <a:gd name="csX12" fmla="*/ 1889109 w 3089318"/>
              <a:gd name="csY12" fmla="*/ 1464316 h 1943641"/>
              <a:gd name="csX13" fmla="*/ 1550163 w 3089318"/>
              <a:gd name="csY13" fmla="*/ 1943517 h 1943641"/>
              <a:gd name="csX0" fmla="*/ 1550163 w 3089318"/>
              <a:gd name="csY0" fmla="*/ 1943517 h 1943641"/>
              <a:gd name="csX1" fmla="*/ 1192653 w 3089318"/>
              <a:gd name="csY1" fmla="*/ 1455379 h 1943641"/>
              <a:gd name="csX2" fmla="*/ 1233904 w 3089318"/>
              <a:gd name="csY2" fmla="*/ 822862 h 1943641"/>
              <a:gd name="csX3" fmla="*/ 937993 w 3089318"/>
              <a:gd name="csY3" fmla="*/ 613584 h 1943641"/>
              <a:gd name="csX4" fmla="*/ 69143 w 3089318"/>
              <a:gd name="csY4" fmla="*/ 514756 h 1943641"/>
              <a:gd name="csX5" fmla="*/ 55393 w 3089318"/>
              <a:gd name="csY5" fmla="*/ 98828 h 1943641"/>
              <a:gd name="csX6" fmla="*/ 154221 w 3089318"/>
              <a:gd name="csY6" fmla="*/ 0 h 1943641"/>
              <a:gd name="csX7" fmla="*/ 2990490 w 3089318"/>
              <a:gd name="csY7" fmla="*/ 0 h 1943641"/>
              <a:gd name="csX8" fmla="*/ 3089318 w 3089318"/>
              <a:gd name="csY8" fmla="*/ 98828 h 1943641"/>
              <a:gd name="csX9" fmla="*/ 3089318 w 3089318"/>
              <a:gd name="csY9" fmla="*/ 494130 h 1943641"/>
              <a:gd name="csX10" fmla="*/ 1924836 w 3089318"/>
              <a:gd name="csY10" fmla="*/ 586083 h 1943641"/>
              <a:gd name="csX11" fmla="*/ 2134554 w 3089318"/>
              <a:gd name="csY11" fmla="*/ 1084119 h 1943641"/>
              <a:gd name="csX12" fmla="*/ 1889109 w 3089318"/>
              <a:gd name="csY12" fmla="*/ 1464316 h 1943641"/>
              <a:gd name="csX13" fmla="*/ 1550163 w 3089318"/>
              <a:gd name="csY13" fmla="*/ 1943517 h 1943641"/>
              <a:gd name="csX0" fmla="*/ 1550163 w 3089318"/>
              <a:gd name="csY0" fmla="*/ 1943517 h 1943586"/>
              <a:gd name="csX1" fmla="*/ 1192653 w 3089318"/>
              <a:gd name="csY1" fmla="*/ 1455379 h 1943586"/>
              <a:gd name="csX2" fmla="*/ 1172027 w 3089318"/>
              <a:gd name="csY2" fmla="*/ 822862 h 1943586"/>
              <a:gd name="csX3" fmla="*/ 937993 w 3089318"/>
              <a:gd name="csY3" fmla="*/ 613584 h 1943586"/>
              <a:gd name="csX4" fmla="*/ 69143 w 3089318"/>
              <a:gd name="csY4" fmla="*/ 514756 h 1943586"/>
              <a:gd name="csX5" fmla="*/ 55393 w 3089318"/>
              <a:gd name="csY5" fmla="*/ 98828 h 1943586"/>
              <a:gd name="csX6" fmla="*/ 154221 w 3089318"/>
              <a:gd name="csY6" fmla="*/ 0 h 1943586"/>
              <a:gd name="csX7" fmla="*/ 2990490 w 3089318"/>
              <a:gd name="csY7" fmla="*/ 0 h 1943586"/>
              <a:gd name="csX8" fmla="*/ 3089318 w 3089318"/>
              <a:gd name="csY8" fmla="*/ 98828 h 1943586"/>
              <a:gd name="csX9" fmla="*/ 3089318 w 3089318"/>
              <a:gd name="csY9" fmla="*/ 494130 h 1943586"/>
              <a:gd name="csX10" fmla="*/ 1924836 w 3089318"/>
              <a:gd name="csY10" fmla="*/ 586083 h 1943586"/>
              <a:gd name="csX11" fmla="*/ 2134554 w 3089318"/>
              <a:gd name="csY11" fmla="*/ 1084119 h 1943586"/>
              <a:gd name="csX12" fmla="*/ 1889109 w 3089318"/>
              <a:gd name="csY12" fmla="*/ 1464316 h 1943586"/>
              <a:gd name="csX13" fmla="*/ 1550163 w 3089318"/>
              <a:gd name="csY13" fmla="*/ 1943517 h 1943586"/>
              <a:gd name="csX0" fmla="*/ 1550163 w 3089318"/>
              <a:gd name="csY0" fmla="*/ 1943517 h 1943586"/>
              <a:gd name="csX1" fmla="*/ 1192653 w 3089318"/>
              <a:gd name="csY1" fmla="*/ 1455379 h 1943586"/>
              <a:gd name="csX2" fmla="*/ 1172027 w 3089318"/>
              <a:gd name="csY2" fmla="*/ 822862 h 1943586"/>
              <a:gd name="csX3" fmla="*/ 937993 w 3089318"/>
              <a:gd name="csY3" fmla="*/ 613584 h 1943586"/>
              <a:gd name="csX4" fmla="*/ 69143 w 3089318"/>
              <a:gd name="csY4" fmla="*/ 514756 h 1943586"/>
              <a:gd name="csX5" fmla="*/ 55393 w 3089318"/>
              <a:gd name="csY5" fmla="*/ 98828 h 1943586"/>
              <a:gd name="csX6" fmla="*/ 154221 w 3089318"/>
              <a:gd name="csY6" fmla="*/ 0 h 1943586"/>
              <a:gd name="csX7" fmla="*/ 2990490 w 3089318"/>
              <a:gd name="csY7" fmla="*/ 0 h 1943586"/>
              <a:gd name="csX8" fmla="*/ 3089318 w 3089318"/>
              <a:gd name="csY8" fmla="*/ 98828 h 1943586"/>
              <a:gd name="csX9" fmla="*/ 3089318 w 3089318"/>
              <a:gd name="csY9" fmla="*/ 494130 h 1943586"/>
              <a:gd name="csX10" fmla="*/ 1924836 w 3089318"/>
              <a:gd name="csY10" fmla="*/ 586083 h 1943586"/>
              <a:gd name="csX11" fmla="*/ 2134554 w 3089318"/>
              <a:gd name="csY11" fmla="*/ 1084119 h 1943586"/>
              <a:gd name="csX12" fmla="*/ 1889109 w 3089318"/>
              <a:gd name="csY12" fmla="*/ 1464316 h 1943586"/>
              <a:gd name="csX13" fmla="*/ 1550163 w 3089318"/>
              <a:gd name="csY13" fmla="*/ 1943517 h 1943586"/>
              <a:gd name="csX0" fmla="*/ 1550163 w 3089318"/>
              <a:gd name="csY0" fmla="*/ 1943517 h 1943589"/>
              <a:gd name="csX1" fmla="*/ 1192653 w 3089318"/>
              <a:gd name="csY1" fmla="*/ 1455379 h 1943589"/>
              <a:gd name="csX2" fmla="*/ 1172027 w 3089318"/>
              <a:gd name="csY2" fmla="*/ 822862 h 1943589"/>
              <a:gd name="csX3" fmla="*/ 937993 w 3089318"/>
              <a:gd name="csY3" fmla="*/ 613584 h 1943589"/>
              <a:gd name="csX4" fmla="*/ 69143 w 3089318"/>
              <a:gd name="csY4" fmla="*/ 514756 h 1943589"/>
              <a:gd name="csX5" fmla="*/ 55393 w 3089318"/>
              <a:gd name="csY5" fmla="*/ 98828 h 1943589"/>
              <a:gd name="csX6" fmla="*/ 154221 w 3089318"/>
              <a:gd name="csY6" fmla="*/ 0 h 1943589"/>
              <a:gd name="csX7" fmla="*/ 2990490 w 3089318"/>
              <a:gd name="csY7" fmla="*/ 0 h 1943589"/>
              <a:gd name="csX8" fmla="*/ 3089318 w 3089318"/>
              <a:gd name="csY8" fmla="*/ 98828 h 1943589"/>
              <a:gd name="csX9" fmla="*/ 3089318 w 3089318"/>
              <a:gd name="csY9" fmla="*/ 494130 h 1943589"/>
              <a:gd name="csX10" fmla="*/ 1924836 w 3089318"/>
              <a:gd name="csY10" fmla="*/ 586083 h 1943589"/>
              <a:gd name="csX11" fmla="*/ 2134554 w 3089318"/>
              <a:gd name="csY11" fmla="*/ 1084119 h 1943589"/>
              <a:gd name="csX12" fmla="*/ 1889109 w 3089318"/>
              <a:gd name="csY12" fmla="*/ 1464316 h 1943589"/>
              <a:gd name="csX13" fmla="*/ 1550163 w 3089318"/>
              <a:gd name="csY13" fmla="*/ 1943517 h 1943589"/>
              <a:gd name="csX0" fmla="*/ 1550163 w 3167936"/>
              <a:gd name="csY0" fmla="*/ 1943517 h 1943589"/>
              <a:gd name="csX1" fmla="*/ 1192653 w 3167936"/>
              <a:gd name="csY1" fmla="*/ 1455379 h 1943589"/>
              <a:gd name="csX2" fmla="*/ 1172027 w 3167936"/>
              <a:gd name="csY2" fmla="*/ 822862 h 1943589"/>
              <a:gd name="csX3" fmla="*/ 937993 w 3167936"/>
              <a:gd name="csY3" fmla="*/ 613584 h 1943589"/>
              <a:gd name="csX4" fmla="*/ 69143 w 3167936"/>
              <a:gd name="csY4" fmla="*/ 514756 h 1943589"/>
              <a:gd name="csX5" fmla="*/ 55393 w 3167936"/>
              <a:gd name="csY5" fmla="*/ 98828 h 1943589"/>
              <a:gd name="csX6" fmla="*/ 154221 w 3167936"/>
              <a:gd name="csY6" fmla="*/ 0 h 1943589"/>
              <a:gd name="csX7" fmla="*/ 2990490 w 3167936"/>
              <a:gd name="csY7" fmla="*/ 0 h 1943589"/>
              <a:gd name="csX8" fmla="*/ 3089318 w 3167936"/>
              <a:gd name="csY8" fmla="*/ 98828 h 1943589"/>
              <a:gd name="csX9" fmla="*/ 3089318 w 3167936"/>
              <a:gd name="csY9" fmla="*/ 494130 h 1943589"/>
              <a:gd name="csX10" fmla="*/ 2027964 w 3167936"/>
              <a:gd name="csY10" fmla="*/ 586083 h 1943589"/>
              <a:gd name="csX11" fmla="*/ 2134554 w 3167936"/>
              <a:gd name="csY11" fmla="*/ 1084119 h 1943589"/>
              <a:gd name="csX12" fmla="*/ 1889109 w 3167936"/>
              <a:gd name="csY12" fmla="*/ 1464316 h 1943589"/>
              <a:gd name="csX13" fmla="*/ 1550163 w 3167936"/>
              <a:gd name="csY13" fmla="*/ 1943517 h 1943589"/>
              <a:gd name="csX0" fmla="*/ 1550163 w 3167427"/>
              <a:gd name="csY0" fmla="*/ 1943517 h 1943589"/>
              <a:gd name="csX1" fmla="*/ 1192653 w 3167427"/>
              <a:gd name="csY1" fmla="*/ 1455379 h 1943589"/>
              <a:gd name="csX2" fmla="*/ 1172027 w 3167427"/>
              <a:gd name="csY2" fmla="*/ 822862 h 1943589"/>
              <a:gd name="csX3" fmla="*/ 937993 w 3167427"/>
              <a:gd name="csY3" fmla="*/ 613584 h 1943589"/>
              <a:gd name="csX4" fmla="*/ 69143 w 3167427"/>
              <a:gd name="csY4" fmla="*/ 514756 h 1943589"/>
              <a:gd name="csX5" fmla="*/ 55393 w 3167427"/>
              <a:gd name="csY5" fmla="*/ 98828 h 1943589"/>
              <a:gd name="csX6" fmla="*/ 154221 w 3167427"/>
              <a:gd name="csY6" fmla="*/ 0 h 1943589"/>
              <a:gd name="csX7" fmla="*/ 2990490 w 3167427"/>
              <a:gd name="csY7" fmla="*/ 0 h 1943589"/>
              <a:gd name="csX8" fmla="*/ 3089318 w 3167427"/>
              <a:gd name="csY8" fmla="*/ 98828 h 1943589"/>
              <a:gd name="csX9" fmla="*/ 3089318 w 3167427"/>
              <a:gd name="csY9" fmla="*/ 494130 h 1943589"/>
              <a:gd name="csX10" fmla="*/ 2034839 w 3167427"/>
              <a:gd name="csY10" fmla="*/ 682335 h 1943589"/>
              <a:gd name="csX11" fmla="*/ 2134554 w 3167427"/>
              <a:gd name="csY11" fmla="*/ 1084119 h 1943589"/>
              <a:gd name="csX12" fmla="*/ 1889109 w 3167427"/>
              <a:gd name="csY12" fmla="*/ 1464316 h 1943589"/>
              <a:gd name="csX13" fmla="*/ 1550163 w 3167427"/>
              <a:gd name="csY13" fmla="*/ 1943517 h 1943589"/>
              <a:gd name="csX0" fmla="*/ 1550163 w 3167427"/>
              <a:gd name="csY0" fmla="*/ 1943517 h 1943589"/>
              <a:gd name="csX1" fmla="*/ 1192653 w 3167427"/>
              <a:gd name="csY1" fmla="*/ 1455379 h 1943589"/>
              <a:gd name="csX2" fmla="*/ 1172027 w 3167427"/>
              <a:gd name="csY2" fmla="*/ 822862 h 1943589"/>
              <a:gd name="csX3" fmla="*/ 937993 w 3167427"/>
              <a:gd name="csY3" fmla="*/ 613584 h 1943589"/>
              <a:gd name="csX4" fmla="*/ 69143 w 3167427"/>
              <a:gd name="csY4" fmla="*/ 514756 h 1943589"/>
              <a:gd name="csX5" fmla="*/ 55393 w 3167427"/>
              <a:gd name="csY5" fmla="*/ 98828 h 1943589"/>
              <a:gd name="csX6" fmla="*/ 154221 w 3167427"/>
              <a:gd name="csY6" fmla="*/ 0 h 1943589"/>
              <a:gd name="csX7" fmla="*/ 2990490 w 3167427"/>
              <a:gd name="csY7" fmla="*/ 0 h 1943589"/>
              <a:gd name="csX8" fmla="*/ 3089318 w 3167427"/>
              <a:gd name="csY8" fmla="*/ 98828 h 1943589"/>
              <a:gd name="csX9" fmla="*/ 3089318 w 3167427"/>
              <a:gd name="csY9" fmla="*/ 494130 h 1943589"/>
              <a:gd name="csX10" fmla="*/ 2034839 w 3167427"/>
              <a:gd name="csY10" fmla="*/ 682335 h 1943589"/>
              <a:gd name="csX11" fmla="*/ 1900797 w 3167427"/>
              <a:gd name="csY11" fmla="*/ 960366 h 1943589"/>
              <a:gd name="csX12" fmla="*/ 1889109 w 3167427"/>
              <a:gd name="csY12" fmla="*/ 1464316 h 1943589"/>
              <a:gd name="csX13" fmla="*/ 1550163 w 3167427"/>
              <a:gd name="csY13" fmla="*/ 1943517 h 1943589"/>
              <a:gd name="csX0" fmla="*/ 1550163 w 3167427"/>
              <a:gd name="csY0" fmla="*/ 1943517 h 1943589"/>
              <a:gd name="csX1" fmla="*/ 1192653 w 3167427"/>
              <a:gd name="csY1" fmla="*/ 1455379 h 1943589"/>
              <a:gd name="csX2" fmla="*/ 1172027 w 3167427"/>
              <a:gd name="csY2" fmla="*/ 822862 h 1943589"/>
              <a:gd name="csX3" fmla="*/ 937993 w 3167427"/>
              <a:gd name="csY3" fmla="*/ 613584 h 1943589"/>
              <a:gd name="csX4" fmla="*/ 69143 w 3167427"/>
              <a:gd name="csY4" fmla="*/ 514756 h 1943589"/>
              <a:gd name="csX5" fmla="*/ 55393 w 3167427"/>
              <a:gd name="csY5" fmla="*/ 98828 h 1943589"/>
              <a:gd name="csX6" fmla="*/ 154221 w 3167427"/>
              <a:gd name="csY6" fmla="*/ 0 h 1943589"/>
              <a:gd name="csX7" fmla="*/ 2990490 w 3167427"/>
              <a:gd name="csY7" fmla="*/ 0 h 1943589"/>
              <a:gd name="csX8" fmla="*/ 3089318 w 3167427"/>
              <a:gd name="csY8" fmla="*/ 98828 h 1943589"/>
              <a:gd name="csX9" fmla="*/ 3089318 w 3167427"/>
              <a:gd name="csY9" fmla="*/ 494130 h 1943589"/>
              <a:gd name="csX10" fmla="*/ 2034839 w 3167427"/>
              <a:gd name="csY10" fmla="*/ 682335 h 1943589"/>
              <a:gd name="csX11" fmla="*/ 1900797 w 3167427"/>
              <a:gd name="csY11" fmla="*/ 960366 h 1943589"/>
              <a:gd name="csX12" fmla="*/ 1889109 w 3167427"/>
              <a:gd name="csY12" fmla="*/ 1464316 h 1943589"/>
              <a:gd name="csX13" fmla="*/ 1550163 w 3167427"/>
              <a:gd name="csY13" fmla="*/ 1943517 h 1943589"/>
              <a:gd name="csX0" fmla="*/ 1550163 w 3167427"/>
              <a:gd name="csY0" fmla="*/ 1943517 h 1943589"/>
              <a:gd name="csX1" fmla="*/ 1192653 w 3167427"/>
              <a:gd name="csY1" fmla="*/ 1455379 h 1943589"/>
              <a:gd name="csX2" fmla="*/ 1172027 w 3167427"/>
              <a:gd name="csY2" fmla="*/ 822862 h 1943589"/>
              <a:gd name="csX3" fmla="*/ 937993 w 3167427"/>
              <a:gd name="csY3" fmla="*/ 613584 h 1943589"/>
              <a:gd name="csX4" fmla="*/ 69143 w 3167427"/>
              <a:gd name="csY4" fmla="*/ 514756 h 1943589"/>
              <a:gd name="csX5" fmla="*/ 55393 w 3167427"/>
              <a:gd name="csY5" fmla="*/ 98828 h 1943589"/>
              <a:gd name="csX6" fmla="*/ 154221 w 3167427"/>
              <a:gd name="csY6" fmla="*/ 0 h 1943589"/>
              <a:gd name="csX7" fmla="*/ 2990490 w 3167427"/>
              <a:gd name="csY7" fmla="*/ 0 h 1943589"/>
              <a:gd name="csX8" fmla="*/ 3089318 w 3167427"/>
              <a:gd name="csY8" fmla="*/ 98828 h 1943589"/>
              <a:gd name="csX9" fmla="*/ 3089318 w 3167427"/>
              <a:gd name="csY9" fmla="*/ 494130 h 1943589"/>
              <a:gd name="csX10" fmla="*/ 2034839 w 3167427"/>
              <a:gd name="csY10" fmla="*/ 682335 h 1943589"/>
              <a:gd name="csX11" fmla="*/ 1900797 w 3167427"/>
              <a:gd name="csY11" fmla="*/ 960366 h 1943589"/>
              <a:gd name="csX12" fmla="*/ 1889109 w 3167427"/>
              <a:gd name="csY12" fmla="*/ 1464316 h 1943589"/>
              <a:gd name="csX13" fmla="*/ 1550163 w 3167427"/>
              <a:gd name="csY13" fmla="*/ 1943517 h 1943589"/>
              <a:gd name="csX0" fmla="*/ 1550163 w 3165899"/>
              <a:gd name="csY0" fmla="*/ 1943517 h 1943589"/>
              <a:gd name="csX1" fmla="*/ 1192653 w 3165899"/>
              <a:gd name="csY1" fmla="*/ 1455379 h 1943589"/>
              <a:gd name="csX2" fmla="*/ 1172027 w 3165899"/>
              <a:gd name="csY2" fmla="*/ 822862 h 1943589"/>
              <a:gd name="csX3" fmla="*/ 937993 w 3165899"/>
              <a:gd name="csY3" fmla="*/ 613584 h 1943589"/>
              <a:gd name="csX4" fmla="*/ 69143 w 3165899"/>
              <a:gd name="csY4" fmla="*/ 514756 h 1943589"/>
              <a:gd name="csX5" fmla="*/ 55393 w 3165899"/>
              <a:gd name="csY5" fmla="*/ 98828 h 1943589"/>
              <a:gd name="csX6" fmla="*/ 154221 w 3165899"/>
              <a:gd name="csY6" fmla="*/ 0 h 1943589"/>
              <a:gd name="csX7" fmla="*/ 2990490 w 3165899"/>
              <a:gd name="csY7" fmla="*/ 0 h 1943589"/>
              <a:gd name="csX8" fmla="*/ 3089318 w 3165899"/>
              <a:gd name="csY8" fmla="*/ 98828 h 1943589"/>
              <a:gd name="csX9" fmla="*/ 3089318 w 3165899"/>
              <a:gd name="csY9" fmla="*/ 494130 h 1943589"/>
              <a:gd name="csX10" fmla="*/ 2055465 w 3165899"/>
              <a:gd name="csY10" fmla="*/ 702961 h 1943589"/>
              <a:gd name="csX11" fmla="*/ 1900797 w 3165899"/>
              <a:gd name="csY11" fmla="*/ 960366 h 1943589"/>
              <a:gd name="csX12" fmla="*/ 1889109 w 3165899"/>
              <a:gd name="csY12" fmla="*/ 1464316 h 1943589"/>
              <a:gd name="csX13" fmla="*/ 1550163 w 3165899"/>
              <a:gd name="csY13" fmla="*/ 1943517 h 1943589"/>
              <a:gd name="csX0" fmla="*/ 1550163 w 3165899"/>
              <a:gd name="csY0" fmla="*/ 1943517 h 1943589"/>
              <a:gd name="csX1" fmla="*/ 1192653 w 3165899"/>
              <a:gd name="csY1" fmla="*/ 1455379 h 1943589"/>
              <a:gd name="csX2" fmla="*/ 1172027 w 3165899"/>
              <a:gd name="csY2" fmla="*/ 822862 h 1943589"/>
              <a:gd name="csX3" fmla="*/ 937993 w 3165899"/>
              <a:gd name="csY3" fmla="*/ 613584 h 1943589"/>
              <a:gd name="csX4" fmla="*/ 69143 w 3165899"/>
              <a:gd name="csY4" fmla="*/ 514756 h 1943589"/>
              <a:gd name="csX5" fmla="*/ 55393 w 3165899"/>
              <a:gd name="csY5" fmla="*/ 98828 h 1943589"/>
              <a:gd name="csX6" fmla="*/ 154221 w 3165899"/>
              <a:gd name="csY6" fmla="*/ 0 h 1943589"/>
              <a:gd name="csX7" fmla="*/ 2990490 w 3165899"/>
              <a:gd name="csY7" fmla="*/ 0 h 1943589"/>
              <a:gd name="csX8" fmla="*/ 3089318 w 3165899"/>
              <a:gd name="csY8" fmla="*/ 98828 h 1943589"/>
              <a:gd name="csX9" fmla="*/ 3089318 w 3165899"/>
              <a:gd name="csY9" fmla="*/ 494130 h 1943589"/>
              <a:gd name="csX10" fmla="*/ 2055465 w 3165899"/>
              <a:gd name="csY10" fmla="*/ 702961 h 1943589"/>
              <a:gd name="csX11" fmla="*/ 1900797 w 3165899"/>
              <a:gd name="csY11" fmla="*/ 960366 h 1943589"/>
              <a:gd name="csX12" fmla="*/ 1889109 w 3165899"/>
              <a:gd name="csY12" fmla="*/ 1464316 h 1943589"/>
              <a:gd name="csX13" fmla="*/ 1550163 w 3165899"/>
              <a:gd name="csY13" fmla="*/ 1943517 h 1943589"/>
              <a:gd name="csX0" fmla="*/ 1550163 w 3124165"/>
              <a:gd name="csY0" fmla="*/ 1943517 h 1943589"/>
              <a:gd name="csX1" fmla="*/ 1192653 w 3124165"/>
              <a:gd name="csY1" fmla="*/ 1455379 h 1943589"/>
              <a:gd name="csX2" fmla="*/ 1172027 w 3124165"/>
              <a:gd name="csY2" fmla="*/ 822862 h 1943589"/>
              <a:gd name="csX3" fmla="*/ 937993 w 3124165"/>
              <a:gd name="csY3" fmla="*/ 613584 h 1943589"/>
              <a:gd name="csX4" fmla="*/ 69143 w 3124165"/>
              <a:gd name="csY4" fmla="*/ 514756 h 1943589"/>
              <a:gd name="csX5" fmla="*/ 55393 w 3124165"/>
              <a:gd name="csY5" fmla="*/ 98828 h 1943589"/>
              <a:gd name="csX6" fmla="*/ 154221 w 3124165"/>
              <a:gd name="csY6" fmla="*/ 0 h 1943589"/>
              <a:gd name="csX7" fmla="*/ 2990490 w 3124165"/>
              <a:gd name="csY7" fmla="*/ 0 h 1943589"/>
              <a:gd name="csX8" fmla="*/ 3089318 w 3124165"/>
              <a:gd name="csY8" fmla="*/ 98828 h 1943589"/>
              <a:gd name="csX9" fmla="*/ 3027441 w 3124165"/>
              <a:gd name="csY9" fmla="*/ 556006 h 1943589"/>
              <a:gd name="csX10" fmla="*/ 2055465 w 3124165"/>
              <a:gd name="csY10" fmla="*/ 702961 h 1943589"/>
              <a:gd name="csX11" fmla="*/ 1900797 w 3124165"/>
              <a:gd name="csY11" fmla="*/ 960366 h 1943589"/>
              <a:gd name="csX12" fmla="*/ 1889109 w 3124165"/>
              <a:gd name="csY12" fmla="*/ 1464316 h 1943589"/>
              <a:gd name="csX13" fmla="*/ 1550163 w 3124165"/>
              <a:gd name="csY13" fmla="*/ 1943517 h 1943589"/>
              <a:gd name="csX0" fmla="*/ 1550163 w 3089318"/>
              <a:gd name="csY0" fmla="*/ 1943517 h 1943589"/>
              <a:gd name="csX1" fmla="*/ 1192653 w 3089318"/>
              <a:gd name="csY1" fmla="*/ 1455379 h 1943589"/>
              <a:gd name="csX2" fmla="*/ 1172027 w 3089318"/>
              <a:gd name="csY2" fmla="*/ 822862 h 1943589"/>
              <a:gd name="csX3" fmla="*/ 937993 w 3089318"/>
              <a:gd name="csY3" fmla="*/ 613584 h 1943589"/>
              <a:gd name="csX4" fmla="*/ 69143 w 3089318"/>
              <a:gd name="csY4" fmla="*/ 514756 h 1943589"/>
              <a:gd name="csX5" fmla="*/ 55393 w 3089318"/>
              <a:gd name="csY5" fmla="*/ 98828 h 1943589"/>
              <a:gd name="csX6" fmla="*/ 154221 w 3089318"/>
              <a:gd name="csY6" fmla="*/ 0 h 1943589"/>
              <a:gd name="csX7" fmla="*/ 2990490 w 3089318"/>
              <a:gd name="csY7" fmla="*/ 0 h 1943589"/>
              <a:gd name="csX8" fmla="*/ 3089318 w 3089318"/>
              <a:gd name="csY8" fmla="*/ 98828 h 1943589"/>
              <a:gd name="csX9" fmla="*/ 3027441 w 3089318"/>
              <a:gd name="csY9" fmla="*/ 556006 h 1943589"/>
              <a:gd name="csX10" fmla="*/ 2055465 w 3089318"/>
              <a:gd name="csY10" fmla="*/ 702961 h 1943589"/>
              <a:gd name="csX11" fmla="*/ 1900797 w 3089318"/>
              <a:gd name="csY11" fmla="*/ 960366 h 1943589"/>
              <a:gd name="csX12" fmla="*/ 1889109 w 3089318"/>
              <a:gd name="csY12" fmla="*/ 1464316 h 1943589"/>
              <a:gd name="csX13" fmla="*/ 1550163 w 3089318"/>
              <a:gd name="csY13" fmla="*/ 1943517 h 1943589"/>
              <a:gd name="csX0" fmla="*/ 1550163 w 3089318"/>
              <a:gd name="csY0" fmla="*/ 1943517 h 1943589"/>
              <a:gd name="csX1" fmla="*/ 1192653 w 3089318"/>
              <a:gd name="csY1" fmla="*/ 1455379 h 1943589"/>
              <a:gd name="csX2" fmla="*/ 1172027 w 3089318"/>
              <a:gd name="csY2" fmla="*/ 822862 h 1943589"/>
              <a:gd name="csX3" fmla="*/ 937993 w 3089318"/>
              <a:gd name="csY3" fmla="*/ 613584 h 1943589"/>
              <a:gd name="csX4" fmla="*/ 69143 w 3089318"/>
              <a:gd name="csY4" fmla="*/ 514756 h 1943589"/>
              <a:gd name="csX5" fmla="*/ 55393 w 3089318"/>
              <a:gd name="csY5" fmla="*/ 98828 h 1943589"/>
              <a:gd name="csX6" fmla="*/ 154221 w 3089318"/>
              <a:gd name="csY6" fmla="*/ 0 h 1943589"/>
              <a:gd name="csX7" fmla="*/ 2990490 w 3089318"/>
              <a:gd name="csY7" fmla="*/ 0 h 1943589"/>
              <a:gd name="csX8" fmla="*/ 3089318 w 3089318"/>
              <a:gd name="csY8" fmla="*/ 98828 h 1943589"/>
              <a:gd name="csX9" fmla="*/ 3075568 w 3089318"/>
              <a:gd name="csY9" fmla="*/ 556006 h 1943589"/>
              <a:gd name="csX10" fmla="*/ 2055465 w 3089318"/>
              <a:gd name="csY10" fmla="*/ 702961 h 1943589"/>
              <a:gd name="csX11" fmla="*/ 1900797 w 3089318"/>
              <a:gd name="csY11" fmla="*/ 960366 h 1943589"/>
              <a:gd name="csX12" fmla="*/ 1889109 w 3089318"/>
              <a:gd name="csY12" fmla="*/ 1464316 h 1943589"/>
              <a:gd name="csX13" fmla="*/ 1550163 w 3089318"/>
              <a:gd name="csY13" fmla="*/ 1943517 h 1943589"/>
              <a:gd name="csX0" fmla="*/ 1550163 w 3111162"/>
              <a:gd name="csY0" fmla="*/ 1943517 h 1943589"/>
              <a:gd name="csX1" fmla="*/ 1192653 w 3111162"/>
              <a:gd name="csY1" fmla="*/ 1455379 h 1943589"/>
              <a:gd name="csX2" fmla="*/ 1172027 w 3111162"/>
              <a:gd name="csY2" fmla="*/ 822862 h 1943589"/>
              <a:gd name="csX3" fmla="*/ 937993 w 3111162"/>
              <a:gd name="csY3" fmla="*/ 613584 h 1943589"/>
              <a:gd name="csX4" fmla="*/ 69143 w 3111162"/>
              <a:gd name="csY4" fmla="*/ 514756 h 1943589"/>
              <a:gd name="csX5" fmla="*/ 55393 w 3111162"/>
              <a:gd name="csY5" fmla="*/ 98828 h 1943589"/>
              <a:gd name="csX6" fmla="*/ 154221 w 3111162"/>
              <a:gd name="csY6" fmla="*/ 0 h 1943589"/>
              <a:gd name="csX7" fmla="*/ 2990490 w 3111162"/>
              <a:gd name="csY7" fmla="*/ 0 h 1943589"/>
              <a:gd name="csX8" fmla="*/ 3089318 w 3111162"/>
              <a:gd name="csY8" fmla="*/ 98828 h 1943589"/>
              <a:gd name="csX9" fmla="*/ 3109944 w 3111162"/>
              <a:gd name="csY9" fmla="*/ 556006 h 1943589"/>
              <a:gd name="csX10" fmla="*/ 2055465 w 3111162"/>
              <a:gd name="csY10" fmla="*/ 702961 h 1943589"/>
              <a:gd name="csX11" fmla="*/ 1900797 w 3111162"/>
              <a:gd name="csY11" fmla="*/ 960366 h 1943589"/>
              <a:gd name="csX12" fmla="*/ 1889109 w 3111162"/>
              <a:gd name="csY12" fmla="*/ 1464316 h 1943589"/>
              <a:gd name="csX13" fmla="*/ 1550163 w 3111162"/>
              <a:gd name="csY13" fmla="*/ 1943517 h 1943589"/>
              <a:gd name="csX0" fmla="*/ 1515615 w 3076614"/>
              <a:gd name="csY0" fmla="*/ 1943517 h 1943589"/>
              <a:gd name="csX1" fmla="*/ 1158105 w 3076614"/>
              <a:gd name="csY1" fmla="*/ 1455379 h 1943589"/>
              <a:gd name="csX2" fmla="*/ 1137479 w 3076614"/>
              <a:gd name="csY2" fmla="*/ 822862 h 1943589"/>
              <a:gd name="csX3" fmla="*/ 903445 w 3076614"/>
              <a:gd name="csY3" fmla="*/ 613584 h 1943589"/>
              <a:gd name="csX4" fmla="*/ 89596 w 3076614"/>
              <a:gd name="csY4" fmla="*/ 686636 h 1943589"/>
              <a:gd name="csX5" fmla="*/ 20845 w 3076614"/>
              <a:gd name="csY5" fmla="*/ 98828 h 1943589"/>
              <a:gd name="csX6" fmla="*/ 119673 w 3076614"/>
              <a:gd name="csY6" fmla="*/ 0 h 1943589"/>
              <a:gd name="csX7" fmla="*/ 2955942 w 3076614"/>
              <a:gd name="csY7" fmla="*/ 0 h 1943589"/>
              <a:gd name="csX8" fmla="*/ 3054770 w 3076614"/>
              <a:gd name="csY8" fmla="*/ 98828 h 1943589"/>
              <a:gd name="csX9" fmla="*/ 3075396 w 3076614"/>
              <a:gd name="csY9" fmla="*/ 556006 h 1943589"/>
              <a:gd name="csX10" fmla="*/ 2020917 w 3076614"/>
              <a:gd name="csY10" fmla="*/ 702961 h 1943589"/>
              <a:gd name="csX11" fmla="*/ 1866249 w 3076614"/>
              <a:gd name="csY11" fmla="*/ 960366 h 1943589"/>
              <a:gd name="csX12" fmla="*/ 1854561 w 3076614"/>
              <a:gd name="csY12" fmla="*/ 1464316 h 1943589"/>
              <a:gd name="csX13" fmla="*/ 1515615 w 3076614"/>
              <a:gd name="csY13" fmla="*/ 1943517 h 1943589"/>
              <a:gd name="csX0" fmla="*/ 1515615 w 3076614"/>
              <a:gd name="csY0" fmla="*/ 1943517 h 1943580"/>
              <a:gd name="csX1" fmla="*/ 1158105 w 3076614"/>
              <a:gd name="csY1" fmla="*/ 1455379 h 1943580"/>
              <a:gd name="csX2" fmla="*/ 1116853 w 3076614"/>
              <a:gd name="csY2" fmla="*/ 1029118 h 1943580"/>
              <a:gd name="csX3" fmla="*/ 903445 w 3076614"/>
              <a:gd name="csY3" fmla="*/ 613584 h 1943580"/>
              <a:gd name="csX4" fmla="*/ 89596 w 3076614"/>
              <a:gd name="csY4" fmla="*/ 686636 h 1943580"/>
              <a:gd name="csX5" fmla="*/ 20845 w 3076614"/>
              <a:gd name="csY5" fmla="*/ 98828 h 1943580"/>
              <a:gd name="csX6" fmla="*/ 119673 w 3076614"/>
              <a:gd name="csY6" fmla="*/ 0 h 1943580"/>
              <a:gd name="csX7" fmla="*/ 2955942 w 3076614"/>
              <a:gd name="csY7" fmla="*/ 0 h 1943580"/>
              <a:gd name="csX8" fmla="*/ 3054770 w 3076614"/>
              <a:gd name="csY8" fmla="*/ 98828 h 1943580"/>
              <a:gd name="csX9" fmla="*/ 3075396 w 3076614"/>
              <a:gd name="csY9" fmla="*/ 556006 h 1943580"/>
              <a:gd name="csX10" fmla="*/ 2020917 w 3076614"/>
              <a:gd name="csY10" fmla="*/ 702961 h 1943580"/>
              <a:gd name="csX11" fmla="*/ 1866249 w 3076614"/>
              <a:gd name="csY11" fmla="*/ 960366 h 1943580"/>
              <a:gd name="csX12" fmla="*/ 1854561 w 3076614"/>
              <a:gd name="csY12" fmla="*/ 1464316 h 1943580"/>
              <a:gd name="csX13" fmla="*/ 1515615 w 3076614"/>
              <a:gd name="csY13" fmla="*/ 1943517 h 1943580"/>
              <a:gd name="csX0" fmla="*/ 1518294 w 3079293"/>
              <a:gd name="csY0" fmla="*/ 1943517 h 1943580"/>
              <a:gd name="csX1" fmla="*/ 1160784 w 3079293"/>
              <a:gd name="csY1" fmla="*/ 1455379 h 1943580"/>
              <a:gd name="csX2" fmla="*/ 1119532 w 3079293"/>
              <a:gd name="csY2" fmla="*/ 1029118 h 1943580"/>
              <a:gd name="csX3" fmla="*/ 947375 w 3079293"/>
              <a:gd name="csY3" fmla="*/ 696086 h 1943580"/>
              <a:gd name="csX4" fmla="*/ 92275 w 3079293"/>
              <a:gd name="csY4" fmla="*/ 686636 h 1943580"/>
              <a:gd name="csX5" fmla="*/ 23524 w 3079293"/>
              <a:gd name="csY5" fmla="*/ 98828 h 1943580"/>
              <a:gd name="csX6" fmla="*/ 122352 w 3079293"/>
              <a:gd name="csY6" fmla="*/ 0 h 1943580"/>
              <a:gd name="csX7" fmla="*/ 2958621 w 3079293"/>
              <a:gd name="csY7" fmla="*/ 0 h 1943580"/>
              <a:gd name="csX8" fmla="*/ 3057449 w 3079293"/>
              <a:gd name="csY8" fmla="*/ 98828 h 1943580"/>
              <a:gd name="csX9" fmla="*/ 3078075 w 3079293"/>
              <a:gd name="csY9" fmla="*/ 556006 h 1943580"/>
              <a:gd name="csX10" fmla="*/ 2023596 w 3079293"/>
              <a:gd name="csY10" fmla="*/ 702961 h 1943580"/>
              <a:gd name="csX11" fmla="*/ 1868928 w 3079293"/>
              <a:gd name="csY11" fmla="*/ 960366 h 1943580"/>
              <a:gd name="csX12" fmla="*/ 1857240 w 3079293"/>
              <a:gd name="csY12" fmla="*/ 1464316 h 1943580"/>
              <a:gd name="csX13" fmla="*/ 1518294 w 3079293"/>
              <a:gd name="csY13" fmla="*/ 1943517 h 1943580"/>
              <a:gd name="csX0" fmla="*/ 1518294 w 3079293"/>
              <a:gd name="csY0" fmla="*/ 1943517 h 1943580"/>
              <a:gd name="csX1" fmla="*/ 1160784 w 3079293"/>
              <a:gd name="csY1" fmla="*/ 1455379 h 1943580"/>
              <a:gd name="csX2" fmla="*/ 1119532 w 3079293"/>
              <a:gd name="csY2" fmla="*/ 1029118 h 1943580"/>
              <a:gd name="csX3" fmla="*/ 947375 w 3079293"/>
              <a:gd name="csY3" fmla="*/ 696086 h 1943580"/>
              <a:gd name="csX4" fmla="*/ 92275 w 3079293"/>
              <a:gd name="csY4" fmla="*/ 686636 h 1943580"/>
              <a:gd name="csX5" fmla="*/ 23524 w 3079293"/>
              <a:gd name="csY5" fmla="*/ 98828 h 1943580"/>
              <a:gd name="csX6" fmla="*/ 122352 w 3079293"/>
              <a:gd name="csY6" fmla="*/ 0 h 1943580"/>
              <a:gd name="csX7" fmla="*/ 2958621 w 3079293"/>
              <a:gd name="csY7" fmla="*/ 0 h 1943580"/>
              <a:gd name="csX8" fmla="*/ 3057449 w 3079293"/>
              <a:gd name="csY8" fmla="*/ 98828 h 1943580"/>
              <a:gd name="csX9" fmla="*/ 3078075 w 3079293"/>
              <a:gd name="csY9" fmla="*/ 556006 h 1943580"/>
              <a:gd name="csX10" fmla="*/ 2023596 w 3079293"/>
              <a:gd name="csY10" fmla="*/ 702961 h 1943580"/>
              <a:gd name="csX11" fmla="*/ 1868928 w 3079293"/>
              <a:gd name="csY11" fmla="*/ 960366 h 1943580"/>
              <a:gd name="csX12" fmla="*/ 1857240 w 3079293"/>
              <a:gd name="csY12" fmla="*/ 1464316 h 1943580"/>
              <a:gd name="csX13" fmla="*/ 1518294 w 3079293"/>
              <a:gd name="csY13" fmla="*/ 1943517 h 1943580"/>
              <a:gd name="csX0" fmla="*/ 1494770 w 3055769"/>
              <a:gd name="csY0" fmla="*/ 1943517 h 1943580"/>
              <a:gd name="csX1" fmla="*/ 1137260 w 3055769"/>
              <a:gd name="csY1" fmla="*/ 1455379 h 1943580"/>
              <a:gd name="csX2" fmla="*/ 1096008 w 3055769"/>
              <a:gd name="csY2" fmla="*/ 1029118 h 1943580"/>
              <a:gd name="csX3" fmla="*/ 923851 w 3055769"/>
              <a:gd name="csY3" fmla="*/ 696086 h 1943580"/>
              <a:gd name="csX4" fmla="*/ 68751 w 3055769"/>
              <a:gd name="csY4" fmla="*/ 686636 h 1943580"/>
              <a:gd name="csX5" fmla="*/ 0 w 3055769"/>
              <a:gd name="csY5" fmla="*/ 98828 h 1943580"/>
              <a:gd name="csX6" fmla="*/ 98828 w 3055769"/>
              <a:gd name="csY6" fmla="*/ 0 h 1943580"/>
              <a:gd name="csX7" fmla="*/ 2935097 w 3055769"/>
              <a:gd name="csY7" fmla="*/ 0 h 1943580"/>
              <a:gd name="csX8" fmla="*/ 3033925 w 3055769"/>
              <a:gd name="csY8" fmla="*/ 98828 h 1943580"/>
              <a:gd name="csX9" fmla="*/ 3054551 w 3055769"/>
              <a:gd name="csY9" fmla="*/ 556006 h 1943580"/>
              <a:gd name="csX10" fmla="*/ 2000072 w 3055769"/>
              <a:gd name="csY10" fmla="*/ 702961 h 1943580"/>
              <a:gd name="csX11" fmla="*/ 1845404 w 3055769"/>
              <a:gd name="csY11" fmla="*/ 960366 h 1943580"/>
              <a:gd name="csX12" fmla="*/ 1833716 w 3055769"/>
              <a:gd name="csY12" fmla="*/ 1464316 h 1943580"/>
              <a:gd name="csX13" fmla="*/ 1494770 w 3055769"/>
              <a:gd name="csY13" fmla="*/ 1943517 h 1943580"/>
              <a:gd name="csX0" fmla="*/ 1494876 w 3055875"/>
              <a:gd name="csY0" fmla="*/ 1943517 h 1943580"/>
              <a:gd name="csX1" fmla="*/ 1137366 w 3055875"/>
              <a:gd name="csY1" fmla="*/ 1455379 h 1943580"/>
              <a:gd name="csX2" fmla="*/ 1096114 w 3055875"/>
              <a:gd name="csY2" fmla="*/ 1029118 h 1943580"/>
              <a:gd name="csX3" fmla="*/ 923957 w 3055875"/>
              <a:gd name="csY3" fmla="*/ 696086 h 1943580"/>
              <a:gd name="csX4" fmla="*/ 6981 w 3055875"/>
              <a:gd name="csY4" fmla="*/ 597259 h 1943580"/>
              <a:gd name="csX5" fmla="*/ 106 w 3055875"/>
              <a:gd name="csY5" fmla="*/ 98828 h 1943580"/>
              <a:gd name="csX6" fmla="*/ 98934 w 3055875"/>
              <a:gd name="csY6" fmla="*/ 0 h 1943580"/>
              <a:gd name="csX7" fmla="*/ 2935203 w 3055875"/>
              <a:gd name="csY7" fmla="*/ 0 h 1943580"/>
              <a:gd name="csX8" fmla="*/ 3034031 w 3055875"/>
              <a:gd name="csY8" fmla="*/ 98828 h 1943580"/>
              <a:gd name="csX9" fmla="*/ 3054657 w 3055875"/>
              <a:gd name="csY9" fmla="*/ 556006 h 1943580"/>
              <a:gd name="csX10" fmla="*/ 2000178 w 3055875"/>
              <a:gd name="csY10" fmla="*/ 702961 h 1943580"/>
              <a:gd name="csX11" fmla="*/ 1845510 w 3055875"/>
              <a:gd name="csY11" fmla="*/ 960366 h 1943580"/>
              <a:gd name="csX12" fmla="*/ 1833822 w 3055875"/>
              <a:gd name="csY12" fmla="*/ 1464316 h 1943580"/>
              <a:gd name="csX13" fmla="*/ 1494876 w 3055875"/>
              <a:gd name="csY13" fmla="*/ 1943517 h 1943580"/>
              <a:gd name="csX0" fmla="*/ 1494770 w 3055769"/>
              <a:gd name="csY0" fmla="*/ 1943517 h 1943580"/>
              <a:gd name="csX1" fmla="*/ 1137260 w 3055769"/>
              <a:gd name="csY1" fmla="*/ 1455379 h 1943580"/>
              <a:gd name="csX2" fmla="*/ 1096008 w 3055769"/>
              <a:gd name="csY2" fmla="*/ 1029118 h 1943580"/>
              <a:gd name="csX3" fmla="*/ 923851 w 3055769"/>
              <a:gd name="csY3" fmla="*/ 696086 h 1943580"/>
              <a:gd name="csX4" fmla="*/ 6875 w 3055769"/>
              <a:gd name="csY4" fmla="*/ 597259 h 1943580"/>
              <a:gd name="csX5" fmla="*/ 0 w 3055769"/>
              <a:gd name="csY5" fmla="*/ 98828 h 1943580"/>
              <a:gd name="csX6" fmla="*/ 98828 w 3055769"/>
              <a:gd name="csY6" fmla="*/ 0 h 1943580"/>
              <a:gd name="csX7" fmla="*/ 2935097 w 3055769"/>
              <a:gd name="csY7" fmla="*/ 0 h 1943580"/>
              <a:gd name="csX8" fmla="*/ 3033925 w 3055769"/>
              <a:gd name="csY8" fmla="*/ 98828 h 1943580"/>
              <a:gd name="csX9" fmla="*/ 3054551 w 3055769"/>
              <a:gd name="csY9" fmla="*/ 556006 h 1943580"/>
              <a:gd name="csX10" fmla="*/ 2000072 w 3055769"/>
              <a:gd name="csY10" fmla="*/ 702961 h 1943580"/>
              <a:gd name="csX11" fmla="*/ 1845404 w 3055769"/>
              <a:gd name="csY11" fmla="*/ 960366 h 1943580"/>
              <a:gd name="csX12" fmla="*/ 1833716 w 3055769"/>
              <a:gd name="csY12" fmla="*/ 1464316 h 1943580"/>
              <a:gd name="csX13" fmla="*/ 1494770 w 3055769"/>
              <a:gd name="csY13" fmla="*/ 1943517 h 1943580"/>
              <a:gd name="csX0" fmla="*/ 1495239 w 3056238"/>
              <a:gd name="csY0" fmla="*/ 1943517 h 1943580"/>
              <a:gd name="csX1" fmla="*/ 1137729 w 3056238"/>
              <a:gd name="csY1" fmla="*/ 1455379 h 1943580"/>
              <a:gd name="csX2" fmla="*/ 1096477 w 3056238"/>
              <a:gd name="csY2" fmla="*/ 1029118 h 1943580"/>
              <a:gd name="csX3" fmla="*/ 924320 w 3056238"/>
              <a:gd name="csY3" fmla="*/ 696086 h 1943580"/>
              <a:gd name="csX4" fmla="*/ 7344 w 3056238"/>
              <a:gd name="csY4" fmla="*/ 597259 h 1943580"/>
              <a:gd name="csX5" fmla="*/ 469 w 3056238"/>
              <a:gd name="csY5" fmla="*/ 98828 h 1943580"/>
              <a:gd name="csX6" fmla="*/ 99297 w 3056238"/>
              <a:gd name="csY6" fmla="*/ 0 h 1943580"/>
              <a:gd name="csX7" fmla="*/ 2935566 w 3056238"/>
              <a:gd name="csY7" fmla="*/ 0 h 1943580"/>
              <a:gd name="csX8" fmla="*/ 3034394 w 3056238"/>
              <a:gd name="csY8" fmla="*/ 98828 h 1943580"/>
              <a:gd name="csX9" fmla="*/ 3055020 w 3056238"/>
              <a:gd name="csY9" fmla="*/ 556006 h 1943580"/>
              <a:gd name="csX10" fmla="*/ 2000541 w 3056238"/>
              <a:gd name="csY10" fmla="*/ 702961 h 1943580"/>
              <a:gd name="csX11" fmla="*/ 1845873 w 3056238"/>
              <a:gd name="csY11" fmla="*/ 960366 h 1943580"/>
              <a:gd name="csX12" fmla="*/ 1834185 w 3056238"/>
              <a:gd name="csY12" fmla="*/ 1464316 h 1943580"/>
              <a:gd name="csX13" fmla="*/ 1495239 w 3056238"/>
              <a:gd name="csY13" fmla="*/ 1943517 h 1943580"/>
              <a:gd name="csX0" fmla="*/ 1495239 w 3056238"/>
              <a:gd name="csY0" fmla="*/ 1943517 h 1943580"/>
              <a:gd name="csX1" fmla="*/ 1137729 w 3056238"/>
              <a:gd name="csY1" fmla="*/ 1455379 h 1943580"/>
              <a:gd name="csX2" fmla="*/ 1096477 w 3056238"/>
              <a:gd name="csY2" fmla="*/ 1029118 h 1943580"/>
              <a:gd name="csX3" fmla="*/ 924320 w 3056238"/>
              <a:gd name="csY3" fmla="*/ 696086 h 1943580"/>
              <a:gd name="csX4" fmla="*/ 7344 w 3056238"/>
              <a:gd name="csY4" fmla="*/ 597259 h 1943580"/>
              <a:gd name="csX5" fmla="*/ 469 w 3056238"/>
              <a:gd name="csY5" fmla="*/ 98828 h 1943580"/>
              <a:gd name="csX6" fmla="*/ 99297 w 3056238"/>
              <a:gd name="csY6" fmla="*/ 0 h 1943580"/>
              <a:gd name="csX7" fmla="*/ 2935566 w 3056238"/>
              <a:gd name="csY7" fmla="*/ 0 h 1943580"/>
              <a:gd name="csX8" fmla="*/ 3034394 w 3056238"/>
              <a:gd name="csY8" fmla="*/ 98828 h 1943580"/>
              <a:gd name="csX9" fmla="*/ 3055020 w 3056238"/>
              <a:gd name="csY9" fmla="*/ 556006 h 1943580"/>
              <a:gd name="csX10" fmla="*/ 2000541 w 3056238"/>
              <a:gd name="csY10" fmla="*/ 702961 h 1943580"/>
              <a:gd name="csX11" fmla="*/ 1845873 w 3056238"/>
              <a:gd name="csY11" fmla="*/ 960366 h 1943580"/>
              <a:gd name="csX12" fmla="*/ 1834185 w 3056238"/>
              <a:gd name="csY12" fmla="*/ 1464316 h 1943580"/>
              <a:gd name="csX13" fmla="*/ 1495239 w 3056238"/>
              <a:gd name="csY13" fmla="*/ 1943517 h 1943580"/>
              <a:gd name="csX0" fmla="*/ 1495239 w 3056238"/>
              <a:gd name="csY0" fmla="*/ 1943517 h 1943582"/>
              <a:gd name="csX1" fmla="*/ 1137729 w 3056238"/>
              <a:gd name="csY1" fmla="*/ 1455379 h 1943582"/>
              <a:gd name="csX2" fmla="*/ 1096477 w 3056238"/>
              <a:gd name="csY2" fmla="*/ 1029118 h 1943582"/>
              <a:gd name="csX3" fmla="*/ 924320 w 3056238"/>
              <a:gd name="csY3" fmla="*/ 696086 h 1943582"/>
              <a:gd name="csX4" fmla="*/ 7344 w 3056238"/>
              <a:gd name="csY4" fmla="*/ 597259 h 1943582"/>
              <a:gd name="csX5" fmla="*/ 469 w 3056238"/>
              <a:gd name="csY5" fmla="*/ 98828 h 1943582"/>
              <a:gd name="csX6" fmla="*/ 99297 w 3056238"/>
              <a:gd name="csY6" fmla="*/ 0 h 1943582"/>
              <a:gd name="csX7" fmla="*/ 2935566 w 3056238"/>
              <a:gd name="csY7" fmla="*/ 0 h 1943582"/>
              <a:gd name="csX8" fmla="*/ 3034394 w 3056238"/>
              <a:gd name="csY8" fmla="*/ 98828 h 1943582"/>
              <a:gd name="csX9" fmla="*/ 3055020 w 3056238"/>
              <a:gd name="csY9" fmla="*/ 556006 h 1943582"/>
              <a:gd name="csX10" fmla="*/ 2000541 w 3056238"/>
              <a:gd name="csY10" fmla="*/ 702961 h 1943582"/>
              <a:gd name="csX11" fmla="*/ 1845873 w 3056238"/>
              <a:gd name="csY11" fmla="*/ 960366 h 1943582"/>
              <a:gd name="csX12" fmla="*/ 1834185 w 3056238"/>
              <a:gd name="csY12" fmla="*/ 1464316 h 1943582"/>
              <a:gd name="csX13" fmla="*/ 1495239 w 3056238"/>
              <a:gd name="csY13" fmla="*/ 1943517 h 1943582"/>
              <a:gd name="csX0" fmla="*/ 1495239 w 3056238"/>
              <a:gd name="csY0" fmla="*/ 1943517 h 1943582"/>
              <a:gd name="csX1" fmla="*/ 1137729 w 3056238"/>
              <a:gd name="csY1" fmla="*/ 1455379 h 1943582"/>
              <a:gd name="csX2" fmla="*/ 1096477 w 3056238"/>
              <a:gd name="csY2" fmla="*/ 1029118 h 1943582"/>
              <a:gd name="csX3" fmla="*/ 924320 w 3056238"/>
              <a:gd name="csY3" fmla="*/ 696086 h 1943582"/>
              <a:gd name="csX4" fmla="*/ 7344 w 3056238"/>
              <a:gd name="csY4" fmla="*/ 597259 h 1943582"/>
              <a:gd name="csX5" fmla="*/ 469 w 3056238"/>
              <a:gd name="csY5" fmla="*/ 98828 h 1943582"/>
              <a:gd name="csX6" fmla="*/ 99297 w 3056238"/>
              <a:gd name="csY6" fmla="*/ 0 h 1943582"/>
              <a:gd name="csX7" fmla="*/ 2935566 w 3056238"/>
              <a:gd name="csY7" fmla="*/ 0 h 1943582"/>
              <a:gd name="csX8" fmla="*/ 3034394 w 3056238"/>
              <a:gd name="csY8" fmla="*/ 98828 h 1943582"/>
              <a:gd name="csX9" fmla="*/ 3055020 w 3056238"/>
              <a:gd name="csY9" fmla="*/ 556006 h 1943582"/>
              <a:gd name="csX10" fmla="*/ 2000541 w 3056238"/>
              <a:gd name="csY10" fmla="*/ 702961 h 1943582"/>
              <a:gd name="csX11" fmla="*/ 1845873 w 3056238"/>
              <a:gd name="csY11" fmla="*/ 960366 h 1943582"/>
              <a:gd name="csX12" fmla="*/ 1834185 w 3056238"/>
              <a:gd name="csY12" fmla="*/ 1464316 h 1943582"/>
              <a:gd name="csX13" fmla="*/ 1495239 w 3056238"/>
              <a:gd name="csY13" fmla="*/ 1943517 h 1943582"/>
              <a:gd name="csX0" fmla="*/ 1495239 w 3056238"/>
              <a:gd name="csY0" fmla="*/ 1943517 h 1943582"/>
              <a:gd name="csX1" fmla="*/ 1137729 w 3056238"/>
              <a:gd name="csY1" fmla="*/ 1455379 h 1943582"/>
              <a:gd name="csX2" fmla="*/ 1096477 w 3056238"/>
              <a:gd name="csY2" fmla="*/ 1029118 h 1943582"/>
              <a:gd name="csX3" fmla="*/ 924320 w 3056238"/>
              <a:gd name="csY3" fmla="*/ 696086 h 1943582"/>
              <a:gd name="csX4" fmla="*/ 7344 w 3056238"/>
              <a:gd name="csY4" fmla="*/ 597259 h 1943582"/>
              <a:gd name="csX5" fmla="*/ 469 w 3056238"/>
              <a:gd name="csY5" fmla="*/ 98828 h 1943582"/>
              <a:gd name="csX6" fmla="*/ 99297 w 3056238"/>
              <a:gd name="csY6" fmla="*/ 0 h 1943582"/>
              <a:gd name="csX7" fmla="*/ 2935566 w 3056238"/>
              <a:gd name="csY7" fmla="*/ 0 h 1943582"/>
              <a:gd name="csX8" fmla="*/ 3034394 w 3056238"/>
              <a:gd name="csY8" fmla="*/ 98828 h 1943582"/>
              <a:gd name="csX9" fmla="*/ 3055020 w 3056238"/>
              <a:gd name="csY9" fmla="*/ 556006 h 1943582"/>
              <a:gd name="csX10" fmla="*/ 2000541 w 3056238"/>
              <a:gd name="csY10" fmla="*/ 702961 h 1943582"/>
              <a:gd name="csX11" fmla="*/ 1845873 w 3056238"/>
              <a:gd name="csY11" fmla="*/ 960366 h 1943582"/>
              <a:gd name="csX12" fmla="*/ 1834185 w 3056238"/>
              <a:gd name="csY12" fmla="*/ 1464316 h 1943582"/>
              <a:gd name="csX13" fmla="*/ 1495239 w 3056238"/>
              <a:gd name="csY13" fmla="*/ 1943517 h 1943582"/>
              <a:gd name="csX0" fmla="*/ 1495239 w 3056238"/>
              <a:gd name="csY0" fmla="*/ 1943517 h 1943582"/>
              <a:gd name="csX1" fmla="*/ 1137729 w 3056238"/>
              <a:gd name="csY1" fmla="*/ 1455379 h 1943582"/>
              <a:gd name="csX2" fmla="*/ 1096477 w 3056238"/>
              <a:gd name="csY2" fmla="*/ 1029118 h 1943582"/>
              <a:gd name="csX3" fmla="*/ 924320 w 3056238"/>
              <a:gd name="csY3" fmla="*/ 696086 h 1943582"/>
              <a:gd name="csX4" fmla="*/ 7344 w 3056238"/>
              <a:gd name="csY4" fmla="*/ 597259 h 1943582"/>
              <a:gd name="csX5" fmla="*/ 469 w 3056238"/>
              <a:gd name="csY5" fmla="*/ 98828 h 1943582"/>
              <a:gd name="csX6" fmla="*/ 99297 w 3056238"/>
              <a:gd name="csY6" fmla="*/ 0 h 1943582"/>
              <a:gd name="csX7" fmla="*/ 2935566 w 3056238"/>
              <a:gd name="csY7" fmla="*/ 0 h 1943582"/>
              <a:gd name="csX8" fmla="*/ 3034394 w 3056238"/>
              <a:gd name="csY8" fmla="*/ 98828 h 1943582"/>
              <a:gd name="csX9" fmla="*/ 3055020 w 3056238"/>
              <a:gd name="csY9" fmla="*/ 556006 h 1943582"/>
              <a:gd name="csX10" fmla="*/ 2000541 w 3056238"/>
              <a:gd name="csY10" fmla="*/ 702961 h 1943582"/>
              <a:gd name="csX11" fmla="*/ 1845873 w 3056238"/>
              <a:gd name="csY11" fmla="*/ 960366 h 1943582"/>
              <a:gd name="csX12" fmla="*/ 1834185 w 3056238"/>
              <a:gd name="csY12" fmla="*/ 1464316 h 1943582"/>
              <a:gd name="csX13" fmla="*/ 1495239 w 3056238"/>
              <a:gd name="csY13" fmla="*/ 1943517 h 1943582"/>
              <a:gd name="csX0" fmla="*/ 1495239 w 3056238"/>
              <a:gd name="csY0" fmla="*/ 1943517 h 1943582"/>
              <a:gd name="csX1" fmla="*/ 1137729 w 3056238"/>
              <a:gd name="csY1" fmla="*/ 1455379 h 1943582"/>
              <a:gd name="csX2" fmla="*/ 1096477 w 3056238"/>
              <a:gd name="csY2" fmla="*/ 1029118 h 1943582"/>
              <a:gd name="csX3" fmla="*/ 924320 w 3056238"/>
              <a:gd name="csY3" fmla="*/ 696086 h 1943582"/>
              <a:gd name="csX4" fmla="*/ 7344 w 3056238"/>
              <a:gd name="csY4" fmla="*/ 597259 h 1943582"/>
              <a:gd name="csX5" fmla="*/ 469 w 3056238"/>
              <a:gd name="csY5" fmla="*/ 98828 h 1943582"/>
              <a:gd name="csX6" fmla="*/ 99297 w 3056238"/>
              <a:gd name="csY6" fmla="*/ 0 h 1943582"/>
              <a:gd name="csX7" fmla="*/ 2935566 w 3056238"/>
              <a:gd name="csY7" fmla="*/ 0 h 1943582"/>
              <a:gd name="csX8" fmla="*/ 3034394 w 3056238"/>
              <a:gd name="csY8" fmla="*/ 98828 h 1943582"/>
              <a:gd name="csX9" fmla="*/ 3055020 w 3056238"/>
              <a:gd name="csY9" fmla="*/ 556006 h 1943582"/>
              <a:gd name="csX10" fmla="*/ 2000541 w 3056238"/>
              <a:gd name="csY10" fmla="*/ 702961 h 1943582"/>
              <a:gd name="csX11" fmla="*/ 1845873 w 3056238"/>
              <a:gd name="csY11" fmla="*/ 960366 h 1943582"/>
              <a:gd name="csX12" fmla="*/ 1834185 w 3056238"/>
              <a:gd name="csY12" fmla="*/ 1464316 h 1943582"/>
              <a:gd name="csX13" fmla="*/ 1495239 w 3056238"/>
              <a:gd name="csY13" fmla="*/ 1943517 h 1943582"/>
              <a:gd name="csX0" fmla="*/ 1495239 w 3055063"/>
              <a:gd name="csY0" fmla="*/ 1943517 h 1943582"/>
              <a:gd name="csX1" fmla="*/ 1137729 w 3055063"/>
              <a:gd name="csY1" fmla="*/ 1455379 h 1943582"/>
              <a:gd name="csX2" fmla="*/ 1096477 w 3055063"/>
              <a:gd name="csY2" fmla="*/ 1029118 h 1943582"/>
              <a:gd name="csX3" fmla="*/ 924320 w 3055063"/>
              <a:gd name="csY3" fmla="*/ 696086 h 1943582"/>
              <a:gd name="csX4" fmla="*/ 7344 w 3055063"/>
              <a:gd name="csY4" fmla="*/ 597259 h 1943582"/>
              <a:gd name="csX5" fmla="*/ 469 w 3055063"/>
              <a:gd name="csY5" fmla="*/ 98828 h 1943582"/>
              <a:gd name="csX6" fmla="*/ 99297 w 3055063"/>
              <a:gd name="csY6" fmla="*/ 0 h 1943582"/>
              <a:gd name="csX7" fmla="*/ 2935566 w 3055063"/>
              <a:gd name="csY7" fmla="*/ 0 h 1943582"/>
              <a:gd name="csX8" fmla="*/ 3034394 w 3055063"/>
              <a:gd name="csY8" fmla="*/ 98828 h 1943582"/>
              <a:gd name="csX9" fmla="*/ 3055020 w 3055063"/>
              <a:gd name="csY9" fmla="*/ 556006 h 1943582"/>
              <a:gd name="csX10" fmla="*/ 2000541 w 3055063"/>
              <a:gd name="csY10" fmla="*/ 702961 h 1943582"/>
              <a:gd name="csX11" fmla="*/ 1845873 w 3055063"/>
              <a:gd name="csY11" fmla="*/ 960366 h 1943582"/>
              <a:gd name="csX12" fmla="*/ 1834185 w 3055063"/>
              <a:gd name="csY12" fmla="*/ 1464316 h 1943582"/>
              <a:gd name="csX13" fmla="*/ 1495239 w 3055063"/>
              <a:gd name="csY13" fmla="*/ 1943517 h 1943582"/>
              <a:gd name="csX0" fmla="*/ 1495239 w 3055063"/>
              <a:gd name="csY0" fmla="*/ 1943517 h 1943582"/>
              <a:gd name="csX1" fmla="*/ 1137729 w 3055063"/>
              <a:gd name="csY1" fmla="*/ 1455379 h 1943582"/>
              <a:gd name="csX2" fmla="*/ 1096477 w 3055063"/>
              <a:gd name="csY2" fmla="*/ 1029118 h 1943582"/>
              <a:gd name="csX3" fmla="*/ 924320 w 3055063"/>
              <a:gd name="csY3" fmla="*/ 696086 h 1943582"/>
              <a:gd name="csX4" fmla="*/ 7344 w 3055063"/>
              <a:gd name="csY4" fmla="*/ 597259 h 1943582"/>
              <a:gd name="csX5" fmla="*/ 469 w 3055063"/>
              <a:gd name="csY5" fmla="*/ 98828 h 1943582"/>
              <a:gd name="csX6" fmla="*/ 99297 w 3055063"/>
              <a:gd name="csY6" fmla="*/ 0 h 1943582"/>
              <a:gd name="csX7" fmla="*/ 2935566 w 3055063"/>
              <a:gd name="csY7" fmla="*/ 0 h 1943582"/>
              <a:gd name="csX8" fmla="*/ 3034394 w 3055063"/>
              <a:gd name="csY8" fmla="*/ 98828 h 1943582"/>
              <a:gd name="csX9" fmla="*/ 3055020 w 3055063"/>
              <a:gd name="csY9" fmla="*/ 556006 h 1943582"/>
              <a:gd name="csX10" fmla="*/ 2000541 w 3055063"/>
              <a:gd name="csY10" fmla="*/ 702961 h 1943582"/>
              <a:gd name="csX11" fmla="*/ 1845873 w 3055063"/>
              <a:gd name="csY11" fmla="*/ 960366 h 1943582"/>
              <a:gd name="csX12" fmla="*/ 1834185 w 3055063"/>
              <a:gd name="csY12" fmla="*/ 1464316 h 1943582"/>
              <a:gd name="csX13" fmla="*/ 1495239 w 3055063"/>
              <a:gd name="csY13" fmla="*/ 1943517 h 1943582"/>
              <a:gd name="csX0" fmla="*/ 1495239 w 3055063"/>
              <a:gd name="csY0" fmla="*/ 1943517 h 1943582"/>
              <a:gd name="csX1" fmla="*/ 1137729 w 3055063"/>
              <a:gd name="csY1" fmla="*/ 1455379 h 1943582"/>
              <a:gd name="csX2" fmla="*/ 1096477 w 3055063"/>
              <a:gd name="csY2" fmla="*/ 1029118 h 1943582"/>
              <a:gd name="csX3" fmla="*/ 924320 w 3055063"/>
              <a:gd name="csY3" fmla="*/ 696086 h 1943582"/>
              <a:gd name="csX4" fmla="*/ 7344 w 3055063"/>
              <a:gd name="csY4" fmla="*/ 597259 h 1943582"/>
              <a:gd name="csX5" fmla="*/ 469 w 3055063"/>
              <a:gd name="csY5" fmla="*/ 98828 h 1943582"/>
              <a:gd name="csX6" fmla="*/ 99297 w 3055063"/>
              <a:gd name="csY6" fmla="*/ 0 h 1943582"/>
              <a:gd name="csX7" fmla="*/ 2935566 w 3055063"/>
              <a:gd name="csY7" fmla="*/ 0 h 1943582"/>
              <a:gd name="csX8" fmla="*/ 3034394 w 3055063"/>
              <a:gd name="csY8" fmla="*/ 98828 h 1943582"/>
              <a:gd name="csX9" fmla="*/ 3055020 w 3055063"/>
              <a:gd name="csY9" fmla="*/ 556006 h 1943582"/>
              <a:gd name="csX10" fmla="*/ 2000541 w 3055063"/>
              <a:gd name="csY10" fmla="*/ 702961 h 1943582"/>
              <a:gd name="csX11" fmla="*/ 1845873 w 3055063"/>
              <a:gd name="csY11" fmla="*/ 960366 h 1943582"/>
              <a:gd name="csX12" fmla="*/ 1834185 w 3055063"/>
              <a:gd name="csY12" fmla="*/ 1464316 h 1943582"/>
              <a:gd name="csX13" fmla="*/ 1495239 w 3055063"/>
              <a:gd name="csY13" fmla="*/ 1943517 h 1943582"/>
              <a:gd name="csX0" fmla="*/ 1495239 w 3055063"/>
              <a:gd name="csY0" fmla="*/ 1943517 h 1943534"/>
              <a:gd name="csX1" fmla="*/ 1110228 w 3055063"/>
              <a:gd name="csY1" fmla="*/ 1448504 h 1943534"/>
              <a:gd name="csX2" fmla="*/ 1096477 w 3055063"/>
              <a:gd name="csY2" fmla="*/ 1029118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5239 w 3055063"/>
              <a:gd name="csY0" fmla="*/ 1943517 h 1943534"/>
              <a:gd name="csX1" fmla="*/ 1110228 w 3055063"/>
              <a:gd name="csY1" fmla="*/ 1448504 h 1943534"/>
              <a:gd name="csX2" fmla="*/ 1096477 w 3055063"/>
              <a:gd name="csY2" fmla="*/ 1029118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5239 w 3055063"/>
              <a:gd name="csY0" fmla="*/ 1943517 h 1943534"/>
              <a:gd name="csX1" fmla="*/ 1110228 w 3055063"/>
              <a:gd name="csY1" fmla="*/ 1448504 h 1943534"/>
              <a:gd name="csX2" fmla="*/ 1110227 w 3055063"/>
              <a:gd name="csY2" fmla="*/ 974116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5239 w 3055063"/>
              <a:gd name="csY0" fmla="*/ 1943517 h 1943534"/>
              <a:gd name="csX1" fmla="*/ 1110228 w 3055063"/>
              <a:gd name="csY1" fmla="*/ 1448504 h 1943534"/>
              <a:gd name="csX2" fmla="*/ 1110227 w 3055063"/>
              <a:gd name="csY2" fmla="*/ 974116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5239 w 3055063"/>
              <a:gd name="csY0" fmla="*/ 1943517 h 1943534"/>
              <a:gd name="csX1" fmla="*/ 1110228 w 3055063"/>
              <a:gd name="csY1" fmla="*/ 1448504 h 1943534"/>
              <a:gd name="csX2" fmla="*/ 1110227 w 3055063"/>
              <a:gd name="csY2" fmla="*/ 974116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5239 w 3055063"/>
              <a:gd name="csY0" fmla="*/ 1943517 h 1943534"/>
              <a:gd name="csX1" fmla="*/ 1110228 w 3055063"/>
              <a:gd name="csY1" fmla="*/ 1448504 h 1943534"/>
              <a:gd name="csX2" fmla="*/ 1110227 w 3055063"/>
              <a:gd name="csY2" fmla="*/ 974116 h 1943534"/>
              <a:gd name="csX3" fmla="*/ 924320 w 3055063"/>
              <a:gd name="csY3" fmla="*/ 696086 h 1943534"/>
              <a:gd name="csX4" fmla="*/ 7344 w 3055063"/>
              <a:gd name="csY4" fmla="*/ 597259 h 1943534"/>
              <a:gd name="csX5" fmla="*/ 469 w 3055063"/>
              <a:gd name="csY5" fmla="*/ 98828 h 1943534"/>
              <a:gd name="csX6" fmla="*/ 99297 w 3055063"/>
              <a:gd name="csY6" fmla="*/ 0 h 1943534"/>
              <a:gd name="csX7" fmla="*/ 2935566 w 3055063"/>
              <a:gd name="csY7" fmla="*/ 0 h 1943534"/>
              <a:gd name="csX8" fmla="*/ 3034394 w 3055063"/>
              <a:gd name="csY8" fmla="*/ 98828 h 1943534"/>
              <a:gd name="csX9" fmla="*/ 3055020 w 3055063"/>
              <a:gd name="csY9" fmla="*/ 556006 h 1943534"/>
              <a:gd name="csX10" fmla="*/ 2000541 w 3055063"/>
              <a:gd name="csY10" fmla="*/ 702961 h 1943534"/>
              <a:gd name="csX11" fmla="*/ 1845873 w 3055063"/>
              <a:gd name="csY11" fmla="*/ 960366 h 1943534"/>
              <a:gd name="csX12" fmla="*/ 1834185 w 3055063"/>
              <a:gd name="csY12" fmla="*/ 1464316 h 1943534"/>
              <a:gd name="csX13" fmla="*/ 1495239 w 3055063"/>
              <a:gd name="csY13" fmla="*/ 1943517 h 1943534"/>
              <a:gd name="csX0" fmla="*/ 1499227 w 3059051"/>
              <a:gd name="csY0" fmla="*/ 1943517 h 1943534"/>
              <a:gd name="csX1" fmla="*/ 1114216 w 3059051"/>
              <a:gd name="csY1" fmla="*/ 1448504 h 1943534"/>
              <a:gd name="csX2" fmla="*/ 1114215 w 3059051"/>
              <a:gd name="csY2" fmla="*/ 974116 h 1943534"/>
              <a:gd name="csX3" fmla="*/ 928308 w 3059051"/>
              <a:gd name="csY3" fmla="*/ 696086 h 1943534"/>
              <a:gd name="csX4" fmla="*/ 4456 w 3059051"/>
              <a:gd name="csY4" fmla="*/ 556008 h 1943534"/>
              <a:gd name="csX5" fmla="*/ 4457 w 3059051"/>
              <a:gd name="csY5" fmla="*/ 98828 h 1943534"/>
              <a:gd name="csX6" fmla="*/ 103285 w 3059051"/>
              <a:gd name="csY6" fmla="*/ 0 h 1943534"/>
              <a:gd name="csX7" fmla="*/ 2939554 w 3059051"/>
              <a:gd name="csY7" fmla="*/ 0 h 1943534"/>
              <a:gd name="csX8" fmla="*/ 3038382 w 3059051"/>
              <a:gd name="csY8" fmla="*/ 98828 h 1943534"/>
              <a:gd name="csX9" fmla="*/ 3059008 w 3059051"/>
              <a:gd name="csY9" fmla="*/ 556006 h 1943534"/>
              <a:gd name="csX10" fmla="*/ 2004529 w 3059051"/>
              <a:gd name="csY10" fmla="*/ 702961 h 1943534"/>
              <a:gd name="csX11" fmla="*/ 1849861 w 3059051"/>
              <a:gd name="csY11" fmla="*/ 960366 h 1943534"/>
              <a:gd name="csX12" fmla="*/ 1838173 w 3059051"/>
              <a:gd name="csY12" fmla="*/ 1464316 h 1943534"/>
              <a:gd name="csX13" fmla="*/ 1499227 w 3059051"/>
              <a:gd name="csY13" fmla="*/ 1943517 h 1943534"/>
              <a:gd name="csX0" fmla="*/ 1499227 w 3059051"/>
              <a:gd name="csY0" fmla="*/ 1943517 h 1943534"/>
              <a:gd name="csX1" fmla="*/ 1114216 w 3059051"/>
              <a:gd name="csY1" fmla="*/ 1448504 h 1943534"/>
              <a:gd name="csX2" fmla="*/ 1114215 w 3059051"/>
              <a:gd name="csY2" fmla="*/ 974116 h 1943534"/>
              <a:gd name="csX3" fmla="*/ 928308 w 3059051"/>
              <a:gd name="csY3" fmla="*/ 696086 h 1943534"/>
              <a:gd name="csX4" fmla="*/ 4456 w 3059051"/>
              <a:gd name="csY4" fmla="*/ 556008 h 1943534"/>
              <a:gd name="csX5" fmla="*/ 4457 w 3059051"/>
              <a:gd name="csY5" fmla="*/ 98828 h 1943534"/>
              <a:gd name="csX6" fmla="*/ 103285 w 3059051"/>
              <a:gd name="csY6" fmla="*/ 0 h 1943534"/>
              <a:gd name="csX7" fmla="*/ 2939554 w 3059051"/>
              <a:gd name="csY7" fmla="*/ 0 h 1943534"/>
              <a:gd name="csX8" fmla="*/ 3038382 w 3059051"/>
              <a:gd name="csY8" fmla="*/ 98828 h 1943534"/>
              <a:gd name="csX9" fmla="*/ 3059008 w 3059051"/>
              <a:gd name="csY9" fmla="*/ 556006 h 1943534"/>
              <a:gd name="csX10" fmla="*/ 2004529 w 3059051"/>
              <a:gd name="csY10" fmla="*/ 702961 h 1943534"/>
              <a:gd name="csX11" fmla="*/ 1849861 w 3059051"/>
              <a:gd name="csY11" fmla="*/ 960366 h 1943534"/>
              <a:gd name="csX12" fmla="*/ 1838173 w 3059051"/>
              <a:gd name="csY12" fmla="*/ 1464316 h 1943534"/>
              <a:gd name="csX13" fmla="*/ 1499227 w 3059051"/>
              <a:gd name="csY13" fmla="*/ 1943517 h 1943534"/>
              <a:gd name="csX0" fmla="*/ 1494790 w 3054614"/>
              <a:gd name="csY0" fmla="*/ 1943517 h 1943534"/>
              <a:gd name="csX1" fmla="*/ 1109779 w 3054614"/>
              <a:gd name="csY1" fmla="*/ 1448504 h 1943534"/>
              <a:gd name="csX2" fmla="*/ 1109778 w 3054614"/>
              <a:gd name="csY2" fmla="*/ 974116 h 1943534"/>
              <a:gd name="csX3" fmla="*/ 923871 w 3054614"/>
              <a:gd name="csY3" fmla="*/ 696086 h 1943534"/>
              <a:gd name="csX4" fmla="*/ 19 w 3054614"/>
              <a:gd name="csY4" fmla="*/ 556008 h 1943534"/>
              <a:gd name="csX5" fmla="*/ 20 w 3054614"/>
              <a:gd name="csY5" fmla="*/ 98828 h 1943534"/>
              <a:gd name="csX6" fmla="*/ 98848 w 3054614"/>
              <a:gd name="csY6" fmla="*/ 0 h 1943534"/>
              <a:gd name="csX7" fmla="*/ 2935117 w 3054614"/>
              <a:gd name="csY7" fmla="*/ 0 h 1943534"/>
              <a:gd name="csX8" fmla="*/ 3033945 w 3054614"/>
              <a:gd name="csY8" fmla="*/ 98828 h 1943534"/>
              <a:gd name="csX9" fmla="*/ 3054571 w 3054614"/>
              <a:gd name="csY9" fmla="*/ 556006 h 1943534"/>
              <a:gd name="csX10" fmla="*/ 2000092 w 3054614"/>
              <a:gd name="csY10" fmla="*/ 702961 h 1943534"/>
              <a:gd name="csX11" fmla="*/ 1845424 w 3054614"/>
              <a:gd name="csY11" fmla="*/ 960366 h 1943534"/>
              <a:gd name="csX12" fmla="*/ 1833736 w 3054614"/>
              <a:gd name="csY12" fmla="*/ 1464316 h 1943534"/>
              <a:gd name="csX13" fmla="*/ 1494790 w 3054614"/>
              <a:gd name="csY13" fmla="*/ 1943517 h 1943534"/>
              <a:gd name="csX0" fmla="*/ 1494798 w 3054622"/>
              <a:gd name="csY0" fmla="*/ 1943517 h 1943534"/>
              <a:gd name="csX1" fmla="*/ 1109787 w 3054622"/>
              <a:gd name="csY1" fmla="*/ 1448504 h 1943534"/>
              <a:gd name="csX2" fmla="*/ 1109786 w 3054622"/>
              <a:gd name="csY2" fmla="*/ 974116 h 1943534"/>
              <a:gd name="csX3" fmla="*/ 923879 w 3054622"/>
              <a:gd name="csY3" fmla="*/ 696086 h 1943534"/>
              <a:gd name="csX4" fmla="*/ 27 w 3054622"/>
              <a:gd name="csY4" fmla="*/ 556008 h 1943534"/>
              <a:gd name="csX5" fmla="*/ 28 w 3054622"/>
              <a:gd name="csY5" fmla="*/ 98828 h 1943534"/>
              <a:gd name="csX6" fmla="*/ 98856 w 3054622"/>
              <a:gd name="csY6" fmla="*/ 0 h 1943534"/>
              <a:gd name="csX7" fmla="*/ 2935125 w 3054622"/>
              <a:gd name="csY7" fmla="*/ 0 h 1943534"/>
              <a:gd name="csX8" fmla="*/ 3033953 w 3054622"/>
              <a:gd name="csY8" fmla="*/ 98828 h 1943534"/>
              <a:gd name="csX9" fmla="*/ 3054579 w 3054622"/>
              <a:gd name="csY9" fmla="*/ 556006 h 1943534"/>
              <a:gd name="csX10" fmla="*/ 2000100 w 3054622"/>
              <a:gd name="csY10" fmla="*/ 702961 h 1943534"/>
              <a:gd name="csX11" fmla="*/ 1845432 w 3054622"/>
              <a:gd name="csY11" fmla="*/ 960366 h 1943534"/>
              <a:gd name="csX12" fmla="*/ 1833744 w 3054622"/>
              <a:gd name="csY12" fmla="*/ 1464316 h 1943534"/>
              <a:gd name="csX13" fmla="*/ 1494798 w 3054622"/>
              <a:gd name="csY13" fmla="*/ 1943517 h 1943534"/>
              <a:gd name="csX0" fmla="*/ 1494799 w 3054623"/>
              <a:gd name="csY0" fmla="*/ 1943517 h 1943534"/>
              <a:gd name="csX1" fmla="*/ 1109788 w 3054623"/>
              <a:gd name="csY1" fmla="*/ 1448504 h 1943534"/>
              <a:gd name="csX2" fmla="*/ 1109787 w 3054623"/>
              <a:gd name="csY2" fmla="*/ 974116 h 1943534"/>
              <a:gd name="csX3" fmla="*/ 923880 w 3054623"/>
              <a:gd name="csY3" fmla="*/ 696086 h 1943534"/>
              <a:gd name="csX4" fmla="*/ 28 w 3054623"/>
              <a:gd name="csY4" fmla="*/ 556008 h 1943534"/>
              <a:gd name="csX5" fmla="*/ 29 w 3054623"/>
              <a:gd name="csY5" fmla="*/ 98828 h 1943534"/>
              <a:gd name="csX6" fmla="*/ 98857 w 3054623"/>
              <a:gd name="csY6" fmla="*/ 0 h 1943534"/>
              <a:gd name="csX7" fmla="*/ 2935126 w 3054623"/>
              <a:gd name="csY7" fmla="*/ 0 h 1943534"/>
              <a:gd name="csX8" fmla="*/ 3033954 w 3054623"/>
              <a:gd name="csY8" fmla="*/ 98828 h 1943534"/>
              <a:gd name="csX9" fmla="*/ 3054580 w 3054623"/>
              <a:gd name="csY9" fmla="*/ 556006 h 1943534"/>
              <a:gd name="csX10" fmla="*/ 2000101 w 3054623"/>
              <a:gd name="csY10" fmla="*/ 702961 h 1943534"/>
              <a:gd name="csX11" fmla="*/ 1845433 w 3054623"/>
              <a:gd name="csY11" fmla="*/ 960366 h 1943534"/>
              <a:gd name="csX12" fmla="*/ 1833745 w 3054623"/>
              <a:gd name="csY12" fmla="*/ 1464316 h 1943534"/>
              <a:gd name="csX13" fmla="*/ 1494799 w 3054623"/>
              <a:gd name="csY13" fmla="*/ 1943517 h 1943534"/>
              <a:gd name="csX0" fmla="*/ 1496087 w 3055911"/>
              <a:gd name="csY0" fmla="*/ 1943517 h 1943534"/>
              <a:gd name="csX1" fmla="*/ 1111076 w 3055911"/>
              <a:gd name="csY1" fmla="*/ 1448504 h 1943534"/>
              <a:gd name="csX2" fmla="*/ 1111075 w 3055911"/>
              <a:gd name="csY2" fmla="*/ 974116 h 1943534"/>
              <a:gd name="csX3" fmla="*/ 925168 w 3055911"/>
              <a:gd name="csY3" fmla="*/ 696086 h 1943534"/>
              <a:gd name="csX4" fmla="*/ 1316 w 3055911"/>
              <a:gd name="csY4" fmla="*/ 556008 h 1943534"/>
              <a:gd name="csX5" fmla="*/ 1317 w 3055911"/>
              <a:gd name="csY5" fmla="*/ 98828 h 1943534"/>
              <a:gd name="csX6" fmla="*/ 100145 w 3055911"/>
              <a:gd name="csY6" fmla="*/ 0 h 1943534"/>
              <a:gd name="csX7" fmla="*/ 2936414 w 3055911"/>
              <a:gd name="csY7" fmla="*/ 0 h 1943534"/>
              <a:gd name="csX8" fmla="*/ 3035242 w 3055911"/>
              <a:gd name="csY8" fmla="*/ 98828 h 1943534"/>
              <a:gd name="csX9" fmla="*/ 3055868 w 3055911"/>
              <a:gd name="csY9" fmla="*/ 556006 h 1943534"/>
              <a:gd name="csX10" fmla="*/ 2001389 w 3055911"/>
              <a:gd name="csY10" fmla="*/ 702961 h 1943534"/>
              <a:gd name="csX11" fmla="*/ 1846721 w 3055911"/>
              <a:gd name="csY11" fmla="*/ 960366 h 1943534"/>
              <a:gd name="csX12" fmla="*/ 1835033 w 3055911"/>
              <a:gd name="csY12" fmla="*/ 1464316 h 1943534"/>
              <a:gd name="csX13" fmla="*/ 1496087 w 3055911"/>
              <a:gd name="csY13" fmla="*/ 1943517 h 1943534"/>
              <a:gd name="csX0" fmla="*/ 1494800 w 3054624"/>
              <a:gd name="csY0" fmla="*/ 1943517 h 1943534"/>
              <a:gd name="csX1" fmla="*/ 1109789 w 3054624"/>
              <a:gd name="csY1" fmla="*/ 1448504 h 1943534"/>
              <a:gd name="csX2" fmla="*/ 1109788 w 3054624"/>
              <a:gd name="csY2" fmla="*/ 974116 h 1943534"/>
              <a:gd name="csX3" fmla="*/ 923881 w 3054624"/>
              <a:gd name="csY3" fmla="*/ 696086 h 1943534"/>
              <a:gd name="csX4" fmla="*/ 29 w 3054624"/>
              <a:gd name="csY4" fmla="*/ 556008 h 1943534"/>
              <a:gd name="csX5" fmla="*/ 30 w 3054624"/>
              <a:gd name="csY5" fmla="*/ 98828 h 1943534"/>
              <a:gd name="csX6" fmla="*/ 98858 w 3054624"/>
              <a:gd name="csY6" fmla="*/ 0 h 1943534"/>
              <a:gd name="csX7" fmla="*/ 2935127 w 3054624"/>
              <a:gd name="csY7" fmla="*/ 0 h 1943534"/>
              <a:gd name="csX8" fmla="*/ 3033955 w 3054624"/>
              <a:gd name="csY8" fmla="*/ 98828 h 1943534"/>
              <a:gd name="csX9" fmla="*/ 3054581 w 3054624"/>
              <a:gd name="csY9" fmla="*/ 556006 h 1943534"/>
              <a:gd name="csX10" fmla="*/ 2000102 w 3054624"/>
              <a:gd name="csY10" fmla="*/ 702961 h 1943534"/>
              <a:gd name="csX11" fmla="*/ 1845434 w 3054624"/>
              <a:gd name="csY11" fmla="*/ 960366 h 1943534"/>
              <a:gd name="csX12" fmla="*/ 1833746 w 3054624"/>
              <a:gd name="csY12" fmla="*/ 1464316 h 1943534"/>
              <a:gd name="csX13" fmla="*/ 1494800 w 3054624"/>
              <a:gd name="csY13" fmla="*/ 1943517 h 1943534"/>
              <a:gd name="csX0" fmla="*/ 1494800 w 3054624"/>
              <a:gd name="csY0" fmla="*/ 1943517 h 1943534"/>
              <a:gd name="csX1" fmla="*/ 1109789 w 3054624"/>
              <a:gd name="csY1" fmla="*/ 1448504 h 1943534"/>
              <a:gd name="csX2" fmla="*/ 1109788 w 3054624"/>
              <a:gd name="csY2" fmla="*/ 974116 h 1943534"/>
              <a:gd name="csX3" fmla="*/ 923881 w 3054624"/>
              <a:gd name="csY3" fmla="*/ 696086 h 1943534"/>
              <a:gd name="csX4" fmla="*/ 29 w 3054624"/>
              <a:gd name="csY4" fmla="*/ 556008 h 1943534"/>
              <a:gd name="csX5" fmla="*/ 30 w 3054624"/>
              <a:gd name="csY5" fmla="*/ 98828 h 1943534"/>
              <a:gd name="csX6" fmla="*/ 98858 w 3054624"/>
              <a:gd name="csY6" fmla="*/ 0 h 1943534"/>
              <a:gd name="csX7" fmla="*/ 2935127 w 3054624"/>
              <a:gd name="csY7" fmla="*/ 0 h 1943534"/>
              <a:gd name="csX8" fmla="*/ 3033955 w 3054624"/>
              <a:gd name="csY8" fmla="*/ 98828 h 1943534"/>
              <a:gd name="csX9" fmla="*/ 3054581 w 3054624"/>
              <a:gd name="csY9" fmla="*/ 556006 h 1943534"/>
              <a:gd name="csX10" fmla="*/ 2000102 w 3054624"/>
              <a:gd name="csY10" fmla="*/ 702961 h 1943534"/>
              <a:gd name="csX11" fmla="*/ 1845434 w 3054624"/>
              <a:gd name="csY11" fmla="*/ 960366 h 1943534"/>
              <a:gd name="csX12" fmla="*/ 1833746 w 3054624"/>
              <a:gd name="csY12" fmla="*/ 1464316 h 1943534"/>
              <a:gd name="csX13" fmla="*/ 1494800 w 3054624"/>
              <a:gd name="csY13" fmla="*/ 1943517 h 1943534"/>
              <a:gd name="csX0" fmla="*/ 1494800 w 3054624"/>
              <a:gd name="csY0" fmla="*/ 1943517 h 1943534"/>
              <a:gd name="csX1" fmla="*/ 1109789 w 3054624"/>
              <a:gd name="csY1" fmla="*/ 1448504 h 1943534"/>
              <a:gd name="csX2" fmla="*/ 1109788 w 3054624"/>
              <a:gd name="csY2" fmla="*/ 974116 h 1943534"/>
              <a:gd name="csX3" fmla="*/ 923881 w 3054624"/>
              <a:gd name="csY3" fmla="*/ 696086 h 1943534"/>
              <a:gd name="csX4" fmla="*/ 29 w 3054624"/>
              <a:gd name="csY4" fmla="*/ 556008 h 1943534"/>
              <a:gd name="csX5" fmla="*/ 30 w 3054624"/>
              <a:gd name="csY5" fmla="*/ 98828 h 1943534"/>
              <a:gd name="csX6" fmla="*/ 98858 w 3054624"/>
              <a:gd name="csY6" fmla="*/ 0 h 1943534"/>
              <a:gd name="csX7" fmla="*/ 2935127 w 3054624"/>
              <a:gd name="csY7" fmla="*/ 0 h 1943534"/>
              <a:gd name="csX8" fmla="*/ 3033955 w 3054624"/>
              <a:gd name="csY8" fmla="*/ 98828 h 1943534"/>
              <a:gd name="csX9" fmla="*/ 3054581 w 3054624"/>
              <a:gd name="csY9" fmla="*/ 556006 h 1943534"/>
              <a:gd name="csX10" fmla="*/ 2000102 w 3054624"/>
              <a:gd name="csY10" fmla="*/ 702961 h 1943534"/>
              <a:gd name="csX11" fmla="*/ 1845434 w 3054624"/>
              <a:gd name="csY11" fmla="*/ 960366 h 1943534"/>
              <a:gd name="csX12" fmla="*/ 1833746 w 3054624"/>
              <a:gd name="csY12" fmla="*/ 1464316 h 1943534"/>
              <a:gd name="csX13" fmla="*/ 1494800 w 3054624"/>
              <a:gd name="csY13" fmla="*/ 1943517 h 1943534"/>
              <a:gd name="csX0" fmla="*/ 1494800 w 3054624"/>
              <a:gd name="csY0" fmla="*/ 1943517 h 1943582"/>
              <a:gd name="csX1" fmla="*/ 1109789 w 3054624"/>
              <a:gd name="csY1" fmla="*/ 1448504 h 1943582"/>
              <a:gd name="csX2" fmla="*/ 1109788 w 3054624"/>
              <a:gd name="csY2" fmla="*/ 974116 h 1943582"/>
              <a:gd name="csX3" fmla="*/ 923881 w 3054624"/>
              <a:gd name="csY3" fmla="*/ 696086 h 1943582"/>
              <a:gd name="csX4" fmla="*/ 29 w 3054624"/>
              <a:gd name="csY4" fmla="*/ 556008 h 1943582"/>
              <a:gd name="csX5" fmla="*/ 30 w 3054624"/>
              <a:gd name="csY5" fmla="*/ 98828 h 1943582"/>
              <a:gd name="csX6" fmla="*/ 98858 w 3054624"/>
              <a:gd name="csY6" fmla="*/ 0 h 1943582"/>
              <a:gd name="csX7" fmla="*/ 2935127 w 3054624"/>
              <a:gd name="csY7" fmla="*/ 0 h 1943582"/>
              <a:gd name="csX8" fmla="*/ 3033955 w 3054624"/>
              <a:gd name="csY8" fmla="*/ 98828 h 1943582"/>
              <a:gd name="csX9" fmla="*/ 3054581 w 3054624"/>
              <a:gd name="csY9" fmla="*/ 556006 h 1943582"/>
              <a:gd name="csX10" fmla="*/ 2000102 w 3054624"/>
              <a:gd name="csY10" fmla="*/ 702961 h 1943582"/>
              <a:gd name="csX11" fmla="*/ 1845434 w 3054624"/>
              <a:gd name="csY11" fmla="*/ 960366 h 1943582"/>
              <a:gd name="csX12" fmla="*/ 1833746 w 3054624"/>
              <a:gd name="csY12" fmla="*/ 1464316 h 1943582"/>
              <a:gd name="csX13" fmla="*/ 1494800 w 3054624"/>
              <a:gd name="csY13" fmla="*/ 1943517 h 1943582"/>
              <a:gd name="csX0" fmla="*/ 1494800 w 3054624"/>
              <a:gd name="csY0" fmla="*/ 1943517 h 1943582"/>
              <a:gd name="csX1" fmla="*/ 1109789 w 3054624"/>
              <a:gd name="csY1" fmla="*/ 1448504 h 1943582"/>
              <a:gd name="csX2" fmla="*/ 1109788 w 3054624"/>
              <a:gd name="csY2" fmla="*/ 974116 h 1943582"/>
              <a:gd name="csX3" fmla="*/ 923881 w 3054624"/>
              <a:gd name="csY3" fmla="*/ 696086 h 1943582"/>
              <a:gd name="csX4" fmla="*/ 29 w 3054624"/>
              <a:gd name="csY4" fmla="*/ 556008 h 1943582"/>
              <a:gd name="csX5" fmla="*/ 30 w 3054624"/>
              <a:gd name="csY5" fmla="*/ 98828 h 1943582"/>
              <a:gd name="csX6" fmla="*/ 98858 w 3054624"/>
              <a:gd name="csY6" fmla="*/ 0 h 1943582"/>
              <a:gd name="csX7" fmla="*/ 2935127 w 3054624"/>
              <a:gd name="csY7" fmla="*/ 0 h 1943582"/>
              <a:gd name="csX8" fmla="*/ 3033955 w 3054624"/>
              <a:gd name="csY8" fmla="*/ 98828 h 1943582"/>
              <a:gd name="csX9" fmla="*/ 3054581 w 3054624"/>
              <a:gd name="csY9" fmla="*/ 556006 h 1943582"/>
              <a:gd name="csX10" fmla="*/ 2000102 w 3054624"/>
              <a:gd name="csY10" fmla="*/ 702961 h 1943582"/>
              <a:gd name="csX11" fmla="*/ 1845434 w 3054624"/>
              <a:gd name="csY11" fmla="*/ 960366 h 1943582"/>
              <a:gd name="csX12" fmla="*/ 1833746 w 3054624"/>
              <a:gd name="csY12" fmla="*/ 1464316 h 1943582"/>
              <a:gd name="csX13" fmla="*/ 1494800 w 3054624"/>
              <a:gd name="csY13" fmla="*/ 1943517 h 1943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054624" h="1943582">
                <a:moveTo>
                  <a:pt x="1494800" y="1943517"/>
                </a:moveTo>
                <a:cubicBezTo>
                  <a:pt x="1284764" y="1947757"/>
                  <a:pt x="1104878" y="1746089"/>
                  <a:pt x="1109789" y="1448504"/>
                </a:cubicBezTo>
                <a:cubicBezTo>
                  <a:pt x="1113136" y="1245701"/>
                  <a:pt x="1099522" y="1161395"/>
                  <a:pt x="1109788" y="974116"/>
                </a:cubicBezTo>
                <a:cubicBezTo>
                  <a:pt x="1116858" y="845135"/>
                  <a:pt x="1121517" y="693642"/>
                  <a:pt x="923881" y="696086"/>
                </a:cubicBezTo>
                <a:cubicBezTo>
                  <a:pt x="443288" y="702028"/>
                  <a:pt x="-4127" y="772429"/>
                  <a:pt x="29" y="556008"/>
                </a:cubicBezTo>
                <a:cubicBezTo>
                  <a:pt x="3549" y="372692"/>
                  <a:pt x="30" y="230595"/>
                  <a:pt x="30" y="98828"/>
                </a:cubicBezTo>
                <a:cubicBezTo>
                  <a:pt x="30" y="44247"/>
                  <a:pt x="44277" y="0"/>
                  <a:pt x="98858" y="0"/>
                </a:cubicBezTo>
                <a:lnTo>
                  <a:pt x="2935127" y="0"/>
                </a:lnTo>
                <a:cubicBezTo>
                  <a:pt x="2989708" y="0"/>
                  <a:pt x="3033955" y="44247"/>
                  <a:pt x="3033955" y="98828"/>
                </a:cubicBezTo>
                <a:cubicBezTo>
                  <a:pt x="3033955" y="230595"/>
                  <a:pt x="3055728" y="386412"/>
                  <a:pt x="3054581" y="556006"/>
                </a:cubicBezTo>
                <a:cubicBezTo>
                  <a:pt x="3052861" y="810393"/>
                  <a:pt x="2297370" y="676991"/>
                  <a:pt x="2000102" y="702961"/>
                </a:cubicBezTo>
                <a:cubicBezTo>
                  <a:pt x="1843052" y="716681"/>
                  <a:pt x="1852535" y="778471"/>
                  <a:pt x="1845434" y="960366"/>
                </a:cubicBezTo>
                <a:cubicBezTo>
                  <a:pt x="1840367" y="1090154"/>
                  <a:pt x="1833946" y="1234718"/>
                  <a:pt x="1833746" y="1464316"/>
                </a:cubicBezTo>
                <a:cubicBezTo>
                  <a:pt x="1833526" y="1717054"/>
                  <a:pt x="1704836" y="1939277"/>
                  <a:pt x="1494800" y="1943517"/>
                </a:cubicBezTo>
                <a:close/>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434E1B4-008B-31F5-C9DF-2B9EECB1E52F}"/>
              </a:ext>
            </a:extLst>
          </p:cNvPr>
          <p:cNvSpPr txBox="1"/>
          <p:nvPr/>
        </p:nvSpPr>
        <p:spPr>
          <a:xfrm>
            <a:off x="5157463" y="1312863"/>
            <a:ext cx="902811" cy="583237"/>
          </a:xfrm>
          <a:prstGeom prst="rect">
            <a:avLst/>
          </a:prstGeom>
          <a:noFill/>
        </p:spPr>
        <p:txBody>
          <a:bodyPr wrap="none" rtlCol="0">
            <a:spAutoFit/>
          </a:bodyPr>
          <a:lstStyle/>
          <a:p>
            <a:pPr algn="l">
              <a:lnSpc>
                <a:spcPct val="120000"/>
              </a:lnSpc>
              <a:buSzPct val="85000"/>
            </a:pP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未知</a:t>
            </a: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95" name="テキスト ボックス 94">
                <a:extLst>
                  <a:ext uri="{FF2B5EF4-FFF2-40B4-BE49-F238E27FC236}">
                    <a16:creationId xmlns:a16="http://schemas.microsoft.com/office/drawing/2014/main" id="{1ED1EF1B-6C4C-1D5E-4018-07281E5F1FBD}"/>
                  </a:ext>
                </a:extLst>
              </p:cNvPr>
              <p:cNvSpPr txBox="1"/>
              <p:nvPr/>
            </p:nvSpPr>
            <p:spPr>
              <a:xfrm>
                <a:off x="4855633" y="5262080"/>
                <a:ext cx="314189"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𝒙</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5" name="テキスト ボックス 94">
                <a:extLst>
                  <a:ext uri="{FF2B5EF4-FFF2-40B4-BE49-F238E27FC236}">
                    <a16:creationId xmlns:a16="http://schemas.microsoft.com/office/drawing/2014/main" id="{1ED1EF1B-6C4C-1D5E-4018-07281E5F1FBD}"/>
                  </a:ext>
                </a:extLst>
              </p:cNvPr>
              <p:cNvSpPr txBox="1">
                <a:spLocks noRot="1" noChangeAspect="1" noMove="1" noResize="1" noEditPoints="1" noAdjustHandles="1" noChangeArrowheads="1" noChangeShapeType="1" noTextEdit="1"/>
              </p:cNvSpPr>
              <p:nvPr/>
            </p:nvSpPr>
            <p:spPr>
              <a:xfrm>
                <a:off x="4855633" y="5262080"/>
                <a:ext cx="314189" cy="51706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テキスト ボックス 96">
                <a:extLst>
                  <a:ext uri="{FF2B5EF4-FFF2-40B4-BE49-F238E27FC236}">
                    <a16:creationId xmlns:a16="http://schemas.microsoft.com/office/drawing/2014/main" id="{E5EC4873-FF4F-B699-9C7A-0371761AC84B}"/>
                  </a:ext>
                </a:extLst>
              </p:cNvPr>
              <p:cNvSpPr txBox="1"/>
              <p:nvPr/>
            </p:nvSpPr>
            <p:spPr>
              <a:xfrm>
                <a:off x="3361737" y="5262485"/>
                <a:ext cx="1180644"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7" name="テキスト ボックス 96">
                <a:extLst>
                  <a:ext uri="{FF2B5EF4-FFF2-40B4-BE49-F238E27FC236}">
                    <a16:creationId xmlns:a16="http://schemas.microsoft.com/office/drawing/2014/main" id="{E5EC4873-FF4F-B699-9C7A-0371761AC84B}"/>
                  </a:ext>
                </a:extLst>
              </p:cNvPr>
              <p:cNvSpPr txBox="1">
                <a:spLocks noRot="1" noChangeAspect="1" noMove="1" noResize="1" noEditPoints="1" noAdjustHandles="1" noChangeArrowheads="1" noChangeShapeType="1" noTextEdit="1"/>
              </p:cNvSpPr>
              <p:nvPr/>
            </p:nvSpPr>
            <p:spPr>
              <a:xfrm>
                <a:off x="3361737" y="5262485"/>
                <a:ext cx="1180644" cy="5170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E7E44A3E-E7B3-C07C-5127-D34D825BFDA2}"/>
                  </a:ext>
                </a:extLst>
              </p:cNvPr>
              <p:cNvSpPr txBox="1"/>
              <p:nvPr/>
            </p:nvSpPr>
            <p:spPr>
              <a:xfrm>
                <a:off x="5644738" y="5249935"/>
                <a:ext cx="1180643" cy="517065"/>
              </a:xfrm>
              <a:prstGeom prst="rect">
                <a:avLst/>
              </a:prstGeom>
              <a:noFill/>
            </p:spPr>
            <p:txBody>
              <a:bodyPr wrap="none" lIns="0" tIns="0" rIns="0" bIns="0"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𝒙</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𝒙</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03" name="テキスト ボックス 102">
                <a:extLst>
                  <a:ext uri="{FF2B5EF4-FFF2-40B4-BE49-F238E27FC236}">
                    <a16:creationId xmlns:a16="http://schemas.microsoft.com/office/drawing/2014/main" id="{E7E44A3E-E7B3-C07C-5127-D34D825BFDA2}"/>
                  </a:ext>
                </a:extLst>
              </p:cNvPr>
              <p:cNvSpPr txBox="1">
                <a:spLocks noRot="1" noChangeAspect="1" noMove="1" noResize="1" noEditPoints="1" noAdjustHandles="1" noChangeArrowheads="1" noChangeShapeType="1" noTextEdit="1"/>
              </p:cNvSpPr>
              <p:nvPr/>
            </p:nvSpPr>
            <p:spPr>
              <a:xfrm>
                <a:off x="5644738" y="5249935"/>
                <a:ext cx="1180643" cy="517065"/>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134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44178-7179-7749-FF9C-2C569A59E8A6}"/>
              </a:ext>
            </a:extLst>
          </p:cNvPr>
          <p:cNvSpPr>
            <a:spLocks noGrp="1"/>
          </p:cNvSpPr>
          <p:nvPr>
            <p:ph type="title"/>
          </p:nvPr>
        </p:nvSpPr>
        <p:spPr>
          <a:xfrm>
            <a:off x="1429592" y="462061"/>
            <a:ext cx="9330117" cy="873125"/>
          </a:xfrm>
          <a:prstGeom prst="rect">
            <a:avLst/>
          </a:prstGeom>
        </p:spPr>
        <p:txBody>
          <a:bodyPr/>
          <a:lstStyle/>
          <a:p>
            <a:r>
              <a:rPr kumimoji="1" lang="ja-JP" altLang="en-US" dirty="0"/>
              <a:t>まとめ</a:t>
            </a:r>
          </a:p>
        </p:txBody>
      </p:sp>
      <p:sp>
        <p:nvSpPr>
          <p:cNvPr id="4" name="テキスト ボックス 3">
            <a:extLst>
              <a:ext uri="{FF2B5EF4-FFF2-40B4-BE49-F238E27FC236}">
                <a16:creationId xmlns:a16="http://schemas.microsoft.com/office/drawing/2014/main" id="{ED429FA3-1D9F-788E-80D0-147C8BAA6DC1}"/>
              </a:ext>
            </a:extLst>
          </p:cNvPr>
          <p:cNvSpPr txBox="1"/>
          <p:nvPr/>
        </p:nvSpPr>
        <p:spPr>
          <a:xfrm>
            <a:off x="1429592" y="1847028"/>
            <a:ext cx="9346358" cy="3163943"/>
          </a:xfrm>
          <a:prstGeom prst="rect">
            <a:avLst/>
          </a:prstGeom>
          <a:noFill/>
        </p:spPr>
        <p:txBody>
          <a:bodyPr wrap="square" rtlCol="0">
            <a:spAutoFit/>
          </a:bodyPr>
          <a:lstStyle/>
          <a:p>
            <a:pPr marL="457200" indent="-457200" algn="l">
              <a:lnSpc>
                <a:spcPct val="130000"/>
              </a:lnSpc>
              <a:spcAft>
                <a:spcPts val="1200"/>
              </a:spcAft>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物理現象は数式で表すことができる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30000"/>
              </a:lnSpc>
              <a:spcAft>
                <a:spcPts val="1200"/>
              </a:spcAft>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コンピュータで計算することで、物理現象をシミュレートすることができる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30000"/>
              </a:lnSpc>
              <a:spcAft>
                <a:spcPts val="1200"/>
              </a:spcAft>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考え</a:t>
            </a:r>
            <a:r>
              <a:rPr lang="ja-JP" altLang="en-US" sz="2800" b="1" dirty="0">
                <a:latin typeface="UD デジタル 教科書体 NP-R" panose="02020400000000000000" pitchFamily="18" charset="-128"/>
                <a:ea typeface="UD デジタル 教科書体 NP-R" panose="02020400000000000000" pitchFamily="18" charset="-128"/>
              </a:rPr>
              <a:t>方</a:t>
            </a:r>
            <a:r>
              <a:rPr kumimoji="1" lang="ja-JP" altLang="en-US" sz="2800" b="1" dirty="0">
                <a:latin typeface="UD デジタル 教科書体 NP-R" panose="02020400000000000000" pitchFamily="18" charset="-128"/>
                <a:ea typeface="UD デジタル 教科書体 NP-R" panose="02020400000000000000" pitchFamily="18" charset="-128"/>
              </a:rPr>
              <a:t>の根本は「今の状況より、少し未来（例えば</a:t>
            </a:r>
            <a:r>
              <a:rPr kumimoji="1" lang="en-US" altLang="ja-JP" sz="2800" b="1" dirty="0">
                <a:latin typeface="UD デジタル 教科書体 NP-R" panose="02020400000000000000" pitchFamily="18" charset="-128"/>
                <a:ea typeface="UD デジタル 教科書体 NP-R" panose="02020400000000000000" pitchFamily="18" charset="-128"/>
              </a:rPr>
              <a:t>0.01</a:t>
            </a:r>
            <a:r>
              <a:rPr kumimoji="1" lang="ja-JP" altLang="en-US" sz="2800" b="1" dirty="0">
                <a:latin typeface="UD デジタル 教科書体 NP-R" panose="02020400000000000000" pitchFamily="18" charset="-128"/>
                <a:ea typeface="UD デジタル 教科書体 NP-R" panose="02020400000000000000" pitchFamily="18" charset="-128"/>
              </a:rPr>
              <a:t>秒後）の状況は計算できる」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6775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1668-F6E5-50A7-A816-DCFB98E97D2E}"/>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3781DD28-8E90-015F-C68B-A57901CDB52B}"/>
              </a:ext>
            </a:extLst>
          </p:cNvPr>
          <p:cNvSpPr/>
          <p:nvPr/>
        </p:nvSpPr>
        <p:spPr>
          <a:xfrm>
            <a:off x="1416050" y="5577840"/>
            <a:ext cx="4135664" cy="797057"/>
          </a:xfrm>
          <a:prstGeom prst="rect">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A23CB5C-91D1-2436-F097-E0DE3C22E7BA}"/>
              </a:ext>
            </a:extLst>
          </p:cNvPr>
          <p:cNvSpPr>
            <a:spLocks noGrp="1"/>
          </p:cNvSpPr>
          <p:nvPr>
            <p:ph type="title"/>
          </p:nvPr>
        </p:nvSpPr>
        <p:spPr/>
        <p:txBody>
          <a:bodyPr/>
          <a:lstStyle/>
          <a:p>
            <a:r>
              <a:rPr kumimoji="1" lang="ja-JP" altLang="en-US" dirty="0"/>
              <a:t>「計算で解く」とは</a:t>
            </a:r>
          </a:p>
        </p:txBody>
      </p:sp>
      <p:sp>
        <p:nvSpPr>
          <p:cNvPr id="5" name="楕円 4">
            <a:extLst>
              <a:ext uri="{FF2B5EF4-FFF2-40B4-BE49-F238E27FC236}">
                <a16:creationId xmlns:a16="http://schemas.microsoft.com/office/drawing/2014/main" id="{12D0A1F9-F19E-BF90-D45E-1DCFC746E644}"/>
              </a:ext>
            </a:extLst>
          </p:cNvPr>
          <p:cNvSpPr/>
          <p:nvPr/>
        </p:nvSpPr>
        <p:spPr>
          <a:xfrm>
            <a:off x="1226035" y="5375600"/>
            <a:ext cx="380030" cy="380030"/>
          </a:xfrm>
          <a:prstGeom prst="ellipse">
            <a:avLst/>
          </a:prstGeom>
          <a:gradFill flip="none" rotWithShape="1">
            <a:gsLst>
              <a:gs pos="0">
                <a:srgbClr val="FFFF00"/>
              </a:gs>
              <a:gs pos="100000">
                <a:srgbClr val="C08E00"/>
              </a:gs>
              <a:gs pos="100000">
                <a:srgbClr val="FFC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49243BB-3191-CB24-5953-41D0B57A0252}"/>
              </a:ext>
            </a:extLst>
          </p:cNvPr>
          <p:cNvSpPr txBox="1"/>
          <p:nvPr/>
        </p:nvSpPr>
        <p:spPr>
          <a:xfrm>
            <a:off x="6096000" y="2136504"/>
            <a:ext cx="4721059" cy="2651495"/>
          </a:xfrm>
          <a:prstGeom prst="rect">
            <a:avLst/>
          </a:prstGeom>
          <a:noFill/>
        </p:spPr>
        <p:txBody>
          <a:bodyPr wrap="squar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位置 </a:t>
            </a:r>
            <a:r>
              <a:rPr kumimoji="1" lang="en-US" altLang="ja-JP" sz="2800" b="1" dirty="0">
                <a:latin typeface="UD デジタル 教科書体 NP-R" panose="02020400000000000000" pitchFamily="18" charset="-128"/>
                <a:ea typeface="UD デジタル 教科書体 NP-R" panose="02020400000000000000" pitchFamily="18" charset="-128"/>
              </a:rPr>
              <a:t>(0, 0) </a:t>
            </a:r>
            <a:r>
              <a:rPr kumimoji="1" lang="ja-JP" altLang="en-US" sz="2800" b="1" dirty="0">
                <a:latin typeface="UD デジタル 教科書体 NP-R" panose="02020400000000000000" pitchFamily="18" charset="-128"/>
                <a:ea typeface="UD デジタル 教科書体 NP-R" panose="02020400000000000000" pitchFamily="18" charset="-128"/>
              </a:rPr>
              <a:t>から角度 </a:t>
            </a:r>
            <a:r>
              <a:rPr kumimoji="1" lang="en-US" altLang="ja-JP" sz="2800" b="1" dirty="0">
                <a:latin typeface="UD デジタル 教科書体 NP-R" panose="02020400000000000000" pitchFamily="18" charset="-128"/>
                <a:ea typeface="UD デジタル 教科書体 NP-R" panose="02020400000000000000" pitchFamily="18" charset="-128"/>
              </a:rPr>
              <a:t>θ </a:t>
            </a:r>
            <a:r>
              <a:rPr kumimoji="1" lang="ja-JP" altLang="en-US" sz="2800" b="1" dirty="0">
                <a:latin typeface="UD デジタル 教科書体 NP-R" panose="02020400000000000000" pitchFamily="18" charset="-128"/>
                <a:ea typeface="UD デジタル 教科書体 NP-R" panose="02020400000000000000" pitchFamily="18" charset="-128"/>
              </a:rPr>
              <a:t>の方向へ速度 </a:t>
            </a:r>
            <a:r>
              <a:rPr lang="en-US" altLang="ja-JP" sz="2800" b="1" dirty="0">
                <a:latin typeface="UD デジタル 教科書体 NP-R" panose="02020400000000000000" pitchFamily="18" charset="-128"/>
                <a:ea typeface="UD デジタル 教科書体 NP-R" panose="02020400000000000000" pitchFamily="18" charset="-128"/>
              </a:rPr>
              <a:t>a [m/s] </a:t>
            </a:r>
            <a:r>
              <a:rPr lang="ja-JP" altLang="en-US" sz="2800" b="1" dirty="0">
                <a:latin typeface="UD デジタル 教科書体 NP-R" panose="02020400000000000000" pitchFamily="18" charset="-128"/>
                <a:ea typeface="UD デジタル 教科書体 NP-R" panose="02020400000000000000" pitchFamily="18" charset="-128"/>
              </a:rPr>
              <a:t>でボールを投げる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ボールの軌跡は？</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342A19DE-E995-4297-4072-3267502FB852}"/>
              </a:ext>
            </a:extLst>
          </p:cNvPr>
          <p:cNvSpPr txBox="1"/>
          <p:nvPr/>
        </p:nvSpPr>
        <p:spPr>
          <a:xfrm>
            <a:off x="1437703" y="1680086"/>
            <a:ext cx="3271948" cy="58323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解きたい物理現象</a:t>
            </a:r>
          </a:p>
        </p:txBody>
      </p:sp>
      <p:cxnSp>
        <p:nvCxnSpPr>
          <p:cNvPr id="10" name="直線矢印コネクタ 9">
            <a:extLst>
              <a:ext uri="{FF2B5EF4-FFF2-40B4-BE49-F238E27FC236}">
                <a16:creationId xmlns:a16="http://schemas.microsoft.com/office/drawing/2014/main" id="{7E830F6B-6038-4296-C286-B15501F1EC17}"/>
              </a:ext>
            </a:extLst>
          </p:cNvPr>
          <p:cNvCxnSpPr/>
          <p:nvPr/>
        </p:nvCxnSpPr>
        <p:spPr>
          <a:xfrm>
            <a:off x="1429592" y="5577840"/>
            <a:ext cx="412212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91FE2A2-C97E-A661-86A7-D0BC1B7AF655}"/>
              </a:ext>
            </a:extLst>
          </p:cNvPr>
          <p:cNvSpPr txBox="1"/>
          <p:nvPr/>
        </p:nvSpPr>
        <p:spPr>
          <a:xfrm>
            <a:off x="5108668" y="5565615"/>
            <a:ext cx="391454" cy="557653"/>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x</a:t>
            </a:r>
            <a:endParaRPr lang="en-US" altLang="ja-JP" sz="2800" b="1" i="1" dirty="0">
              <a:latin typeface="Century Schoolbook" panose="02040604050505020304" pitchFamily="18" charset="0"/>
              <a:ea typeface="UD デジタル 教科書体 NP-R" panose="02020400000000000000" pitchFamily="18" charset="-128"/>
            </a:endParaRPr>
          </a:p>
        </p:txBody>
      </p:sp>
      <p:cxnSp>
        <p:nvCxnSpPr>
          <p:cNvPr id="12" name="直線矢印コネクタ 11">
            <a:extLst>
              <a:ext uri="{FF2B5EF4-FFF2-40B4-BE49-F238E27FC236}">
                <a16:creationId xmlns:a16="http://schemas.microsoft.com/office/drawing/2014/main" id="{E61C236E-65EE-1971-93F1-AE351718367A}"/>
              </a:ext>
            </a:extLst>
          </p:cNvPr>
          <p:cNvCxnSpPr>
            <a:cxnSpLocks/>
          </p:cNvCxnSpPr>
          <p:nvPr/>
        </p:nvCxnSpPr>
        <p:spPr>
          <a:xfrm flipV="1">
            <a:off x="1416050" y="2788920"/>
            <a:ext cx="0" cy="27889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6FE0DF7-7EE2-D633-CB1D-088929E07B52}"/>
              </a:ext>
            </a:extLst>
          </p:cNvPr>
          <p:cNvSpPr txBox="1"/>
          <p:nvPr/>
        </p:nvSpPr>
        <p:spPr>
          <a:xfrm>
            <a:off x="923059" y="2646066"/>
            <a:ext cx="370614" cy="557653"/>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y</a:t>
            </a:r>
            <a:endParaRPr lang="en-US" altLang="ja-JP" sz="2800" b="1" i="1" dirty="0">
              <a:latin typeface="Century Schoolbook" panose="02040604050505020304" pitchFamily="18" charset="0"/>
              <a:ea typeface="UD デジタル 教科書体 NP-R" panose="02020400000000000000" pitchFamily="18" charset="-128"/>
            </a:endParaRPr>
          </a:p>
        </p:txBody>
      </p:sp>
      <p:cxnSp>
        <p:nvCxnSpPr>
          <p:cNvPr id="20" name="直線矢印コネクタ 19">
            <a:extLst>
              <a:ext uri="{FF2B5EF4-FFF2-40B4-BE49-F238E27FC236}">
                <a16:creationId xmlns:a16="http://schemas.microsoft.com/office/drawing/2014/main" id="{C15173F9-1360-A1FC-FBA2-768F24A9C407}"/>
              </a:ext>
            </a:extLst>
          </p:cNvPr>
          <p:cNvCxnSpPr>
            <a:cxnSpLocks/>
          </p:cNvCxnSpPr>
          <p:nvPr/>
        </p:nvCxnSpPr>
        <p:spPr>
          <a:xfrm flipV="1">
            <a:off x="1416050" y="4565469"/>
            <a:ext cx="1033236" cy="1000146"/>
          </a:xfrm>
          <a:prstGeom prst="straightConnector1">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8AE306C-7188-0F6B-32F6-CF71EDD87DDD}"/>
              </a:ext>
            </a:extLst>
          </p:cNvPr>
          <p:cNvSpPr txBox="1"/>
          <p:nvPr/>
        </p:nvSpPr>
        <p:spPr>
          <a:xfrm>
            <a:off x="2401893" y="4039872"/>
            <a:ext cx="1088760" cy="558486"/>
          </a:xfrm>
          <a:prstGeom prst="rect">
            <a:avLst/>
          </a:prstGeom>
          <a:noFill/>
        </p:spPr>
        <p:txBody>
          <a:bodyPr wrap="none" rtlCol="0">
            <a:spAutoFit/>
          </a:bodyPr>
          <a:lstStyle/>
          <a:p>
            <a:pPr algn="l">
              <a:lnSpc>
                <a:spcPct val="120000"/>
              </a:lnSpc>
              <a:buSzPct val="85000"/>
            </a:pPr>
            <a:r>
              <a:rPr kumimoji="1" lang="en-US" altLang="ja-JP" sz="2800" i="1" dirty="0">
                <a:latin typeface="Century Schoolbook" panose="02040604050505020304" pitchFamily="18" charset="0"/>
                <a:ea typeface="UD デジタル 教科書体 NP-R" panose="02020400000000000000" pitchFamily="18" charset="-128"/>
              </a:rPr>
              <a:t>a</a:t>
            </a:r>
            <a:r>
              <a:rPr kumimoji="1" lang="en-US" altLang="ja-JP" sz="2800" dirty="0">
                <a:latin typeface="Century Schoolbook" panose="02040604050505020304" pitchFamily="18" charset="0"/>
                <a:ea typeface="UD デジタル 教科書体 NP-R" panose="02020400000000000000" pitchFamily="18" charset="-128"/>
              </a:rPr>
              <a:t> m/s</a:t>
            </a:r>
            <a:endParaRPr lang="en-US" altLang="ja-JP" sz="2800" dirty="0">
              <a:latin typeface="Century Schoolbook" panose="02040604050505020304" pitchFamily="18" charset="0"/>
              <a:ea typeface="UD デジタル 教科書体 NP-R" panose="02020400000000000000" pitchFamily="18" charset="-128"/>
            </a:endParaRPr>
          </a:p>
        </p:txBody>
      </p:sp>
      <p:sp>
        <p:nvSpPr>
          <p:cNvPr id="23" name="フリーフォーム: 図形 22">
            <a:extLst>
              <a:ext uri="{FF2B5EF4-FFF2-40B4-BE49-F238E27FC236}">
                <a16:creationId xmlns:a16="http://schemas.microsoft.com/office/drawing/2014/main" id="{49716786-7498-7BAC-65C3-A6CBADB7CA15}"/>
              </a:ext>
            </a:extLst>
          </p:cNvPr>
          <p:cNvSpPr/>
          <p:nvPr/>
        </p:nvSpPr>
        <p:spPr>
          <a:xfrm>
            <a:off x="1894116" y="5146766"/>
            <a:ext cx="218347" cy="424543"/>
          </a:xfrm>
          <a:custGeom>
            <a:avLst/>
            <a:gdLst>
              <a:gd name="csX0" fmla="*/ 0 w 274320"/>
              <a:gd name="csY0" fmla="*/ 0 h 431075"/>
              <a:gd name="csX1" fmla="*/ 274320 w 274320"/>
              <a:gd name="csY1" fmla="*/ 431075 h 431075"/>
              <a:gd name="csX0" fmla="*/ 38041 w 63018"/>
              <a:gd name="csY0" fmla="*/ 0 h 418012"/>
              <a:gd name="csX1" fmla="*/ 24978 w 63018"/>
              <a:gd name="csY1" fmla="*/ 418012 h 418012"/>
              <a:gd name="csX0" fmla="*/ 0 w 215537"/>
              <a:gd name="csY0" fmla="*/ 0 h 424543"/>
              <a:gd name="csX1" fmla="*/ 215537 w 215537"/>
              <a:gd name="csY1" fmla="*/ 424543 h 424543"/>
              <a:gd name="csX0" fmla="*/ 0 w 215537"/>
              <a:gd name="csY0" fmla="*/ 0 h 424543"/>
              <a:gd name="csX1" fmla="*/ 215537 w 215537"/>
              <a:gd name="csY1" fmla="*/ 424543 h 424543"/>
              <a:gd name="csX0" fmla="*/ 0 w 218347"/>
              <a:gd name="csY0" fmla="*/ 0 h 424543"/>
              <a:gd name="csX1" fmla="*/ 215537 w 218347"/>
              <a:gd name="csY1" fmla="*/ 424543 h 424543"/>
            </a:gdLst>
            <a:ahLst/>
            <a:cxnLst>
              <a:cxn ang="0">
                <a:pos x="csX0" y="csY0"/>
              </a:cxn>
              <a:cxn ang="0">
                <a:pos x="csX1" y="csY1"/>
              </a:cxn>
            </a:cxnLst>
            <a:rect l="l" t="t" r="r" b="b"/>
            <a:pathLst>
              <a:path w="218347" h="424543">
                <a:moveTo>
                  <a:pt x="0" y="0"/>
                </a:moveTo>
                <a:cubicBezTo>
                  <a:pt x="202474" y="137160"/>
                  <a:pt x="228599" y="215537"/>
                  <a:pt x="215537" y="42454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DF21371-D8B4-2190-EE3D-6E49358A877D}"/>
              </a:ext>
            </a:extLst>
          </p:cNvPr>
          <p:cNvSpPr txBox="1"/>
          <p:nvPr/>
        </p:nvSpPr>
        <p:spPr>
          <a:xfrm>
            <a:off x="2112463" y="4898767"/>
            <a:ext cx="385042" cy="558294"/>
          </a:xfrm>
          <a:prstGeom prst="rect">
            <a:avLst/>
          </a:prstGeom>
          <a:noFill/>
        </p:spPr>
        <p:txBody>
          <a:bodyPr wrap="none" rtlCol="0">
            <a:spAutoFit/>
          </a:bodyPr>
          <a:lstStyle/>
          <a:p>
            <a:pPr algn="l">
              <a:lnSpc>
                <a:spcPct val="120000"/>
              </a:lnSpc>
              <a:buSzPct val="85000"/>
            </a:pPr>
            <a:r>
              <a:rPr kumimoji="1" lang="en-US" altLang="ja-JP" sz="2800" i="1" dirty="0">
                <a:latin typeface="Symbol" panose="05050102010706020507" pitchFamily="18" charset="2"/>
                <a:ea typeface="UD デジタル 教科書体 NP-R" panose="02020400000000000000" pitchFamily="18" charset="-128"/>
              </a:rPr>
              <a:t>q</a:t>
            </a:r>
            <a:endParaRPr lang="en-US" altLang="ja-JP" sz="2800" dirty="0">
              <a:latin typeface="Symbol" panose="05050102010706020507" pitchFamily="18" charset="2"/>
              <a:ea typeface="UD デジタル 教科書体 NP-R" panose="02020400000000000000" pitchFamily="18" charset="-128"/>
            </a:endParaRPr>
          </a:p>
        </p:txBody>
      </p:sp>
      <p:sp>
        <p:nvSpPr>
          <p:cNvPr id="4" name="テキスト ボックス 3">
            <a:extLst>
              <a:ext uri="{FF2B5EF4-FFF2-40B4-BE49-F238E27FC236}">
                <a16:creationId xmlns:a16="http://schemas.microsoft.com/office/drawing/2014/main" id="{00B5274B-B064-F28D-AC60-6B05A584DC83}"/>
              </a:ext>
            </a:extLst>
          </p:cNvPr>
          <p:cNvSpPr txBox="1"/>
          <p:nvPr/>
        </p:nvSpPr>
        <p:spPr>
          <a:xfrm>
            <a:off x="3032476" y="5755630"/>
            <a:ext cx="902811" cy="583237"/>
          </a:xfrm>
          <a:prstGeom prst="rect">
            <a:avLst/>
          </a:prstGeom>
          <a:noFill/>
        </p:spPr>
        <p:txBody>
          <a:bodyPr wrap="non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地面</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49928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08E01-D01B-6C8D-4D9E-60EB927415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F520C7-F9EB-8A25-CEE6-B008B64EAA5C}"/>
              </a:ext>
            </a:extLst>
          </p:cNvPr>
          <p:cNvSpPr>
            <a:spLocks noGrp="1"/>
          </p:cNvSpPr>
          <p:nvPr>
            <p:ph type="title"/>
          </p:nvPr>
        </p:nvSpPr>
        <p:spPr>
          <a:xfrm>
            <a:off x="1429592" y="462061"/>
            <a:ext cx="9330117" cy="873125"/>
          </a:xfrm>
          <a:prstGeom prst="rect">
            <a:avLst/>
          </a:prstGeom>
        </p:spPr>
        <p:txBody>
          <a:bodyPr/>
          <a:lstStyle/>
          <a:p>
            <a:r>
              <a:rPr kumimoji="1" lang="ja-JP" altLang="en-US" dirty="0"/>
              <a:t>プログラミングと </a:t>
            </a:r>
            <a:r>
              <a:rPr kumimoji="1" lang="en-US" altLang="ja-JP" dirty="0"/>
              <a:t>ChatGPT</a:t>
            </a:r>
            <a:endParaRPr kumimoji="1" lang="ja-JP" altLang="en-US" dirty="0"/>
          </a:p>
        </p:txBody>
      </p:sp>
      <p:sp>
        <p:nvSpPr>
          <p:cNvPr id="4" name="テキスト ボックス 3">
            <a:extLst>
              <a:ext uri="{FF2B5EF4-FFF2-40B4-BE49-F238E27FC236}">
                <a16:creationId xmlns:a16="http://schemas.microsoft.com/office/drawing/2014/main" id="{FCA3A978-2028-FDDE-1746-7F2114B2AC77}"/>
              </a:ext>
            </a:extLst>
          </p:cNvPr>
          <p:cNvSpPr txBox="1"/>
          <p:nvPr/>
        </p:nvSpPr>
        <p:spPr>
          <a:xfrm>
            <a:off x="1416050" y="1449521"/>
            <a:ext cx="9839248" cy="5290679"/>
          </a:xfrm>
          <a:prstGeom prst="rect">
            <a:avLst/>
          </a:prstGeom>
          <a:noFill/>
        </p:spPr>
        <p:txBody>
          <a:bodyPr wrap="square" rtlCol="0">
            <a:spAutoFit/>
          </a:bodyPr>
          <a:lstStyle/>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教材作成は </a:t>
            </a:r>
            <a:r>
              <a:rPr lang="en-US" altLang="ja-JP" sz="2800" b="1" dirty="0">
                <a:latin typeface="UD デジタル 教科書体 NP-R" panose="02020400000000000000" pitchFamily="18" charset="-128"/>
                <a:ea typeface="UD デジタル 教科書体 NP-R" panose="02020400000000000000" pitchFamily="18" charset="-128"/>
              </a:rPr>
              <a:t>ChatGPT </a:t>
            </a:r>
            <a:r>
              <a:rPr lang="ja-JP" altLang="en-US" sz="2800" b="1" dirty="0">
                <a:latin typeface="UD デジタル 教科書体 NP-R" panose="02020400000000000000" pitchFamily="18" charset="-128"/>
                <a:ea typeface="UD デジタル 教科書体 NP-R" panose="02020400000000000000" pitchFamily="18" charset="-128"/>
              </a:rPr>
              <a:t>に全面的に（プログラム作成・デバッグ）頼った</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ボールの運動　　振り子　　ローレンツ力　　万有引力</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a:t>
            </a:r>
            <a:r>
              <a:rPr lang="en-US" altLang="ja-JP" sz="2800" b="1" dirty="0">
                <a:latin typeface="UD デジタル 教科書体 NP-R" panose="02020400000000000000" pitchFamily="18" charset="-128"/>
                <a:ea typeface="UD デジタル 教科書体 NP-R" panose="02020400000000000000" pitchFamily="18" charset="-128"/>
              </a:rPr>
              <a:t>3 </a:t>
            </a:r>
            <a:r>
              <a:rPr lang="ja-JP" altLang="en-US" sz="2800" b="1" dirty="0">
                <a:latin typeface="UD デジタル 教科書体 NP-R" panose="02020400000000000000" pitchFamily="18" charset="-128"/>
                <a:ea typeface="UD デジタル 教科書体 NP-R" panose="02020400000000000000" pitchFamily="18" charset="-128"/>
              </a:rPr>
              <a:t>日程度　</a:t>
            </a:r>
            <a:r>
              <a:rPr lang="en-US" altLang="ja-JP" sz="2800" b="1" dirty="0">
                <a:latin typeface="UD デジタル 教科書体 NP-R" panose="02020400000000000000" pitchFamily="18" charset="-128"/>
                <a:ea typeface="UD デジタル 教科書体 NP-R" panose="02020400000000000000" pitchFamily="18" charset="-128"/>
              </a:rPr>
              <a:t>ChatGPT </a:t>
            </a:r>
            <a:r>
              <a:rPr lang="ja-JP" altLang="en-US" sz="2800" b="1" dirty="0">
                <a:latin typeface="UD デジタル 教科書体 NP-R" panose="02020400000000000000" pitchFamily="18" charset="-128"/>
                <a:ea typeface="UD デジタル 教科書体 NP-R" panose="02020400000000000000" pitchFamily="18" charset="-128"/>
              </a:rPr>
              <a:t>がなかったら </a:t>
            </a:r>
            <a:r>
              <a:rPr lang="en-US" altLang="ja-JP" sz="2800" b="1" dirty="0">
                <a:latin typeface="UD デジタル 教科書体 NP-R" panose="02020400000000000000" pitchFamily="18" charset="-128"/>
                <a:ea typeface="UD デジタル 教科書体 NP-R" panose="02020400000000000000" pitchFamily="18" charset="-128"/>
              </a:rPr>
              <a:t>2 </a:t>
            </a:r>
            <a:r>
              <a:rPr lang="ja-JP" altLang="en-US" sz="2800" b="1" dirty="0">
                <a:latin typeface="UD デジタル 教科書体 NP-R" panose="02020400000000000000" pitchFamily="18" charset="-128"/>
                <a:ea typeface="UD デジタル 教科書体 NP-R" panose="02020400000000000000" pitchFamily="18" charset="-128"/>
              </a:rPr>
              <a:t>週間？</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a:t>
            </a:r>
            <a:r>
              <a:rPr lang="en-US" altLang="ja-JP" sz="2800" b="1" dirty="0">
                <a:latin typeface="UD デジタル 教科書体 NP-R" panose="02020400000000000000" pitchFamily="18" charset="-128"/>
                <a:ea typeface="UD デジタル 教科書体 NP-R" panose="02020400000000000000" pitchFamily="18" charset="-128"/>
              </a:rPr>
              <a:t>1</a:t>
            </a:r>
            <a:r>
              <a:rPr lang="ja-JP" altLang="en-US" sz="2800" b="1" dirty="0">
                <a:latin typeface="UD デジタル 教科書体 NP-R" panose="02020400000000000000" pitchFamily="18" charset="-128"/>
                <a:ea typeface="UD デジタル 教科書体 NP-R" panose="02020400000000000000" pitchFamily="18" charset="-128"/>
              </a:rPr>
              <a:t>次元波動</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a:t>
            </a:r>
            <a:r>
              <a:rPr lang="en-US" altLang="ja-JP" sz="2800" b="1" dirty="0">
                <a:latin typeface="UD デジタル 教科書体 NP-R" panose="02020400000000000000" pitchFamily="18" charset="-128"/>
                <a:ea typeface="UD デジタル 教科書体 NP-R" panose="02020400000000000000" pitchFamily="18" charset="-128"/>
              </a:rPr>
              <a:t>3 </a:t>
            </a:r>
            <a:r>
              <a:rPr lang="ja-JP" altLang="en-US" sz="2800" b="1" dirty="0">
                <a:latin typeface="UD デジタル 教科書体 NP-R" panose="02020400000000000000" pitchFamily="18" charset="-128"/>
                <a:ea typeface="UD デジタル 教科書体 NP-R" panose="02020400000000000000" pitchFamily="18" charset="-128"/>
              </a:rPr>
              <a:t>日程度　</a:t>
            </a:r>
            <a:r>
              <a:rPr lang="en-US" altLang="ja-JP" sz="2800" b="1" dirty="0">
                <a:latin typeface="UD デジタル 教科書体 NP-R" panose="02020400000000000000" pitchFamily="18" charset="-128"/>
                <a:ea typeface="UD デジタル 教科書体 NP-R" panose="02020400000000000000" pitchFamily="18" charset="-128"/>
              </a:rPr>
              <a:t>ChatGPT </a:t>
            </a:r>
            <a:r>
              <a:rPr lang="ja-JP" altLang="en-US" sz="2800" b="1" dirty="0">
                <a:latin typeface="UD デジタル 教科書体 NP-R" panose="02020400000000000000" pitchFamily="18" charset="-128"/>
                <a:ea typeface="UD デジタル 教科書体 NP-R" panose="02020400000000000000" pitchFamily="18" charset="-128"/>
              </a:rPr>
              <a:t>がなかったら</a:t>
            </a:r>
            <a:r>
              <a:rPr lang="en-US" altLang="ja-JP" sz="2800" b="1" dirty="0">
                <a:latin typeface="UD デジタル 教科書体 NP-R" panose="02020400000000000000" pitchFamily="18" charset="-128"/>
                <a:ea typeface="UD デジタル 教科書体 NP-R" panose="02020400000000000000" pitchFamily="18" charset="-128"/>
              </a:rPr>
              <a:t>1</a:t>
            </a:r>
            <a:r>
              <a:rPr lang="ja-JP" altLang="en-US" sz="2800" b="1" dirty="0">
                <a:latin typeface="UD デジタル 教科書体 NP-R" panose="02020400000000000000" pitchFamily="18" charset="-128"/>
                <a:ea typeface="UD デジタル 教科書体 NP-R" panose="02020400000000000000" pitchFamily="18" charset="-128"/>
              </a:rPr>
              <a:t>ヶ月？</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ChatGPT </a:t>
            </a:r>
            <a:r>
              <a:rPr lang="ja-JP" altLang="en-US" sz="2800" b="1" dirty="0">
                <a:latin typeface="UD デジタル 教科書体 NP-R" panose="02020400000000000000" pitchFamily="18" charset="-128"/>
                <a:ea typeface="UD デジタル 教科書体 NP-R" panose="02020400000000000000" pitchFamily="18" charset="-128"/>
              </a:rPr>
              <a:t>を使うことは神様が横にいるのと同じ</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1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ただし、</a:t>
            </a:r>
            <a:r>
              <a:rPr lang="en-US" altLang="ja-JP" sz="2800" b="1" dirty="0">
                <a:latin typeface="UD デジタル 教科書体 NP-R" panose="02020400000000000000" pitchFamily="18" charset="-128"/>
                <a:ea typeface="UD デジタル 教科書体 NP-R" panose="02020400000000000000" pitchFamily="18" charset="-128"/>
              </a:rPr>
              <a:t>ChatGPT </a:t>
            </a:r>
            <a:r>
              <a:rPr lang="ja-JP" altLang="en-US" sz="2800" b="1" dirty="0">
                <a:latin typeface="UD デジタル 教科書体 NP-R" panose="02020400000000000000" pitchFamily="18" charset="-128"/>
                <a:ea typeface="UD デジタル 教科書体 NP-R" panose="02020400000000000000" pitchFamily="18" charset="-128"/>
              </a:rPr>
              <a:t>が出してきた内容を理解できないと使えない</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2314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00B13-FA4B-436C-8C77-7D1B3063CEB5}"/>
              </a:ext>
            </a:extLst>
          </p:cNvPr>
          <p:cNvSpPr>
            <a:spLocks noGrp="1"/>
          </p:cNvSpPr>
          <p:nvPr>
            <p:ph type="title"/>
          </p:nvPr>
        </p:nvSpPr>
        <p:spPr>
          <a:xfrm>
            <a:off x="1429592" y="462061"/>
            <a:ext cx="9330117" cy="873125"/>
          </a:xfrm>
          <a:prstGeom prst="rect">
            <a:avLst/>
          </a:prstGeom>
        </p:spPr>
        <p:txBody>
          <a:bodyPr/>
          <a:lstStyle/>
          <a:p>
            <a:r>
              <a:rPr kumimoji="1" lang="ja-JP" altLang="en-US" dirty="0"/>
              <a:t>私にとって科学とは</a:t>
            </a:r>
          </a:p>
        </p:txBody>
      </p:sp>
      <p:sp>
        <p:nvSpPr>
          <p:cNvPr id="3" name="テキスト ボックス 2">
            <a:extLst>
              <a:ext uri="{FF2B5EF4-FFF2-40B4-BE49-F238E27FC236}">
                <a16:creationId xmlns:a16="http://schemas.microsoft.com/office/drawing/2014/main" id="{30CCC4E8-0E1D-5035-0CEA-B55006253836}"/>
              </a:ext>
            </a:extLst>
          </p:cNvPr>
          <p:cNvSpPr txBox="1"/>
          <p:nvPr/>
        </p:nvSpPr>
        <p:spPr>
          <a:xfrm>
            <a:off x="1416050" y="1808521"/>
            <a:ext cx="9936235" cy="3685624"/>
          </a:xfrm>
          <a:prstGeom prst="rect">
            <a:avLst/>
          </a:prstGeom>
          <a:noFill/>
        </p:spPr>
        <p:txBody>
          <a:bodyPr wrap="squar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生活を便利にする学問</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物理学 → 電気の利用</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化学 　→ プラスチックやビニールなどの利用</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世の中の道理を教えてくれる学問</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エネルギー保存の法則</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わずかな電気代で暖房する器具は可能か？</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40823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413FC4-4DAE-0D35-EA49-58A9C7F1408F}"/>
              </a:ext>
            </a:extLst>
          </p:cNvPr>
          <p:cNvSpPr txBox="1"/>
          <p:nvPr/>
        </p:nvSpPr>
        <p:spPr>
          <a:xfrm>
            <a:off x="1416050" y="293526"/>
            <a:ext cx="9765977" cy="6270947"/>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天文学はどうか？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人間の好奇心を満たす</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　　宇宙のことを解明しても直接の生活の役には立たない</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物理学、化学も最初は好奇心から始まった</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天文学</a:t>
            </a:r>
            <a:r>
              <a:rPr lang="ja-JP" altLang="en-US" sz="2800" b="1" dirty="0">
                <a:latin typeface="UD デジタル 教科書体 NP-R" panose="02020400000000000000" pitchFamily="18" charset="-128"/>
                <a:ea typeface="UD デジタル 教科書体 NP-R" panose="02020400000000000000" pitchFamily="18" charset="-128"/>
              </a:rPr>
              <a:t>も</a:t>
            </a:r>
            <a:r>
              <a:rPr kumimoji="1" lang="ja-JP" altLang="en-US" sz="2800" b="1" dirty="0">
                <a:latin typeface="UD デジタル 教科書体 NP-R" panose="02020400000000000000" pitchFamily="18" charset="-128"/>
                <a:ea typeface="UD デジタル 教科書体 NP-R" panose="02020400000000000000" pitchFamily="18" charset="-128"/>
              </a:rPr>
              <a:t>、暦、時刻、</a:t>
            </a:r>
            <a:r>
              <a:rPr kumimoji="1" lang="en-US" altLang="ja-JP" sz="2800" b="1" dirty="0">
                <a:latin typeface="UD デジタル 教科書体 NP-R" panose="02020400000000000000" pitchFamily="18" charset="-128"/>
                <a:ea typeface="UD デジタル 教科書体 NP-R" panose="02020400000000000000" pitchFamily="18" charset="-128"/>
              </a:rPr>
              <a:t>GPS</a:t>
            </a:r>
            <a:r>
              <a:rPr kumimoji="1" lang="ja-JP" altLang="en-US" sz="2800" b="1" dirty="0">
                <a:latin typeface="UD デジタル 教科書体 NP-R" panose="02020400000000000000" pitchFamily="18" charset="-128"/>
                <a:ea typeface="UD デジタル 教科書体 NP-R" panose="02020400000000000000" pitchFamily="18" charset="-128"/>
              </a:rPr>
              <a:t>、宇宙開発など最初は役に立たないと思われていたことが、後から役に立つこともある。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人間にとって何よりも大切なのは</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好奇心</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教育でそれを育てることはできるか？</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「なぜだろう」「試してみたい」「もっと知りたい」</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60639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4837-C937-36DC-2C0E-E810EC9182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62549B-B92A-94D9-E57E-7390A3B25467}"/>
              </a:ext>
            </a:extLst>
          </p:cNvPr>
          <p:cNvSpPr>
            <a:spLocks noGrp="1"/>
          </p:cNvSpPr>
          <p:nvPr>
            <p:ph type="title"/>
          </p:nvPr>
        </p:nvSpPr>
        <p:spPr/>
        <p:txBody>
          <a:bodyPr/>
          <a:lstStyle/>
          <a:p>
            <a:r>
              <a:rPr kumimoji="1" lang="ja-JP" altLang="en-US" dirty="0"/>
              <a:t>この現象を表す数式</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84D3ECC-FFE8-7B1A-511E-691AFEB28F87}"/>
                  </a:ext>
                </a:extLst>
              </p:cNvPr>
              <p:cNvSpPr txBox="1"/>
              <p:nvPr/>
            </p:nvSpPr>
            <p:spPr>
              <a:xfrm>
                <a:off x="4890076" y="2995741"/>
                <a:ext cx="1392625"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𝒅𝒙</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484D3ECC-FFE8-7B1A-511E-691AFEB28F87}"/>
                  </a:ext>
                </a:extLst>
              </p:cNvPr>
              <p:cNvSpPr txBox="1">
                <a:spLocks noRot="1" noChangeAspect="1" noMove="1" noResize="1" noEditPoints="1" noAdjustHandles="1" noChangeArrowheads="1" noChangeShapeType="1" noTextEdit="1"/>
              </p:cNvSpPr>
              <p:nvPr/>
            </p:nvSpPr>
            <p:spPr>
              <a:xfrm>
                <a:off x="4890076" y="2995741"/>
                <a:ext cx="1392625" cy="98212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3CE3530-F8D2-347A-7B1F-1F748B9AB7BE}"/>
                  </a:ext>
                </a:extLst>
              </p:cNvPr>
              <p:cNvSpPr txBox="1"/>
              <p:nvPr/>
            </p:nvSpPr>
            <p:spPr>
              <a:xfrm>
                <a:off x="4834658" y="1509933"/>
                <a:ext cx="4242636" cy="1507913"/>
              </a:xfrm>
              <a:prstGeom prst="rect">
                <a:avLst/>
              </a:prstGeom>
              <a:noFill/>
            </p:spPr>
            <p:txBody>
              <a:bodyPr wrap="none" rtlCol="0">
                <a:spAutoFit/>
              </a:bodyPr>
              <a:lstStyle/>
              <a:p>
                <a:pPr>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変数</a:t>
                </a:r>
                <a:r>
                  <a:rPr kumimoji="1" lang="en-US" altLang="ja-JP" sz="2800" b="1" dirty="0">
                    <a:latin typeface="UD デジタル 教科書体 NP-R" panose="02020400000000000000" pitchFamily="18" charset="-128"/>
                    <a:ea typeface="UD デジタル 教科書体 NP-R" panose="02020400000000000000" pitchFamily="18" charset="-128"/>
                  </a:rPr>
                  <a:t>4</a:t>
                </a:r>
                <a:r>
                  <a:rPr kumimoji="1" lang="ja-JP" altLang="en-US" sz="2800" b="1" dirty="0">
                    <a:latin typeface="UD デジタル 教科書体 NP-R" panose="02020400000000000000" pitchFamily="18" charset="-128"/>
                    <a:ea typeface="UD デジタル 教科書体 NP-R" panose="02020400000000000000" pitchFamily="18" charset="-128"/>
                  </a:rPr>
                  <a:t>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buSzPct val="85000"/>
                </a:pPr>
                <a:r>
                  <a:rPr lang="ja-JP" altLang="en-US" sz="2800" b="1" dirty="0">
                    <a:latin typeface="UD デジタル 教科書体 NP-R" panose="02020400000000000000" pitchFamily="18" charset="-128"/>
                    <a:ea typeface="UD デジタル 教科書体 NP-R" panose="02020400000000000000" pitchFamily="18" charset="-128"/>
                  </a:rPr>
                  <a:t>位置 </a:t>
                </a:r>
                <a14:m>
                  <m:oMath xmlns:m="http://schemas.openxmlformats.org/officeDocument/2006/math">
                    <m:r>
                      <a:rPr kumimoji="1" lang="en-US" altLang="ja-JP" sz="2800" b="1" i="0"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𝒙</m:t>
                    </m:r>
                    <m:r>
                      <a:rPr kumimoji="1" lang="en-US" altLang="ja-JP" sz="2800" b="1" i="1" smtClean="0">
                        <a:latin typeface="Cambria Math" panose="02040503050406030204" pitchFamily="18" charset="0"/>
                        <a:ea typeface="UD デジタル 教科書体 NP-R" panose="02020400000000000000" pitchFamily="18" charset="-128"/>
                      </a:rPr>
                      <m:t>, </m:t>
                    </m:r>
                    <m:r>
                      <a:rPr kumimoji="1" lang="en-US" altLang="ja-JP" sz="2800" b="1" i="1" smtClean="0">
                        <a:latin typeface="Cambria Math" panose="02040503050406030204" pitchFamily="18" charset="0"/>
                        <a:ea typeface="UD デジタル 教科書体 NP-R" panose="02020400000000000000" pitchFamily="18" charset="-128"/>
                      </a:rPr>
                      <m:t>𝒚</m:t>
                    </m:r>
                    <m:r>
                      <a:rPr kumimoji="1" lang="en-US" altLang="ja-JP" sz="2800" b="1" i="1" smtClean="0">
                        <a:latin typeface="Cambria Math" panose="02040503050406030204" pitchFamily="18" charset="0"/>
                        <a:ea typeface="UD デジタル 教科書体 NP-R" panose="02020400000000000000" pitchFamily="18" charset="-128"/>
                      </a:rPr>
                      <m:t>) </m:t>
                    </m:r>
                    <m:r>
                      <a:rPr lang="ja-JP" altLang="en-US" sz="2800" b="1" i="1">
                        <a:latin typeface="Cambria Math" panose="02040503050406030204" pitchFamily="18" charset="0"/>
                        <a:ea typeface="UD デジタル 教科書体 NP-R" panose="02020400000000000000" pitchFamily="18" charset="-128"/>
                      </a:rPr>
                      <m:t>　</m:t>
                    </m:r>
                  </m:oMath>
                </a14:m>
                <a:r>
                  <a:rPr lang="ja-JP" altLang="en-US" sz="2800" b="1" dirty="0">
                    <a:latin typeface="UD デジタル 教科書体 NP-R" panose="02020400000000000000" pitchFamily="18" charset="-128"/>
                    <a:ea typeface="UD デジタル 教科書体 NP-R" panose="02020400000000000000" pitchFamily="18" charset="-128"/>
                  </a:rPr>
                  <a:t>速度</a:t>
                </a:r>
                <a14:m>
                  <m:oMath xmlns:m="http://schemas.openxmlformats.org/officeDocument/2006/math">
                    <m:d>
                      <m:dPr>
                        <m:ctrlPr>
                          <a:rPr lang="en-US" altLang="ja-JP" sz="2800" b="1" i="1" dirty="0" smtClean="0">
                            <a:latin typeface="Cambria Math" panose="02040503050406030204" pitchFamily="18" charset="0"/>
                            <a:ea typeface="UD デジタル 教科書体 NP-R" panose="02020400000000000000" pitchFamily="18" charset="-128"/>
                          </a:rPr>
                        </m:ctrlPr>
                      </m:dPr>
                      <m:e>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𝒙</m:t>
                            </m:r>
                          </m:sub>
                        </m:sSub>
                        <m:r>
                          <a:rPr lang="en-US" altLang="ja-JP" sz="2800" b="1" i="1">
                            <a:latin typeface="Cambria Math" panose="02040503050406030204" pitchFamily="18" charset="0"/>
                            <a:ea typeface="UD デジタル 教科書体 NP-R" panose="02020400000000000000" pitchFamily="18" charset="-128"/>
                          </a:rPr>
                          <m:t>,</m:t>
                        </m:r>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𝒚</m:t>
                            </m:r>
                          </m:sub>
                        </m:sSub>
                      </m:e>
                    </m:d>
                  </m:oMath>
                </a14:m>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全て</a:t>
                </a:r>
                <a:r>
                  <a:rPr lang="ja-JP" altLang="en-US" sz="2800" b="1" dirty="0">
                    <a:latin typeface="UD デジタル 教科書体 NP-R" panose="02020400000000000000" pitchFamily="18" charset="-128"/>
                    <a:ea typeface="UD デジタル 教科書体 NP-R" panose="02020400000000000000" pitchFamily="18" charset="-128"/>
                  </a:rPr>
                  <a:t>時刻 </a:t>
                </a:r>
                <a14:m>
                  <m:oMath xmlns:m="http://schemas.openxmlformats.org/officeDocument/2006/math">
                    <m:r>
                      <a:rPr lang="en-US" altLang="ja-JP" sz="2800" b="1" i="1" dirty="0">
                        <a:latin typeface="Cambria Math" panose="02040503050406030204" pitchFamily="18" charset="0"/>
                        <a:ea typeface="UD デジタル 教科書体 NP-R" panose="02020400000000000000" pitchFamily="18" charset="-128"/>
                      </a:rPr>
                      <m:t>𝒕</m:t>
                    </m:r>
                  </m:oMath>
                </a14:m>
                <a:r>
                  <a:rPr kumimoji="1" lang="ja-JP" altLang="en-US" sz="2800" b="1" dirty="0">
                    <a:latin typeface="UD デジタル 教科書体 NP-R" panose="02020400000000000000" pitchFamily="18" charset="-128"/>
                    <a:ea typeface="UD デジタル 教科書体 NP-R" panose="02020400000000000000" pitchFamily="18" charset="-128"/>
                  </a:rPr>
                  <a:t> の関数</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1" name="テキスト ボックス 10">
                <a:extLst>
                  <a:ext uri="{FF2B5EF4-FFF2-40B4-BE49-F238E27FC236}">
                    <a16:creationId xmlns:a16="http://schemas.microsoft.com/office/drawing/2014/main" id="{63CE3530-F8D2-347A-7B1F-1F748B9AB7BE}"/>
                  </a:ext>
                </a:extLst>
              </p:cNvPr>
              <p:cNvSpPr txBox="1">
                <a:spLocks noRot="1" noChangeAspect="1" noMove="1" noResize="1" noEditPoints="1" noAdjustHandles="1" noChangeArrowheads="1" noChangeShapeType="1" noTextEdit="1"/>
              </p:cNvSpPr>
              <p:nvPr/>
            </p:nvSpPr>
            <p:spPr>
              <a:xfrm>
                <a:off x="4834658" y="1509933"/>
                <a:ext cx="4242636" cy="1507913"/>
              </a:xfrm>
              <a:prstGeom prst="rect">
                <a:avLst/>
              </a:prstGeom>
              <a:blipFill>
                <a:blip r:embed="rId3"/>
                <a:stretch>
                  <a:fillRect l="-2874" t="-4453" b="-7287"/>
                </a:stretch>
              </a:blipFill>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0865179D-2126-9B63-978C-B3CB540470CB}"/>
              </a:ext>
            </a:extLst>
          </p:cNvPr>
          <p:cNvSpPr/>
          <p:nvPr/>
        </p:nvSpPr>
        <p:spPr>
          <a:xfrm>
            <a:off x="1226035" y="5375600"/>
            <a:ext cx="380030" cy="380030"/>
          </a:xfrm>
          <a:prstGeom prst="ellipse">
            <a:avLst/>
          </a:prstGeom>
          <a:gradFill flip="none" rotWithShape="1">
            <a:gsLst>
              <a:gs pos="0">
                <a:srgbClr val="FFFF00"/>
              </a:gs>
              <a:gs pos="100000">
                <a:srgbClr val="C08E00"/>
              </a:gs>
              <a:gs pos="100000">
                <a:srgbClr val="FFC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4776A9B2-0733-BB35-9D3B-15E8A78BF84F}"/>
              </a:ext>
            </a:extLst>
          </p:cNvPr>
          <p:cNvCxnSpPr>
            <a:cxnSpLocks/>
          </p:cNvCxnSpPr>
          <p:nvPr/>
        </p:nvCxnSpPr>
        <p:spPr>
          <a:xfrm>
            <a:off x="1429592" y="5577840"/>
            <a:ext cx="281709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3DFAADE-AA91-61CE-CFDB-3DF8546065A9}"/>
              </a:ext>
            </a:extLst>
          </p:cNvPr>
          <p:cNvSpPr txBox="1"/>
          <p:nvPr/>
        </p:nvSpPr>
        <p:spPr>
          <a:xfrm>
            <a:off x="3855231" y="5587889"/>
            <a:ext cx="391454" cy="557653"/>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x</a:t>
            </a:r>
            <a:endParaRPr lang="en-US" altLang="ja-JP" sz="2800" b="1" i="1" dirty="0">
              <a:latin typeface="Century Schoolbook" panose="02040604050505020304" pitchFamily="18" charset="0"/>
              <a:ea typeface="UD デジタル 教科書体 NP-R" panose="02020400000000000000" pitchFamily="18" charset="-128"/>
            </a:endParaRPr>
          </a:p>
        </p:txBody>
      </p:sp>
      <p:cxnSp>
        <p:nvCxnSpPr>
          <p:cNvPr id="17" name="直線矢印コネクタ 16">
            <a:extLst>
              <a:ext uri="{FF2B5EF4-FFF2-40B4-BE49-F238E27FC236}">
                <a16:creationId xmlns:a16="http://schemas.microsoft.com/office/drawing/2014/main" id="{5E89FE47-7799-12B9-0380-D63247CC768A}"/>
              </a:ext>
            </a:extLst>
          </p:cNvPr>
          <p:cNvCxnSpPr>
            <a:cxnSpLocks/>
          </p:cNvCxnSpPr>
          <p:nvPr/>
        </p:nvCxnSpPr>
        <p:spPr>
          <a:xfrm flipV="1">
            <a:off x="1416050" y="2788920"/>
            <a:ext cx="0" cy="27889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F726DC5-6572-53C1-E18C-5B8EAF5ABB6A}"/>
              </a:ext>
            </a:extLst>
          </p:cNvPr>
          <p:cNvSpPr txBox="1"/>
          <p:nvPr/>
        </p:nvSpPr>
        <p:spPr>
          <a:xfrm>
            <a:off x="923059" y="2646066"/>
            <a:ext cx="370614" cy="557653"/>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y</a:t>
            </a:r>
            <a:endParaRPr lang="en-US" altLang="ja-JP" sz="2800" b="1" i="1" dirty="0">
              <a:latin typeface="Century Schoolbook" panose="02040604050505020304" pitchFamily="18" charset="0"/>
              <a:ea typeface="UD デジタル 教科書体 NP-R" panose="02020400000000000000" pitchFamily="18" charset="-128"/>
            </a:endParaRPr>
          </a:p>
        </p:txBody>
      </p:sp>
      <p:cxnSp>
        <p:nvCxnSpPr>
          <p:cNvPr id="19" name="直線矢印コネクタ 18">
            <a:extLst>
              <a:ext uri="{FF2B5EF4-FFF2-40B4-BE49-F238E27FC236}">
                <a16:creationId xmlns:a16="http://schemas.microsoft.com/office/drawing/2014/main" id="{A4EE108B-54FF-9F88-C910-53C086A0088D}"/>
              </a:ext>
            </a:extLst>
          </p:cNvPr>
          <p:cNvCxnSpPr>
            <a:cxnSpLocks/>
          </p:cNvCxnSpPr>
          <p:nvPr/>
        </p:nvCxnSpPr>
        <p:spPr>
          <a:xfrm flipV="1">
            <a:off x="1416050" y="4565469"/>
            <a:ext cx="1033236" cy="1000146"/>
          </a:xfrm>
          <a:prstGeom prst="straightConnector1">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E04A234-0BD1-978D-9F42-695649FF638C}"/>
              </a:ext>
            </a:extLst>
          </p:cNvPr>
          <p:cNvSpPr txBox="1"/>
          <p:nvPr/>
        </p:nvSpPr>
        <p:spPr>
          <a:xfrm>
            <a:off x="2401893" y="4039872"/>
            <a:ext cx="1088760" cy="558486"/>
          </a:xfrm>
          <a:prstGeom prst="rect">
            <a:avLst/>
          </a:prstGeom>
          <a:noFill/>
        </p:spPr>
        <p:txBody>
          <a:bodyPr wrap="none" rtlCol="0">
            <a:spAutoFit/>
          </a:bodyPr>
          <a:lstStyle/>
          <a:p>
            <a:pPr algn="l">
              <a:lnSpc>
                <a:spcPct val="120000"/>
              </a:lnSpc>
              <a:buSzPct val="85000"/>
            </a:pPr>
            <a:r>
              <a:rPr kumimoji="1" lang="en-US" altLang="ja-JP" sz="2800" i="1" dirty="0">
                <a:latin typeface="Century Schoolbook" panose="02040604050505020304" pitchFamily="18" charset="0"/>
                <a:ea typeface="UD デジタル 教科書体 NP-R" panose="02020400000000000000" pitchFamily="18" charset="-128"/>
              </a:rPr>
              <a:t>a</a:t>
            </a:r>
            <a:r>
              <a:rPr kumimoji="1" lang="en-US" altLang="ja-JP" sz="2800" dirty="0">
                <a:latin typeface="Century Schoolbook" panose="02040604050505020304" pitchFamily="18" charset="0"/>
                <a:ea typeface="UD デジタル 教科書体 NP-R" panose="02020400000000000000" pitchFamily="18" charset="-128"/>
              </a:rPr>
              <a:t> m/s</a:t>
            </a:r>
            <a:endParaRPr lang="en-US" altLang="ja-JP" sz="2800" dirty="0">
              <a:latin typeface="Century Schoolbook" panose="02040604050505020304" pitchFamily="18" charset="0"/>
              <a:ea typeface="UD デジタル 教科書体 NP-R" panose="02020400000000000000" pitchFamily="18" charset="-128"/>
            </a:endParaRPr>
          </a:p>
        </p:txBody>
      </p:sp>
      <p:sp>
        <p:nvSpPr>
          <p:cNvPr id="21" name="フリーフォーム: 図形 20">
            <a:extLst>
              <a:ext uri="{FF2B5EF4-FFF2-40B4-BE49-F238E27FC236}">
                <a16:creationId xmlns:a16="http://schemas.microsoft.com/office/drawing/2014/main" id="{DAC10318-2227-7F32-9A61-52BACF46795D}"/>
              </a:ext>
            </a:extLst>
          </p:cNvPr>
          <p:cNvSpPr/>
          <p:nvPr/>
        </p:nvSpPr>
        <p:spPr>
          <a:xfrm>
            <a:off x="1894116" y="5146766"/>
            <a:ext cx="218347" cy="424543"/>
          </a:xfrm>
          <a:custGeom>
            <a:avLst/>
            <a:gdLst>
              <a:gd name="csX0" fmla="*/ 0 w 274320"/>
              <a:gd name="csY0" fmla="*/ 0 h 431075"/>
              <a:gd name="csX1" fmla="*/ 274320 w 274320"/>
              <a:gd name="csY1" fmla="*/ 431075 h 431075"/>
              <a:gd name="csX0" fmla="*/ 38041 w 63018"/>
              <a:gd name="csY0" fmla="*/ 0 h 418012"/>
              <a:gd name="csX1" fmla="*/ 24978 w 63018"/>
              <a:gd name="csY1" fmla="*/ 418012 h 418012"/>
              <a:gd name="csX0" fmla="*/ 0 w 215537"/>
              <a:gd name="csY0" fmla="*/ 0 h 424543"/>
              <a:gd name="csX1" fmla="*/ 215537 w 215537"/>
              <a:gd name="csY1" fmla="*/ 424543 h 424543"/>
              <a:gd name="csX0" fmla="*/ 0 w 215537"/>
              <a:gd name="csY0" fmla="*/ 0 h 424543"/>
              <a:gd name="csX1" fmla="*/ 215537 w 215537"/>
              <a:gd name="csY1" fmla="*/ 424543 h 424543"/>
              <a:gd name="csX0" fmla="*/ 0 w 218347"/>
              <a:gd name="csY0" fmla="*/ 0 h 424543"/>
              <a:gd name="csX1" fmla="*/ 215537 w 218347"/>
              <a:gd name="csY1" fmla="*/ 424543 h 424543"/>
            </a:gdLst>
            <a:ahLst/>
            <a:cxnLst>
              <a:cxn ang="0">
                <a:pos x="csX0" y="csY0"/>
              </a:cxn>
              <a:cxn ang="0">
                <a:pos x="csX1" y="csY1"/>
              </a:cxn>
            </a:cxnLst>
            <a:rect l="l" t="t" r="r" b="b"/>
            <a:pathLst>
              <a:path w="218347" h="424543">
                <a:moveTo>
                  <a:pt x="0" y="0"/>
                </a:moveTo>
                <a:cubicBezTo>
                  <a:pt x="202474" y="137160"/>
                  <a:pt x="228599" y="215537"/>
                  <a:pt x="215537" y="42454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4055B1C-8FDA-8E5F-A915-D01B5530C30A}"/>
              </a:ext>
            </a:extLst>
          </p:cNvPr>
          <p:cNvSpPr txBox="1"/>
          <p:nvPr/>
        </p:nvSpPr>
        <p:spPr>
          <a:xfrm>
            <a:off x="2112463" y="4898767"/>
            <a:ext cx="385042" cy="558294"/>
          </a:xfrm>
          <a:prstGeom prst="rect">
            <a:avLst/>
          </a:prstGeom>
          <a:noFill/>
        </p:spPr>
        <p:txBody>
          <a:bodyPr wrap="none" rtlCol="0">
            <a:spAutoFit/>
          </a:bodyPr>
          <a:lstStyle/>
          <a:p>
            <a:pPr algn="l">
              <a:lnSpc>
                <a:spcPct val="120000"/>
              </a:lnSpc>
              <a:buSzPct val="85000"/>
            </a:pPr>
            <a:r>
              <a:rPr kumimoji="1" lang="en-US" altLang="ja-JP" sz="2800" i="1" dirty="0">
                <a:latin typeface="Symbol" panose="05050102010706020507" pitchFamily="18" charset="2"/>
                <a:ea typeface="UD デジタル 教科書体 NP-R" panose="02020400000000000000" pitchFamily="18" charset="-128"/>
              </a:rPr>
              <a:t>q</a:t>
            </a:r>
            <a:endParaRPr lang="en-US" altLang="ja-JP" sz="2800" dirty="0">
              <a:latin typeface="Symbol" panose="05050102010706020507" pitchFamily="18" charset="2"/>
              <a:ea typeface="UD デジタル 教科書体 NP-R" panose="02020400000000000000" pitchFamily="18" charset="-128"/>
            </a:endParaRPr>
          </a:p>
        </p:txBody>
      </p:sp>
      <p:sp>
        <p:nvSpPr>
          <p:cNvPr id="23" name="テキスト ボックス 22">
            <a:extLst>
              <a:ext uri="{FF2B5EF4-FFF2-40B4-BE49-F238E27FC236}">
                <a16:creationId xmlns:a16="http://schemas.microsoft.com/office/drawing/2014/main" id="{22ACAE54-09F6-948E-B177-269C2C7D24E4}"/>
              </a:ext>
            </a:extLst>
          </p:cNvPr>
          <p:cNvSpPr txBox="1"/>
          <p:nvPr/>
        </p:nvSpPr>
        <p:spPr>
          <a:xfrm>
            <a:off x="4773464" y="5605485"/>
            <a:ext cx="5570756" cy="1100301"/>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微分方程式と呼ぶ</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物理</a:t>
            </a:r>
            <a:r>
              <a:rPr kumimoji="1" lang="ja-JP" altLang="en-US" sz="2800" b="1" dirty="0">
                <a:latin typeface="UD デジタル 教科書体 NP-R" panose="02020400000000000000" pitchFamily="18" charset="-128"/>
                <a:ea typeface="UD デジタル 教科書体 NP-R" panose="02020400000000000000" pitchFamily="18" charset="-128"/>
              </a:rPr>
              <a:t>現象は微分方程式で表される</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E97F949-F23A-700E-DF1D-FF24CDB04BAE}"/>
                  </a:ext>
                </a:extLst>
              </p:cNvPr>
              <p:cNvSpPr txBox="1"/>
              <p:nvPr/>
            </p:nvSpPr>
            <p:spPr>
              <a:xfrm>
                <a:off x="6919716" y="2986522"/>
                <a:ext cx="1400640"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𝒅𝒚</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CE97F949-F23A-700E-DF1D-FF24CDB04BAE}"/>
                  </a:ext>
                </a:extLst>
              </p:cNvPr>
              <p:cNvSpPr txBox="1">
                <a:spLocks noRot="1" noChangeAspect="1" noMove="1" noResize="1" noEditPoints="1" noAdjustHandles="1" noChangeArrowheads="1" noChangeShapeType="1" noTextEdit="1"/>
              </p:cNvSpPr>
              <p:nvPr/>
            </p:nvSpPr>
            <p:spPr>
              <a:xfrm>
                <a:off x="6919716" y="2986522"/>
                <a:ext cx="1400640" cy="9821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A239AD7-65E0-7CD8-C435-2698432212AB}"/>
                  </a:ext>
                </a:extLst>
              </p:cNvPr>
              <p:cNvSpPr txBox="1"/>
              <p:nvPr/>
            </p:nvSpPr>
            <p:spPr>
              <a:xfrm>
                <a:off x="4834658" y="4190826"/>
                <a:ext cx="1384610"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=0</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4" name="テキスト ボックス 3">
                <a:extLst>
                  <a:ext uri="{FF2B5EF4-FFF2-40B4-BE49-F238E27FC236}">
                    <a16:creationId xmlns:a16="http://schemas.microsoft.com/office/drawing/2014/main" id="{1A239AD7-65E0-7CD8-C435-2698432212AB}"/>
                  </a:ext>
                </a:extLst>
              </p:cNvPr>
              <p:cNvSpPr txBox="1">
                <a:spLocks noRot="1" noChangeAspect="1" noMove="1" noResize="1" noEditPoints="1" noAdjustHandles="1" noChangeArrowheads="1" noChangeShapeType="1" noTextEdit="1"/>
              </p:cNvSpPr>
              <p:nvPr/>
            </p:nvSpPr>
            <p:spPr>
              <a:xfrm>
                <a:off x="4834658" y="4190826"/>
                <a:ext cx="1384610" cy="982128"/>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9B458DC-062F-BB88-FB74-BB5E3E4E2032}"/>
                  </a:ext>
                </a:extLst>
              </p:cNvPr>
              <p:cNvSpPr txBox="1"/>
              <p:nvPr/>
            </p:nvSpPr>
            <p:spPr>
              <a:xfrm>
                <a:off x="6919716" y="4170051"/>
                <a:ext cx="1703608" cy="1002903"/>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𝒈</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5" name="テキスト ボックス 4">
                <a:extLst>
                  <a:ext uri="{FF2B5EF4-FFF2-40B4-BE49-F238E27FC236}">
                    <a16:creationId xmlns:a16="http://schemas.microsoft.com/office/drawing/2014/main" id="{A9B458DC-062F-BB88-FB74-BB5E3E4E2032}"/>
                  </a:ext>
                </a:extLst>
              </p:cNvPr>
              <p:cNvSpPr txBox="1">
                <a:spLocks noRot="1" noChangeAspect="1" noMove="1" noResize="1" noEditPoints="1" noAdjustHandles="1" noChangeArrowheads="1" noChangeShapeType="1" noTextEdit="1"/>
              </p:cNvSpPr>
              <p:nvPr/>
            </p:nvSpPr>
            <p:spPr>
              <a:xfrm>
                <a:off x="6919716" y="4170051"/>
                <a:ext cx="1703608" cy="1002903"/>
              </a:xfrm>
              <a:prstGeom prst="rect">
                <a:avLst/>
              </a:prstGeom>
              <a:blipFill>
                <a:blip r:embed="rId6"/>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2B729757-7154-F854-F262-5375619B89F3}"/>
              </a:ext>
            </a:extLst>
          </p:cNvPr>
          <p:cNvSpPr txBox="1"/>
          <p:nvPr/>
        </p:nvSpPr>
        <p:spPr>
          <a:xfrm>
            <a:off x="9208264" y="3118926"/>
            <a:ext cx="1980029" cy="954107"/>
          </a:xfrm>
          <a:prstGeom prst="rect">
            <a:avLst/>
          </a:prstGeom>
          <a:noFill/>
        </p:spPr>
        <p:txBody>
          <a:bodyPr wrap="none" rtlCol="0">
            <a:spAutoFit/>
          </a:bodyPr>
          <a:lstStyle/>
          <a:p>
            <a:pPr algn="l">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位置</a:t>
            </a:r>
            <a:r>
              <a:rPr lang="ja-JP" altLang="en-US" sz="2800" b="1" dirty="0">
                <a:latin typeface="UD デジタル 教科書体 NP-R" panose="02020400000000000000" pitchFamily="18" charset="-128"/>
                <a:ea typeface="UD デジタル 教科書体 NP-R" panose="02020400000000000000" pitchFamily="18" charset="-128"/>
              </a:rPr>
              <a:t>の</a:t>
            </a:r>
            <a:r>
              <a:rPr kumimoji="1" lang="ja-JP" altLang="en-US" sz="2800" b="1" dirty="0">
                <a:latin typeface="UD デジタル 教科書体 NP-R" panose="02020400000000000000" pitchFamily="18" charset="-128"/>
                <a:ea typeface="UD デジタル 教科書体 NP-R" panose="02020400000000000000" pitchFamily="18" charset="-128"/>
              </a:rPr>
              <a:t>微分</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buSzPct val="85000"/>
            </a:pPr>
            <a:r>
              <a:rPr lang="ja-JP" altLang="en-US" sz="2800" b="1" dirty="0">
                <a:latin typeface="UD デジタル 教科書体 NP-R" panose="02020400000000000000" pitchFamily="18" charset="-128"/>
                <a:ea typeface="UD デジタル 教科書体 NP-R" panose="02020400000000000000" pitchFamily="18" charset="-128"/>
              </a:rPr>
              <a:t>は速度</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436AB7E6-AC82-A5E7-D43F-605A2B0A21E8}"/>
              </a:ext>
            </a:extLst>
          </p:cNvPr>
          <p:cNvSpPr txBox="1"/>
          <p:nvPr/>
        </p:nvSpPr>
        <p:spPr>
          <a:xfrm>
            <a:off x="9208264" y="4294822"/>
            <a:ext cx="1980029" cy="954107"/>
          </a:xfrm>
          <a:prstGeom prst="rect">
            <a:avLst/>
          </a:prstGeom>
          <a:noFill/>
        </p:spPr>
        <p:txBody>
          <a:bodyPr wrap="none" rtlCol="0">
            <a:spAutoFit/>
          </a:bodyPr>
          <a:lstStyle/>
          <a:p>
            <a:pPr algn="l">
              <a:buSzPct val="85000"/>
            </a:pPr>
            <a:r>
              <a:rPr lang="ja-JP" altLang="en-US" sz="2800" b="1" dirty="0">
                <a:latin typeface="UD デジタル 教科書体 NP-R" panose="02020400000000000000" pitchFamily="18" charset="-128"/>
                <a:ea typeface="UD デジタル 教科書体 NP-R" panose="02020400000000000000" pitchFamily="18" charset="-128"/>
              </a:rPr>
              <a:t>速度の</a:t>
            </a:r>
            <a:r>
              <a:rPr kumimoji="1" lang="ja-JP" altLang="en-US" sz="2800" b="1" dirty="0">
                <a:latin typeface="UD デジタル 教科書体 NP-R" panose="02020400000000000000" pitchFamily="18" charset="-128"/>
                <a:ea typeface="UD デジタル 教科書体 NP-R" panose="02020400000000000000" pitchFamily="18" charset="-128"/>
              </a:rPr>
              <a:t>微分</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buSzPct val="85000"/>
            </a:pPr>
            <a:r>
              <a:rPr lang="ja-JP" altLang="en-US" sz="2800" b="1" dirty="0">
                <a:latin typeface="UD デジタル 教科書体 NP-R" panose="02020400000000000000" pitchFamily="18" charset="-128"/>
                <a:ea typeface="UD デジタル 教科書体 NP-R" panose="02020400000000000000" pitchFamily="18" charset="-128"/>
              </a:rPr>
              <a:t>は加速度</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cxnSp>
        <p:nvCxnSpPr>
          <p:cNvPr id="14" name="直線矢印コネクタ 13">
            <a:extLst>
              <a:ext uri="{FF2B5EF4-FFF2-40B4-BE49-F238E27FC236}">
                <a16:creationId xmlns:a16="http://schemas.microsoft.com/office/drawing/2014/main" id="{86343CC4-F39B-C2B5-A16D-84EDFD5B4A8D}"/>
              </a:ext>
            </a:extLst>
          </p:cNvPr>
          <p:cNvCxnSpPr>
            <a:cxnSpLocks/>
          </p:cNvCxnSpPr>
          <p:nvPr/>
        </p:nvCxnSpPr>
        <p:spPr>
          <a:xfrm flipH="1" flipV="1">
            <a:off x="8546821" y="3606154"/>
            <a:ext cx="509043"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9030C60-178A-0295-37D9-E59395345321}"/>
              </a:ext>
            </a:extLst>
          </p:cNvPr>
          <p:cNvCxnSpPr>
            <a:cxnSpLocks/>
          </p:cNvCxnSpPr>
          <p:nvPr/>
        </p:nvCxnSpPr>
        <p:spPr>
          <a:xfrm flipH="1" flipV="1">
            <a:off x="8699221" y="4783525"/>
            <a:ext cx="509043"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30B3AF9-1EDD-0128-591A-931E275A88C0}"/>
              </a:ext>
            </a:extLst>
          </p:cNvPr>
          <p:cNvCxnSpPr>
            <a:cxnSpLocks/>
          </p:cNvCxnSpPr>
          <p:nvPr/>
        </p:nvCxnSpPr>
        <p:spPr>
          <a:xfrm flipH="1" flipV="1">
            <a:off x="8405446" y="5068590"/>
            <a:ext cx="199194" cy="44234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0B90B42-C6ED-C9B3-AF4C-B4068827B65C}"/>
              </a:ext>
            </a:extLst>
          </p:cNvPr>
          <p:cNvSpPr txBox="1"/>
          <p:nvPr/>
        </p:nvSpPr>
        <p:spPr>
          <a:xfrm>
            <a:off x="8546821" y="5359037"/>
            <a:ext cx="3600666" cy="523220"/>
          </a:xfrm>
          <a:prstGeom prst="rect">
            <a:avLst/>
          </a:prstGeom>
          <a:noFill/>
        </p:spPr>
        <p:txBody>
          <a:bodyPr wrap="none" rtlCol="0">
            <a:spAutoFit/>
          </a:bodyPr>
          <a:lstStyle/>
          <a:p>
            <a:pPr algn="l">
              <a:buSzPct val="85000"/>
            </a:pPr>
            <a:r>
              <a:rPr lang="ja-JP" altLang="en-US" sz="2800" b="1" dirty="0">
                <a:latin typeface="UD デジタル 教科書体 NP-R" panose="02020400000000000000" pitchFamily="18" charset="-128"/>
                <a:ea typeface="UD デジタル 教科書体 NP-R" panose="02020400000000000000" pitchFamily="18" charset="-128"/>
              </a:rPr>
              <a:t>重力加速度 </a:t>
            </a:r>
            <a:r>
              <a:rPr lang="en-US" altLang="ja-JP" sz="2800" b="1" dirty="0">
                <a:latin typeface="UD デジタル 教科書体 NP-R" panose="02020400000000000000" pitchFamily="18" charset="-128"/>
                <a:ea typeface="UD デジタル 教科書体 NP-R" panose="02020400000000000000" pitchFamily="18" charset="-128"/>
              </a:rPr>
              <a:t>9.8 m/s</a:t>
            </a:r>
            <a:r>
              <a:rPr lang="en-US" altLang="ja-JP" sz="2800" b="1" baseline="30000" dirty="0">
                <a:latin typeface="UD デジタル 教科書体 NP-R" panose="02020400000000000000" pitchFamily="18" charset="-128"/>
                <a:ea typeface="UD デジタル 教科書体 NP-R" panose="02020400000000000000" pitchFamily="18" charset="-128"/>
              </a:rPr>
              <a:t>2</a:t>
            </a:r>
            <a:endParaRPr kumimoji="1" lang="en-US" altLang="ja-JP" sz="2800" b="1" baseline="30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6064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06954-DD72-969C-23A4-7F2A2016E22B}"/>
            </a:ext>
          </a:extLst>
        </p:cNvPr>
        <p:cNvGrpSpPr/>
        <p:nvPr/>
      </p:nvGrpSpPr>
      <p:grpSpPr>
        <a:xfrm>
          <a:off x="0" y="0"/>
          <a:ext cx="0" cy="0"/>
          <a:chOff x="0" y="0"/>
          <a:chExt cx="0" cy="0"/>
        </a:xfrm>
      </p:grpSpPr>
      <p:cxnSp>
        <p:nvCxnSpPr>
          <p:cNvPr id="56" name="直線コネクタ 55">
            <a:extLst>
              <a:ext uri="{FF2B5EF4-FFF2-40B4-BE49-F238E27FC236}">
                <a16:creationId xmlns:a16="http://schemas.microsoft.com/office/drawing/2014/main" id="{5C469FD1-49AB-55BE-B622-277CEDFAD406}"/>
              </a:ext>
            </a:extLst>
          </p:cNvPr>
          <p:cNvCxnSpPr>
            <a:cxnSpLocks/>
          </p:cNvCxnSpPr>
          <p:nvPr/>
        </p:nvCxnSpPr>
        <p:spPr>
          <a:xfrm flipV="1">
            <a:off x="8269927" y="2742619"/>
            <a:ext cx="1258109" cy="785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6075FD5-1FA7-2780-6380-7E9BCC6A5496}"/>
              </a:ext>
            </a:extLst>
          </p:cNvPr>
          <p:cNvCxnSpPr>
            <a:cxnSpLocks/>
          </p:cNvCxnSpPr>
          <p:nvPr/>
        </p:nvCxnSpPr>
        <p:spPr>
          <a:xfrm>
            <a:off x="7144114" y="2722426"/>
            <a:ext cx="2396635" cy="0"/>
          </a:xfrm>
          <a:prstGeom prst="line">
            <a:avLst/>
          </a:prstGeom>
          <a:ln w="12700">
            <a:solidFill>
              <a:schemeClr val="tx1"/>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206E05D7-9954-CE72-9D6A-DD074103A5D7}"/>
              </a:ext>
            </a:extLst>
          </p:cNvPr>
          <p:cNvSpPr>
            <a:spLocks noGrp="1"/>
          </p:cNvSpPr>
          <p:nvPr>
            <p:ph type="title"/>
          </p:nvPr>
        </p:nvSpPr>
        <p:spPr/>
        <p:txBody>
          <a:bodyPr/>
          <a:lstStyle/>
          <a:p>
            <a:r>
              <a:rPr kumimoji="1" lang="ja-JP" altLang="en-US" dirty="0"/>
              <a:t>解き方</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519C594-12CD-8224-2AF0-6033A0DAFE53}"/>
                  </a:ext>
                </a:extLst>
              </p:cNvPr>
              <p:cNvSpPr txBox="1"/>
              <p:nvPr/>
            </p:nvSpPr>
            <p:spPr>
              <a:xfrm>
                <a:off x="2646005" y="2018394"/>
                <a:ext cx="1386213"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𝒅𝒙</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C519C594-12CD-8224-2AF0-6033A0DAFE53}"/>
                  </a:ext>
                </a:extLst>
              </p:cNvPr>
              <p:cNvSpPr txBox="1">
                <a:spLocks noRot="1" noChangeAspect="1" noMove="1" noResize="1" noEditPoints="1" noAdjustHandles="1" noChangeArrowheads="1" noChangeShapeType="1" noTextEdit="1"/>
              </p:cNvSpPr>
              <p:nvPr/>
            </p:nvSpPr>
            <p:spPr>
              <a:xfrm>
                <a:off x="2646005" y="2018394"/>
                <a:ext cx="1386213" cy="98212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1FC2776-017B-7FA0-39E7-306C8C8ADE3E}"/>
                  </a:ext>
                </a:extLst>
              </p:cNvPr>
              <p:cNvSpPr txBox="1"/>
              <p:nvPr/>
            </p:nvSpPr>
            <p:spPr>
              <a:xfrm>
                <a:off x="589789" y="5559916"/>
                <a:ext cx="5887849" cy="609398"/>
              </a:xfrm>
              <a:prstGeom prst="rect">
                <a:avLst/>
              </a:prstGeom>
              <a:noFill/>
            </p:spPr>
            <p:txBody>
              <a:bodyPr wrap="squar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a:latin typeface="Cambria Math" panose="02040503050406030204" pitchFamily="18" charset="0"/>
                          <a:ea typeface="UD デジタル 教科書体 NP-R" panose="02020400000000000000" pitchFamily="18" charset="-128"/>
                        </a:rPr>
                        <m:t>𝒙</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r>
                            <a:rPr lang="en-US" altLang="ja-JP" sz="2800" b="1">
                              <a:latin typeface="Cambria Math" panose="02040503050406030204" pitchFamily="18" charset="0"/>
                              <a:ea typeface="UD デジタル 教科書体 NP-R" panose="02020400000000000000" pitchFamily="18" charset="-128"/>
                            </a:rPr>
                            <m:t>𝚫</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a:latin typeface="Cambria Math" panose="02040503050406030204" pitchFamily="18" charset="0"/>
                              <a:ea typeface="UD デジタル 教科書体 NP-R" panose="02020400000000000000" pitchFamily="18" charset="-128"/>
                            </a:rPr>
                          </m:ctrlPr>
                        </m:sSubPr>
                        <m:e>
                          <m:r>
                            <a:rPr lang="en-US" altLang="ja-JP" sz="2800" b="1" i="1">
                              <a:latin typeface="Cambria Math" panose="02040503050406030204" pitchFamily="18" charset="0"/>
                              <a:ea typeface="UD デジタル 教科書体 NP-R" panose="02020400000000000000" pitchFamily="18" charset="-128"/>
                            </a:rPr>
                            <m:t>𝒗</m:t>
                          </m:r>
                        </m:e>
                        <m:sub>
                          <m:r>
                            <a:rPr lang="en-US" altLang="ja-JP" sz="2800" b="1" i="1">
                              <a:latin typeface="Cambria Math" panose="02040503050406030204" pitchFamily="18" charset="0"/>
                              <a:ea typeface="UD デジタル 教科書体 NP-R" panose="02020400000000000000" pitchFamily="18" charset="-128"/>
                            </a:rPr>
                            <m:t>𝒙</m:t>
                          </m:r>
                        </m:sub>
                      </m:sSub>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3" name="テキスト ボックス 22">
                <a:extLst>
                  <a:ext uri="{FF2B5EF4-FFF2-40B4-BE49-F238E27FC236}">
                    <a16:creationId xmlns:a16="http://schemas.microsoft.com/office/drawing/2014/main" id="{51FC2776-017B-7FA0-39E7-306C8C8ADE3E}"/>
                  </a:ext>
                </a:extLst>
              </p:cNvPr>
              <p:cNvSpPr txBox="1">
                <a:spLocks noRot="1" noChangeAspect="1" noMove="1" noResize="1" noEditPoints="1" noAdjustHandles="1" noChangeArrowheads="1" noChangeShapeType="1" noTextEdit="1"/>
              </p:cNvSpPr>
              <p:nvPr/>
            </p:nvSpPr>
            <p:spPr>
              <a:xfrm>
                <a:off x="589789" y="5559916"/>
                <a:ext cx="5887849" cy="60939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9D8E80D-E4C4-B072-8DF5-0D05956EB592}"/>
                  </a:ext>
                </a:extLst>
              </p:cNvPr>
              <p:cNvSpPr txBox="1"/>
              <p:nvPr/>
            </p:nvSpPr>
            <p:spPr>
              <a:xfrm>
                <a:off x="1257701" y="3891376"/>
                <a:ext cx="4108241" cy="1095749"/>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f>
                        <m:fPr>
                          <m:ctrlPr>
                            <a:rPr lang="en-US" altLang="ja-JP" sz="2800" b="1" i="1" smtClean="0">
                              <a:latin typeface="Cambria Math" panose="02040503050406030204" pitchFamily="18" charset="0"/>
                              <a:ea typeface="UD デジタル 教科書体 NP-R" panose="02020400000000000000" pitchFamily="18" charset="-128"/>
                            </a:rPr>
                          </m:ctrlPr>
                        </m:fPr>
                        <m:num>
                          <m:r>
                            <a:rPr lang="en-US" altLang="ja-JP" sz="2800" b="1" i="1">
                              <a:latin typeface="Cambria Math" panose="02040503050406030204" pitchFamily="18" charset="0"/>
                              <a:ea typeface="UD デジタル 教科書体 NP-R" panose="02020400000000000000" pitchFamily="18" charset="-128"/>
                            </a:rPr>
                            <m:t>𝒙</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r>
                                <a:rPr lang="en-US" altLang="ja-JP" sz="2800" b="1" i="1">
                                  <a:latin typeface="Cambria Math" panose="02040503050406030204" pitchFamily="18" charset="0"/>
                                  <a:ea typeface="UD デジタル 教科書体 NP-R" panose="02020400000000000000" pitchFamily="18" charset="-128"/>
                                </a:rPr>
                                <m:t>+</m:t>
                              </m:r>
                              <m:r>
                                <a:rPr lang="en-US" altLang="ja-JP" sz="2800" b="1">
                                  <a:latin typeface="Cambria Math" panose="02040503050406030204" pitchFamily="18" charset="0"/>
                                  <a:ea typeface="UD デジタル 教科書体 NP-R" panose="02020400000000000000" pitchFamily="18" charset="-128"/>
                                </a:rPr>
                                <m:t>𝚫</m:t>
                              </m:r>
                              <m:r>
                                <a:rPr lang="en-US" altLang="ja-JP" sz="2800" b="1" i="1">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a:latin typeface="Cambria Math" panose="02040503050406030204" pitchFamily="18" charset="0"/>
                              <a:ea typeface="UD デジタル 教科書体 NP-R" panose="02020400000000000000" pitchFamily="18" charset="-128"/>
                            </a:rPr>
                            <m:t>𝒙</m:t>
                          </m:r>
                          <m:d>
                            <m:dPr>
                              <m:ctrlPr>
                                <a:rPr lang="en-US" altLang="ja-JP" sz="2800" b="1" i="1">
                                  <a:latin typeface="Cambria Math" panose="02040503050406030204" pitchFamily="18" charset="0"/>
                                  <a:ea typeface="UD デジタル 教科書体 NP-R" panose="02020400000000000000" pitchFamily="18" charset="-128"/>
                                </a:rPr>
                              </m:ctrlPr>
                            </m:dPr>
                            <m:e>
                              <m:r>
                                <a:rPr lang="en-US" altLang="ja-JP" sz="2800" b="1" i="1">
                                  <a:latin typeface="Cambria Math" panose="02040503050406030204" pitchFamily="18" charset="0"/>
                                  <a:ea typeface="UD デジタル 教科書体 NP-R" panose="02020400000000000000" pitchFamily="18" charset="-128"/>
                                </a:rPr>
                                <m:t>𝒕</m:t>
                              </m:r>
                            </m:e>
                          </m:d>
                        </m:num>
                        <m:den>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den>
                      </m:f>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𝒙</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89D8E80D-E4C4-B072-8DF5-0D05956EB592}"/>
                  </a:ext>
                </a:extLst>
              </p:cNvPr>
              <p:cNvSpPr txBox="1">
                <a:spLocks noRot="1" noChangeAspect="1" noMove="1" noResize="1" noEditPoints="1" noAdjustHandles="1" noChangeArrowheads="1" noChangeShapeType="1" noTextEdit="1"/>
              </p:cNvSpPr>
              <p:nvPr/>
            </p:nvSpPr>
            <p:spPr>
              <a:xfrm>
                <a:off x="1257701" y="3891376"/>
                <a:ext cx="4108241" cy="109574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3174337-1680-9FA1-6E8B-C20474346BA7}"/>
                  </a:ext>
                </a:extLst>
              </p:cNvPr>
              <p:cNvSpPr txBox="1"/>
              <p:nvPr/>
            </p:nvSpPr>
            <p:spPr>
              <a:xfrm>
                <a:off x="1387574" y="1538231"/>
                <a:ext cx="3478837" cy="580095"/>
              </a:xfrm>
              <a:prstGeom prst="rect">
                <a:avLst/>
              </a:prstGeom>
              <a:noFill/>
            </p:spPr>
            <p:txBody>
              <a:bodyPr wrap="non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位置 </a:t>
                </a:r>
                <a14:m>
                  <m:oMath xmlns:m="http://schemas.openxmlformats.org/officeDocument/2006/math">
                    <m:r>
                      <a:rPr kumimoji="1" lang="en-US" altLang="ja-JP" sz="2800" b="1" i="1" smtClean="0">
                        <a:latin typeface="Cambria Math" panose="02040503050406030204" pitchFamily="18" charset="0"/>
                        <a:ea typeface="UD デジタル 教科書体 NP-R" panose="02020400000000000000" pitchFamily="18" charset="-128"/>
                      </a:rPr>
                      <m:t>𝒙</m:t>
                    </m:r>
                  </m:oMath>
                </a14:m>
                <a:r>
                  <a:rPr kumimoji="1" lang="en-US" altLang="ja-JP" sz="2800" b="1" dirty="0">
                    <a:latin typeface="UD デジタル 教科書体 NP-R" panose="02020400000000000000" pitchFamily="18" charset="-128"/>
                    <a:ea typeface="UD デジタル 教科書体 NP-R" panose="02020400000000000000" pitchFamily="18" charset="-128"/>
                  </a:rPr>
                  <a:t> </a:t>
                </a:r>
                <a:r>
                  <a:rPr kumimoji="1" lang="ja-JP" altLang="en-US" sz="2800" b="1" dirty="0">
                    <a:latin typeface="UD デジタル 教科書体 NP-R" panose="02020400000000000000" pitchFamily="18" charset="-128"/>
                    <a:ea typeface="UD デジタル 教科書体 NP-R" panose="02020400000000000000" pitchFamily="18" charset="-128"/>
                  </a:rPr>
                  <a:t>の式を考える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3" name="テキスト ボックス 12">
                <a:extLst>
                  <a:ext uri="{FF2B5EF4-FFF2-40B4-BE49-F238E27FC236}">
                    <a16:creationId xmlns:a16="http://schemas.microsoft.com/office/drawing/2014/main" id="{53174337-1680-9FA1-6E8B-C20474346BA7}"/>
                  </a:ext>
                </a:extLst>
              </p:cNvPr>
              <p:cNvSpPr txBox="1">
                <a:spLocks noRot="1" noChangeAspect="1" noMove="1" noResize="1" noEditPoints="1" noAdjustHandles="1" noChangeArrowheads="1" noChangeShapeType="1" noTextEdit="1"/>
              </p:cNvSpPr>
              <p:nvPr/>
            </p:nvSpPr>
            <p:spPr>
              <a:xfrm>
                <a:off x="1387574" y="1538231"/>
                <a:ext cx="3478837" cy="580095"/>
              </a:xfrm>
              <a:prstGeom prst="rect">
                <a:avLst/>
              </a:prstGeom>
              <a:blipFill>
                <a:blip r:embed="rId5"/>
                <a:stretch>
                  <a:fillRect l="-3684" r="-3333" b="-29474"/>
                </a:stretch>
              </a:blipFill>
            </p:spPr>
            <p:txBody>
              <a:bodyPr/>
              <a:lstStyle/>
              <a:p>
                <a:r>
                  <a:rPr lang="ja-JP" altLang="en-US">
                    <a:noFill/>
                  </a:rPr>
                  <a:t> </a:t>
                </a:r>
              </a:p>
            </p:txBody>
          </p:sp>
        </mc:Fallback>
      </mc:AlternateContent>
      <p:sp>
        <p:nvSpPr>
          <p:cNvPr id="18" name="矢印: 右 17">
            <a:extLst>
              <a:ext uri="{FF2B5EF4-FFF2-40B4-BE49-F238E27FC236}">
                <a16:creationId xmlns:a16="http://schemas.microsoft.com/office/drawing/2014/main" id="{B7F98FC1-19E2-5B21-CF49-9DA20D717559}"/>
              </a:ext>
            </a:extLst>
          </p:cNvPr>
          <p:cNvSpPr/>
          <p:nvPr/>
        </p:nvSpPr>
        <p:spPr>
          <a:xfrm rot="5400000">
            <a:off x="3075587" y="3029512"/>
            <a:ext cx="527053"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6B7C711-242D-FE2B-F020-20B1CD821B85}"/>
              </a:ext>
            </a:extLst>
          </p:cNvPr>
          <p:cNvSpPr/>
          <p:nvPr/>
        </p:nvSpPr>
        <p:spPr>
          <a:xfrm>
            <a:off x="1333882" y="4018483"/>
            <a:ext cx="1510318" cy="460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53151D2-E223-7A85-5C65-6B1F2130AF08}"/>
              </a:ext>
            </a:extLst>
          </p:cNvPr>
          <p:cNvSpPr/>
          <p:nvPr/>
        </p:nvSpPr>
        <p:spPr>
          <a:xfrm>
            <a:off x="1429593" y="5661527"/>
            <a:ext cx="1495608" cy="460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89C80A08-E824-F975-D7BA-CCC0332C5965}"/>
              </a:ext>
            </a:extLst>
          </p:cNvPr>
          <p:cNvCxnSpPr>
            <a:cxnSpLocks/>
          </p:cNvCxnSpPr>
          <p:nvPr/>
        </p:nvCxnSpPr>
        <p:spPr>
          <a:xfrm>
            <a:off x="7144114" y="4447398"/>
            <a:ext cx="3700476" cy="0"/>
          </a:xfrm>
          <a:prstGeom prst="line">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046652-9ED9-FB8E-E6E4-B71C5BFF60F2}"/>
              </a:ext>
            </a:extLst>
          </p:cNvPr>
          <p:cNvCxnSpPr>
            <a:cxnSpLocks/>
          </p:cNvCxnSpPr>
          <p:nvPr/>
        </p:nvCxnSpPr>
        <p:spPr>
          <a:xfrm flipV="1">
            <a:off x="7162724" y="1639122"/>
            <a:ext cx="0" cy="2808276"/>
          </a:xfrm>
          <a:prstGeom prst="line">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FD0AA4A7-A25B-ED69-F1E2-FE070DEE66DF}"/>
              </a:ext>
            </a:extLst>
          </p:cNvPr>
          <p:cNvSpPr txBox="1"/>
          <p:nvPr/>
        </p:nvSpPr>
        <p:spPr>
          <a:xfrm>
            <a:off x="6577447" y="1294221"/>
            <a:ext cx="391454" cy="557653"/>
          </a:xfrm>
          <a:prstGeom prst="rect">
            <a:avLst/>
          </a:prstGeom>
          <a:noFill/>
        </p:spPr>
        <p:txBody>
          <a:bodyPr wrap="non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x</a:t>
            </a:r>
            <a:endParaRPr kumimoji="1" lang="ja-JP" altLang="en-US" sz="2800" b="1" i="1" dirty="0">
              <a:latin typeface="Century Schoolbook" panose="02040604050505020304" pitchFamily="18" charset="0"/>
              <a:ea typeface="UD デジタル 教科書体 NP-R" panose="02020400000000000000" pitchFamily="18" charset="-128"/>
            </a:endParaRPr>
          </a:p>
        </p:txBody>
      </p:sp>
      <p:sp>
        <p:nvSpPr>
          <p:cNvPr id="40" name="テキスト ボックス 39">
            <a:extLst>
              <a:ext uri="{FF2B5EF4-FFF2-40B4-BE49-F238E27FC236}">
                <a16:creationId xmlns:a16="http://schemas.microsoft.com/office/drawing/2014/main" id="{2748E0FC-87CC-512D-2561-D12011CDCD87}"/>
              </a:ext>
            </a:extLst>
          </p:cNvPr>
          <p:cNvSpPr txBox="1"/>
          <p:nvPr/>
        </p:nvSpPr>
        <p:spPr>
          <a:xfrm>
            <a:off x="10568670" y="4477068"/>
            <a:ext cx="336952" cy="558679"/>
          </a:xfrm>
          <a:prstGeom prst="rect">
            <a:avLst/>
          </a:prstGeom>
          <a:noFill/>
        </p:spPr>
        <p:txBody>
          <a:bodyPr wrap="square" rtlCol="0">
            <a:spAutoFit/>
          </a:bodyPr>
          <a:lstStyle/>
          <a:p>
            <a:pPr algn="l">
              <a:lnSpc>
                <a:spcPct val="120000"/>
              </a:lnSpc>
              <a:buSzPct val="85000"/>
            </a:pPr>
            <a:r>
              <a:rPr kumimoji="1" lang="en-US" altLang="ja-JP" sz="2800" b="1" i="1" dirty="0">
                <a:latin typeface="Century Schoolbook" panose="02040604050505020304" pitchFamily="18" charset="0"/>
                <a:ea typeface="UD デジタル 教科書体 NP-R" panose="02020400000000000000" pitchFamily="18" charset="-128"/>
              </a:rPr>
              <a:t>t</a:t>
            </a:r>
            <a:endParaRPr kumimoji="1" lang="ja-JP" altLang="en-US" sz="2800" b="1" i="1" dirty="0">
              <a:latin typeface="Century Schoolbook" panose="02040604050505020304" pitchFamily="18" charset="0"/>
              <a:ea typeface="UD デジタル 教科書体 NP-R" panose="02020400000000000000" pitchFamily="18" charset="-128"/>
            </a:endParaRPr>
          </a:p>
        </p:txBody>
      </p:sp>
      <p:sp>
        <p:nvSpPr>
          <p:cNvPr id="41" name="楕円 40">
            <a:extLst>
              <a:ext uri="{FF2B5EF4-FFF2-40B4-BE49-F238E27FC236}">
                <a16:creationId xmlns:a16="http://schemas.microsoft.com/office/drawing/2014/main" id="{036ADF78-7C60-2824-95B8-AE64C630DEC5}"/>
              </a:ext>
            </a:extLst>
          </p:cNvPr>
          <p:cNvSpPr/>
          <p:nvPr/>
        </p:nvSpPr>
        <p:spPr>
          <a:xfrm>
            <a:off x="8195138" y="3456044"/>
            <a:ext cx="143615" cy="1436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3F146E0B-A32A-5178-6BFD-52B64AF5A5A3}"/>
              </a:ext>
            </a:extLst>
          </p:cNvPr>
          <p:cNvSpPr/>
          <p:nvPr/>
        </p:nvSpPr>
        <p:spPr>
          <a:xfrm>
            <a:off x="9459032" y="2655983"/>
            <a:ext cx="143615" cy="1436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4A157CC-9CEC-A6D6-C6FE-77FBBEE7F851}"/>
              </a:ext>
            </a:extLst>
          </p:cNvPr>
          <p:cNvCxnSpPr>
            <a:cxnSpLocks/>
          </p:cNvCxnSpPr>
          <p:nvPr/>
        </p:nvCxnSpPr>
        <p:spPr>
          <a:xfrm flipV="1">
            <a:off x="8265175" y="3538324"/>
            <a:ext cx="0" cy="9005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8EA97EE2-4390-5A15-8C5D-67CAC29165A1}"/>
              </a:ext>
            </a:extLst>
          </p:cNvPr>
          <p:cNvCxnSpPr>
            <a:cxnSpLocks/>
          </p:cNvCxnSpPr>
          <p:nvPr/>
        </p:nvCxnSpPr>
        <p:spPr>
          <a:xfrm flipV="1">
            <a:off x="9548183" y="2733011"/>
            <a:ext cx="0" cy="17058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E53774BA-B363-637A-ADB0-3BAF6BA852B2}"/>
              </a:ext>
            </a:extLst>
          </p:cNvPr>
          <p:cNvSpPr txBox="1"/>
          <p:nvPr/>
        </p:nvSpPr>
        <p:spPr>
          <a:xfrm>
            <a:off x="9206745" y="4432024"/>
            <a:ext cx="827471" cy="491225"/>
          </a:xfrm>
          <a:prstGeom prst="rect">
            <a:avLst/>
          </a:prstGeom>
          <a:noFill/>
        </p:spPr>
        <p:txBody>
          <a:bodyPr wrap="none" rtlCol="0">
            <a:spAutoFit/>
          </a:bodyPr>
          <a:lstStyle/>
          <a:p>
            <a:pPr algn="l">
              <a:lnSpc>
                <a:spcPct val="120000"/>
              </a:lnSpc>
              <a:buSzPct val="85000"/>
            </a:pPr>
            <a:r>
              <a:rPr kumimoji="1" lang="en-US" altLang="ja-JP" sz="2400" b="1" i="1" dirty="0" err="1">
                <a:latin typeface="Century Schoolbook" panose="02040604050505020304" pitchFamily="18" charset="0"/>
                <a:ea typeface="UD デジタル 教科書体 NP-R" panose="02020400000000000000" pitchFamily="18" charset="-128"/>
              </a:rPr>
              <a:t>t+Δt</a:t>
            </a:r>
            <a:endParaRPr kumimoji="1" lang="ja-JP" altLang="en-US" sz="2400" b="1" i="1" dirty="0">
              <a:latin typeface="Century Schoolbook" panose="02040604050505020304" pitchFamily="18" charset="0"/>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C91FA501-417D-A645-7D55-BE6DC352A19C}"/>
                  </a:ext>
                </a:extLst>
              </p:cNvPr>
              <p:cNvSpPr txBox="1"/>
              <p:nvPr/>
            </p:nvSpPr>
            <p:spPr>
              <a:xfrm>
                <a:off x="5632155" y="2427191"/>
                <a:ext cx="1501886" cy="525272"/>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UD デジタル 教科書体 NP-R" panose="02020400000000000000" pitchFamily="18" charset="-128"/>
                        </a:rPr>
                        <m:t>𝒙</m:t>
                      </m:r>
                      <m:d>
                        <m:dPr>
                          <m:ctrlPr>
                            <a:rPr lang="en-US" altLang="ja-JP" sz="2400" b="1" i="1">
                              <a:latin typeface="Cambria Math" panose="02040503050406030204" pitchFamily="18" charset="0"/>
                              <a:ea typeface="UD デジタル 教科書体 NP-R" panose="02020400000000000000" pitchFamily="18" charset="-128"/>
                            </a:rPr>
                          </m:ctrlPr>
                        </m:dPr>
                        <m:e>
                          <m:r>
                            <a:rPr lang="en-US" altLang="ja-JP" sz="2400" b="1" i="1">
                              <a:latin typeface="Cambria Math" panose="02040503050406030204" pitchFamily="18" charset="0"/>
                              <a:ea typeface="UD デジタル 教科書体 NP-R" panose="02020400000000000000" pitchFamily="18" charset="-128"/>
                            </a:rPr>
                            <m:t>𝒕</m:t>
                          </m:r>
                          <m:r>
                            <a:rPr lang="en-US" altLang="ja-JP" sz="2400" b="1" i="1">
                              <a:latin typeface="Cambria Math" panose="02040503050406030204" pitchFamily="18" charset="0"/>
                              <a:ea typeface="UD デジタル 教科書体 NP-R" panose="02020400000000000000" pitchFamily="18" charset="-128"/>
                            </a:rPr>
                            <m:t>+</m:t>
                          </m:r>
                          <m:r>
                            <a:rPr lang="en-US" altLang="ja-JP" sz="2400" b="1">
                              <a:latin typeface="Cambria Math" panose="02040503050406030204" pitchFamily="18" charset="0"/>
                              <a:ea typeface="UD デジタル 教科書体 NP-R" panose="02020400000000000000" pitchFamily="18" charset="-128"/>
                            </a:rPr>
                            <m:t>𝚫</m:t>
                          </m:r>
                          <m:r>
                            <a:rPr lang="en-US" altLang="ja-JP" sz="2400" b="1" i="1">
                              <a:latin typeface="Cambria Math" panose="02040503050406030204" pitchFamily="18" charset="0"/>
                              <a:ea typeface="UD デジタル 教科書体 NP-R" panose="02020400000000000000" pitchFamily="18" charset="-128"/>
                            </a:rPr>
                            <m:t>𝒕</m:t>
                          </m:r>
                        </m:e>
                      </m:d>
                    </m:oMath>
                  </m:oMathPara>
                </a14:m>
                <a:endParaRPr kumimoji="1" lang="ja-JP" altLang="en-US" sz="2400" b="1" baseline="-25000" dirty="0">
                  <a:latin typeface="Century Schoolbook" panose="02040604050505020304" pitchFamily="18" charset="0"/>
                  <a:ea typeface="UD デジタル 教科書体 NP-R" panose="02020400000000000000" pitchFamily="18" charset="-128"/>
                </a:endParaRPr>
              </a:p>
            </p:txBody>
          </p:sp>
        </mc:Choice>
        <mc:Fallback xmlns="">
          <p:sp>
            <p:nvSpPr>
              <p:cNvPr id="53" name="テキスト ボックス 52">
                <a:extLst>
                  <a:ext uri="{FF2B5EF4-FFF2-40B4-BE49-F238E27FC236}">
                    <a16:creationId xmlns:a16="http://schemas.microsoft.com/office/drawing/2014/main" id="{C91FA501-417D-A645-7D55-BE6DC352A19C}"/>
                  </a:ext>
                </a:extLst>
              </p:cNvPr>
              <p:cNvSpPr txBox="1">
                <a:spLocks noRot="1" noChangeAspect="1" noMove="1" noResize="1" noEditPoints="1" noAdjustHandles="1" noChangeArrowheads="1" noChangeShapeType="1" noTextEdit="1"/>
              </p:cNvSpPr>
              <p:nvPr/>
            </p:nvSpPr>
            <p:spPr>
              <a:xfrm>
                <a:off x="5632155" y="2427191"/>
                <a:ext cx="1501886" cy="525272"/>
              </a:xfrm>
              <a:prstGeom prst="rect">
                <a:avLst/>
              </a:prstGeom>
              <a:blipFill>
                <a:blip r:embed="rId6"/>
                <a:stretch>
                  <a:fillRect/>
                </a:stretch>
              </a:blipFill>
            </p:spPr>
            <p:txBody>
              <a:bodyPr/>
              <a:lstStyle/>
              <a:p>
                <a:r>
                  <a:rPr lang="ja-JP" altLang="en-US">
                    <a:noFill/>
                  </a:rPr>
                  <a:t> </a:t>
                </a:r>
              </a:p>
            </p:txBody>
          </p:sp>
        </mc:Fallback>
      </mc:AlternateContent>
      <p:sp>
        <p:nvSpPr>
          <p:cNvPr id="54" name="フリーフォーム: 図形 53">
            <a:extLst>
              <a:ext uri="{FF2B5EF4-FFF2-40B4-BE49-F238E27FC236}">
                <a16:creationId xmlns:a16="http://schemas.microsoft.com/office/drawing/2014/main" id="{2875E202-078D-1C25-7F0F-98AED69F78D9}"/>
              </a:ext>
            </a:extLst>
          </p:cNvPr>
          <p:cNvSpPr/>
          <p:nvPr/>
        </p:nvSpPr>
        <p:spPr>
          <a:xfrm rot="16200000">
            <a:off x="9227936" y="3064145"/>
            <a:ext cx="785090" cy="143617"/>
          </a:xfrm>
          <a:custGeom>
            <a:avLst/>
            <a:gdLst>
              <a:gd name="csX0" fmla="*/ 0 w 1254035"/>
              <a:gd name="csY0" fmla="*/ 13063 h 13063"/>
              <a:gd name="csX1" fmla="*/ 1254035 w 1254035"/>
              <a:gd name="csY1" fmla="*/ 0 h 13063"/>
              <a:gd name="csX0" fmla="*/ 0 w 1267098"/>
              <a:gd name="csY0" fmla="*/ 138 h 91715"/>
              <a:gd name="csX1" fmla="*/ 1267098 w 1267098"/>
              <a:gd name="csY1" fmla="*/ 91577 h 91715"/>
              <a:gd name="csX0" fmla="*/ 0 w 1267098"/>
              <a:gd name="csY0" fmla="*/ 0 h 137254"/>
              <a:gd name="csX1" fmla="*/ 1267098 w 1267098"/>
              <a:gd name="csY1" fmla="*/ 91439 h 137254"/>
              <a:gd name="csX0" fmla="*/ 0 w 1299755"/>
              <a:gd name="csY0" fmla="*/ 0 h 108192"/>
              <a:gd name="csX1" fmla="*/ 1299755 w 1299755"/>
              <a:gd name="csY1" fmla="*/ 6531 h 108192"/>
              <a:gd name="csX0" fmla="*/ 0 w 1299755"/>
              <a:gd name="csY0" fmla="*/ 0 h 162770"/>
              <a:gd name="csX1" fmla="*/ 1299755 w 1299755"/>
              <a:gd name="csY1" fmla="*/ 6531 h 162770"/>
            </a:gdLst>
            <a:ahLst/>
            <a:cxnLst>
              <a:cxn ang="0">
                <a:pos x="csX0" y="csY0"/>
              </a:cxn>
              <a:cxn ang="0">
                <a:pos x="csX1" y="csY1"/>
              </a:cxn>
            </a:cxnLst>
            <a:rect l="l" t="t" r="r" b="b"/>
            <a:pathLst>
              <a:path w="1299755" h="162770">
                <a:moveTo>
                  <a:pt x="0" y="0"/>
                </a:moveTo>
                <a:cubicBezTo>
                  <a:pt x="418012" y="237309"/>
                  <a:pt x="992777" y="193765"/>
                  <a:pt x="1299755" y="65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ADA7B7F8-1FE1-6412-E42F-51B99D60137A}"/>
                  </a:ext>
                </a:extLst>
              </p:cNvPr>
              <p:cNvSpPr txBox="1"/>
              <p:nvPr/>
            </p:nvSpPr>
            <p:spPr>
              <a:xfrm>
                <a:off x="8178534" y="1507933"/>
                <a:ext cx="1512465" cy="510461"/>
              </a:xfrm>
              <a:prstGeom prst="rect">
                <a:avLst/>
              </a:prstGeom>
              <a:noFill/>
            </p:spPr>
            <p:txBody>
              <a:bodyPr wrap="none" rtlCol="0">
                <a:spAutoFit/>
              </a:bodyPr>
              <a:lstStyle/>
              <a:p>
                <a:pPr algn="l">
                  <a:lnSpc>
                    <a:spcPct val="120000"/>
                  </a:lnSpc>
                  <a:buSzPct val="85000"/>
                </a:pPr>
                <a:r>
                  <a:rPr lang="ja-JP" altLang="en-US" sz="2400" b="1" dirty="0">
                    <a:latin typeface="UD デジタル 教科書体 NP-R" panose="02020400000000000000" pitchFamily="18" charset="-128"/>
                    <a:ea typeface="UD デジタル 教科書体 NP-R" panose="02020400000000000000" pitchFamily="18" charset="-128"/>
                  </a:rPr>
                  <a:t>傾き</a:t>
                </a:r>
                <a14:m>
                  <m:oMath xmlns:m="http://schemas.openxmlformats.org/officeDocument/2006/math">
                    <m:sSub>
                      <m:sSubPr>
                        <m:ctrlPr>
                          <a:rPr lang="en-US" altLang="ja-JP" sz="2400" b="1" i="1" smtClean="0">
                            <a:latin typeface="Cambria Math" panose="02040503050406030204" pitchFamily="18" charset="0"/>
                            <a:ea typeface="UD デジタル 教科書体 NP-R" panose="02020400000000000000" pitchFamily="18" charset="-128"/>
                          </a:rPr>
                        </m:ctrlPr>
                      </m:sSubPr>
                      <m:e>
                        <m:r>
                          <a:rPr lang="en-US" altLang="ja-JP" sz="2400" b="1" i="1" smtClean="0">
                            <a:latin typeface="Cambria Math" panose="02040503050406030204" pitchFamily="18" charset="0"/>
                            <a:ea typeface="UD デジタル 教科書体 NP-R" panose="02020400000000000000" pitchFamily="18" charset="-128"/>
                          </a:rPr>
                          <m:t>𝒗</m:t>
                        </m:r>
                      </m:e>
                      <m:sub>
                        <m:r>
                          <a:rPr lang="en-US" altLang="ja-JP" sz="2400" b="1" i="1" smtClean="0">
                            <a:latin typeface="Cambria Math" panose="02040503050406030204" pitchFamily="18" charset="0"/>
                            <a:ea typeface="UD デジタル 教科書体 NP-R" panose="02020400000000000000" pitchFamily="18" charset="-128"/>
                          </a:rPr>
                          <m:t>𝒙</m:t>
                        </m:r>
                      </m:sub>
                    </m:sSub>
                    <m:d>
                      <m:dPr>
                        <m:ctrlPr>
                          <a:rPr lang="en-US" altLang="ja-JP" sz="2400" b="1" i="1" smtClean="0">
                            <a:latin typeface="Cambria Math" panose="02040503050406030204" pitchFamily="18" charset="0"/>
                            <a:ea typeface="UD デジタル 教科書体 NP-R" panose="02020400000000000000" pitchFamily="18" charset="-128"/>
                          </a:rPr>
                        </m:ctrlPr>
                      </m:dPr>
                      <m:e>
                        <m:r>
                          <a:rPr lang="en-US" altLang="ja-JP" sz="2400" b="1" i="1" smtClean="0">
                            <a:latin typeface="Cambria Math" panose="02040503050406030204" pitchFamily="18" charset="0"/>
                            <a:ea typeface="UD デジタル 教科書体 NP-R" panose="02020400000000000000" pitchFamily="18" charset="-128"/>
                          </a:rPr>
                          <m:t>𝒕</m:t>
                        </m:r>
                      </m:e>
                    </m:d>
                  </m:oMath>
                </a14:m>
                <a:endParaRPr kumimoji="1" lang="en-US" altLang="ja-JP" sz="24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62" name="テキスト ボックス 61">
                <a:extLst>
                  <a:ext uri="{FF2B5EF4-FFF2-40B4-BE49-F238E27FC236}">
                    <a16:creationId xmlns:a16="http://schemas.microsoft.com/office/drawing/2014/main" id="{ADA7B7F8-1FE1-6412-E42F-51B99D60137A}"/>
                  </a:ext>
                </a:extLst>
              </p:cNvPr>
              <p:cNvSpPr txBox="1">
                <a:spLocks noRot="1" noChangeAspect="1" noMove="1" noResize="1" noEditPoints="1" noAdjustHandles="1" noChangeArrowheads="1" noChangeShapeType="1" noTextEdit="1"/>
              </p:cNvSpPr>
              <p:nvPr/>
            </p:nvSpPr>
            <p:spPr>
              <a:xfrm>
                <a:off x="8178534" y="1507933"/>
                <a:ext cx="1512465" cy="510461"/>
              </a:xfrm>
              <a:prstGeom prst="rect">
                <a:avLst/>
              </a:prstGeom>
              <a:blipFill>
                <a:blip r:embed="rId7"/>
                <a:stretch>
                  <a:fillRect l="-6452" b="-26190"/>
                </a:stretch>
              </a:blipFill>
            </p:spPr>
            <p:txBody>
              <a:bodyPr/>
              <a:lstStyle/>
              <a:p>
                <a:r>
                  <a:rPr lang="ja-JP" altLang="en-US">
                    <a:noFill/>
                  </a:rPr>
                  <a:t> </a:t>
                </a:r>
              </a:p>
            </p:txBody>
          </p:sp>
        </mc:Fallback>
      </mc:AlternateContent>
      <p:cxnSp>
        <p:nvCxnSpPr>
          <p:cNvPr id="5" name="直線コネクタ 4">
            <a:extLst>
              <a:ext uri="{FF2B5EF4-FFF2-40B4-BE49-F238E27FC236}">
                <a16:creationId xmlns:a16="http://schemas.microsoft.com/office/drawing/2014/main" id="{B68F13DB-BCCA-4C2E-C3E1-14046A983695}"/>
              </a:ext>
            </a:extLst>
          </p:cNvPr>
          <p:cNvCxnSpPr>
            <a:cxnSpLocks/>
            <a:stCxn id="62" idx="2"/>
          </p:cNvCxnSpPr>
          <p:nvPr/>
        </p:nvCxnSpPr>
        <p:spPr>
          <a:xfrm flipH="1">
            <a:off x="8898981" y="2018394"/>
            <a:ext cx="35786" cy="1117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矢印: 右 3">
            <a:extLst>
              <a:ext uri="{FF2B5EF4-FFF2-40B4-BE49-F238E27FC236}">
                <a16:creationId xmlns:a16="http://schemas.microsoft.com/office/drawing/2014/main" id="{D54D3A4C-A1AB-AC72-CDBD-58B134732C52}"/>
              </a:ext>
            </a:extLst>
          </p:cNvPr>
          <p:cNvSpPr/>
          <p:nvPr/>
        </p:nvSpPr>
        <p:spPr>
          <a:xfrm rot="5400000">
            <a:off x="3075586" y="4981811"/>
            <a:ext cx="527053"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B5C8E930-831F-FD0B-C230-BF0A8C5E7261}"/>
              </a:ext>
            </a:extLst>
          </p:cNvPr>
          <p:cNvCxnSpPr>
            <a:cxnSpLocks/>
          </p:cNvCxnSpPr>
          <p:nvPr/>
        </p:nvCxnSpPr>
        <p:spPr>
          <a:xfrm>
            <a:off x="7176276" y="3528499"/>
            <a:ext cx="2371907" cy="9825"/>
          </a:xfrm>
          <a:prstGeom prst="line">
            <a:avLst/>
          </a:prstGeom>
          <a:ln w="12700">
            <a:solidFill>
              <a:schemeClr val="tx1"/>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7" name="フリーフォーム: 図形 26">
            <a:extLst>
              <a:ext uri="{FF2B5EF4-FFF2-40B4-BE49-F238E27FC236}">
                <a16:creationId xmlns:a16="http://schemas.microsoft.com/office/drawing/2014/main" id="{EA4387BF-F725-755E-6196-235458DAFF45}"/>
              </a:ext>
            </a:extLst>
          </p:cNvPr>
          <p:cNvSpPr/>
          <p:nvPr/>
        </p:nvSpPr>
        <p:spPr>
          <a:xfrm>
            <a:off x="8285323" y="3537015"/>
            <a:ext cx="1242713" cy="227330"/>
          </a:xfrm>
          <a:custGeom>
            <a:avLst/>
            <a:gdLst>
              <a:gd name="csX0" fmla="*/ 0 w 1254035"/>
              <a:gd name="csY0" fmla="*/ 13063 h 13063"/>
              <a:gd name="csX1" fmla="*/ 1254035 w 1254035"/>
              <a:gd name="csY1" fmla="*/ 0 h 13063"/>
              <a:gd name="csX0" fmla="*/ 0 w 1267098"/>
              <a:gd name="csY0" fmla="*/ 138 h 91715"/>
              <a:gd name="csX1" fmla="*/ 1267098 w 1267098"/>
              <a:gd name="csY1" fmla="*/ 91577 h 91715"/>
              <a:gd name="csX0" fmla="*/ 0 w 1267098"/>
              <a:gd name="csY0" fmla="*/ 0 h 137254"/>
              <a:gd name="csX1" fmla="*/ 1267098 w 1267098"/>
              <a:gd name="csY1" fmla="*/ 91439 h 137254"/>
              <a:gd name="csX0" fmla="*/ 0 w 1299755"/>
              <a:gd name="csY0" fmla="*/ 0 h 108192"/>
              <a:gd name="csX1" fmla="*/ 1299755 w 1299755"/>
              <a:gd name="csY1" fmla="*/ 6531 h 108192"/>
              <a:gd name="csX0" fmla="*/ 0 w 1299755"/>
              <a:gd name="csY0" fmla="*/ 0 h 162770"/>
              <a:gd name="csX1" fmla="*/ 1299755 w 1299755"/>
              <a:gd name="csY1" fmla="*/ 6531 h 162770"/>
            </a:gdLst>
            <a:ahLst/>
            <a:cxnLst>
              <a:cxn ang="0">
                <a:pos x="csX0" y="csY0"/>
              </a:cxn>
              <a:cxn ang="0">
                <a:pos x="csX1" y="csY1"/>
              </a:cxn>
            </a:cxnLst>
            <a:rect l="l" t="t" r="r" b="b"/>
            <a:pathLst>
              <a:path w="1299755" h="162770">
                <a:moveTo>
                  <a:pt x="0" y="0"/>
                </a:moveTo>
                <a:cubicBezTo>
                  <a:pt x="418012" y="237309"/>
                  <a:pt x="992777" y="193765"/>
                  <a:pt x="1299755" y="65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20A02052-544A-CE9D-F595-DBD23103461F}"/>
                  </a:ext>
                </a:extLst>
              </p:cNvPr>
              <p:cNvSpPr txBox="1"/>
              <p:nvPr/>
            </p:nvSpPr>
            <p:spPr>
              <a:xfrm>
                <a:off x="9757940" y="2928485"/>
                <a:ext cx="1328119"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latin typeface="Cambria Math" panose="02040503050406030204" pitchFamily="18" charset="0"/>
                              <a:ea typeface="UD デジタル 教科書体 NP-R" panose="02020400000000000000" pitchFamily="18" charset="-128"/>
                            </a:rPr>
                          </m:ctrlPr>
                        </m:sSubPr>
                        <m:e>
                          <m:r>
                            <a:rPr lang="en-US" altLang="ja-JP" sz="2400" b="1" i="1" smtClean="0">
                              <a:latin typeface="Cambria Math" panose="02040503050406030204" pitchFamily="18" charset="0"/>
                              <a:ea typeface="UD デジタル 教科書体 NP-R" panose="02020400000000000000" pitchFamily="18" charset="-128"/>
                            </a:rPr>
                            <m:t>𝒗</m:t>
                          </m:r>
                        </m:e>
                        <m:sub>
                          <m:r>
                            <a:rPr lang="en-US" altLang="ja-JP" sz="2400" b="1" i="1" smtClean="0">
                              <a:latin typeface="Cambria Math" panose="02040503050406030204" pitchFamily="18" charset="0"/>
                              <a:ea typeface="UD デジタル 教科書体 NP-R" panose="02020400000000000000" pitchFamily="18" charset="-128"/>
                            </a:rPr>
                            <m:t>𝒙</m:t>
                          </m:r>
                        </m:sub>
                      </m:sSub>
                      <m:d>
                        <m:dPr>
                          <m:ctrlPr>
                            <a:rPr lang="en-US" altLang="ja-JP" sz="2400" b="1" i="1" smtClean="0">
                              <a:latin typeface="Cambria Math" panose="02040503050406030204" pitchFamily="18" charset="0"/>
                              <a:ea typeface="UD デジタル 教科書体 NP-R" panose="02020400000000000000" pitchFamily="18" charset="-128"/>
                            </a:rPr>
                          </m:ctrlPr>
                        </m:dPr>
                        <m:e>
                          <m:r>
                            <a:rPr lang="en-US" altLang="ja-JP" sz="2400" b="1" i="1" smtClean="0">
                              <a:latin typeface="Cambria Math" panose="02040503050406030204" pitchFamily="18" charset="0"/>
                              <a:ea typeface="UD デジタル 教科書体 NP-R" panose="02020400000000000000" pitchFamily="18" charset="-128"/>
                            </a:rPr>
                            <m:t>𝒕</m:t>
                          </m:r>
                        </m:e>
                      </m:d>
                      <m:r>
                        <a:rPr lang="en-US" altLang="ja-JP" sz="2400" b="1" i="1">
                          <a:latin typeface="Cambria Math" panose="02040503050406030204" pitchFamily="18" charset="0"/>
                          <a:ea typeface="UD デジタル 教科書体 NP-R" panose="02020400000000000000" pitchFamily="18" charset="-128"/>
                        </a:rPr>
                        <m:t>𝜟</m:t>
                      </m:r>
                      <m:r>
                        <a:rPr lang="en-US" altLang="ja-JP" sz="2400" b="1" i="1">
                          <a:latin typeface="Cambria Math" panose="02040503050406030204" pitchFamily="18" charset="0"/>
                          <a:ea typeface="UD デジタル 教科書体 NP-R" panose="02020400000000000000" pitchFamily="18" charset="-128"/>
                        </a:rPr>
                        <m:t>𝒕</m:t>
                      </m:r>
                    </m:oMath>
                  </m:oMathPara>
                </a14:m>
                <a:endParaRPr lang="ja-JP" altLang="en-US" sz="2400" dirty="0"/>
              </a:p>
            </p:txBody>
          </p:sp>
        </mc:Choice>
        <mc:Fallback xmlns="">
          <p:sp>
            <p:nvSpPr>
              <p:cNvPr id="43" name="テキスト ボックス 42">
                <a:extLst>
                  <a:ext uri="{FF2B5EF4-FFF2-40B4-BE49-F238E27FC236}">
                    <a16:creationId xmlns:a16="http://schemas.microsoft.com/office/drawing/2014/main" id="{20A02052-544A-CE9D-F595-DBD23103461F}"/>
                  </a:ext>
                </a:extLst>
              </p:cNvPr>
              <p:cNvSpPr txBox="1">
                <a:spLocks noRot="1" noChangeAspect="1" noMove="1" noResize="1" noEditPoints="1" noAdjustHandles="1" noChangeArrowheads="1" noChangeShapeType="1" noTextEdit="1"/>
              </p:cNvSpPr>
              <p:nvPr/>
            </p:nvSpPr>
            <p:spPr>
              <a:xfrm>
                <a:off x="9757940" y="2928485"/>
                <a:ext cx="1328119"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A45D21F-207B-7EB1-3955-F4A2CCDE470D}"/>
                  </a:ext>
                </a:extLst>
              </p:cNvPr>
              <p:cNvSpPr txBox="1"/>
              <p:nvPr/>
            </p:nvSpPr>
            <p:spPr>
              <a:xfrm>
                <a:off x="6289996" y="3178484"/>
                <a:ext cx="807209" cy="525272"/>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UD デジタル 教科書体 NP-R" panose="02020400000000000000" pitchFamily="18" charset="-128"/>
                        </a:rPr>
                        <m:t>𝒙</m:t>
                      </m:r>
                      <m:d>
                        <m:dPr>
                          <m:ctrlPr>
                            <a:rPr lang="en-US" altLang="ja-JP" sz="2400" b="1" i="1">
                              <a:latin typeface="Cambria Math" panose="02040503050406030204" pitchFamily="18" charset="0"/>
                              <a:ea typeface="UD デジタル 教科書体 NP-R" panose="02020400000000000000" pitchFamily="18" charset="-128"/>
                            </a:rPr>
                          </m:ctrlPr>
                        </m:dPr>
                        <m:e>
                          <m:r>
                            <a:rPr lang="en-US" altLang="ja-JP" sz="2400" b="1" i="1">
                              <a:latin typeface="Cambria Math" panose="02040503050406030204" pitchFamily="18" charset="0"/>
                              <a:ea typeface="UD デジタル 教科書体 NP-R" panose="02020400000000000000" pitchFamily="18" charset="-128"/>
                            </a:rPr>
                            <m:t>𝒕</m:t>
                          </m:r>
                        </m:e>
                      </m:d>
                    </m:oMath>
                  </m:oMathPara>
                </a14:m>
                <a:endParaRPr kumimoji="1" lang="ja-JP" altLang="en-US" sz="2400" b="1" baseline="-25000" dirty="0">
                  <a:latin typeface="Century Schoolbook" panose="02040604050505020304" pitchFamily="18" charset="0"/>
                  <a:ea typeface="UD デジタル 教科書体 NP-R" panose="02020400000000000000" pitchFamily="18" charset="-128"/>
                </a:endParaRPr>
              </a:p>
            </p:txBody>
          </p:sp>
        </mc:Choice>
        <mc:Fallback xmlns="">
          <p:sp>
            <p:nvSpPr>
              <p:cNvPr id="11" name="テキスト ボックス 10">
                <a:extLst>
                  <a:ext uri="{FF2B5EF4-FFF2-40B4-BE49-F238E27FC236}">
                    <a16:creationId xmlns:a16="http://schemas.microsoft.com/office/drawing/2014/main" id="{6A45D21F-207B-7EB1-3955-F4A2CCDE470D}"/>
                  </a:ext>
                </a:extLst>
              </p:cNvPr>
              <p:cNvSpPr txBox="1">
                <a:spLocks noRot="1" noChangeAspect="1" noMove="1" noResize="1" noEditPoints="1" noAdjustHandles="1" noChangeArrowheads="1" noChangeShapeType="1" noTextEdit="1"/>
              </p:cNvSpPr>
              <p:nvPr/>
            </p:nvSpPr>
            <p:spPr>
              <a:xfrm>
                <a:off x="6289996" y="3178484"/>
                <a:ext cx="807209" cy="525272"/>
              </a:xfrm>
              <a:prstGeom prst="rect">
                <a:avLst/>
              </a:prstGeom>
              <a:blipFill>
                <a:blip r:embed="rId9"/>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0D898027-532E-92E5-5FA4-6543F48678B5}"/>
              </a:ext>
            </a:extLst>
          </p:cNvPr>
          <p:cNvSpPr txBox="1"/>
          <p:nvPr/>
        </p:nvSpPr>
        <p:spPr>
          <a:xfrm>
            <a:off x="8062529" y="4385630"/>
            <a:ext cx="309700" cy="491225"/>
          </a:xfrm>
          <a:prstGeom prst="rect">
            <a:avLst/>
          </a:prstGeom>
          <a:noFill/>
        </p:spPr>
        <p:txBody>
          <a:bodyPr wrap="none" rtlCol="0">
            <a:spAutoFit/>
          </a:bodyPr>
          <a:lstStyle/>
          <a:p>
            <a:pPr algn="l">
              <a:lnSpc>
                <a:spcPct val="120000"/>
              </a:lnSpc>
              <a:buSzPct val="85000"/>
            </a:pPr>
            <a:r>
              <a:rPr kumimoji="1" lang="en-US" altLang="ja-JP" sz="2400" b="1" i="1" dirty="0">
                <a:latin typeface="Century Schoolbook" panose="02040604050505020304" pitchFamily="18" charset="0"/>
                <a:ea typeface="UD デジタル 教科書体 NP-R" panose="02020400000000000000" pitchFamily="18" charset="-128"/>
              </a:rPr>
              <a:t>t</a:t>
            </a:r>
            <a:endParaRPr kumimoji="1" lang="ja-JP" altLang="en-US" sz="2400" b="1" baseline="-25000" dirty="0">
              <a:latin typeface="Century Schoolbook" panose="02040604050505020304" pitchFamily="18" charset="0"/>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AD22754F-EFD5-CD06-2A0A-5260E7F64A97}"/>
              </a:ext>
            </a:extLst>
          </p:cNvPr>
          <p:cNvSpPr txBox="1"/>
          <p:nvPr/>
        </p:nvSpPr>
        <p:spPr>
          <a:xfrm>
            <a:off x="3110413" y="3625844"/>
            <a:ext cx="1313180" cy="478080"/>
          </a:xfrm>
          <a:prstGeom prst="rect">
            <a:avLst/>
          </a:prstGeom>
          <a:noFill/>
        </p:spPr>
        <p:txBody>
          <a:bodyPr wrap="none" rtlCol="0">
            <a:spAutoFit/>
          </a:bodyPr>
          <a:lstStyle/>
          <a:p>
            <a:pPr algn="l">
              <a:lnSpc>
                <a:spcPct val="120000"/>
              </a:lnSpc>
              <a:buSzPct val="85000"/>
            </a:pPr>
            <a:r>
              <a:rPr lang="ja-JP" altLang="en-US" sz="2200" b="1" dirty="0">
                <a:latin typeface="UD デジタル 教科書体 NP-R" panose="02020400000000000000" pitchFamily="18" charset="-128"/>
                <a:ea typeface="UD デジタル 教科書体 NP-R" panose="02020400000000000000" pitchFamily="18" charset="-128"/>
              </a:rPr>
              <a:t>今の位置</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D245A70D-2BDE-F410-0436-3A5887AF1173}"/>
              </a:ext>
            </a:extLst>
          </p:cNvPr>
          <p:cNvSpPr txBox="1"/>
          <p:nvPr/>
        </p:nvSpPr>
        <p:spPr>
          <a:xfrm>
            <a:off x="4118281" y="4764227"/>
            <a:ext cx="1313180" cy="478080"/>
          </a:xfrm>
          <a:prstGeom prst="rect">
            <a:avLst/>
          </a:prstGeom>
          <a:noFill/>
        </p:spPr>
        <p:txBody>
          <a:bodyPr wrap="none" rtlCol="0">
            <a:spAutoFit/>
          </a:bodyPr>
          <a:lstStyle/>
          <a:p>
            <a:pPr algn="l">
              <a:lnSpc>
                <a:spcPct val="120000"/>
              </a:lnSpc>
              <a:buSzPct val="85000"/>
            </a:pPr>
            <a:r>
              <a:rPr lang="ja-JP" altLang="en-US" sz="2200" b="1" dirty="0">
                <a:latin typeface="UD デジタル 教科書体 NP-R" panose="02020400000000000000" pitchFamily="18" charset="-128"/>
                <a:ea typeface="UD デジタル 教科書体 NP-R" panose="02020400000000000000" pitchFamily="18" charset="-128"/>
              </a:rPr>
              <a:t>今の速度</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6A62CA8-D01F-C642-DEB0-C803429A0197}"/>
                  </a:ext>
                </a:extLst>
              </p:cNvPr>
              <p:cNvSpPr txBox="1"/>
              <p:nvPr/>
            </p:nvSpPr>
            <p:spPr>
              <a:xfrm>
                <a:off x="850980" y="3339795"/>
                <a:ext cx="2066591" cy="706604"/>
              </a:xfrm>
              <a:prstGeom prst="rect">
                <a:avLst/>
              </a:prstGeom>
              <a:noFill/>
            </p:spPr>
            <p:txBody>
              <a:bodyPr wrap="none" rtlCol="0">
                <a:spAutoFit/>
              </a:bodyPr>
              <a:lstStyle/>
              <a:p>
                <a:pPr algn="ctr">
                  <a:lnSpc>
                    <a:spcPct val="90000"/>
                  </a:lnSpc>
                  <a:buSzPct val="85000"/>
                </a:pPr>
                <a:r>
                  <a:rPr lang="ja-JP" altLang="en-US" sz="2200" b="1" dirty="0">
                    <a:ea typeface="UD デジタル 教科書体 NP-R" panose="02020400000000000000" pitchFamily="18" charset="-128"/>
                  </a:rPr>
                  <a:t>今から </a:t>
                </a:r>
                <a14:m>
                  <m:oMath xmlns:m="http://schemas.openxmlformats.org/officeDocument/2006/math">
                    <m:r>
                      <a:rPr lang="en-US" altLang="ja-JP" sz="2200" b="1" i="0" smtClean="0">
                        <a:latin typeface="Cambria Math" panose="02040503050406030204" pitchFamily="18" charset="0"/>
                        <a:ea typeface="UD デジタル 教科書体 NP-R" panose="02020400000000000000" pitchFamily="18" charset="-128"/>
                      </a:rPr>
                      <m:t>𝚫</m:t>
                    </m:r>
                    <m:r>
                      <a:rPr lang="en-US" altLang="ja-JP" sz="2200" b="1" i="1" smtClean="0">
                        <a:latin typeface="Cambria Math" panose="02040503050406030204" pitchFamily="18" charset="0"/>
                        <a:ea typeface="UD デジタル 教科書体 NP-R" panose="02020400000000000000" pitchFamily="18" charset="-128"/>
                      </a:rPr>
                      <m:t>𝒕</m:t>
                    </m:r>
                  </m:oMath>
                </a14:m>
                <a:r>
                  <a:rPr lang="ja-JP" altLang="en-US" sz="2200" b="1" dirty="0">
                    <a:latin typeface="UD デジタル 教科書体 NP-R" panose="02020400000000000000" pitchFamily="18" charset="-128"/>
                    <a:ea typeface="UD デジタル 教科書体 NP-R" panose="02020400000000000000" pitchFamily="18" charset="-128"/>
                  </a:rPr>
                  <a:t> 秒後</a:t>
                </a:r>
                <a:endParaRPr lang="en-US" altLang="ja-JP" sz="2200" b="1" dirty="0">
                  <a:latin typeface="UD デジタル 教科書体 NP-R" panose="02020400000000000000" pitchFamily="18" charset="-128"/>
                  <a:ea typeface="UD デジタル 教科書体 NP-R" panose="02020400000000000000" pitchFamily="18" charset="-128"/>
                </a:endParaRPr>
              </a:p>
              <a:p>
                <a:pPr algn="ctr">
                  <a:lnSpc>
                    <a:spcPct val="90000"/>
                  </a:lnSpc>
                  <a:buSzPct val="85000"/>
                </a:pPr>
                <a:r>
                  <a:rPr lang="ja-JP" altLang="en-US" sz="2200" b="1" dirty="0">
                    <a:latin typeface="UD デジタル 教科書体 NP-R" panose="02020400000000000000" pitchFamily="18" charset="-128"/>
                    <a:ea typeface="UD デジタル 教科書体 NP-R" panose="02020400000000000000" pitchFamily="18" charset="-128"/>
                  </a:rPr>
                  <a:t>の位置</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 name="テキスト ボックス 8">
                <a:extLst>
                  <a:ext uri="{FF2B5EF4-FFF2-40B4-BE49-F238E27FC236}">
                    <a16:creationId xmlns:a16="http://schemas.microsoft.com/office/drawing/2014/main" id="{A6A62CA8-D01F-C642-DEB0-C803429A0197}"/>
                  </a:ext>
                </a:extLst>
              </p:cNvPr>
              <p:cNvSpPr txBox="1">
                <a:spLocks noRot="1" noChangeAspect="1" noMove="1" noResize="1" noEditPoints="1" noAdjustHandles="1" noChangeArrowheads="1" noChangeShapeType="1" noTextEdit="1"/>
              </p:cNvSpPr>
              <p:nvPr/>
            </p:nvSpPr>
            <p:spPr>
              <a:xfrm>
                <a:off x="850980" y="3339795"/>
                <a:ext cx="2066591" cy="706604"/>
              </a:xfrm>
              <a:prstGeom prst="rect">
                <a:avLst/>
              </a:prstGeom>
              <a:blipFill>
                <a:blip r:embed="rId10"/>
                <a:stretch>
                  <a:fillRect l="-3835" t="-10345" r="-3835" b="-16379"/>
                </a:stretch>
              </a:blipFill>
            </p:spPr>
            <p:txBody>
              <a:bodyPr/>
              <a:lstStyle/>
              <a:p>
                <a:r>
                  <a:rPr lang="ja-JP" altLang="en-US">
                    <a:noFill/>
                  </a:rPr>
                  <a:t> </a:t>
                </a:r>
              </a:p>
            </p:txBody>
          </p:sp>
        </mc:Fallback>
      </mc:AlternateContent>
      <p:sp>
        <p:nvSpPr>
          <p:cNvPr id="31" name="正方形/長方形 30">
            <a:extLst>
              <a:ext uri="{FF2B5EF4-FFF2-40B4-BE49-F238E27FC236}">
                <a16:creationId xmlns:a16="http://schemas.microsoft.com/office/drawing/2014/main" id="{1E066637-FF13-3910-76E4-7D126F709DB2}"/>
              </a:ext>
            </a:extLst>
          </p:cNvPr>
          <p:cNvSpPr/>
          <p:nvPr/>
        </p:nvSpPr>
        <p:spPr>
          <a:xfrm>
            <a:off x="3305459" y="5635859"/>
            <a:ext cx="2436122" cy="48671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9EABF36-C063-1B72-808C-3EAF822E9318}"/>
              </a:ext>
            </a:extLst>
          </p:cNvPr>
          <p:cNvSpPr txBox="1"/>
          <p:nvPr/>
        </p:nvSpPr>
        <p:spPr>
          <a:xfrm>
            <a:off x="3837373" y="6149065"/>
            <a:ext cx="1031051" cy="478080"/>
          </a:xfrm>
          <a:prstGeom prst="rect">
            <a:avLst/>
          </a:prstGeom>
          <a:noFill/>
        </p:spPr>
        <p:txBody>
          <a:bodyPr wrap="none" rtlCol="0">
            <a:spAutoFit/>
          </a:bodyPr>
          <a:lstStyle/>
          <a:p>
            <a:pPr algn="l">
              <a:lnSpc>
                <a:spcPct val="120000"/>
              </a:lnSpc>
              <a:buSzPct val="85000"/>
            </a:pPr>
            <a:r>
              <a:rPr lang="ja-JP" altLang="en-US" sz="2200" b="1" dirty="0">
                <a:latin typeface="UD デジタル 教科書体 NP-R" panose="02020400000000000000" pitchFamily="18" charset="-128"/>
                <a:ea typeface="UD デジタル 教科書体 NP-R" panose="02020400000000000000" pitchFamily="18" charset="-128"/>
              </a:rPr>
              <a:t>今の値</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p:sp>
        <p:nvSpPr>
          <p:cNvPr id="49" name="テキスト ボックス 48">
            <a:extLst>
              <a:ext uri="{FF2B5EF4-FFF2-40B4-BE49-F238E27FC236}">
                <a16:creationId xmlns:a16="http://schemas.microsoft.com/office/drawing/2014/main" id="{CBC4F34F-A333-692A-54F6-5B96E779DBF4}"/>
              </a:ext>
            </a:extLst>
          </p:cNvPr>
          <p:cNvSpPr txBox="1"/>
          <p:nvPr/>
        </p:nvSpPr>
        <p:spPr>
          <a:xfrm>
            <a:off x="1342238" y="6178833"/>
            <a:ext cx="1675459" cy="478080"/>
          </a:xfrm>
          <a:prstGeom prst="rect">
            <a:avLst/>
          </a:prstGeom>
          <a:noFill/>
        </p:spPr>
        <p:txBody>
          <a:bodyPr wrap="none" rtlCol="0">
            <a:spAutoFit/>
          </a:bodyPr>
          <a:lstStyle/>
          <a:p>
            <a:pPr>
              <a:lnSpc>
                <a:spcPct val="120000"/>
              </a:lnSpc>
              <a:buSzPct val="85000"/>
            </a:pPr>
            <a:r>
              <a:rPr lang="en-US" altLang="ja-JP" sz="2000" b="1" i="1" dirty="0" err="1">
                <a:latin typeface="Century Schoolbook" panose="02040604050505020304" pitchFamily="18" charset="0"/>
                <a:ea typeface="UD デジタル 教科書体 NP-R" panose="02020400000000000000" pitchFamily="18" charset="-128"/>
              </a:rPr>
              <a:t>Δt</a:t>
            </a:r>
            <a:r>
              <a:rPr lang="ja-JP" altLang="en-US" sz="2200" b="1" dirty="0">
                <a:latin typeface="UD デジタル 教科書体 NP-R" panose="02020400000000000000" pitchFamily="18" charset="-128"/>
                <a:ea typeface="UD デジタル 教科書体 NP-R" panose="02020400000000000000" pitchFamily="18" charset="-128"/>
              </a:rPr>
              <a:t> 秒後の値</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p:sp>
        <p:nvSpPr>
          <p:cNvPr id="21" name="テキスト ボックス 20">
            <a:extLst>
              <a:ext uri="{FF2B5EF4-FFF2-40B4-BE49-F238E27FC236}">
                <a16:creationId xmlns:a16="http://schemas.microsoft.com/office/drawing/2014/main" id="{ABB0F108-75BF-7083-06FD-CF9B77065C4F}"/>
              </a:ext>
            </a:extLst>
          </p:cNvPr>
          <p:cNvSpPr txBox="1"/>
          <p:nvPr/>
        </p:nvSpPr>
        <p:spPr>
          <a:xfrm>
            <a:off x="8692026" y="3716364"/>
            <a:ext cx="516488" cy="491225"/>
          </a:xfrm>
          <a:prstGeom prst="rect">
            <a:avLst/>
          </a:prstGeom>
          <a:noFill/>
        </p:spPr>
        <p:txBody>
          <a:bodyPr wrap="none" rtlCol="0">
            <a:spAutoFit/>
          </a:bodyPr>
          <a:lstStyle/>
          <a:p>
            <a:pPr algn="l">
              <a:lnSpc>
                <a:spcPct val="120000"/>
              </a:lnSpc>
              <a:buSzPct val="85000"/>
            </a:pPr>
            <a:r>
              <a:rPr kumimoji="1" lang="en-US" altLang="ja-JP" sz="2400" b="1" i="1" dirty="0" err="1">
                <a:latin typeface="Century Schoolbook" panose="02040604050505020304" pitchFamily="18" charset="0"/>
                <a:ea typeface="UD デジタル 教科書体 NP-R" panose="02020400000000000000" pitchFamily="18" charset="-128"/>
              </a:rPr>
              <a:t>Δt</a:t>
            </a:r>
            <a:endParaRPr kumimoji="1" lang="ja-JP" altLang="en-US" sz="2400" b="1" i="1" dirty="0">
              <a:latin typeface="Century Schoolbook" panose="02040604050505020304" pitchFamily="18" charset="0"/>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EBBB904-0A7E-BD2C-2ACA-99C5DF22FE3D}"/>
                  </a:ext>
                </a:extLst>
              </p:cNvPr>
              <p:cNvSpPr txBox="1"/>
              <p:nvPr/>
            </p:nvSpPr>
            <p:spPr>
              <a:xfrm>
                <a:off x="6773174" y="5058377"/>
                <a:ext cx="4982819" cy="1617366"/>
              </a:xfrm>
              <a:prstGeom prst="rect">
                <a:avLst/>
              </a:prstGeom>
              <a:noFill/>
            </p:spPr>
            <p:txBody>
              <a:bodyPr wrap="square" rtlCol="0">
                <a:spAutoFit/>
              </a:bodyPr>
              <a:lstStyle/>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微分の定義では </a:t>
                </a:r>
                <a14:m>
                  <m:oMath xmlns:m="http://schemas.openxmlformats.org/officeDocument/2006/math">
                    <m:r>
                      <a:rPr kumimoji="1" lang="en-US" altLang="ja-JP" sz="2800" b="1" i="0" smtClean="0">
                        <a:latin typeface="Cambria Math" panose="02040503050406030204" pitchFamily="18" charset="0"/>
                        <a:ea typeface="UD デジタル 教科書体 NP-R" panose="02020400000000000000" pitchFamily="18" charset="-128"/>
                      </a:rPr>
                      <m:t>𝚫</m:t>
                    </m:r>
                    <m:r>
                      <a:rPr kumimoji="1" lang="en-US" altLang="ja-JP" sz="2800" b="1" i="1" smtClean="0">
                        <a:latin typeface="Cambria Math" panose="02040503050406030204" pitchFamily="18" charset="0"/>
                        <a:ea typeface="UD デジタル 教科書体 NP-R" panose="02020400000000000000" pitchFamily="18" charset="-128"/>
                      </a:rPr>
                      <m:t>𝒕</m:t>
                    </m:r>
                  </m:oMath>
                </a14:m>
                <a:r>
                  <a:rPr kumimoji="1" lang="en-US" altLang="ja-JP" sz="2800" b="1"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は無限小だが、これを有限の小さな値に設定して計算する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24" name="テキスト ボックス 23">
                <a:extLst>
                  <a:ext uri="{FF2B5EF4-FFF2-40B4-BE49-F238E27FC236}">
                    <a16:creationId xmlns:a16="http://schemas.microsoft.com/office/drawing/2014/main" id="{CEBBB904-0A7E-BD2C-2ACA-99C5DF22FE3D}"/>
                  </a:ext>
                </a:extLst>
              </p:cNvPr>
              <p:cNvSpPr txBox="1">
                <a:spLocks noRot="1" noChangeAspect="1" noMove="1" noResize="1" noEditPoints="1" noAdjustHandles="1" noChangeArrowheads="1" noChangeShapeType="1" noTextEdit="1"/>
              </p:cNvSpPr>
              <p:nvPr/>
            </p:nvSpPr>
            <p:spPr>
              <a:xfrm>
                <a:off x="6773174" y="5058377"/>
                <a:ext cx="4982819" cy="1617366"/>
              </a:xfrm>
              <a:prstGeom prst="rect">
                <a:avLst/>
              </a:prstGeom>
              <a:blipFill>
                <a:blip r:embed="rId11"/>
                <a:stretch>
                  <a:fillRect l="-2448" t="-377" b="-98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5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320ACC-08B2-FDF3-897C-0416CC72B052}"/>
              </a:ext>
            </a:extLst>
          </p:cNvPr>
          <p:cNvSpPr txBox="1"/>
          <p:nvPr/>
        </p:nvSpPr>
        <p:spPr>
          <a:xfrm>
            <a:off x="1416050" y="436321"/>
            <a:ext cx="5197257" cy="583237"/>
          </a:xfrm>
          <a:prstGeom prst="rect">
            <a:avLst/>
          </a:prstGeom>
          <a:noFill/>
        </p:spPr>
        <p:txBody>
          <a:bodyPr wrap="non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4 </a:t>
            </a:r>
            <a:r>
              <a:rPr lang="ja-JP" altLang="en-US" sz="2800" b="1" dirty="0">
                <a:latin typeface="UD デジタル 教科書体 NP-R" panose="02020400000000000000" pitchFamily="18" charset="-128"/>
                <a:ea typeface="UD デジタル 教科書体 NP-R" panose="02020400000000000000" pitchFamily="18" charset="-128"/>
              </a:rPr>
              <a:t>個の変数にこの式を適用する</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9A1CC3C-5930-7CC1-C67D-F81A316F99D0}"/>
                  </a:ext>
                </a:extLst>
              </p:cNvPr>
              <p:cNvSpPr txBox="1"/>
              <p:nvPr/>
            </p:nvSpPr>
            <p:spPr>
              <a:xfrm>
                <a:off x="1635718" y="2529058"/>
                <a:ext cx="1407052"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𝒅𝒚</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3" name="テキスト ボックス 2">
                <a:extLst>
                  <a:ext uri="{FF2B5EF4-FFF2-40B4-BE49-F238E27FC236}">
                    <a16:creationId xmlns:a16="http://schemas.microsoft.com/office/drawing/2014/main" id="{39A1CC3C-5930-7CC1-C67D-F81A316F99D0}"/>
                  </a:ext>
                </a:extLst>
              </p:cNvPr>
              <p:cNvSpPr txBox="1">
                <a:spLocks noRot="1" noChangeAspect="1" noMove="1" noResize="1" noEditPoints="1" noAdjustHandles="1" noChangeArrowheads="1" noChangeShapeType="1" noTextEdit="1"/>
              </p:cNvSpPr>
              <p:nvPr/>
            </p:nvSpPr>
            <p:spPr>
              <a:xfrm>
                <a:off x="1635718" y="2529058"/>
                <a:ext cx="1407052" cy="98212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4F00C65-A294-13B9-1127-59504ACA27DA}"/>
                  </a:ext>
                </a:extLst>
              </p:cNvPr>
              <p:cNvSpPr txBox="1"/>
              <p:nvPr/>
            </p:nvSpPr>
            <p:spPr>
              <a:xfrm>
                <a:off x="1527071" y="3778895"/>
                <a:ext cx="1384610"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=0</m:t>
                      </m:r>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7" name="テキスト ボックス 6">
                <a:extLst>
                  <a:ext uri="{FF2B5EF4-FFF2-40B4-BE49-F238E27FC236}">
                    <a16:creationId xmlns:a16="http://schemas.microsoft.com/office/drawing/2014/main" id="{14F00C65-A294-13B9-1127-59504ACA27DA}"/>
                  </a:ext>
                </a:extLst>
              </p:cNvPr>
              <p:cNvSpPr txBox="1">
                <a:spLocks noRot="1" noChangeAspect="1" noMove="1" noResize="1" noEditPoints="1" noAdjustHandles="1" noChangeArrowheads="1" noChangeShapeType="1" noTextEdit="1"/>
              </p:cNvSpPr>
              <p:nvPr/>
            </p:nvSpPr>
            <p:spPr>
              <a:xfrm>
                <a:off x="1527071" y="3778895"/>
                <a:ext cx="1384610" cy="98212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5E8A3D8-5027-7A33-56B0-547AB696C165}"/>
                  </a:ext>
                </a:extLst>
              </p:cNvPr>
              <p:cNvSpPr txBox="1"/>
              <p:nvPr/>
            </p:nvSpPr>
            <p:spPr>
              <a:xfrm>
                <a:off x="1650145" y="1240968"/>
                <a:ext cx="1392625" cy="982128"/>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𝒅𝒙</m:t>
                          </m:r>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𝒙</m:t>
                          </m:r>
                        </m:sub>
                      </m:sSub>
                    </m:oMath>
                  </m:oMathPara>
                </a14:m>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8" name="テキスト ボックス 7">
                <a:extLst>
                  <a:ext uri="{FF2B5EF4-FFF2-40B4-BE49-F238E27FC236}">
                    <a16:creationId xmlns:a16="http://schemas.microsoft.com/office/drawing/2014/main" id="{75E8A3D8-5027-7A33-56B0-547AB696C165}"/>
                  </a:ext>
                </a:extLst>
              </p:cNvPr>
              <p:cNvSpPr txBox="1">
                <a:spLocks noRot="1" noChangeAspect="1" noMove="1" noResize="1" noEditPoints="1" noAdjustHandles="1" noChangeArrowheads="1" noChangeShapeType="1" noTextEdit="1"/>
              </p:cNvSpPr>
              <p:nvPr/>
            </p:nvSpPr>
            <p:spPr>
              <a:xfrm>
                <a:off x="1650145" y="1240968"/>
                <a:ext cx="1392625" cy="9821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B03C539-CDC9-CA2E-FF7A-6E919050A643}"/>
                  </a:ext>
                </a:extLst>
              </p:cNvPr>
              <p:cNvSpPr txBox="1"/>
              <p:nvPr/>
            </p:nvSpPr>
            <p:spPr>
              <a:xfrm>
                <a:off x="4489773" y="2615737"/>
                <a:ext cx="4552144" cy="656783"/>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𝒚</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𝒚</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9" name="テキスト ボックス 8">
                <a:extLst>
                  <a:ext uri="{FF2B5EF4-FFF2-40B4-BE49-F238E27FC236}">
                    <a16:creationId xmlns:a16="http://schemas.microsoft.com/office/drawing/2014/main" id="{CB03C539-CDC9-CA2E-FF7A-6E919050A643}"/>
                  </a:ext>
                </a:extLst>
              </p:cNvPr>
              <p:cNvSpPr txBox="1">
                <a:spLocks noRot="1" noChangeAspect="1" noMove="1" noResize="1" noEditPoints="1" noAdjustHandles="1" noChangeArrowheads="1" noChangeShapeType="1" noTextEdit="1"/>
              </p:cNvSpPr>
              <p:nvPr/>
            </p:nvSpPr>
            <p:spPr>
              <a:xfrm>
                <a:off x="4489773" y="2615737"/>
                <a:ext cx="4552144" cy="656783"/>
              </a:xfrm>
              <a:prstGeom prst="rect">
                <a:avLst/>
              </a:prstGeom>
              <a:blipFill>
                <a:blip r:embed="rId5"/>
                <a:stretch>
                  <a:fillRect/>
                </a:stretch>
              </a:blipFill>
            </p:spPr>
            <p:txBody>
              <a:bodyPr/>
              <a:lstStyle/>
              <a:p>
                <a:r>
                  <a:rPr lang="ja-JP" altLang="en-US">
                    <a:noFill/>
                  </a:rPr>
                  <a:t> </a:t>
                </a:r>
              </a:p>
            </p:txBody>
          </p:sp>
        </mc:Fallback>
      </mc:AlternateContent>
      <p:sp>
        <p:nvSpPr>
          <p:cNvPr id="10" name="矢印: 右 9">
            <a:extLst>
              <a:ext uri="{FF2B5EF4-FFF2-40B4-BE49-F238E27FC236}">
                <a16:creationId xmlns:a16="http://schemas.microsoft.com/office/drawing/2014/main" id="{99629613-522C-80A5-4105-EE1E7843E23D}"/>
              </a:ext>
            </a:extLst>
          </p:cNvPr>
          <p:cNvSpPr/>
          <p:nvPr/>
        </p:nvSpPr>
        <p:spPr>
          <a:xfrm>
            <a:off x="3315603" y="1614552"/>
            <a:ext cx="901337"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B1BBB6DF-A77B-BEC3-EFB9-D9FA22FE05EE}"/>
                  </a:ext>
                </a:extLst>
              </p:cNvPr>
              <p:cNvSpPr txBox="1"/>
              <p:nvPr/>
            </p:nvSpPr>
            <p:spPr>
              <a:xfrm>
                <a:off x="4489773" y="1501188"/>
                <a:ext cx="4529702" cy="609398"/>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UD デジタル 教科書体 NP-R" panose="02020400000000000000" pitchFamily="18" charset="-128"/>
                        </a:rPr>
                        <m:t>𝒙</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𝒙</m:t>
                      </m:r>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𝒙</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a:latin typeface="Cambria Math" panose="02040503050406030204" pitchFamily="18" charset="0"/>
                          <a:ea typeface="UD デジタル 教科書体 NP-R" panose="02020400000000000000" pitchFamily="18" charset="-128"/>
                        </a:rPr>
                        <m:t>𝜟</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1" name="テキスト ボックス 10">
                <a:extLst>
                  <a:ext uri="{FF2B5EF4-FFF2-40B4-BE49-F238E27FC236}">
                    <a16:creationId xmlns:a16="http://schemas.microsoft.com/office/drawing/2014/main" id="{B1BBB6DF-A77B-BEC3-EFB9-D9FA22FE05EE}"/>
                  </a:ext>
                </a:extLst>
              </p:cNvPr>
              <p:cNvSpPr txBox="1">
                <a:spLocks noRot="1" noChangeAspect="1" noMove="1" noResize="1" noEditPoints="1" noAdjustHandles="1" noChangeArrowheads="1" noChangeShapeType="1" noTextEdit="1"/>
              </p:cNvSpPr>
              <p:nvPr/>
            </p:nvSpPr>
            <p:spPr>
              <a:xfrm>
                <a:off x="4489773" y="1501188"/>
                <a:ext cx="4529702" cy="60939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699FA23-89CE-B54D-1C9A-95AA561C6CB2}"/>
                  </a:ext>
                </a:extLst>
              </p:cNvPr>
              <p:cNvSpPr txBox="1"/>
              <p:nvPr/>
            </p:nvSpPr>
            <p:spPr>
              <a:xfrm>
                <a:off x="1531428" y="4880864"/>
                <a:ext cx="1703608" cy="1002903"/>
              </a:xfrm>
              <a:prstGeom prst="rect">
                <a:avLst/>
              </a:prstGeom>
              <a:noFill/>
            </p:spPr>
            <p:txBody>
              <a:bodyPr wrap="none" lIns="0" tIns="0" rIns="0" bIns="0" rtlCol="0">
                <a:spAutoFit/>
              </a:bodyPr>
              <a:lstStyle/>
              <a:p>
                <a:pPr algn="l">
                  <a:lnSpc>
                    <a:spcPct val="120000"/>
                  </a:lnSpc>
                  <a:buSzPct val="85000"/>
                </a:pPr>
                <a14:m>
                  <m:oMathPara xmlns:m="http://schemas.openxmlformats.org/officeDocument/2006/math">
                    <m:oMathParaPr>
                      <m:jc m:val="centerGroup"/>
                    </m:oMathParaPr>
                    <m:oMath xmlns:m="http://schemas.openxmlformats.org/officeDocument/2006/math">
                      <m:f>
                        <m:fPr>
                          <m:ctrlPr>
                            <a:rPr kumimoji="1" lang="en-US" altLang="ja-JP" sz="2800" b="1" i="1" smtClean="0">
                              <a:latin typeface="Cambria Math" panose="02040503050406030204" pitchFamily="18" charset="0"/>
                              <a:ea typeface="UD デジタル 教科書体 NP-R" panose="02020400000000000000" pitchFamily="18" charset="-128"/>
                            </a:rPr>
                          </m:ctrlPr>
                        </m:fPr>
                        <m:num>
                          <m:r>
                            <a:rPr kumimoji="1" lang="en-US" altLang="ja-JP" sz="2800" b="1" i="1" smtClean="0">
                              <a:latin typeface="Cambria Math" panose="02040503050406030204" pitchFamily="18" charset="0"/>
                              <a:ea typeface="UD デジタル 教科書体 NP-R" panose="02020400000000000000" pitchFamily="18" charset="-128"/>
                            </a:rPr>
                            <m:t>𝒅</m:t>
                          </m:r>
                          <m:sSub>
                            <m:sSubPr>
                              <m:ctrlPr>
                                <a:rPr kumimoji="1" lang="en-US" altLang="ja-JP" sz="2800" b="1" i="1" smtClean="0">
                                  <a:latin typeface="Cambria Math" panose="02040503050406030204" pitchFamily="18" charset="0"/>
                                  <a:ea typeface="UD デジタル 教科書体 NP-R" panose="02020400000000000000" pitchFamily="18" charset="-128"/>
                                </a:rPr>
                              </m:ctrlPr>
                            </m:sSubPr>
                            <m:e>
                              <m:r>
                                <a:rPr kumimoji="1" lang="en-US" altLang="ja-JP" sz="2800" b="1" i="1" smtClean="0">
                                  <a:latin typeface="Cambria Math" panose="02040503050406030204" pitchFamily="18" charset="0"/>
                                  <a:ea typeface="UD デジタル 教科書体 NP-R" panose="02020400000000000000" pitchFamily="18" charset="-128"/>
                                </a:rPr>
                                <m:t>𝒗</m:t>
                              </m:r>
                            </m:e>
                            <m:sub>
                              <m:r>
                                <a:rPr kumimoji="1" lang="en-US" altLang="ja-JP" sz="2800" b="1" i="1" smtClean="0">
                                  <a:latin typeface="Cambria Math" panose="02040503050406030204" pitchFamily="18" charset="0"/>
                                  <a:ea typeface="UD デジタル 教科書体 NP-R" panose="02020400000000000000" pitchFamily="18" charset="-128"/>
                                </a:rPr>
                                <m:t>𝒚</m:t>
                              </m:r>
                            </m:sub>
                          </m:sSub>
                        </m:num>
                        <m:den>
                          <m:r>
                            <a:rPr kumimoji="1" lang="en-US" altLang="ja-JP" sz="2800" b="1" i="1" smtClean="0">
                              <a:latin typeface="Cambria Math" panose="02040503050406030204" pitchFamily="18" charset="0"/>
                              <a:ea typeface="UD デジタル 教科書体 NP-R" panose="02020400000000000000" pitchFamily="18" charset="-128"/>
                            </a:rPr>
                            <m:t>𝒅𝒕</m:t>
                          </m:r>
                        </m:den>
                      </m:f>
                      <m:r>
                        <a:rPr kumimoji="1" lang="en-US" altLang="ja-JP" sz="2800" b="1" i="1" smtClean="0">
                          <a:latin typeface="Cambria Math" panose="02040503050406030204" pitchFamily="18" charset="0"/>
                          <a:ea typeface="UD デジタル 教科書体 NP-R" panose="02020400000000000000" pitchFamily="18" charset="-128"/>
                        </a:rPr>
                        <m:t>=−</m:t>
                      </m:r>
                      <m:r>
                        <a:rPr kumimoji="1" lang="en-US" altLang="ja-JP" sz="2800" b="1" i="1" smtClean="0">
                          <a:latin typeface="Cambria Math" panose="02040503050406030204" pitchFamily="18" charset="0"/>
                          <a:ea typeface="UD デジタル 教科書体 NP-R" panose="02020400000000000000" pitchFamily="18" charset="-128"/>
                        </a:rPr>
                        <m:t>𝒈</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2" name="テキスト ボックス 11">
                <a:extLst>
                  <a:ext uri="{FF2B5EF4-FFF2-40B4-BE49-F238E27FC236}">
                    <a16:creationId xmlns:a16="http://schemas.microsoft.com/office/drawing/2014/main" id="{A699FA23-89CE-B54D-1C9A-95AA561C6CB2}"/>
                  </a:ext>
                </a:extLst>
              </p:cNvPr>
              <p:cNvSpPr txBox="1">
                <a:spLocks noRot="1" noChangeAspect="1" noMove="1" noResize="1" noEditPoints="1" noAdjustHandles="1" noChangeArrowheads="1" noChangeShapeType="1" noTextEdit="1"/>
              </p:cNvSpPr>
              <p:nvPr/>
            </p:nvSpPr>
            <p:spPr>
              <a:xfrm>
                <a:off x="1531428" y="4880864"/>
                <a:ext cx="1703608" cy="1002903"/>
              </a:xfrm>
              <a:prstGeom prst="rect">
                <a:avLst/>
              </a:prstGeom>
              <a:blipFill>
                <a:blip r:embed="rId7"/>
                <a:stretch>
                  <a:fillRect/>
                </a:stretch>
              </a:blipFill>
            </p:spPr>
            <p:txBody>
              <a:bodyPr/>
              <a:lstStyle/>
              <a:p>
                <a:r>
                  <a:rPr lang="ja-JP" altLang="en-US">
                    <a:noFill/>
                  </a:rPr>
                  <a:t> </a:t>
                </a:r>
              </a:p>
            </p:txBody>
          </p:sp>
        </mc:Fallback>
      </mc:AlternateContent>
      <p:sp>
        <p:nvSpPr>
          <p:cNvPr id="13" name="矢印: 右 12">
            <a:extLst>
              <a:ext uri="{FF2B5EF4-FFF2-40B4-BE49-F238E27FC236}">
                <a16:creationId xmlns:a16="http://schemas.microsoft.com/office/drawing/2014/main" id="{FEFFDB1C-ACB7-D468-7E88-5BDFB0638111}"/>
              </a:ext>
            </a:extLst>
          </p:cNvPr>
          <p:cNvSpPr/>
          <p:nvPr/>
        </p:nvSpPr>
        <p:spPr>
          <a:xfrm>
            <a:off x="3315602" y="2713449"/>
            <a:ext cx="901337"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FB4E96FB-1E1D-95D9-727B-C082D110D8C1}"/>
              </a:ext>
            </a:extLst>
          </p:cNvPr>
          <p:cNvSpPr/>
          <p:nvPr/>
        </p:nvSpPr>
        <p:spPr>
          <a:xfrm>
            <a:off x="3315601" y="4101868"/>
            <a:ext cx="901337"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C5C095E6-77FA-6E66-385C-D90FBF41B6B9}"/>
              </a:ext>
            </a:extLst>
          </p:cNvPr>
          <p:cNvSpPr/>
          <p:nvPr/>
        </p:nvSpPr>
        <p:spPr>
          <a:xfrm>
            <a:off x="3315601" y="5200765"/>
            <a:ext cx="901337" cy="463732"/>
          </a:xfrm>
          <a:prstGeom prst="rightArrow">
            <a:avLst>
              <a:gd name="adj1" fmla="val 24359"/>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548B6A14-46D5-D512-CDA3-11B0DB3D63C7}"/>
                  </a:ext>
                </a:extLst>
              </p:cNvPr>
              <p:cNvSpPr txBox="1"/>
              <p:nvPr/>
            </p:nvSpPr>
            <p:spPr>
              <a:xfrm>
                <a:off x="4359420" y="4004156"/>
                <a:ext cx="3227807" cy="609398"/>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𝒙</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𝒙</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6" name="テキスト ボックス 15">
                <a:extLst>
                  <a:ext uri="{FF2B5EF4-FFF2-40B4-BE49-F238E27FC236}">
                    <a16:creationId xmlns:a16="http://schemas.microsoft.com/office/drawing/2014/main" id="{548B6A14-46D5-D512-CDA3-11B0DB3D63C7}"/>
                  </a:ext>
                </a:extLst>
              </p:cNvPr>
              <p:cNvSpPr txBox="1">
                <a:spLocks noRot="1" noChangeAspect="1" noMove="1" noResize="1" noEditPoints="1" noAdjustHandles="1" noChangeArrowheads="1" noChangeShapeType="1" noTextEdit="1"/>
              </p:cNvSpPr>
              <p:nvPr/>
            </p:nvSpPr>
            <p:spPr>
              <a:xfrm>
                <a:off x="4359420" y="4004156"/>
                <a:ext cx="3227807" cy="60939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215FDD49-2E27-6CF3-85A2-AC40B979CE1E}"/>
                  </a:ext>
                </a:extLst>
              </p:cNvPr>
              <p:cNvSpPr txBox="1"/>
              <p:nvPr/>
            </p:nvSpPr>
            <p:spPr>
              <a:xfrm>
                <a:off x="4351986" y="5068140"/>
                <a:ext cx="4294637" cy="656783"/>
              </a:xfrm>
              <a:prstGeom prst="rect">
                <a:avLst/>
              </a:prstGeom>
              <a:noFill/>
            </p:spPr>
            <p:txBody>
              <a:bodyPr wrap="none" rtlCol="0">
                <a:spAutoFit/>
              </a:bodyPr>
              <a:lstStyle/>
              <a:p>
                <a:pPr>
                  <a:lnSpc>
                    <a:spcPct val="120000"/>
                  </a:lnSpc>
                  <a:buSzPct val="85000"/>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0" smtClean="0">
                              <a:latin typeface="Cambria Math" panose="02040503050406030204" pitchFamily="18" charset="0"/>
                              <a:ea typeface="UD デジタル 教科書体 NP-R" panose="02020400000000000000" pitchFamily="18" charset="-128"/>
                            </a:rPr>
                            <m:t>𝚫</m:t>
                          </m:r>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sSub>
                        <m:sSubPr>
                          <m:ctrlPr>
                            <a:rPr lang="en-US" altLang="ja-JP" sz="2800" b="1" i="1" smtClean="0">
                              <a:latin typeface="Cambria Math" panose="02040503050406030204" pitchFamily="18" charset="0"/>
                              <a:ea typeface="UD デジタル 教科書体 NP-R" panose="02020400000000000000" pitchFamily="18" charset="-128"/>
                            </a:rPr>
                          </m:ctrlPr>
                        </m:sSubPr>
                        <m:e>
                          <m:r>
                            <a:rPr lang="en-US" altLang="ja-JP" sz="2800" b="1" i="1" smtClean="0">
                              <a:latin typeface="Cambria Math" panose="02040503050406030204" pitchFamily="18" charset="0"/>
                              <a:ea typeface="UD デジタル 教科書体 NP-R" panose="02020400000000000000" pitchFamily="18" charset="-128"/>
                            </a:rPr>
                            <m:t>𝒗</m:t>
                          </m:r>
                        </m:e>
                        <m:sub>
                          <m:r>
                            <a:rPr lang="en-US" altLang="ja-JP" sz="2800" b="1" i="1" smtClean="0">
                              <a:latin typeface="Cambria Math" panose="02040503050406030204" pitchFamily="18" charset="0"/>
                              <a:ea typeface="UD デジタル 教科書体 NP-R" panose="02020400000000000000" pitchFamily="18" charset="-128"/>
                            </a:rPr>
                            <m:t>𝒚</m:t>
                          </m:r>
                        </m:sub>
                      </m:sSub>
                      <m:d>
                        <m:dPr>
                          <m:ctrlPr>
                            <a:rPr lang="en-US" altLang="ja-JP" sz="2800" b="1" i="1" smtClean="0">
                              <a:latin typeface="Cambria Math" panose="02040503050406030204" pitchFamily="18" charset="0"/>
                              <a:ea typeface="UD デジタル 教科書体 NP-R" panose="02020400000000000000" pitchFamily="18" charset="-128"/>
                            </a:rPr>
                          </m:ctrlPr>
                        </m:dPr>
                        <m:e>
                          <m:r>
                            <a:rPr lang="en-US" altLang="ja-JP" sz="2800" b="1" i="1" smtClean="0">
                              <a:latin typeface="Cambria Math" panose="02040503050406030204" pitchFamily="18" charset="0"/>
                              <a:ea typeface="UD デジタル 教科書体 NP-R" panose="02020400000000000000" pitchFamily="18" charset="-128"/>
                            </a:rPr>
                            <m:t>𝒕</m:t>
                          </m:r>
                        </m:e>
                      </m:d>
                      <m:r>
                        <a:rPr lang="en-US" altLang="ja-JP" sz="2800" b="1" i="1" smtClean="0">
                          <a:latin typeface="Cambria Math" panose="02040503050406030204" pitchFamily="18" charset="0"/>
                          <a:ea typeface="UD デジタル 教科書体 NP-R" panose="02020400000000000000" pitchFamily="18" charset="-128"/>
                        </a:rPr>
                        <m:t>−</m:t>
                      </m:r>
                      <m:r>
                        <a:rPr lang="en-US" altLang="ja-JP" sz="2800" b="1" i="1" smtClean="0">
                          <a:latin typeface="Cambria Math" panose="02040503050406030204" pitchFamily="18" charset="0"/>
                          <a:ea typeface="UD デジタル 教科書体 NP-R" panose="02020400000000000000" pitchFamily="18" charset="-128"/>
                        </a:rPr>
                        <m:t>𝒈</m:t>
                      </m:r>
                      <m:r>
                        <a:rPr lang="en-US" altLang="ja-JP" sz="2800" b="1">
                          <a:latin typeface="Cambria Math" panose="02040503050406030204" pitchFamily="18" charset="0"/>
                          <a:ea typeface="UD デジタル 教科書体 NP-R" panose="02020400000000000000" pitchFamily="18" charset="-128"/>
                        </a:rPr>
                        <m:t>𝚫</m:t>
                      </m:r>
                      <m:r>
                        <a:rPr lang="en-US" altLang="ja-JP" sz="2800" b="1" i="1">
                          <a:latin typeface="Cambria Math" panose="02040503050406030204" pitchFamily="18" charset="0"/>
                          <a:ea typeface="UD デジタル 教科書体 NP-R" panose="02020400000000000000" pitchFamily="18" charset="-128"/>
                        </a:rPr>
                        <m:t>𝒕</m:t>
                      </m:r>
                    </m:oMath>
                  </m:oMathPara>
                </a14:m>
                <a:endParaRPr kumimoji="1" lang="ja-JP" altLang="en-US" sz="2800" b="1" i="1" dirty="0">
                  <a:latin typeface="UD デジタル 教科書体 NP-R" panose="02020400000000000000" pitchFamily="18" charset="-128"/>
                  <a:ea typeface="UD デジタル 教科書体 NP-R" panose="02020400000000000000" pitchFamily="18" charset="-128"/>
                </a:endParaRPr>
              </a:p>
            </p:txBody>
          </p:sp>
        </mc:Choice>
        <mc:Fallback xmlns="">
          <p:sp>
            <p:nvSpPr>
              <p:cNvPr id="17" name="テキスト ボックス 16">
                <a:extLst>
                  <a:ext uri="{FF2B5EF4-FFF2-40B4-BE49-F238E27FC236}">
                    <a16:creationId xmlns:a16="http://schemas.microsoft.com/office/drawing/2014/main" id="{215FDD49-2E27-6CF3-85A2-AC40B979CE1E}"/>
                  </a:ext>
                </a:extLst>
              </p:cNvPr>
              <p:cNvSpPr txBox="1">
                <a:spLocks noRot="1" noChangeAspect="1" noMove="1" noResize="1" noEditPoints="1" noAdjustHandles="1" noChangeArrowheads="1" noChangeShapeType="1" noTextEdit="1"/>
              </p:cNvSpPr>
              <p:nvPr/>
            </p:nvSpPr>
            <p:spPr>
              <a:xfrm>
                <a:off x="4351986" y="5068140"/>
                <a:ext cx="4294637" cy="656783"/>
              </a:xfrm>
              <a:prstGeom prst="rect">
                <a:avLst/>
              </a:prstGeom>
              <a:blipFill>
                <a:blip r:embed="rId9"/>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ED78CBB9-1B27-E382-C4F3-18317F8053DC}"/>
              </a:ext>
            </a:extLst>
          </p:cNvPr>
          <p:cNvSpPr txBox="1"/>
          <p:nvPr/>
        </p:nvSpPr>
        <p:spPr>
          <a:xfrm>
            <a:off x="9308438" y="5962452"/>
            <a:ext cx="777777" cy="583237"/>
          </a:xfrm>
          <a:prstGeom prst="rect">
            <a:avLst/>
          </a:prstGeom>
          <a:noFill/>
        </p:spPr>
        <p:txBody>
          <a:bodyPr wrap="none" rtlCol="0">
            <a:spAutoFit/>
          </a:bodyPr>
          <a:lstStyle/>
          <a:p>
            <a:pPr algn="l">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9.8</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508B03BC-79CA-000A-4DF3-31D8D8BD03FB}"/>
              </a:ext>
            </a:extLst>
          </p:cNvPr>
          <p:cNvSpPr/>
          <p:nvPr/>
        </p:nvSpPr>
        <p:spPr>
          <a:xfrm>
            <a:off x="4430751" y="1501188"/>
            <a:ext cx="1702420" cy="46140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6D749C1-D6FA-124C-76EE-3EB54ADF6AC4}"/>
              </a:ext>
            </a:extLst>
          </p:cNvPr>
          <p:cNvSpPr txBox="1"/>
          <p:nvPr/>
        </p:nvSpPr>
        <p:spPr>
          <a:xfrm>
            <a:off x="7124826" y="6170134"/>
            <a:ext cx="1031051" cy="478080"/>
          </a:xfrm>
          <a:prstGeom prst="rect">
            <a:avLst/>
          </a:prstGeom>
          <a:noFill/>
        </p:spPr>
        <p:txBody>
          <a:bodyPr wrap="none" rtlCol="0">
            <a:spAutoFit/>
          </a:bodyPr>
          <a:lstStyle/>
          <a:p>
            <a:pPr>
              <a:lnSpc>
                <a:spcPct val="120000"/>
              </a:lnSpc>
              <a:buSzPct val="85000"/>
            </a:pPr>
            <a:r>
              <a:rPr lang="ja-JP" altLang="en-US" sz="2200" b="1" dirty="0">
                <a:latin typeface="UD デジタル 教科書体 NP-R" panose="02020400000000000000" pitchFamily="18" charset="-128"/>
                <a:ea typeface="UD デジタル 教科書体 NP-R" panose="02020400000000000000" pitchFamily="18" charset="-128"/>
              </a:rPr>
              <a:t>今の値</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a:extLst>
              <a:ext uri="{FF2B5EF4-FFF2-40B4-BE49-F238E27FC236}">
                <a16:creationId xmlns:a16="http://schemas.microsoft.com/office/drawing/2014/main" id="{15E74FDA-4895-A585-0439-E3D98BBE9D76}"/>
              </a:ext>
            </a:extLst>
          </p:cNvPr>
          <p:cNvSpPr txBox="1"/>
          <p:nvPr/>
        </p:nvSpPr>
        <p:spPr>
          <a:xfrm>
            <a:off x="4303167" y="6182639"/>
            <a:ext cx="1957587" cy="478080"/>
          </a:xfrm>
          <a:prstGeom prst="rect">
            <a:avLst/>
          </a:prstGeom>
          <a:noFill/>
        </p:spPr>
        <p:txBody>
          <a:bodyPr wrap="none" rtlCol="0">
            <a:spAutoFit/>
          </a:bodyPr>
          <a:lstStyle/>
          <a:p>
            <a:pPr>
              <a:lnSpc>
                <a:spcPct val="120000"/>
              </a:lnSpc>
              <a:buSzPct val="85000"/>
            </a:pPr>
            <a:r>
              <a:rPr lang="en-US" altLang="ja-JP" sz="2000" b="1" i="1" dirty="0" err="1">
                <a:latin typeface="Century Schoolbook" panose="02040604050505020304" pitchFamily="18" charset="0"/>
                <a:ea typeface="UD デジタル 教科書体 NP-R" panose="02020400000000000000" pitchFamily="18" charset="-128"/>
              </a:rPr>
              <a:t>Δt</a:t>
            </a:r>
            <a:r>
              <a:rPr lang="ja-JP" altLang="en-US" sz="2200" b="1" dirty="0">
                <a:latin typeface="UD デジタル 教科書体 NP-R" panose="02020400000000000000" pitchFamily="18" charset="-128"/>
                <a:ea typeface="UD デジタル 教科書体 NP-R" panose="02020400000000000000" pitchFamily="18" charset="-128"/>
              </a:rPr>
              <a:t> 秒未来の値</a:t>
            </a:r>
            <a:endParaRPr kumimoji="1" lang="en-US" altLang="ja-JP" sz="2200" b="1" dirty="0">
              <a:latin typeface="UD デジタル 教科書体 NP-R" panose="02020400000000000000" pitchFamily="18" charset="-128"/>
              <a:ea typeface="UD デジタル 教科書体 NP-R" panose="02020400000000000000" pitchFamily="18" charset="-128"/>
            </a:endParaRPr>
          </a:p>
        </p:txBody>
      </p:sp>
      <p:sp>
        <p:nvSpPr>
          <p:cNvPr id="22" name="正方形/長方形 21">
            <a:extLst>
              <a:ext uri="{FF2B5EF4-FFF2-40B4-BE49-F238E27FC236}">
                <a16:creationId xmlns:a16="http://schemas.microsoft.com/office/drawing/2014/main" id="{230AFE9B-3A56-98EF-ADE4-8602B616D7CC}"/>
              </a:ext>
            </a:extLst>
          </p:cNvPr>
          <p:cNvSpPr/>
          <p:nvPr/>
        </p:nvSpPr>
        <p:spPr>
          <a:xfrm>
            <a:off x="6525858" y="1501188"/>
            <a:ext cx="2499196" cy="4614003"/>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E0BB99E9-1D12-9C55-8125-13991DD299D0}"/>
              </a:ext>
            </a:extLst>
          </p:cNvPr>
          <p:cNvSpPr/>
          <p:nvPr/>
        </p:nvSpPr>
        <p:spPr>
          <a:xfrm>
            <a:off x="7987794" y="5670834"/>
            <a:ext cx="1311215" cy="583237"/>
          </a:xfrm>
          <a:custGeom>
            <a:avLst/>
            <a:gdLst>
              <a:gd name="csX0" fmla="*/ 1207698 w 1207698"/>
              <a:gd name="csY0" fmla="*/ 370936 h 370936"/>
              <a:gd name="csX1" fmla="*/ 0 w 1207698"/>
              <a:gd name="csY1" fmla="*/ 0 h 370936"/>
              <a:gd name="csX0" fmla="*/ 1207698 w 1207698"/>
              <a:gd name="csY0" fmla="*/ 370936 h 370936"/>
              <a:gd name="csX1" fmla="*/ 0 w 1207698"/>
              <a:gd name="csY1" fmla="*/ 0 h 370936"/>
              <a:gd name="csX0" fmla="*/ 1207698 w 1207698"/>
              <a:gd name="csY0" fmla="*/ 370936 h 370936"/>
              <a:gd name="csX1" fmla="*/ 0 w 1207698"/>
              <a:gd name="csY1" fmla="*/ 0 h 370936"/>
              <a:gd name="csX0" fmla="*/ 1311215 w 1311215"/>
              <a:gd name="csY0" fmla="*/ 388189 h 388189"/>
              <a:gd name="csX1" fmla="*/ 0 w 1311215"/>
              <a:gd name="csY1" fmla="*/ 0 h 388189"/>
              <a:gd name="csX0" fmla="*/ 1311215 w 1311215"/>
              <a:gd name="csY0" fmla="*/ 388189 h 388189"/>
              <a:gd name="csX1" fmla="*/ 0 w 1311215"/>
              <a:gd name="csY1" fmla="*/ 0 h 388189"/>
            </a:gdLst>
            <a:ahLst/>
            <a:cxnLst>
              <a:cxn ang="0">
                <a:pos x="csX0" y="csY0"/>
              </a:cxn>
              <a:cxn ang="0">
                <a:pos x="csX1" y="csY1"/>
              </a:cxn>
            </a:cxnLst>
            <a:rect l="l" t="t" r="r" b="b"/>
            <a:pathLst>
              <a:path w="1311215" h="388189">
                <a:moveTo>
                  <a:pt x="1311215" y="388189"/>
                </a:moveTo>
                <a:cubicBezTo>
                  <a:pt x="365185" y="376687"/>
                  <a:pt x="14377" y="365185"/>
                  <a:pt x="0" y="0"/>
                </a:cubicBezTo>
              </a:path>
            </a:pathLst>
          </a:cu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066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D65F-CB31-E5F0-E5D2-BD2D96E08F1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054BD11-2C13-5492-B709-8BE837F295C4}"/>
              </a:ext>
            </a:extLst>
          </p:cNvPr>
          <p:cNvSpPr txBox="1"/>
          <p:nvPr/>
        </p:nvSpPr>
        <p:spPr>
          <a:xfrm>
            <a:off x="243900" y="375997"/>
            <a:ext cx="1261884" cy="1100301"/>
          </a:xfrm>
          <a:prstGeom prst="rect">
            <a:avLst/>
          </a:prstGeom>
          <a:noFill/>
        </p:spPr>
        <p:txBody>
          <a:bodyPr wrap="none" rtlCol="0">
            <a:spAutoFit/>
          </a:bodyPr>
          <a:lstStyle/>
          <a:p>
            <a:pPr>
              <a:lnSpc>
                <a:spcPct val="120000"/>
              </a:lnSpc>
              <a:buSzPct val="85000"/>
            </a:pPr>
            <a:r>
              <a:rPr lang="en-US" altLang="ja-JP" sz="2800" b="1" dirty="0"/>
              <a:t>Excel</a:t>
            </a:r>
          </a:p>
          <a:p>
            <a:pPr>
              <a:lnSpc>
                <a:spcPct val="120000"/>
              </a:lnSpc>
              <a:buSzPct val="85000"/>
            </a:pPr>
            <a:r>
              <a:rPr lang="ja-JP" altLang="en-US" sz="2800" b="1" dirty="0"/>
              <a:t>で解く</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C13C6F1D-E787-9343-AFEF-D64CA2AA04AC}"/>
              </a:ext>
            </a:extLst>
          </p:cNvPr>
          <p:cNvSpPr txBox="1"/>
          <p:nvPr/>
        </p:nvSpPr>
        <p:spPr>
          <a:xfrm>
            <a:off x="77207" y="1923920"/>
            <a:ext cx="2008883" cy="3168560"/>
          </a:xfrm>
          <a:prstGeom prst="rect">
            <a:avLst/>
          </a:prstGeom>
          <a:noFill/>
        </p:spPr>
        <p:txBody>
          <a:bodyPr wrap="none" rtlCol="0">
            <a:spAutoFit/>
          </a:bodyPr>
          <a:lstStyle/>
          <a:p>
            <a:pPr>
              <a:lnSpc>
                <a:spcPct val="120000"/>
              </a:lnSpc>
              <a:buSzPct val="85000"/>
            </a:pPr>
            <a:r>
              <a:rPr lang="en-US" altLang="ja-JP" sz="2800" b="1" dirty="0"/>
              <a:t>(</a:t>
            </a:r>
            <a:r>
              <a:rPr lang="ja-JP" altLang="en-US" sz="2800" b="1" dirty="0"/>
              <a:t>仮定</a:t>
            </a:r>
            <a:r>
              <a:rPr lang="en-US" altLang="ja-JP" sz="2800" b="1" dirty="0"/>
              <a:t>)</a:t>
            </a:r>
          </a:p>
          <a:p>
            <a:pPr>
              <a:lnSpc>
                <a:spcPct val="120000"/>
              </a:lnSpc>
              <a:buSzPct val="85000"/>
            </a:pPr>
            <a:r>
              <a:rPr lang="ja-JP" altLang="en-US" sz="2800" b="1" dirty="0"/>
              <a:t>初速 </a:t>
            </a:r>
            <a:r>
              <a:rPr lang="en-US" altLang="ja-JP" sz="2800" b="1" dirty="0"/>
              <a:t>7 m/s</a:t>
            </a:r>
          </a:p>
          <a:p>
            <a:pPr>
              <a:lnSpc>
                <a:spcPct val="120000"/>
              </a:lnSpc>
              <a:buSzPct val="85000"/>
            </a:pPr>
            <a:r>
              <a:rPr lang="ja-JP" altLang="en-US" sz="2800" b="1" dirty="0"/>
              <a:t>角度 </a:t>
            </a:r>
            <a:r>
              <a:rPr lang="en-US" altLang="ja-JP" sz="2800" b="1" dirty="0"/>
              <a:t>45</a:t>
            </a:r>
            <a:r>
              <a:rPr lang="ja-JP" altLang="en-US" sz="2800" b="1" dirty="0"/>
              <a:t>度</a:t>
            </a:r>
            <a:endParaRPr lang="en-US" altLang="ja-JP" sz="2800" b="1" dirty="0"/>
          </a:p>
          <a:p>
            <a:pPr>
              <a:lnSpc>
                <a:spcPct val="120000"/>
              </a:lnSpc>
              <a:buSzPct val="85000"/>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計算</a:t>
            </a:r>
            <a:r>
              <a:rPr lang="en-US" altLang="ja-JP" sz="2800" b="1" dirty="0">
                <a:latin typeface="UD デジタル 教科書体 NP-R" panose="02020400000000000000" pitchFamily="18" charset="-128"/>
                <a:ea typeface="UD デジタル 教科書体 NP-R" panose="02020400000000000000" pitchFamily="18" charset="-128"/>
              </a:rPr>
              <a:t>step)</a:t>
            </a:r>
          </a:p>
          <a:p>
            <a:pPr>
              <a:lnSpc>
                <a:spcPct val="120000"/>
              </a:lnSpc>
              <a:buSzPct val="85000"/>
            </a:pPr>
            <a:r>
              <a:rPr lang="en-US" altLang="ja-JP" sz="2800" b="1" dirty="0">
                <a:latin typeface="UD デジタル 教科書体 NP-R" panose="02020400000000000000" pitchFamily="18" charset="-128"/>
                <a:ea typeface="UD デジタル 教科書体 NP-R" panose="02020400000000000000" pitchFamily="18" charset="-128"/>
              </a:rPr>
              <a:t>0.1 </a:t>
            </a:r>
            <a:r>
              <a:rPr lang="ja-JP" altLang="en-US" sz="2800" b="1" dirty="0">
                <a:latin typeface="UD デジタル 教科書体 NP-R" panose="02020400000000000000" pitchFamily="18" charset="-128"/>
                <a:ea typeface="UD デジタル 教科書体 NP-R" panose="02020400000000000000" pitchFamily="18" charset="-128"/>
              </a:rPr>
              <a:t>秒</a:t>
            </a:r>
            <a:endParaRPr kumimoji="1" lang="ja-JP" altLang="en-US" sz="2800" b="1" dirty="0">
              <a:latin typeface="UD デジタル 教科書体 NP-R" panose="02020400000000000000" pitchFamily="18" charset="-128"/>
              <a:ea typeface="UD デジタル 教科書体 NP-R" panose="02020400000000000000" pitchFamily="18" charset="-128"/>
            </a:endParaRPr>
          </a:p>
        </p:txBody>
      </p:sp>
      <p:pic>
        <p:nvPicPr>
          <p:cNvPr id="8" name="図 7">
            <a:extLst>
              <a:ext uri="{FF2B5EF4-FFF2-40B4-BE49-F238E27FC236}">
                <a16:creationId xmlns:a16="http://schemas.microsoft.com/office/drawing/2014/main" id="{16754A39-5C65-C796-FC5A-3B70C3A61DCA}"/>
              </a:ext>
            </a:extLst>
          </p:cNvPr>
          <p:cNvPicPr>
            <a:picLocks noChangeAspect="1"/>
          </p:cNvPicPr>
          <p:nvPr/>
        </p:nvPicPr>
        <p:blipFill>
          <a:blip r:embed="rId2"/>
          <a:stretch>
            <a:fillRect/>
          </a:stretch>
        </p:blipFill>
        <p:spPr>
          <a:xfrm>
            <a:off x="2154220" y="538716"/>
            <a:ext cx="9882755" cy="5893981"/>
          </a:xfrm>
          <a:prstGeom prst="rect">
            <a:avLst/>
          </a:prstGeom>
        </p:spPr>
      </p:pic>
    </p:spTree>
    <p:extLst>
      <p:ext uri="{BB962C8B-B14F-4D97-AF65-F5344CB8AC3E}">
        <p14:creationId xmlns:p14="http://schemas.microsoft.com/office/powerpoint/2010/main" val="118634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1BB1E-FDB0-A356-6094-4A5A71FAA6AB}"/>
              </a:ext>
            </a:extLst>
          </p:cNvPr>
          <p:cNvSpPr>
            <a:spLocks noGrp="1"/>
          </p:cNvSpPr>
          <p:nvPr>
            <p:ph type="title"/>
          </p:nvPr>
        </p:nvSpPr>
        <p:spPr/>
        <p:txBody>
          <a:bodyPr/>
          <a:lstStyle/>
          <a:p>
            <a:r>
              <a:rPr kumimoji="1" lang="ja-JP" altLang="en-US" dirty="0"/>
              <a:t>数値計算のメリット</a:t>
            </a:r>
          </a:p>
        </p:txBody>
      </p:sp>
      <p:sp>
        <p:nvSpPr>
          <p:cNvPr id="3" name="テキスト ボックス 2">
            <a:extLst>
              <a:ext uri="{FF2B5EF4-FFF2-40B4-BE49-F238E27FC236}">
                <a16:creationId xmlns:a16="http://schemas.microsoft.com/office/drawing/2014/main" id="{0C6DE5DA-1BCA-0048-8118-55B35C268AB1}"/>
              </a:ext>
            </a:extLst>
          </p:cNvPr>
          <p:cNvSpPr txBox="1"/>
          <p:nvPr/>
        </p:nvSpPr>
        <p:spPr>
          <a:xfrm>
            <a:off x="1431657" y="1690359"/>
            <a:ext cx="9330117" cy="4719754"/>
          </a:xfrm>
          <a:prstGeom prst="rect">
            <a:avLst/>
          </a:prstGeom>
          <a:noFill/>
        </p:spPr>
        <p:txBody>
          <a:bodyPr wrap="square" rtlCol="0">
            <a:spAutoFit/>
          </a:bodyPr>
          <a:lstStyle/>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実験</a:t>
            </a:r>
            <a:r>
              <a:rPr lang="ja-JP" altLang="en-US" sz="2800" b="1" dirty="0">
                <a:latin typeface="UD デジタル 教科書体 NP-R" panose="02020400000000000000" pitchFamily="18" charset="-128"/>
                <a:ea typeface="UD デジタル 教科書体 NP-R" panose="02020400000000000000" pitchFamily="18" charset="-128"/>
              </a:rPr>
              <a:t>不要 ⋯⋯ </a:t>
            </a:r>
            <a:r>
              <a:rPr kumimoji="1" lang="ja-JP" altLang="en-US" sz="2800" b="1" dirty="0">
                <a:latin typeface="UD デジタル 教科書体 NP-R" panose="02020400000000000000" pitchFamily="18" charset="-128"/>
                <a:ea typeface="UD デジタル 教科書体 NP-R" panose="02020400000000000000" pitchFamily="18" charset="-128"/>
              </a:rPr>
              <a:t>計算で物理現象をシミュレートできる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lang="ja-JP" altLang="en-US" sz="2800" b="1" dirty="0">
                <a:latin typeface="UD デジタル 教科書体 NP-R" panose="02020400000000000000" pitchFamily="18" charset="-128"/>
                <a:ea typeface="UD デジタル 教科書体 NP-R" panose="02020400000000000000" pitchFamily="18" charset="-128"/>
              </a:rPr>
              <a:t>以下のときに大変有用</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endParaRPr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2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実験に費用</a:t>
            </a:r>
            <a:r>
              <a:rPr lang="ja-JP" altLang="en-US" sz="2800" b="1" dirty="0">
                <a:latin typeface="UD デジタル 教科書体 NP-R" panose="02020400000000000000" pitchFamily="18" charset="-128"/>
                <a:ea typeface="UD デジタル 教科書体 NP-R" panose="02020400000000000000" pitchFamily="18" charset="-128"/>
              </a:rPr>
              <a:t>・時間</a:t>
            </a:r>
            <a:r>
              <a:rPr kumimoji="1" lang="ja-JP" altLang="en-US" sz="2800" b="1" dirty="0">
                <a:latin typeface="UD デジタル 教科書体 NP-R" panose="02020400000000000000" pitchFamily="18" charset="-128"/>
                <a:ea typeface="UD デジタル 教科書体 NP-R" panose="02020400000000000000" pitchFamily="18" charset="-128"/>
              </a:rPr>
              <a:t>がかかる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marL="457200" indent="-457200" algn="l">
              <a:lnSpc>
                <a:spcPct val="120000"/>
              </a:lnSpc>
              <a:buSzPct val="85000"/>
              <a:buFont typeface="Wingdings" panose="05000000000000000000" pitchFamily="2" charset="2"/>
              <a:buChar char="l"/>
            </a:pPr>
            <a:r>
              <a:rPr kumimoji="1" lang="ja-JP" altLang="en-US" sz="2800" b="1" dirty="0">
                <a:latin typeface="UD デジタル 教科書体 NP-R" panose="02020400000000000000" pitchFamily="18" charset="-128"/>
                <a:ea typeface="UD デジタル 教科書体 NP-R" panose="02020400000000000000" pitchFamily="18" charset="-128"/>
              </a:rPr>
              <a:t>実験することができない</a:t>
            </a:r>
          </a:p>
          <a:p>
            <a:pPr marL="457200" indent="-457200" algn="l">
              <a:lnSpc>
                <a:spcPct val="120000"/>
              </a:lnSpc>
              <a:buSzPct val="85000"/>
              <a:buFont typeface="Wingdings" panose="05000000000000000000" pitchFamily="2" charset="2"/>
              <a:buChar char="l"/>
            </a:pP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l">
              <a:lnSpc>
                <a:spcPct val="120000"/>
              </a:lnSpc>
              <a:buSzPct val="85000"/>
            </a:pPr>
            <a:r>
              <a:rPr kumimoji="1" lang="ja-JP" altLang="en-US" sz="2800" b="1" dirty="0">
                <a:latin typeface="UD デジタル 教科書体 NP-R" panose="02020400000000000000" pitchFamily="18" charset="-128"/>
                <a:ea typeface="UD デジタル 教科書体 NP-R" panose="02020400000000000000" pitchFamily="18" charset="-128"/>
              </a:rPr>
              <a:t>不確定要素がない（何回計算しても同じ結果になる）というメリットもある</a:t>
            </a:r>
            <a:endParaRPr kumimoji="1" lang="en-US" altLang="ja-JP" sz="2800" b="1"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8563452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abu-UD">
      <a:majorFont>
        <a:latin typeface="UD デジタル 教科書体 NP-B"/>
        <a:ea typeface="UD デジタル 教科書体 NP-B"/>
        <a:cs typeface=""/>
      </a:majorFont>
      <a:minorFont>
        <a:latin typeface="UD デジタル 教科書体 NP-R"/>
        <a:ea typeface="UD デジタル 教科書体 NP-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20000"/>
          </a:lnSpc>
          <a:buSzPct val="85000"/>
          <a:defRPr kumimoji="1" sz="2800" b="1" dirty="0" smtClean="0">
            <a:latin typeface="UD デジタル 教科書体 NP-R" panose="02020400000000000000" pitchFamily="18" charset="-128"/>
            <a:ea typeface="UD デジタル 教科書体 NP-R" panose="02020400000000000000" pitchFamily="18"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14079</TotalTime>
  <Words>2338</Words>
  <Application>Microsoft Office PowerPoint</Application>
  <PresentationFormat>ワイド画面</PresentationFormat>
  <Paragraphs>422</Paragraphs>
  <Slides>42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42</vt:i4>
      </vt:variant>
    </vt:vector>
  </HeadingPairs>
  <TitlesOfParts>
    <vt:vector size="51" baseType="lpstr">
      <vt:lpstr>UD デジタル 教科書体 NP-R</vt:lpstr>
      <vt:lpstr>游ゴシック</vt:lpstr>
      <vt:lpstr>Arial</vt:lpstr>
      <vt:lpstr>Cambria Math</vt:lpstr>
      <vt:lpstr>Century Schoolbook</vt:lpstr>
      <vt:lpstr>Consolas</vt:lpstr>
      <vt:lpstr>Symbol</vt:lpstr>
      <vt:lpstr>Wingdings</vt:lpstr>
      <vt:lpstr>Office テーマ</vt:lpstr>
      <vt:lpstr>シミュレーションと プログラミング</vt:lpstr>
      <vt:lpstr>シミュレーションとは</vt:lpstr>
      <vt:lpstr>シミュレーションの原理</vt:lpstr>
      <vt:lpstr>「計算で解く」とは</vt:lpstr>
      <vt:lpstr>この現象を表す数式</vt:lpstr>
      <vt:lpstr>解き方</vt:lpstr>
      <vt:lpstr>PowerPoint プレゼンテーション</vt:lpstr>
      <vt:lpstr>PowerPoint プレゼンテーション</vt:lpstr>
      <vt:lpstr>数値計算のメリット</vt:lpstr>
      <vt:lpstr>数値計算のデメリット</vt:lpstr>
      <vt:lpstr>プログラミング</vt:lpstr>
      <vt:lpstr>本日の実習</vt:lpstr>
      <vt:lpstr>教材の場所</vt:lpstr>
      <vt:lpstr>ボールの運動</vt:lpstr>
      <vt:lpstr>考えてみよう 1</vt:lpstr>
      <vt:lpstr>理論から導く</vt:lpstr>
      <vt:lpstr>PowerPoint プレゼンテーション</vt:lpstr>
      <vt:lpstr>考えてみよう 2</vt:lpstr>
      <vt:lpstr>理論から導く</vt:lpstr>
      <vt:lpstr>万有引力</vt:lpstr>
      <vt:lpstr>考えてみよう</vt:lpstr>
      <vt:lpstr>理論から導出する</vt:lpstr>
      <vt:lpstr>振り子の運動</vt:lpstr>
      <vt:lpstr>測定してみよう</vt:lpstr>
      <vt:lpstr>PowerPoint プレゼンテーション</vt:lpstr>
      <vt:lpstr>考えてみよう</vt:lpstr>
      <vt:lpstr>理論から答えを導出</vt:lpstr>
      <vt:lpstr>今から学ぶ方程式</vt:lpstr>
      <vt:lpstr>偏微分とは</vt:lpstr>
      <vt:lpstr>波動方程式</vt:lpstr>
      <vt:lpstr>2階微分が表す意味</vt:lpstr>
      <vt:lpstr>2階微分の計算方法</vt:lpstr>
      <vt:lpstr>波動シミュレータ</vt:lpstr>
      <vt:lpstr>確かめてみよう</vt:lpstr>
      <vt:lpstr>PowerPoint プレゼンテーション</vt:lpstr>
      <vt:lpstr>PowerPoint プレゼンテーション</vt:lpstr>
      <vt:lpstr>波動シミュレータの計算のしくみ</vt:lpstr>
      <vt:lpstr>PowerPoint プレゼンテーション</vt:lpstr>
      <vt:lpstr>まとめ</vt:lpstr>
      <vt:lpstr>プログラミングと ChatGPT</vt:lpstr>
      <vt:lpstr>私にとって科学とは</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yabu</dc:creator>
  <cp:lastModifiedBy>薮哲郎</cp:lastModifiedBy>
  <cp:revision>151</cp:revision>
  <cp:lastPrinted>2026-06-25T01:03:12Z</cp:lastPrinted>
  <dcterms:created xsi:type="dcterms:W3CDTF">2019-11-14T14:46:19Z</dcterms:created>
  <dcterms:modified xsi:type="dcterms:W3CDTF">2026-07-03T03:17:20Z</dcterms:modified>
</cp:coreProperties>
</file>