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handoutMasterIdLst>
    <p:handoutMasterId r:id="rId72"/>
  </p:handoutMasterIdLst>
  <p:sldIdLst>
    <p:sldId id="296" r:id="rId3"/>
    <p:sldId id="264" r:id="rId4"/>
    <p:sldId id="263" r:id="rId5"/>
    <p:sldId id="265" r:id="rId6"/>
    <p:sldId id="266" r:id="rId7"/>
    <p:sldId id="328" r:id="rId8"/>
    <p:sldId id="315" r:id="rId9"/>
    <p:sldId id="333" r:id="rId10"/>
    <p:sldId id="316" r:id="rId11"/>
    <p:sldId id="329" r:id="rId12"/>
    <p:sldId id="267" r:id="rId13"/>
    <p:sldId id="268" r:id="rId14"/>
    <p:sldId id="272" r:id="rId15"/>
    <p:sldId id="269" r:id="rId16"/>
    <p:sldId id="271" r:id="rId17"/>
    <p:sldId id="273" r:id="rId18"/>
    <p:sldId id="270" r:id="rId19"/>
    <p:sldId id="306" r:id="rId20"/>
    <p:sldId id="274" r:id="rId21"/>
    <p:sldId id="275" r:id="rId22"/>
    <p:sldId id="278" r:id="rId23"/>
    <p:sldId id="307" r:id="rId24"/>
    <p:sldId id="297" r:id="rId25"/>
    <p:sldId id="308" r:id="rId26"/>
    <p:sldId id="309" r:id="rId27"/>
    <p:sldId id="289" r:id="rId28"/>
    <p:sldId id="310" r:id="rId29"/>
    <p:sldId id="279" r:id="rId30"/>
    <p:sldId id="280" r:id="rId31"/>
    <p:sldId id="281" r:id="rId32"/>
    <p:sldId id="283" r:id="rId33"/>
    <p:sldId id="284" r:id="rId34"/>
    <p:sldId id="298" r:id="rId35"/>
    <p:sldId id="276" r:id="rId36"/>
    <p:sldId id="277" r:id="rId37"/>
    <p:sldId id="311" r:id="rId38"/>
    <p:sldId id="318" r:id="rId39"/>
    <p:sldId id="312" r:id="rId40"/>
    <p:sldId id="334" r:id="rId41"/>
    <p:sldId id="335" r:id="rId42"/>
    <p:sldId id="285" r:id="rId43"/>
    <p:sldId id="286" r:id="rId44"/>
    <p:sldId id="304" r:id="rId45"/>
    <p:sldId id="300" r:id="rId46"/>
    <p:sldId id="287" r:id="rId47"/>
    <p:sldId id="303" r:id="rId48"/>
    <p:sldId id="288" r:id="rId49"/>
    <p:sldId id="301" r:id="rId50"/>
    <p:sldId id="290" r:id="rId51"/>
    <p:sldId id="291" r:id="rId52"/>
    <p:sldId id="319" r:id="rId53"/>
    <p:sldId id="293" r:id="rId54"/>
    <p:sldId id="292" r:id="rId55"/>
    <p:sldId id="313" r:id="rId56"/>
    <p:sldId id="330" r:id="rId57"/>
    <p:sldId id="331" r:id="rId58"/>
    <p:sldId id="314" r:id="rId59"/>
    <p:sldId id="327" r:id="rId60"/>
    <p:sldId id="320" r:id="rId61"/>
    <p:sldId id="321" r:id="rId62"/>
    <p:sldId id="322" r:id="rId63"/>
    <p:sldId id="323" r:id="rId64"/>
    <p:sldId id="332" r:id="rId65"/>
    <p:sldId id="324" r:id="rId66"/>
    <p:sldId id="325" r:id="rId67"/>
    <p:sldId id="295" r:id="rId68"/>
    <p:sldId id="305" r:id="rId69"/>
    <p:sldId id="294" r:id="rId70"/>
    <p:sldId id="326" r:id="rId71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4" pos="892" userDrawn="1">
          <p15:clr>
            <a:srgbClr val="A4A3A4"/>
          </p15:clr>
        </p15:guide>
        <p15:guide id="5" pos="67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3030"/>
    <a:srgbClr val="FFE5E5"/>
    <a:srgbClr val="FFF5F5"/>
    <a:srgbClr val="FE6262"/>
    <a:srgbClr val="FE4444"/>
    <a:srgbClr val="FFC9C9"/>
    <a:srgbClr val="FFD9D9"/>
    <a:srgbClr val="FFDDDD"/>
    <a:srgbClr val="FFB7B7"/>
    <a:srgbClr val="FF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923308-C906-446A-A092-A97B711CF948}" v="33" dt="2021-04-20T06:40:34.2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18" autoAdjust="0"/>
    <p:restoredTop sz="94660"/>
  </p:normalViewPr>
  <p:slideViewPr>
    <p:cSldViewPr showGuides="1">
      <p:cViewPr varScale="1">
        <p:scale>
          <a:sx n="96" d="100"/>
          <a:sy n="96" d="100"/>
        </p:scale>
        <p:origin x="101" y="518"/>
      </p:cViewPr>
      <p:guideLst>
        <p:guide orient="horz" pos="2160"/>
        <p:guide pos="3840"/>
        <p:guide pos="892"/>
        <p:guide pos="67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78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薮哲郎" userId="838171a8-1f9a-45e2-a2fd-d6d54edd2a61" providerId="ADAL" clId="{A8B5DAE4-14C8-419C-A538-526F9B868EAC}"/>
    <pc:docChg chg="undo redo custSel addSld delSld modSld sldOrd addMainMaster modMainMaster">
      <pc:chgData name="薮哲郎" userId="838171a8-1f9a-45e2-a2fd-d6d54edd2a61" providerId="ADAL" clId="{A8B5DAE4-14C8-419C-A538-526F9B868EAC}" dt="2020-06-01T01:15:30.108" v="17652" actId="6549"/>
      <pc:docMkLst>
        <pc:docMk/>
      </pc:docMkLst>
      <pc:sldChg chg="modSp">
        <pc:chgData name="薮哲郎" userId="838171a8-1f9a-45e2-a2fd-d6d54edd2a61" providerId="ADAL" clId="{A8B5DAE4-14C8-419C-A538-526F9B868EAC}" dt="2020-04-28T02:29:37.475" v="56" actId="6549"/>
        <pc:sldMkLst>
          <pc:docMk/>
          <pc:sldMk cId="4275742288" sldId="264"/>
        </pc:sldMkLst>
        <pc:spChg chg="mod">
          <ac:chgData name="薮哲郎" userId="838171a8-1f9a-45e2-a2fd-d6d54edd2a61" providerId="ADAL" clId="{A8B5DAE4-14C8-419C-A538-526F9B868EAC}" dt="2020-04-28T02:29:37.475" v="56" actId="6549"/>
          <ac:spMkLst>
            <pc:docMk/>
            <pc:sldMk cId="4275742288" sldId="264"/>
            <ac:spMk id="2" creationId="{0AEB727C-E4F7-4EF1-B21E-42A0996AB4E9}"/>
          </ac:spMkLst>
        </pc:spChg>
      </pc:sldChg>
      <pc:sldChg chg="modSp">
        <pc:chgData name="薮哲郎" userId="838171a8-1f9a-45e2-a2fd-d6d54edd2a61" providerId="ADAL" clId="{A8B5DAE4-14C8-419C-A538-526F9B868EAC}" dt="2020-04-28T02:25:16.370" v="5"/>
        <pc:sldMkLst>
          <pc:docMk/>
          <pc:sldMk cId="721049921" sldId="265"/>
        </pc:sldMkLst>
        <pc:spChg chg="mod">
          <ac:chgData name="薮哲郎" userId="838171a8-1f9a-45e2-a2fd-d6d54edd2a61" providerId="ADAL" clId="{A8B5DAE4-14C8-419C-A538-526F9B868EAC}" dt="2020-04-28T02:25:16.370" v="5"/>
          <ac:spMkLst>
            <pc:docMk/>
            <pc:sldMk cId="721049921" sldId="265"/>
            <ac:spMk id="4" creationId="{068C1FE7-902A-4E05-B1D9-3FC1F943ED90}"/>
          </ac:spMkLst>
        </pc:spChg>
      </pc:sldChg>
      <pc:sldChg chg="modSp">
        <pc:chgData name="薮哲郎" userId="838171a8-1f9a-45e2-a2fd-d6d54edd2a61" providerId="ADAL" clId="{A8B5DAE4-14C8-419C-A538-526F9B868EAC}" dt="2020-04-28T02:58:47.098" v="1076"/>
        <pc:sldMkLst>
          <pc:docMk/>
          <pc:sldMk cId="4033033828" sldId="266"/>
        </pc:sldMkLst>
        <pc:spChg chg="mod">
          <ac:chgData name="薮哲郎" userId="838171a8-1f9a-45e2-a2fd-d6d54edd2a61" providerId="ADAL" clId="{A8B5DAE4-14C8-419C-A538-526F9B868EAC}" dt="2020-04-28T02:26:57.917" v="8" actId="1076"/>
          <ac:spMkLst>
            <pc:docMk/>
            <pc:sldMk cId="4033033828" sldId="266"/>
            <ac:spMk id="2" creationId="{99713684-DBF9-44F5-A7C4-A10B6BC30A62}"/>
          </ac:spMkLst>
        </pc:spChg>
        <pc:spChg chg="mod">
          <ac:chgData name="薮哲郎" userId="838171a8-1f9a-45e2-a2fd-d6d54edd2a61" providerId="ADAL" clId="{A8B5DAE4-14C8-419C-A538-526F9B868EAC}" dt="2020-04-28T02:58:47.098" v="1076"/>
          <ac:spMkLst>
            <pc:docMk/>
            <pc:sldMk cId="4033033828" sldId="266"/>
            <ac:spMk id="3" creationId="{ECBEBBAE-0655-449C-B524-9867D76F98BA}"/>
          </ac:spMkLst>
        </pc:spChg>
      </pc:sldChg>
      <pc:sldChg chg="addSp delSp modSp new">
        <pc:chgData name="薮哲郎" userId="838171a8-1f9a-45e2-a2fd-d6d54edd2a61" providerId="ADAL" clId="{A8B5DAE4-14C8-419C-A538-526F9B868EAC}" dt="2020-04-28T02:39:55.853" v="290" actId="1076"/>
        <pc:sldMkLst>
          <pc:docMk/>
          <pc:sldMk cId="1541675138" sldId="267"/>
        </pc:sldMkLst>
        <pc:spChg chg="mod">
          <ac:chgData name="薮哲郎" userId="838171a8-1f9a-45e2-a2fd-d6d54edd2a61" providerId="ADAL" clId="{A8B5DAE4-14C8-419C-A538-526F9B868EAC}" dt="2020-04-28T02:29:52.838" v="68"/>
          <ac:spMkLst>
            <pc:docMk/>
            <pc:sldMk cId="1541675138" sldId="267"/>
            <ac:spMk id="2" creationId="{3734067A-1B75-4C92-9747-5E7315A48D66}"/>
          </ac:spMkLst>
        </pc:spChg>
        <pc:spChg chg="add del">
          <ac:chgData name="薮哲郎" userId="838171a8-1f9a-45e2-a2fd-d6d54edd2a61" providerId="ADAL" clId="{A8B5DAE4-14C8-419C-A538-526F9B868EAC}" dt="2020-04-28T02:34:29.176" v="70"/>
          <ac:spMkLst>
            <pc:docMk/>
            <pc:sldMk cId="1541675138" sldId="267"/>
            <ac:spMk id="3" creationId="{16A589E4-84D7-4813-A6F4-1CFB45660629}"/>
          </ac:spMkLst>
        </pc:spChg>
        <pc:spChg chg="add mod">
          <ac:chgData name="薮哲郎" userId="838171a8-1f9a-45e2-a2fd-d6d54edd2a61" providerId="ADAL" clId="{A8B5DAE4-14C8-419C-A538-526F9B868EAC}" dt="2020-04-28T02:39:52.575" v="289" actId="14100"/>
          <ac:spMkLst>
            <pc:docMk/>
            <pc:sldMk cId="1541675138" sldId="267"/>
            <ac:spMk id="4" creationId="{F8EFDC2D-D9C8-4308-8C7C-C771D27B9FDD}"/>
          </ac:spMkLst>
        </pc:spChg>
        <pc:spChg chg="add mod">
          <ac:chgData name="薮哲郎" userId="838171a8-1f9a-45e2-a2fd-d6d54edd2a61" providerId="ADAL" clId="{A8B5DAE4-14C8-419C-A538-526F9B868EAC}" dt="2020-04-28T02:39:55.853" v="290" actId="1076"/>
          <ac:spMkLst>
            <pc:docMk/>
            <pc:sldMk cId="1541675138" sldId="267"/>
            <ac:spMk id="5" creationId="{227DEA28-11DF-4327-BC8F-0CFB18297F39}"/>
          </ac:spMkLst>
        </pc:spChg>
      </pc:sldChg>
      <pc:sldChg chg="addSp delSp modSp new">
        <pc:chgData name="薮哲郎" userId="838171a8-1f9a-45e2-a2fd-d6d54edd2a61" providerId="ADAL" clId="{A8B5DAE4-14C8-419C-A538-526F9B868EAC}" dt="2020-04-28T05:36:21.308" v="2171" actId="2711"/>
        <pc:sldMkLst>
          <pc:docMk/>
          <pc:sldMk cId="1738896510" sldId="268"/>
        </pc:sldMkLst>
        <pc:spChg chg="mod">
          <ac:chgData name="薮哲郎" userId="838171a8-1f9a-45e2-a2fd-d6d54edd2a61" providerId="ADAL" clId="{A8B5DAE4-14C8-419C-A538-526F9B868EAC}" dt="2020-04-28T02:40:26.740" v="305"/>
          <ac:spMkLst>
            <pc:docMk/>
            <pc:sldMk cId="1738896510" sldId="268"/>
            <ac:spMk id="2" creationId="{13DCC610-1ADC-454B-8179-76FD94A30AAA}"/>
          </ac:spMkLst>
        </pc:spChg>
        <pc:spChg chg="add mod">
          <ac:chgData name="薮哲郎" userId="838171a8-1f9a-45e2-a2fd-d6d54edd2a61" providerId="ADAL" clId="{A8B5DAE4-14C8-419C-A538-526F9B868EAC}" dt="2020-04-28T05:36:21.308" v="2171" actId="2711"/>
          <ac:spMkLst>
            <pc:docMk/>
            <pc:sldMk cId="1738896510" sldId="268"/>
            <ac:spMk id="3" creationId="{E14D7948-EA2A-4283-91A0-C1553952B744}"/>
          </ac:spMkLst>
        </pc:spChg>
        <pc:spChg chg="add del">
          <ac:chgData name="薮哲郎" userId="838171a8-1f9a-45e2-a2fd-d6d54edd2a61" providerId="ADAL" clId="{A8B5DAE4-14C8-419C-A538-526F9B868EAC}" dt="2020-04-28T02:41:36.839" v="308"/>
          <ac:spMkLst>
            <pc:docMk/>
            <pc:sldMk cId="1738896510" sldId="268"/>
            <ac:spMk id="4" creationId="{3801A680-A84B-45CD-8325-3994629250A6}"/>
          </ac:spMkLst>
        </pc:spChg>
      </pc:sldChg>
      <pc:sldChg chg="addSp delSp modSp new">
        <pc:chgData name="薮哲郎" userId="838171a8-1f9a-45e2-a2fd-d6d54edd2a61" providerId="ADAL" clId="{A8B5DAE4-14C8-419C-A538-526F9B868EAC}" dt="2020-04-28T02:59:52.311" v="1095" actId="1076"/>
        <pc:sldMkLst>
          <pc:docMk/>
          <pc:sldMk cId="2286795814" sldId="269"/>
        </pc:sldMkLst>
        <pc:spChg chg="mod">
          <ac:chgData name="薮哲郎" userId="838171a8-1f9a-45e2-a2fd-d6d54edd2a61" providerId="ADAL" clId="{A8B5DAE4-14C8-419C-A538-526F9B868EAC}" dt="2020-04-28T02:45:35.911" v="795"/>
          <ac:spMkLst>
            <pc:docMk/>
            <pc:sldMk cId="2286795814" sldId="269"/>
            <ac:spMk id="2" creationId="{6ED282B5-F411-4660-8B0F-8E6F3697FB1E}"/>
          </ac:spMkLst>
        </pc:spChg>
        <pc:spChg chg="add del">
          <ac:chgData name="薮哲郎" userId="838171a8-1f9a-45e2-a2fd-d6d54edd2a61" providerId="ADAL" clId="{A8B5DAE4-14C8-419C-A538-526F9B868EAC}" dt="2020-04-28T02:49:50.596" v="804"/>
          <ac:spMkLst>
            <pc:docMk/>
            <pc:sldMk cId="2286795814" sldId="269"/>
            <ac:spMk id="5" creationId="{F8A498F3-6B5D-4949-B96D-21F99BB44DAD}"/>
          </ac:spMkLst>
        </pc:spChg>
        <pc:spChg chg="add mod">
          <ac:chgData name="薮哲郎" userId="838171a8-1f9a-45e2-a2fd-d6d54edd2a61" providerId="ADAL" clId="{A8B5DAE4-14C8-419C-A538-526F9B868EAC}" dt="2020-04-28T02:56:33.126" v="960" actId="1076"/>
          <ac:spMkLst>
            <pc:docMk/>
            <pc:sldMk cId="2286795814" sldId="269"/>
            <ac:spMk id="7" creationId="{6F4728AD-4736-4D89-BF5E-6A8331018E8D}"/>
          </ac:spMkLst>
        </pc:spChg>
        <pc:spChg chg="add mod">
          <ac:chgData name="薮哲郎" userId="838171a8-1f9a-45e2-a2fd-d6d54edd2a61" providerId="ADAL" clId="{A8B5DAE4-14C8-419C-A538-526F9B868EAC}" dt="2020-04-28T02:56:33.126" v="960" actId="1076"/>
          <ac:spMkLst>
            <pc:docMk/>
            <pc:sldMk cId="2286795814" sldId="269"/>
            <ac:spMk id="8" creationId="{FD3CBFA4-54AB-4A80-82F2-28B158CD28B7}"/>
          </ac:spMkLst>
        </pc:spChg>
        <pc:spChg chg="add mod">
          <ac:chgData name="薮哲郎" userId="838171a8-1f9a-45e2-a2fd-d6d54edd2a61" providerId="ADAL" clId="{A8B5DAE4-14C8-419C-A538-526F9B868EAC}" dt="2020-04-28T02:55:55.798" v="933" actId="164"/>
          <ac:spMkLst>
            <pc:docMk/>
            <pc:sldMk cId="2286795814" sldId="269"/>
            <ac:spMk id="9" creationId="{E7DAFCF5-2F7D-4890-B1CD-74F323316B83}"/>
          </ac:spMkLst>
        </pc:spChg>
        <pc:spChg chg="add mod">
          <ac:chgData name="薮哲郎" userId="838171a8-1f9a-45e2-a2fd-d6d54edd2a61" providerId="ADAL" clId="{A8B5DAE4-14C8-419C-A538-526F9B868EAC}" dt="2020-04-28T02:56:13.227" v="936" actId="255"/>
          <ac:spMkLst>
            <pc:docMk/>
            <pc:sldMk cId="2286795814" sldId="269"/>
            <ac:spMk id="14" creationId="{34022489-BC26-4D94-ACE6-D7CC73BF2FF2}"/>
          </ac:spMkLst>
        </pc:spChg>
        <pc:spChg chg="add mod">
          <ac:chgData name="薮哲郎" userId="838171a8-1f9a-45e2-a2fd-d6d54edd2a61" providerId="ADAL" clId="{A8B5DAE4-14C8-419C-A538-526F9B868EAC}" dt="2020-04-28T02:56:13.227" v="936" actId="255"/>
          <ac:spMkLst>
            <pc:docMk/>
            <pc:sldMk cId="2286795814" sldId="269"/>
            <ac:spMk id="15" creationId="{586A3CA1-928B-45EE-B254-C2CB9B9359E5}"/>
          </ac:spMkLst>
        </pc:spChg>
        <pc:spChg chg="add mod">
          <ac:chgData name="薮哲郎" userId="838171a8-1f9a-45e2-a2fd-d6d54edd2a61" providerId="ADAL" clId="{A8B5DAE4-14C8-419C-A538-526F9B868EAC}" dt="2020-04-28T02:56:13.227" v="936" actId="255"/>
          <ac:spMkLst>
            <pc:docMk/>
            <pc:sldMk cId="2286795814" sldId="269"/>
            <ac:spMk id="16" creationId="{9ACE7795-F557-4F3A-86D8-1A3501964D6C}"/>
          </ac:spMkLst>
        </pc:spChg>
        <pc:spChg chg="add mod">
          <ac:chgData name="薮哲郎" userId="838171a8-1f9a-45e2-a2fd-d6d54edd2a61" providerId="ADAL" clId="{A8B5DAE4-14C8-419C-A538-526F9B868EAC}" dt="2020-04-28T02:56:37.918" v="961" actId="1076"/>
          <ac:spMkLst>
            <pc:docMk/>
            <pc:sldMk cId="2286795814" sldId="269"/>
            <ac:spMk id="17" creationId="{C5EB89B3-7085-4879-9122-4C41ABB9D105}"/>
          </ac:spMkLst>
        </pc:spChg>
        <pc:spChg chg="add mod">
          <ac:chgData name="薮哲郎" userId="838171a8-1f9a-45e2-a2fd-d6d54edd2a61" providerId="ADAL" clId="{A8B5DAE4-14C8-419C-A538-526F9B868EAC}" dt="2020-04-28T02:57:22.094" v="1043" actId="1076"/>
          <ac:spMkLst>
            <pc:docMk/>
            <pc:sldMk cId="2286795814" sldId="269"/>
            <ac:spMk id="20" creationId="{0D129B57-DF56-4989-87BC-B80E69683DD8}"/>
          </ac:spMkLst>
        </pc:spChg>
        <pc:spChg chg="add mod">
          <ac:chgData name="薮哲郎" userId="838171a8-1f9a-45e2-a2fd-d6d54edd2a61" providerId="ADAL" clId="{A8B5DAE4-14C8-419C-A538-526F9B868EAC}" dt="2020-04-28T02:57:43.406" v="1049" actId="1076"/>
          <ac:spMkLst>
            <pc:docMk/>
            <pc:sldMk cId="2286795814" sldId="269"/>
            <ac:spMk id="21" creationId="{CB508105-D325-4A53-9C6D-FD865A97EFB8}"/>
          </ac:spMkLst>
        </pc:spChg>
        <pc:grpChg chg="add mod">
          <ac:chgData name="薮哲郎" userId="838171a8-1f9a-45e2-a2fd-d6d54edd2a61" providerId="ADAL" clId="{A8B5DAE4-14C8-419C-A538-526F9B868EAC}" dt="2020-04-28T02:59:52.311" v="1095" actId="1076"/>
          <ac:grpSpMkLst>
            <pc:docMk/>
            <pc:sldMk cId="2286795814" sldId="269"/>
            <ac:grpSpMk id="19" creationId="{10526244-19D5-4EC8-9C40-B5B937733DE7}"/>
          </ac:grpSpMkLst>
        </pc:grpChg>
        <pc:picChg chg="add mod">
          <ac:chgData name="薮哲郎" userId="838171a8-1f9a-45e2-a2fd-d6d54edd2a61" providerId="ADAL" clId="{A8B5DAE4-14C8-419C-A538-526F9B868EAC}" dt="2020-04-28T02:46:20.185" v="800" actId="14100"/>
          <ac:picMkLst>
            <pc:docMk/>
            <pc:sldMk cId="2286795814" sldId="269"/>
            <ac:picMk id="3" creationId="{3061E0CD-646F-42AF-8E90-0F8E2750A20D}"/>
          </ac:picMkLst>
        </pc:picChg>
        <pc:picChg chg="del mod">
          <ac:chgData name="薮哲郎" userId="838171a8-1f9a-45e2-a2fd-d6d54edd2a61" providerId="ADAL" clId="{A8B5DAE4-14C8-419C-A538-526F9B868EAC}" dt="2020-04-28T02:46:32.496" v="802" actId="21"/>
          <ac:picMkLst>
            <pc:docMk/>
            <pc:sldMk cId="2286795814" sldId="269"/>
            <ac:picMk id="4" creationId="{41CF8E67-E40B-411B-A41B-791F52CCD2BA}"/>
          </ac:picMkLst>
        </pc:picChg>
        <pc:picChg chg="mod">
          <ac:chgData name="薮哲郎" userId="838171a8-1f9a-45e2-a2fd-d6d54edd2a61" providerId="ADAL" clId="{A8B5DAE4-14C8-419C-A538-526F9B868EAC}" dt="2020-04-28T02:59:46.230" v="1094" actId="14100"/>
          <ac:picMkLst>
            <pc:docMk/>
            <pc:sldMk cId="2286795814" sldId="269"/>
            <ac:picMk id="6" creationId="{8549C322-7DC7-4872-A394-D7C59181E727}"/>
          </ac:picMkLst>
        </pc:picChg>
        <pc:cxnChg chg="add mod">
          <ac:chgData name="薮哲郎" userId="838171a8-1f9a-45e2-a2fd-d6d54edd2a61" providerId="ADAL" clId="{A8B5DAE4-14C8-419C-A538-526F9B868EAC}" dt="2020-04-28T02:55:55.798" v="933" actId="164"/>
          <ac:cxnSpMkLst>
            <pc:docMk/>
            <pc:sldMk cId="2286795814" sldId="269"/>
            <ac:cxnSpMk id="11" creationId="{23992FF4-BF8E-41D3-86EC-26CEC73D7B0B}"/>
          </ac:cxnSpMkLst>
        </pc:cxnChg>
        <pc:cxnChg chg="add mod">
          <ac:chgData name="薮哲郎" userId="838171a8-1f9a-45e2-a2fd-d6d54edd2a61" providerId="ADAL" clId="{A8B5DAE4-14C8-419C-A538-526F9B868EAC}" dt="2020-04-28T02:55:55.798" v="933" actId="164"/>
          <ac:cxnSpMkLst>
            <pc:docMk/>
            <pc:sldMk cId="2286795814" sldId="269"/>
            <ac:cxnSpMk id="13" creationId="{02AA1DF8-6AB3-47F3-B4C0-0F537863EF7D}"/>
          </ac:cxnSpMkLst>
        </pc:cxnChg>
      </pc:sldChg>
      <pc:sldChg chg="addSp modSp new">
        <pc:chgData name="薮哲郎" userId="838171a8-1f9a-45e2-a2fd-d6d54edd2a61" providerId="ADAL" clId="{A8B5DAE4-14C8-419C-A538-526F9B868EAC}" dt="2020-04-28T05:34:16.194" v="2090" actId="1076"/>
        <pc:sldMkLst>
          <pc:docMk/>
          <pc:sldMk cId="1843461233" sldId="270"/>
        </pc:sldMkLst>
        <pc:spChg chg="add mod">
          <ac:chgData name="薮哲郎" userId="838171a8-1f9a-45e2-a2fd-d6d54edd2a61" providerId="ADAL" clId="{A8B5DAE4-14C8-419C-A538-526F9B868EAC}" dt="2020-04-28T05:31:55.432" v="1797" actId="6549"/>
          <ac:spMkLst>
            <pc:docMk/>
            <pc:sldMk cId="1843461233" sldId="270"/>
            <ac:spMk id="2" creationId="{1E6C5579-40E2-4529-ACD0-1C3E4CDF7F1E}"/>
          </ac:spMkLst>
        </pc:spChg>
        <pc:spChg chg="add mod">
          <ac:chgData name="薮哲郎" userId="838171a8-1f9a-45e2-a2fd-d6d54edd2a61" providerId="ADAL" clId="{A8B5DAE4-14C8-419C-A538-526F9B868EAC}" dt="2020-04-28T05:34:16.194" v="2090" actId="1076"/>
          <ac:spMkLst>
            <pc:docMk/>
            <pc:sldMk cId="1843461233" sldId="270"/>
            <ac:spMk id="3" creationId="{3071FBE8-38A4-44E8-8A8E-EAB5E578A5E5}"/>
          </ac:spMkLst>
        </pc:spChg>
      </pc:sldChg>
      <pc:sldChg chg="addSp delSp modSp new ord">
        <pc:chgData name="薮哲郎" userId="838171a8-1f9a-45e2-a2fd-d6d54edd2a61" providerId="ADAL" clId="{A8B5DAE4-14C8-419C-A538-526F9B868EAC}" dt="2020-04-28T03:09:53.465" v="1425" actId="20577"/>
        <pc:sldMkLst>
          <pc:docMk/>
          <pc:sldMk cId="919067465" sldId="271"/>
        </pc:sldMkLst>
        <pc:spChg chg="mod">
          <ac:chgData name="薮哲郎" userId="838171a8-1f9a-45e2-a2fd-d6d54edd2a61" providerId="ADAL" clId="{A8B5DAE4-14C8-419C-A538-526F9B868EAC}" dt="2020-04-28T02:58:00.622" v="1064"/>
          <ac:spMkLst>
            <pc:docMk/>
            <pc:sldMk cId="919067465" sldId="271"/>
            <ac:spMk id="2" creationId="{F2DEE846-A3C6-40EA-9BDB-56CE80261CC9}"/>
          </ac:spMkLst>
        </pc:spChg>
        <pc:spChg chg="add mod">
          <ac:chgData name="薮哲郎" userId="838171a8-1f9a-45e2-a2fd-d6d54edd2a61" providerId="ADAL" clId="{A8B5DAE4-14C8-419C-A538-526F9B868EAC}" dt="2020-04-28T03:09:53.465" v="1425" actId="20577"/>
          <ac:spMkLst>
            <pc:docMk/>
            <pc:sldMk cId="919067465" sldId="271"/>
            <ac:spMk id="11" creationId="{3EF70EF9-B694-4A85-9116-C5BAE3CDC0A3}"/>
          </ac:spMkLst>
        </pc:spChg>
        <pc:spChg chg="add mod">
          <ac:chgData name="薮哲郎" userId="838171a8-1f9a-45e2-a2fd-d6d54edd2a61" providerId="ADAL" clId="{A8B5DAE4-14C8-419C-A538-526F9B868EAC}" dt="2020-04-28T03:09:08.886" v="1327" actId="1076"/>
          <ac:spMkLst>
            <pc:docMk/>
            <pc:sldMk cId="919067465" sldId="271"/>
            <ac:spMk id="12" creationId="{09E01B92-1F45-4860-AD7D-0BCE629833B8}"/>
          </ac:spMkLst>
        </pc:spChg>
        <pc:graphicFrameChg chg="add del mod modGraphic">
          <ac:chgData name="薮哲郎" userId="838171a8-1f9a-45e2-a2fd-d6d54edd2a61" providerId="ADAL" clId="{A8B5DAE4-14C8-419C-A538-526F9B868EAC}" dt="2020-04-28T03:03:02.753" v="1124" actId="21"/>
          <ac:graphicFrameMkLst>
            <pc:docMk/>
            <pc:sldMk cId="919067465" sldId="271"/>
            <ac:graphicFrameMk id="3" creationId="{114AED41-205B-436C-8C36-BDED1C5D6B78}"/>
          </ac:graphicFrameMkLst>
        </pc:graphicFrameChg>
        <pc:graphicFrameChg chg="del">
          <ac:chgData name="薮哲郎" userId="838171a8-1f9a-45e2-a2fd-d6d54edd2a61" providerId="ADAL" clId="{A8B5DAE4-14C8-419C-A538-526F9B868EAC}" dt="2020-04-28T03:03:23.015" v="1125"/>
          <ac:graphicFrameMkLst>
            <pc:docMk/>
            <pc:sldMk cId="919067465" sldId="271"/>
            <ac:graphicFrameMk id="4" creationId="{A65F0F17-8749-44B3-B29D-60F2E56A6942}"/>
          </ac:graphicFrameMkLst>
        </pc:graphicFrameChg>
        <pc:graphicFrameChg chg="del mod modGraphic">
          <ac:chgData name="薮哲郎" userId="838171a8-1f9a-45e2-a2fd-d6d54edd2a61" providerId="ADAL" clId="{A8B5DAE4-14C8-419C-A538-526F9B868EAC}" dt="2020-04-28T03:03:37.929" v="1130"/>
          <ac:graphicFrameMkLst>
            <pc:docMk/>
            <pc:sldMk cId="919067465" sldId="271"/>
            <ac:graphicFrameMk id="5" creationId="{93A03E94-23AF-45DC-A71F-CED32E838E32}"/>
          </ac:graphicFrameMkLst>
        </pc:graphicFrameChg>
        <pc:graphicFrameChg chg="del">
          <ac:chgData name="薮哲郎" userId="838171a8-1f9a-45e2-a2fd-d6d54edd2a61" providerId="ADAL" clId="{A8B5DAE4-14C8-419C-A538-526F9B868EAC}" dt="2020-04-28T03:03:42.275" v="1131"/>
          <ac:graphicFrameMkLst>
            <pc:docMk/>
            <pc:sldMk cId="919067465" sldId="271"/>
            <ac:graphicFrameMk id="6" creationId="{3EEFA2B4-0FC3-4211-893E-833A5B6DBB22}"/>
          </ac:graphicFrameMkLst>
        </pc:graphicFrameChg>
        <pc:graphicFrameChg chg="add del">
          <ac:chgData name="薮哲郎" userId="838171a8-1f9a-45e2-a2fd-d6d54edd2a61" providerId="ADAL" clId="{A8B5DAE4-14C8-419C-A538-526F9B868EAC}" dt="2020-04-28T03:03:45.187" v="1133"/>
          <ac:graphicFrameMkLst>
            <pc:docMk/>
            <pc:sldMk cId="919067465" sldId="271"/>
            <ac:graphicFrameMk id="7" creationId="{1669D601-1CE6-4530-8244-00893646CDB1}"/>
          </ac:graphicFrameMkLst>
        </pc:graphicFrameChg>
        <pc:graphicFrameChg chg="del">
          <ac:chgData name="薮哲郎" userId="838171a8-1f9a-45e2-a2fd-d6d54edd2a61" providerId="ADAL" clId="{A8B5DAE4-14C8-419C-A538-526F9B868EAC}" dt="2020-04-28T03:03:53.095" v="1134"/>
          <ac:graphicFrameMkLst>
            <pc:docMk/>
            <pc:sldMk cId="919067465" sldId="271"/>
            <ac:graphicFrameMk id="8" creationId="{66374E3F-F0DA-44A8-99AC-E58A274F6D2B}"/>
          </ac:graphicFrameMkLst>
        </pc:graphicFrameChg>
        <pc:graphicFrameChg chg="add mod modGraphic">
          <ac:chgData name="薮哲郎" userId="838171a8-1f9a-45e2-a2fd-d6d54edd2a61" providerId="ADAL" clId="{A8B5DAE4-14C8-419C-A538-526F9B868EAC}" dt="2020-04-28T03:09:02.299" v="1325" actId="14100"/>
          <ac:graphicFrameMkLst>
            <pc:docMk/>
            <pc:sldMk cId="919067465" sldId="271"/>
            <ac:graphicFrameMk id="9" creationId="{83722AE6-41F6-4984-962E-C201F04EB54B}"/>
          </ac:graphicFrameMkLst>
        </pc:graphicFrameChg>
        <pc:graphicFrameChg chg="add mod modGraphic">
          <ac:chgData name="薮哲郎" userId="838171a8-1f9a-45e2-a2fd-d6d54edd2a61" providerId="ADAL" clId="{A8B5DAE4-14C8-419C-A538-526F9B868EAC}" dt="2020-04-28T03:09:05.706" v="1326" actId="14100"/>
          <ac:graphicFrameMkLst>
            <pc:docMk/>
            <pc:sldMk cId="919067465" sldId="271"/>
            <ac:graphicFrameMk id="10" creationId="{8EE09B59-4BC3-4AC7-970A-826A6BF9D321}"/>
          </ac:graphicFrameMkLst>
        </pc:graphicFrameChg>
      </pc:sldChg>
      <pc:sldChg chg="addSp modSp new ord">
        <pc:chgData name="薮哲郎" userId="838171a8-1f9a-45e2-a2fd-d6d54edd2a61" providerId="ADAL" clId="{A8B5DAE4-14C8-419C-A538-526F9B868EAC}" dt="2020-04-28T02:59:39.743" v="1093" actId="20577"/>
        <pc:sldMkLst>
          <pc:docMk/>
          <pc:sldMk cId="3193241714" sldId="272"/>
        </pc:sldMkLst>
        <pc:spChg chg="mod">
          <ac:chgData name="薮哲郎" userId="838171a8-1f9a-45e2-a2fd-d6d54edd2a61" providerId="ADAL" clId="{A8B5DAE4-14C8-419C-A538-526F9B868EAC}" dt="2020-04-28T02:58:36.474" v="1075"/>
          <ac:spMkLst>
            <pc:docMk/>
            <pc:sldMk cId="3193241714" sldId="272"/>
            <ac:spMk id="2" creationId="{858937E8-F1D2-4FDB-8E29-2711AEBEC07D}"/>
          </ac:spMkLst>
        </pc:spChg>
        <pc:spChg chg="add mod">
          <ac:chgData name="薮哲郎" userId="838171a8-1f9a-45e2-a2fd-d6d54edd2a61" providerId="ADAL" clId="{A8B5DAE4-14C8-419C-A538-526F9B868EAC}" dt="2020-04-28T02:59:39.743" v="1093" actId="20577"/>
          <ac:spMkLst>
            <pc:docMk/>
            <pc:sldMk cId="3193241714" sldId="272"/>
            <ac:spMk id="3" creationId="{6C392025-DBED-47B4-ACB0-99846D5E0E9C}"/>
          </ac:spMkLst>
        </pc:spChg>
      </pc:sldChg>
      <pc:sldChg chg="addSp delSp modSp new ord">
        <pc:chgData name="薮哲郎" userId="838171a8-1f9a-45e2-a2fd-d6d54edd2a61" providerId="ADAL" clId="{A8B5DAE4-14C8-419C-A538-526F9B868EAC}" dt="2020-04-28T05:31:39.115" v="1776" actId="1076"/>
        <pc:sldMkLst>
          <pc:docMk/>
          <pc:sldMk cId="244428815" sldId="273"/>
        </pc:sldMkLst>
        <pc:spChg chg="mod">
          <ac:chgData name="薮哲郎" userId="838171a8-1f9a-45e2-a2fd-d6d54edd2a61" providerId="ADAL" clId="{A8B5DAE4-14C8-419C-A538-526F9B868EAC}" dt="2020-04-28T05:25:26.099" v="1440"/>
          <ac:spMkLst>
            <pc:docMk/>
            <pc:sldMk cId="244428815" sldId="273"/>
            <ac:spMk id="2" creationId="{AB08CAE5-DE67-4580-966F-DCA9979D5EA9}"/>
          </ac:spMkLst>
        </pc:spChg>
        <pc:spChg chg="add mod">
          <ac:chgData name="薮哲郎" userId="838171a8-1f9a-45e2-a2fd-d6d54edd2a61" providerId="ADAL" clId="{A8B5DAE4-14C8-419C-A538-526F9B868EAC}" dt="2020-04-28T05:30:47.250" v="1711" actId="1076"/>
          <ac:spMkLst>
            <pc:docMk/>
            <pc:sldMk cId="244428815" sldId="273"/>
            <ac:spMk id="6" creationId="{19B791CB-C510-45BE-BB84-A0AC99157EA2}"/>
          </ac:spMkLst>
        </pc:spChg>
        <pc:spChg chg="add mod">
          <ac:chgData name="薮哲郎" userId="838171a8-1f9a-45e2-a2fd-d6d54edd2a61" providerId="ADAL" clId="{A8B5DAE4-14C8-419C-A538-526F9B868EAC}" dt="2020-04-28T05:31:34.227" v="1775" actId="1076"/>
          <ac:spMkLst>
            <pc:docMk/>
            <pc:sldMk cId="244428815" sldId="273"/>
            <ac:spMk id="7" creationId="{8D36A006-7A05-47E3-90A9-72F61D5A91A3}"/>
          </ac:spMkLst>
        </pc:spChg>
        <pc:spChg chg="add mod">
          <ac:chgData name="薮哲郎" userId="838171a8-1f9a-45e2-a2fd-d6d54edd2a61" providerId="ADAL" clId="{A8B5DAE4-14C8-419C-A538-526F9B868EAC}" dt="2020-04-28T05:31:39.115" v="1776" actId="1076"/>
          <ac:spMkLst>
            <pc:docMk/>
            <pc:sldMk cId="244428815" sldId="273"/>
            <ac:spMk id="8" creationId="{FAA90D00-8DC3-4DC6-BF35-4B6A4918EF5F}"/>
          </ac:spMkLst>
        </pc:spChg>
        <pc:graphicFrameChg chg="add del mod modGraphic">
          <ac:chgData name="薮哲郎" userId="838171a8-1f9a-45e2-a2fd-d6d54edd2a61" providerId="ADAL" clId="{A8B5DAE4-14C8-419C-A538-526F9B868EAC}" dt="2020-04-28T05:28:15.389" v="1468" actId="21"/>
          <ac:graphicFrameMkLst>
            <pc:docMk/>
            <pc:sldMk cId="244428815" sldId="273"/>
            <ac:graphicFrameMk id="5" creationId="{BF4A4CA3-5667-46BF-9311-095BDE319E56}"/>
          </ac:graphicFrameMkLst>
        </pc:graphicFrameChg>
        <pc:picChg chg="del mod">
          <ac:chgData name="薮哲郎" userId="838171a8-1f9a-45e2-a2fd-d6d54edd2a61" providerId="ADAL" clId="{A8B5DAE4-14C8-419C-A538-526F9B868EAC}" dt="2020-04-28T05:25:47.750" v="1443" actId="21"/>
          <ac:picMkLst>
            <pc:docMk/>
            <pc:sldMk cId="244428815" sldId="273"/>
            <ac:picMk id="3" creationId="{BA27D011-191F-4B4E-825E-F0253DAE64D4}"/>
          </ac:picMkLst>
        </pc:picChg>
        <pc:picChg chg="mod">
          <ac:chgData name="薮哲郎" userId="838171a8-1f9a-45e2-a2fd-d6d54edd2a61" providerId="ADAL" clId="{A8B5DAE4-14C8-419C-A538-526F9B868EAC}" dt="2020-04-28T05:30:49.202" v="1712" actId="1076"/>
          <ac:picMkLst>
            <pc:docMk/>
            <pc:sldMk cId="244428815" sldId="273"/>
            <ac:picMk id="4" creationId="{98558828-0F9B-44FB-B900-B2ECBC17E1D0}"/>
          </ac:picMkLst>
        </pc:picChg>
      </pc:sldChg>
      <pc:sldChg chg="addSp delSp modSp new">
        <pc:chgData name="薮哲郎" userId="838171a8-1f9a-45e2-a2fd-d6d54edd2a61" providerId="ADAL" clId="{A8B5DAE4-14C8-419C-A538-526F9B868EAC}" dt="2020-04-28T06:18:51.571" v="2743" actId="14100"/>
        <pc:sldMkLst>
          <pc:docMk/>
          <pc:sldMk cId="4237629449" sldId="274"/>
        </pc:sldMkLst>
        <pc:spChg chg="mod">
          <ac:chgData name="薮哲郎" userId="838171a8-1f9a-45e2-a2fd-d6d54edd2a61" providerId="ADAL" clId="{A8B5DAE4-14C8-419C-A538-526F9B868EAC}" dt="2020-04-28T05:34:41.592" v="2104"/>
          <ac:spMkLst>
            <pc:docMk/>
            <pc:sldMk cId="4237629449" sldId="274"/>
            <ac:spMk id="2" creationId="{F698EDFA-0ACA-4024-8B1F-0A6781772C37}"/>
          </ac:spMkLst>
        </pc:spChg>
        <pc:spChg chg="add mod">
          <ac:chgData name="薮哲郎" userId="838171a8-1f9a-45e2-a2fd-d6d54edd2a61" providerId="ADAL" clId="{A8B5DAE4-14C8-419C-A538-526F9B868EAC}" dt="2020-04-28T06:16:32.959" v="2655"/>
          <ac:spMkLst>
            <pc:docMk/>
            <pc:sldMk cId="4237629449" sldId="274"/>
            <ac:spMk id="3" creationId="{31F1AABA-8FA8-47F1-B209-76080C255770}"/>
          </ac:spMkLst>
        </pc:spChg>
        <pc:spChg chg="add del">
          <ac:chgData name="薮哲郎" userId="838171a8-1f9a-45e2-a2fd-d6d54edd2a61" providerId="ADAL" clId="{A8B5DAE4-14C8-419C-A538-526F9B868EAC}" dt="2020-04-28T06:16:55.945" v="2657"/>
          <ac:spMkLst>
            <pc:docMk/>
            <pc:sldMk cId="4237629449" sldId="274"/>
            <ac:spMk id="4" creationId="{C4DFD4F3-B340-4B3A-9F51-064E188C46CE}"/>
          </ac:spMkLst>
        </pc:spChg>
        <pc:spChg chg="add mod">
          <ac:chgData name="薮哲郎" userId="838171a8-1f9a-45e2-a2fd-d6d54edd2a61" providerId="ADAL" clId="{A8B5DAE4-14C8-419C-A538-526F9B868EAC}" dt="2020-04-28T06:18:10.036" v="2675" actId="1076"/>
          <ac:spMkLst>
            <pc:docMk/>
            <pc:sldMk cId="4237629449" sldId="274"/>
            <ac:spMk id="5" creationId="{4BFB03D2-A7B1-4F90-9890-D9934DB80220}"/>
          </ac:spMkLst>
        </pc:spChg>
        <pc:spChg chg="add mod">
          <ac:chgData name="薮哲郎" userId="838171a8-1f9a-45e2-a2fd-d6d54edd2a61" providerId="ADAL" clId="{A8B5DAE4-14C8-419C-A538-526F9B868EAC}" dt="2020-04-28T06:18:32.634" v="2702" actId="1076"/>
          <ac:spMkLst>
            <pc:docMk/>
            <pc:sldMk cId="4237629449" sldId="274"/>
            <ac:spMk id="6" creationId="{0566CA61-1339-4C46-9A26-D3A58EC5FBF3}"/>
          </ac:spMkLst>
        </pc:spChg>
        <pc:spChg chg="add mod">
          <ac:chgData name="薮哲郎" userId="838171a8-1f9a-45e2-a2fd-d6d54edd2a61" providerId="ADAL" clId="{A8B5DAE4-14C8-419C-A538-526F9B868EAC}" dt="2020-04-28T06:18:28.371" v="2701" actId="14100"/>
          <ac:spMkLst>
            <pc:docMk/>
            <pc:sldMk cId="4237629449" sldId="274"/>
            <ac:spMk id="7" creationId="{ABF1FE86-75C0-47E1-AA36-F3C7659E46FB}"/>
          </ac:spMkLst>
        </pc:spChg>
        <pc:spChg chg="add mod">
          <ac:chgData name="薮哲郎" userId="838171a8-1f9a-45e2-a2fd-d6d54edd2a61" providerId="ADAL" clId="{A8B5DAE4-14C8-419C-A538-526F9B868EAC}" dt="2020-04-28T06:18:51.571" v="2743" actId="14100"/>
          <ac:spMkLst>
            <pc:docMk/>
            <pc:sldMk cId="4237629449" sldId="274"/>
            <ac:spMk id="8" creationId="{56E85BC1-7F85-472F-B051-471829961A2F}"/>
          </ac:spMkLst>
        </pc:spChg>
      </pc:sldChg>
      <pc:sldChg chg="addSp delSp modSp new mod">
        <pc:chgData name="薮哲郎" userId="838171a8-1f9a-45e2-a2fd-d6d54edd2a61" providerId="ADAL" clId="{A8B5DAE4-14C8-419C-A538-526F9B868EAC}" dt="2020-05-18T06:19:21.366" v="12312" actId="21"/>
        <pc:sldMkLst>
          <pc:docMk/>
          <pc:sldMk cId="713840131" sldId="275"/>
        </pc:sldMkLst>
        <pc:spChg chg="add del mod">
          <ac:chgData name="薮哲郎" userId="838171a8-1f9a-45e2-a2fd-d6d54edd2a61" providerId="ADAL" clId="{A8B5DAE4-14C8-419C-A538-526F9B868EAC}" dt="2020-05-18T06:19:21.366" v="12312" actId="21"/>
          <ac:spMkLst>
            <pc:docMk/>
            <pc:sldMk cId="713840131" sldId="275"/>
            <ac:spMk id="2" creationId="{21E7C9EC-60BE-4677-BA94-B0983CF8384D}"/>
          </ac:spMkLst>
        </pc:spChg>
        <pc:spChg chg="add del">
          <ac:chgData name="薮哲郎" userId="838171a8-1f9a-45e2-a2fd-d6d54edd2a61" providerId="ADAL" clId="{A8B5DAE4-14C8-419C-A538-526F9B868EAC}" dt="2020-04-28T06:19:51.175" v="2746"/>
          <ac:spMkLst>
            <pc:docMk/>
            <pc:sldMk cId="713840131" sldId="275"/>
            <ac:spMk id="2" creationId="{5837DB6B-C7B2-4AF0-91D6-0B01C2947221}"/>
          </ac:spMkLst>
        </pc:spChg>
        <pc:spChg chg="add mod">
          <ac:chgData name="薮哲郎" userId="838171a8-1f9a-45e2-a2fd-d6d54edd2a61" providerId="ADAL" clId="{A8B5DAE4-14C8-419C-A538-526F9B868EAC}" dt="2020-04-28T06:23:48.434" v="2874" actId="1076"/>
          <ac:spMkLst>
            <pc:docMk/>
            <pc:sldMk cId="713840131" sldId="275"/>
            <ac:spMk id="4" creationId="{38873CF9-76BF-42E1-84B2-1141D10E90E6}"/>
          </ac:spMkLst>
        </pc:spChg>
        <pc:spChg chg="add mod">
          <ac:chgData name="薮哲郎" userId="838171a8-1f9a-45e2-a2fd-d6d54edd2a61" providerId="ADAL" clId="{A8B5DAE4-14C8-419C-A538-526F9B868EAC}" dt="2020-05-18T00:17:28.528" v="11209" actId="1076"/>
          <ac:spMkLst>
            <pc:docMk/>
            <pc:sldMk cId="713840131" sldId="275"/>
            <ac:spMk id="5" creationId="{CE282B17-9BA1-449E-A48C-B220DAB88AC4}"/>
          </ac:spMkLst>
        </pc:spChg>
        <pc:spChg chg="add del">
          <ac:chgData name="薮哲郎" userId="838171a8-1f9a-45e2-a2fd-d6d54edd2a61" providerId="ADAL" clId="{A8B5DAE4-14C8-419C-A538-526F9B868EAC}" dt="2020-04-28T06:21:22.556" v="2768"/>
          <ac:spMkLst>
            <pc:docMk/>
            <pc:sldMk cId="713840131" sldId="275"/>
            <ac:spMk id="6" creationId="{75CE73F0-0C28-43E7-BCBC-41ACEF34F4BD}"/>
          </ac:spMkLst>
        </pc:spChg>
        <pc:spChg chg="add mod">
          <ac:chgData name="薮哲郎" userId="838171a8-1f9a-45e2-a2fd-d6d54edd2a61" providerId="ADAL" clId="{A8B5DAE4-14C8-419C-A538-526F9B868EAC}" dt="2020-04-28T06:24:01.068" v="2878" actId="1076"/>
          <ac:spMkLst>
            <pc:docMk/>
            <pc:sldMk cId="713840131" sldId="275"/>
            <ac:spMk id="8" creationId="{480CF05A-9EBC-44A5-8051-95017E4494BA}"/>
          </ac:spMkLst>
        </pc:spChg>
        <pc:spChg chg="add mod">
          <ac:chgData name="薮哲郎" userId="838171a8-1f9a-45e2-a2fd-d6d54edd2a61" providerId="ADAL" clId="{A8B5DAE4-14C8-419C-A538-526F9B868EAC}" dt="2020-05-18T00:23:45.145" v="11230" actId="1076"/>
          <ac:spMkLst>
            <pc:docMk/>
            <pc:sldMk cId="713840131" sldId="275"/>
            <ac:spMk id="10" creationId="{ED32FFA1-BD83-4D60-96F4-49C0FCA6C97D}"/>
          </ac:spMkLst>
        </pc:spChg>
        <pc:spChg chg="add del mod">
          <ac:chgData name="薮哲郎" userId="838171a8-1f9a-45e2-a2fd-d6d54edd2a61" providerId="ADAL" clId="{A8B5DAE4-14C8-419C-A538-526F9B868EAC}" dt="2020-04-28T06:22:44.431" v="2831" actId="21"/>
          <ac:spMkLst>
            <pc:docMk/>
            <pc:sldMk cId="713840131" sldId="275"/>
            <ac:spMk id="11" creationId="{62696CC7-32D1-49DA-A6AC-F24B61C0293C}"/>
          </ac:spMkLst>
        </pc:spChg>
        <pc:spChg chg="add mod">
          <ac:chgData name="薮哲郎" userId="838171a8-1f9a-45e2-a2fd-d6d54edd2a61" providerId="ADAL" clId="{A8B5DAE4-14C8-419C-A538-526F9B868EAC}" dt="2020-05-18T00:23:45.145" v="11230" actId="1076"/>
          <ac:spMkLst>
            <pc:docMk/>
            <pc:sldMk cId="713840131" sldId="275"/>
            <ac:spMk id="12" creationId="{B11918BA-91CF-4360-97AA-283F9E775F94}"/>
          </ac:spMkLst>
        </pc:spChg>
        <pc:spChg chg="add mod">
          <ac:chgData name="薮哲郎" userId="838171a8-1f9a-45e2-a2fd-d6d54edd2a61" providerId="ADAL" clId="{A8B5DAE4-14C8-419C-A538-526F9B868EAC}" dt="2020-04-28T06:24:04.300" v="2879" actId="1076"/>
          <ac:spMkLst>
            <pc:docMk/>
            <pc:sldMk cId="713840131" sldId="275"/>
            <ac:spMk id="13" creationId="{257CE2D0-BE07-43ED-B6C7-98C8C13A62E0}"/>
          </ac:spMkLst>
        </pc:spChg>
        <pc:spChg chg="add mod">
          <ac:chgData name="薮哲郎" userId="838171a8-1f9a-45e2-a2fd-d6d54edd2a61" providerId="ADAL" clId="{A8B5DAE4-14C8-419C-A538-526F9B868EAC}" dt="2020-05-18T06:19:03.739" v="12306" actId="6549"/>
          <ac:spMkLst>
            <pc:docMk/>
            <pc:sldMk cId="713840131" sldId="275"/>
            <ac:spMk id="14" creationId="{6AF5920E-3493-4CBB-9FE1-60A915BA81F5}"/>
          </ac:spMkLst>
        </pc:spChg>
        <pc:spChg chg="add mod">
          <ac:chgData name="薮哲郎" userId="838171a8-1f9a-45e2-a2fd-d6d54edd2a61" providerId="ADAL" clId="{A8B5DAE4-14C8-419C-A538-526F9B868EAC}" dt="2020-05-18T06:19:08.525" v="12311" actId="6549"/>
          <ac:spMkLst>
            <pc:docMk/>
            <pc:sldMk cId="713840131" sldId="275"/>
            <ac:spMk id="15" creationId="{6E39D831-DD08-450F-88D2-3903A568DDC3}"/>
          </ac:spMkLst>
        </pc:spChg>
        <pc:spChg chg="add del mod">
          <ac:chgData name="薮哲郎" userId="838171a8-1f9a-45e2-a2fd-d6d54edd2a61" providerId="ADAL" clId="{A8B5DAE4-14C8-419C-A538-526F9B868EAC}" dt="2020-04-28T06:25:04.424" v="2937"/>
          <ac:spMkLst>
            <pc:docMk/>
            <pc:sldMk cId="713840131" sldId="275"/>
            <ac:spMk id="16" creationId="{AB7351CA-2FE1-4FA0-A8FE-2DD750DC74A5}"/>
          </ac:spMkLst>
        </pc:spChg>
        <pc:picChg chg="del mod">
          <ac:chgData name="薮哲郎" userId="838171a8-1f9a-45e2-a2fd-d6d54edd2a61" providerId="ADAL" clId="{A8B5DAE4-14C8-419C-A538-526F9B868EAC}" dt="2020-04-28T06:21:27.404" v="2769" actId="21"/>
          <ac:picMkLst>
            <pc:docMk/>
            <pc:sldMk cId="713840131" sldId="275"/>
            <ac:picMk id="3" creationId="{964F87F4-16FF-4FF8-AA28-391F032B0958}"/>
          </ac:picMkLst>
        </pc:picChg>
        <pc:picChg chg="mod ord">
          <ac:chgData name="薮哲郎" userId="838171a8-1f9a-45e2-a2fd-d6d54edd2a61" providerId="ADAL" clId="{A8B5DAE4-14C8-419C-A538-526F9B868EAC}" dt="2020-04-28T06:23:44.978" v="2873" actId="14100"/>
          <ac:picMkLst>
            <pc:docMk/>
            <pc:sldMk cId="713840131" sldId="275"/>
            <ac:picMk id="7" creationId="{BFCDD3E2-88D8-4105-8DF1-CE67AF9DD848}"/>
          </ac:picMkLst>
        </pc:picChg>
        <pc:picChg chg="add mod">
          <ac:chgData name="薮哲郎" userId="838171a8-1f9a-45e2-a2fd-d6d54edd2a61" providerId="ADAL" clId="{A8B5DAE4-14C8-419C-A538-526F9B868EAC}" dt="2020-05-18T00:23:45.145" v="11230" actId="1076"/>
          <ac:picMkLst>
            <pc:docMk/>
            <pc:sldMk cId="713840131" sldId="275"/>
            <ac:picMk id="9" creationId="{1CBC68FD-A32E-4EEF-BDD6-E0878B49A452}"/>
          </ac:picMkLst>
        </pc:picChg>
      </pc:sldChg>
      <pc:sldChg chg="addSp delSp modSp new mod">
        <pc:chgData name="薮哲郎" userId="838171a8-1f9a-45e2-a2fd-d6d54edd2a61" providerId="ADAL" clId="{A8B5DAE4-14C8-419C-A538-526F9B868EAC}" dt="2020-05-17T14:37:46.205" v="10707" actId="20577"/>
        <pc:sldMkLst>
          <pc:docMk/>
          <pc:sldMk cId="3184082518" sldId="276"/>
        </pc:sldMkLst>
        <pc:spChg chg="mod">
          <ac:chgData name="薮哲郎" userId="838171a8-1f9a-45e2-a2fd-d6d54edd2a61" providerId="ADAL" clId="{A8B5DAE4-14C8-419C-A538-526F9B868EAC}" dt="2020-04-28T06:25:19.491" v="2967"/>
          <ac:spMkLst>
            <pc:docMk/>
            <pc:sldMk cId="3184082518" sldId="276"/>
            <ac:spMk id="2" creationId="{3A93FAA1-E0A5-4657-B9F5-32B8F4196043}"/>
          </ac:spMkLst>
        </pc:spChg>
        <pc:spChg chg="add mod">
          <ac:chgData name="薮哲郎" userId="838171a8-1f9a-45e2-a2fd-d6d54edd2a61" providerId="ADAL" clId="{A8B5DAE4-14C8-419C-A538-526F9B868EAC}" dt="2020-05-17T14:37:46.205" v="10707" actId="20577"/>
          <ac:spMkLst>
            <pc:docMk/>
            <pc:sldMk cId="3184082518" sldId="276"/>
            <ac:spMk id="3" creationId="{CFEF0FB8-AD80-40DF-8637-3BBE26340AAF}"/>
          </ac:spMkLst>
        </pc:spChg>
        <pc:spChg chg="add del mod">
          <ac:chgData name="薮哲郎" userId="838171a8-1f9a-45e2-a2fd-d6d54edd2a61" providerId="ADAL" clId="{A8B5DAE4-14C8-419C-A538-526F9B868EAC}" dt="2020-04-28T06:30:08.792" v="3403" actId="21"/>
          <ac:spMkLst>
            <pc:docMk/>
            <pc:sldMk cId="3184082518" sldId="276"/>
            <ac:spMk id="4" creationId="{3B52D567-17F9-45B7-9F7C-49E653ECA165}"/>
          </ac:spMkLst>
        </pc:spChg>
        <pc:spChg chg="add del mod">
          <ac:chgData name="薮哲郎" userId="838171a8-1f9a-45e2-a2fd-d6d54edd2a61" providerId="ADAL" clId="{A8B5DAE4-14C8-419C-A538-526F9B868EAC}" dt="2020-04-28T06:30:58.476" v="3493" actId="21"/>
          <ac:spMkLst>
            <pc:docMk/>
            <pc:sldMk cId="3184082518" sldId="276"/>
            <ac:spMk id="5" creationId="{A33BD2A0-58C3-42CF-8ABF-F2EE818B4202}"/>
          </ac:spMkLst>
        </pc:spChg>
      </pc:sldChg>
      <pc:sldChg chg="addSp delSp modSp new mod">
        <pc:chgData name="薮哲郎" userId="838171a8-1f9a-45e2-a2fd-d6d54edd2a61" providerId="ADAL" clId="{A8B5DAE4-14C8-419C-A538-526F9B868EAC}" dt="2020-05-18T00:30:45.859" v="11266" actId="14100"/>
        <pc:sldMkLst>
          <pc:docMk/>
          <pc:sldMk cId="1611389757" sldId="277"/>
        </pc:sldMkLst>
        <pc:spChg chg="add del mod">
          <ac:chgData name="薮哲郎" userId="838171a8-1f9a-45e2-a2fd-d6d54edd2a61" providerId="ADAL" clId="{A8B5DAE4-14C8-419C-A538-526F9B868EAC}" dt="2020-04-28T08:59:31.756" v="4922" actId="21"/>
          <ac:spMkLst>
            <pc:docMk/>
            <pc:sldMk cId="1611389757" sldId="277"/>
            <ac:spMk id="2" creationId="{D94E2179-51DF-483D-8C47-2202A9325439}"/>
          </ac:spMkLst>
        </pc:spChg>
        <pc:spChg chg="add mod">
          <ac:chgData name="薮哲郎" userId="838171a8-1f9a-45e2-a2fd-d6d54edd2a61" providerId="ADAL" clId="{A8B5DAE4-14C8-419C-A538-526F9B868EAC}" dt="2020-05-17T14:38:32.893" v="10712" actId="6549"/>
          <ac:spMkLst>
            <pc:docMk/>
            <pc:sldMk cId="1611389757" sldId="277"/>
            <ac:spMk id="3" creationId="{3FB2AF6B-D5B0-4E0B-808A-6AB85298205E}"/>
          </ac:spMkLst>
        </pc:spChg>
        <pc:spChg chg="add del mod">
          <ac:chgData name="薮哲郎" userId="838171a8-1f9a-45e2-a2fd-d6d54edd2a61" providerId="ADAL" clId="{A8B5DAE4-14C8-419C-A538-526F9B868EAC}" dt="2020-04-28T08:59:29.153" v="4921"/>
          <ac:spMkLst>
            <pc:docMk/>
            <pc:sldMk cId="1611389757" sldId="277"/>
            <ac:spMk id="4" creationId="{2536F1CE-B5CE-439F-AB36-F00720D6DC79}"/>
          </ac:spMkLst>
        </pc:spChg>
        <pc:spChg chg="add mod">
          <ac:chgData name="薮哲郎" userId="838171a8-1f9a-45e2-a2fd-d6d54edd2a61" providerId="ADAL" clId="{A8B5DAE4-14C8-419C-A538-526F9B868EAC}" dt="2020-05-17T14:38:53.827" v="10717" actId="1076"/>
          <ac:spMkLst>
            <pc:docMk/>
            <pc:sldMk cId="1611389757" sldId="277"/>
            <ac:spMk id="4" creationId="{8840B017-5C7B-4EC1-A14F-EA389F03644B}"/>
          </ac:spMkLst>
        </pc:spChg>
        <pc:spChg chg="add mod">
          <ac:chgData name="薮哲郎" userId="838171a8-1f9a-45e2-a2fd-d6d54edd2a61" providerId="ADAL" clId="{A8B5DAE4-14C8-419C-A538-526F9B868EAC}" dt="2020-04-28T08:59:40.625" v="4954"/>
          <ac:spMkLst>
            <pc:docMk/>
            <pc:sldMk cId="1611389757" sldId="277"/>
            <ac:spMk id="5" creationId="{9284F8BD-DFD0-43A3-8FE3-4B4B7C1A4FFC}"/>
          </ac:spMkLst>
        </pc:spChg>
        <pc:spChg chg="add mod">
          <ac:chgData name="薮哲郎" userId="838171a8-1f9a-45e2-a2fd-d6d54edd2a61" providerId="ADAL" clId="{A8B5DAE4-14C8-419C-A538-526F9B868EAC}" dt="2020-05-18T00:30:45.859" v="11266" actId="14100"/>
          <ac:spMkLst>
            <pc:docMk/>
            <pc:sldMk cId="1611389757" sldId="277"/>
            <ac:spMk id="6" creationId="{5AC58346-3FEE-40A6-BBE9-FB8552EE8E53}"/>
          </ac:spMkLst>
        </pc:spChg>
      </pc:sldChg>
      <pc:sldChg chg="addSp modSp new mod">
        <pc:chgData name="薮哲郎" userId="838171a8-1f9a-45e2-a2fd-d6d54edd2a61" providerId="ADAL" clId="{A8B5DAE4-14C8-419C-A538-526F9B868EAC}" dt="2020-05-17T14:39:36.979" v="10727" actId="1076"/>
        <pc:sldMkLst>
          <pc:docMk/>
          <pc:sldMk cId="1044175409" sldId="278"/>
        </pc:sldMkLst>
        <pc:spChg chg="add mod">
          <ac:chgData name="薮哲郎" userId="838171a8-1f9a-45e2-a2fd-d6d54edd2a61" providerId="ADAL" clId="{A8B5DAE4-14C8-419C-A538-526F9B868EAC}" dt="2020-04-28T06:42:43.907" v="4060" actId="1076"/>
          <ac:spMkLst>
            <pc:docMk/>
            <pc:sldMk cId="1044175409" sldId="278"/>
            <ac:spMk id="2" creationId="{13EEF9A0-2B61-4C62-ABDD-7F385451B65A}"/>
          </ac:spMkLst>
        </pc:spChg>
        <pc:spChg chg="add mod">
          <ac:chgData name="薮哲郎" userId="838171a8-1f9a-45e2-a2fd-d6d54edd2a61" providerId="ADAL" clId="{A8B5DAE4-14C8-419C-A538-526F9B868EAC}" dt="2020-05-17T14:39:32.668" v="10726" actId="1076"/>
          <ac:spMkLst>
            <pc:docMk/>
            <pc:sldMk cId="1044175409" sldId="278"/>
            <ac:spMk id="3" creationId="{8F719F47-2E2B-41AD-AC7D-D5A6610A0002}"/>
          </ac:spMkLst>
        </pc:spChg>
        <pc:spChg chg="add mod">
          <ac:chgData name="薮哲郎" userId="838171a8-1f9a-45e2-a2fd-d6d54edd2a61" providerId="ADAL" clId="{A8B5DAE4-14C8-419C-A538-526F9B868EAC}" dt="2020-05-17T14:39:36.979" v="10727" actId="1076"/>
          <ac:spMkLst>
            <pc:docMk/>
            <pc:sldMk cId="1044175409" sldId="278"/>
            <ac:spMk id="4" creationId="{D1B6C098-9C96-43B1-B73C-CE1BF0952FE5}"/>
          </ac:spMkLst>
        </pc:spChg>
        <pc:spChg chg="add mod">
          <ac:chgData name="薮哲郎" userId="838171a8-1f9a-45e2-a2fd-d6d54edd2a61" providerId="ADAL" clId="{A8B5DAE4-14C8-419C-A538-526F9B868EAC}" dt="2020-05-17T14:39:26.609" v="10725" actId="6549"/>
          <ac:spMkLst>
            <pc:docMk/>
            <pc:sldMk cId="1044175409" sldId="278"/>
            <ac:spMk id="5" creationId="{1E98233A-575A-423E-8752-01F9A6399B9B}"/>
          </ac:spMkLst>
        </pc:spChg>
        <pc:spChg chg="add mod">
          <ac:chgData name="薮哲郎" userId="838171a8-1f9a-45e2-a2fd-d6d54edd2a61" providerId="ADAL" clId="{A8B5DAE4-14C8-419C-A538-526F9B868EAC}" dt="2020-04-28T06:42:52.955" v="4063" actId="1076"/>
          <ac:spMkLst>
            <pc:docMk/>
            <pc:sldMk cId="1044175409" sldId="278"/>
            <ac:spMk id="6" creationId="{CCDB27AB-867D-49EB-915F-FCA03D775BD5}"/>
          </ac:spMkLst>
        </pc:spChg>
      </pc:sldChg>
      <pc:sldChg chg="addSp delSp modSp new">
        <pc:chgData name="薮哲郎" userId="838171a8-1f9a-45e2-a2fd-d6d54edd2a61" providerId="ADAL" clId="{A8B5DAE4-14C8-419C-A538-526F9B868EAC}" dt="2020-04-28T08:56:33.833" v="4736" actId="1076"/>
        <pc:sldMkLst>
          <pc:docMk/>
          <pc:sldMk cId="1010168687" sldId="279"/>
        </pc:sldMkLst>
        <pc:spChg chg="mod">
          <ac:chgData name="薮哲郎" userId="838171a8-1f9a-45e2-a2fd-d6d54edd2a61" providerId="ADAL" clId="{A8B5DAE4-14C8-419C-A538-526F9B868EAC}" dt="2020-04-28T06:43:03.963" v="4093"/>
          <ac:spMkLst>
            <pc:docMk/>
            <pc:sldMk cId="1010168687" sldId="279"/>
            <ac:spMk id="2" creationId="{5DD74E6D-9CBC-4CEB-80DA-C0125B7AC946}"/>
          </ac:spMkLst>
        </pc:spChg>
        <pc:spChg chg="add mod">
          <ac:chgData name="薮哲郎" userId="838171a8-1f9a-45e2-a2fd-d6d54edd2a61" providerId="ADAL" clId="{A8B5DAE4-14C8-419C-A538-526F9B868EAC}" dt="2020-04-28T06:45:53.339" v="4266" actId="1076"/>
          <ac:spMkLst>
            <pc:docMk/>
            <pc:sldMk cId="1010168687" sldId="279"/>
            <ac:spMk id="3" creationId="{CECF4C25-202E-43B6-AC04-BA4A3078209D}"/>
          </ac:spMkLst>
        </pc:spChg>
        <pc:spChg chg="add mod">
          <ac:chgData name="薮哲郎" userId="838171a8-1f9a-45e2-a2fd-d6d54edd2a61" providerId="ADAL" clId="{A8B5DAE4-14C8-419C-A538-526F9B868EAC}" dt="2020-04-28T08:56:33.833" v="4736" actId="1076"/>
          <ac:spMkLst>
            <pc:docMk/>
            <pc:sldMk cId="1010168687" sldId="279"/>
            <ac:spMk id="5" creationId="{F375610F-E977-4294-8FFF-3BD9641180B0}"/>
          </ac:spMkLst>
        </pc:spChg>
        <pc:spChg chg="add del">
          <ac:chgData name="薮哲郎" userId="838171a8-1f9a-45e2-a2fd-d6d54edd2a61" providerId="ADAL" clId="{A8B5DAE4-14C8-419C-A538-526F9B868EAC}" dt="2020-04-28T06:46:06.300" v="4270" actId="21"/>
          <ac:spMkLst>
            <pc:docMk/>
            <pc:sldMk cId="1010168687" sldId="279"/>
            <ac:spMk id="6" creationId="{6A8E3DFC-F2CF-401B-AF32-0D374BE65F7C}"/>
          </ac:spMkLst>
        </pc:spChg>
        <pc:spChg chg="add mod">
          <ac:chgData name="薮哲郎" userId="838171a8-1f9a-45e2-a2fd-d6d54edd2a61" providerId="ADAL" clId="{A8B5DAE4-14C8-419C-A538-526F9B868EAC}" dt="2020-04-28T06:46:01.932" v="4268" actId="1076"/>
          <ac:spMkLst>
            <pc:docMk/>
            <pc:sldMk cId="1010168687" sldId="279"/>
            <ac:spMk id="7" creationId="{ECBE8D17-56C7-4C98-A9C4-C98BA2265DED}"/>
          </ac:spMkLst>
        </pc:spChg>
        <pc:spChg chg="add mod">
          <ac:chgData name="薮哲郎" userId="838171a8-1f9a-45e2-a2fd-d6d54edd2a61" providerId="ADAL" clId="{A8B5DAE4-14C8-419C-A538-526F9B868EAC}" dt="2020-04-28T06:46:31.566" v="4293" actId="6549"/>
          <ac:spMkLst>
            <pc:docMk/>
            <pc:sldMk cId="1010168687" sldId="279"/>
            <ac:spMk id="8" creationId="{EC1889AB-A38E-49A6-BBC7-FE45C0B8DFDB}"/>
          </ac:spMkLst>
        </pc:spChg>
        <pc:spChg chg="add mod">
          <ac:chgData name="薮哲郎" userId="838171a8-1f9a-45e2-a2fd-d6d54edd2a61" providerId="ADAL" clId="{A8B5DAE4-14C8-419C-A538-526F9B868EAC}" dt="2020-04-28T06:46:56.644" v="4348" actId="1076"/>
          <ac:spMkLst>
            <pc:docMk/>
            <pc:sldMk cId="1010168687" sldId="279"/>
            <ac:spMk id="9" creationId="{9FE737AD-DFD4-4EF5-87AD-B89163A68720}"/>
          </ac:spMkLst>
        </pc:spChg>
        <pc:spChg chg="add mod">
          <ac:chgData name="薮哲郎" userId="838171a8-1f9a-45e2-a2fd-d6d54edd2a61" providerId="ADAL" clId="{A8B5DAE4-14C8-419C-A538-526F9B868EAC}" dt="2020-04-28T08:56:33.833" v="4736" actId="1076"/>
          <ac:spMkLst>
            <pc:docMk/>
            <pc:sldMk cId="1010168687" sldId="279"/>
            <ac:spMk id="10" creationId="{B811CE2E-2640-4D15-A135-5AFEF8C4523D}"/>
          </ac:spMkLst>
        </pc:spChg>
        <pc:picChg chg="mod">
          <ac:chgData name="薮哲郎" userId="838171a8-1f9a-45e2-a2fd-d6d54edd2a61" providerId="ADAL" clId="{A8B5DAE4-14C8-419C-A538-526F9B868EAC}" dt="2020-04-28T06:46:11.300" v="4271" actId="1076"/>
          <ac:picMkLst>
            <pc:docMk/>
            <pc:sldMk cId="1010168687" sldId="279"/>
            <ac:picMk id="4" creationId="{7D419885-614F-4EC7-A718-73FCAA85A0C7}"/>
          </ac:picMkLst>
        </pc:picChg>
      </pc:sldChg>
      <pc:sldChg chg="addSp delSp modSp new mod">
        <pc:chgData name="薮哲郎" userId="838171a8-1f9a-45e2-a2fd-d6d54edd2a61" providerId="ADAL" clId="{A8B5DAE4-14C8-419C-A538-526F9B868EAC}" dt="2020-05-18T00:51:19.841" v="11938" actId="6549"/>
        <pc:sldMkLst>
          <pc:docMk/>
          <pc:sldMk cId="2789515278" sldId="280"/>
        </pc:sldMkLst>
        <pc:spChg chg="mod">
          <ac:chgData name="薮哲郎" userId="838171a8-1f9a-45e2-a2fd-d6d54edd2a61" providerId="ADAL" clId="{A8B5DAE4-14C8-419C-A538-526F9B868EAC}" dt="2020-04-28T06:49:03.364" v="4620" actId="20577"/>
          <ac:spMkLst>
            <pc:docMk/>
            <pc:sldMk cId="2789515278" sldId="280"/>
            <ac:spMk id="2" creationId="{A3B0107A-4617-4A76-AD31-6B44A669A785}"/>
          </ac:spMkLst>
        </pc:spChg>
        <pc:spChg chg="add mod">
          <ac:chgData name="薮哲郎" userId="838171a8-1f9a-45e2-a2fd-d6d54edd2a61" providerId="ADAL" clId="{A8B5DAE4-14C8-419C-A538-526F9B868EAC}" dt="2020-04-28T08:57:49.846" v="4839" actId="6549"/>
          <ac:spMkLst>
            <pc:docMk/>
            <pc:sldMk cId="2789515278" sldId="280"/>
            <ac:spMk id="3" creationId="{6326429D-B846-4A31-B0D1-EEA9E81E5D53}"/>
          </ac:spMkLst>
        </pc:spChg>
        <pc:spChg chg="add del">
          <ac:chgData name="薮哲郎" userId="838171a8-1f9a-45e2-a2fd-d6d54edd2a61" providerId="ADAL" clId="{A8B5DAE4-14C8-419C-A538-526F9B868EAC}" dt="2020-04-28T08:54:41.948" v="4662"/>
          <ac:spMkLst>
            <pc:docMk/>
            <pc:sldMk cId="2789515278" sldId="280"/>
            <ac:spMk id="4" creationId="{C331C147-5E56-48D0-AE70-784ED8701291}"/>
          </ac:spMkLst>
        </pc:spChg>
        <pc:spChg chg="add mod">
          <ac:chgData name="薮哲郎" userId="838171a8-1f9a-45e2-a2fd-d6d54edd2a61" providerId="ADAL" clId="{A8B5DAE4-14C8-419C-A538-526F9B868EAC}" dt="2020-05-17T14:40:04.347" v="10738" actId="1076"/>
          <ac:spMkLst>
            <pc:docMk/>
            <pc:sldMk cId="2789515278" sldId="280"/>
            <ac:spMk id="10" creationId="{DB2B9654-6533-490D-A3BB-C543E22A8B17}"/>
          </ac:spMkLst>
        </pc:spChg>
        <pc:spChg chg="add mod">
          <ac:chgData name="薮哲郎" userId="838171a8-1f9a-45e2-a2fd-d6d54edd2a61" providerId="ADAL" clId="{A8B5DAE4-14C8-419C-A538-526F9B868EAC}" dt="2020-05-18T00:51:19.841" v="11938" actId="6549"/>
          <ac:spMkLst>
            <pc:docMk/>
            <pc:sldMk cId="2789515278" sldId="280"/>
            <ac:spMk id="13" creationId="{F473B92B-632B-4A53-947D-0F03CE67511F}"/>
          </ac:spMkLst>
        </pc:spChg>
        <pc:picChg chg="mod">
          <ac:chgData name="薮哲郎" userId="838171a8-1f9a-45e2-a2fd-d6d54edd2a61" providerId="ADAL" clId="{A8B5DAE4-14C8-419C-A538-526F9B868EAC}" dt="2020-04-28T08:55:05.940" v="4671" actId="1076"/>
          <ac:picMkLst>
            <pc:docMk/>
            <pc:sldMk cId="2789515278" sldId="280"/>
            <ac:picMk id="5" creationId="{1C6247BB-FD2F-49E7-B1D5-8A4B1267BB86}"/>
          </ac:picMkLst>
        </pc:picChg>
        <pc:cxnChg chg="add mod">
          <ac:chgData name="薮哲郎" userId="838171a8-1f9a-45e2-a2fd-d6d54edd2a61" providerId="ADAL" clId="{A8B5DAE4-14C8-419C-A538-526F9B868EAC}" dt="2020-04-28T08:55:42.912" v="4731" actId="14100"/>
          <ac:cxnSpMkLst>
            <pc:docMk/>
            <pc:sldMk cId="2789515278" sldId="280"/>
            <ac:cxnSpMk id="7" creationId="{E79E40CF-3BAA-4A88-938C-2DBA56613725}"/>
          </ac:cxnSpMkLst>
        </pc:cxnChg>
        <pc:cxnChg chg="add mod">
          <ac:chgData name="薮哲郎" userId="838171a8-1f9a-45e2-a2fd-d6d54edd2a61" providerId="ADAL" clId="{A8B5DAE4-14C8-419C-A538-526F9B868EAC}" dt="2020-04-28T08:55:46.808" v="4732" actId="14100"/>
          <ac:cxnSpMkLst>
            <pc:docMk/>
            <pc:sldMk cId="2789515278" sldId="280"/>
            <ac:cxnSpMk id="9" creationId="{1AE365CA-DE65-4D9C-A20F-3714581E9204}"/>
          </ac:cxnSpMkLst>
        </pc:cxnChg>
      </pc:sldChg>
      <pc:sldChg chg="addSp delSp modSp new mod">
        <pc:chgData name="薮哲郎" userId="838171a8-1f9a-45e2-a2fd-d6d54edd2a61" providerId="ADAL" clId="{A8B5DAE4-14C8-419C-A538-526F9B868EAC}" dt="2020-05-17T14:40:18.748" v="10739" actId="208"/>
        <pc:sldMkLst>
          <pc:docMk/>
          <pc:sldMk cId="2408761315" sldId="281"/>
        </pc:sldMkLst>
        <pc:spChg chg="mod">
          <ac:chgData name="薮哲郎" userId="838171a8-1f9a-45e2-a2fd-d6d54edd2a61" providerId="ADAL" clId="{A8B5DAE4-14C8-419C-A538-526F9B868EAC}" dt="2020-04-28T08:59:12.961" v="4919" actId="20577"/>
          <ac:spMkLst>
            <pc:docMk/>
            <pc:sldMk cId="2408761315" sldId="281"/>
            <ac:spMk id="2" creationId="{A0FE9933-856E-4752-8E3F-22EF73B84302}"/>
          </ac:spMkLst>
        </pc:spChg>
        <pc:spChg chg="add mod">
          <ac:chgData name="薮哲郎" userId="838171a8-1f9a-45e2-a2fd-d6d54edd2a61" providerId="ADAL" clId="{A8B5DAE4-14C8-419C-A538-526F9B868EAC}" dt="2020-04-28T09:01:43.761" v="5169" actId="1076"/>
          <ac:spMkLst>
            <pc:docMk/>
            <pc:sldMk cId="2408761315" sldId="281"/>
            <ac:spMk id="3" creationId="{60F2B3FC-EA75-4BBD-BAC6-1ABFE373CAF2}"/>
          </ac:spMkLst>
        </pc:spChg>
        <pc:spChg chg="add del">
          <ac:chgData name="薮哲郎" userId="838171a8-1f9a-45e2-a2fd-d6d54edd2a61" providerId="ADAL" clId="{A8B5DAE4-14C8-419C-A538-526F9B868EAC}" dt="2020-04-28T09:03:29.197" v="5207" actId="21"/>
          <ac:spMkLst>
            <pc:docMk/>
            <pc:sldMk cId="2408761315" sldId="281"/>
            <ac:spMk id="5" creationId="{7BBECBFE-92E0-40A2-845D-22BE67FADD94}"/>
          </ac:spMkLst>
        </pc:spChg>
        <pc:spChg chg="add mod">
          <ac:chgData name="薮哲郎" userId="838171a8-1f9a-45e2-a2fd-d6d54edd2a61" providerId="ADAL" clId="{A8B5DAE4-14C8-419C-A538-526F9B868EAC}" dt="2020-04-28T09:02:43.425" v="5201" actId="1076"/>
          <ac:spMkLst>
            <pc:docMk/>
            <pc:sldMk cId="2408761315" sldId="281"/>
            <ac:spMk id="8" creationId="{DDAB6BDF-09E4-4648-9F3E-AB2221F5BE59}"/>
          </ac:spMkLst>
        </pc:spChg>
        <pc:picChg chg="mod">
          <ac:chgData name="薮哲郎" userId="838171a8-1f9a-45e2-a2fd-d6d54edd2a61" providerId="ADAL" clId="{A8B5DAE4-14C8-419C-A538-526F9B868EAC}" dt="2020-04-28T09:01:59.353" v="5174" actId="1076"/>
          <ac:picMkLst>
            <pc:docMk/>
            <pc:sldMk cId="2408761315" sldId="281"/>
            <ac:picMk id="4" creationId="{875225C8-35A0-4690-9E9D-48513AAAB546}"/>
          </ac:picMkLst>
        </pc:picChg>
        <pc:cxnChg chg="add mod">
          <ac:chgData name="薮哲郎" userId="838171a8-1f9a-45e2-a2fd-d6d54edd2a61" providerId="ADAL" clId="{A8B5DAE4-14C8-419C-A538-526F9B868EAC}" dt="2020-04-28T09:03:32.529" v="5208" actId="14100"/>
          <ac:cxnSpMkLst>
            <pc:docMk/>
            <pc:sldMk cId="2408761315" sldId="281"/>
            <ac:cxnSpMk id="7" creationId="{3600113E-FCD1-41AA-BE5C-A8701A3ADDFC}"/>
          </ac:cxnSpMkLst>
        </pc:cxnChg>
        <pc:cxnChg chg="add mod">
          <ac:chgData name="薮哲郎" userId="838171a8-1f9a-45e2-a2fd-d6d54edd2a61" providerId="ADAL" clId="{A8B5DAE4-14C8-419C-A538-526F9B868EAC}" dt="2020-05-17T14:40:18.748" v="10739" actId="208"/>
          <ac:cxnSpMkLst>
            <pc:docMk/>
            <pc:sldMk cId="2408761315" sldId="281"/>
            <ac:cxnSpMk id="10" creationId="{2E61DD48-9338-4DE5-A436-FDA847CABAE7}"/>
          </ac:cxnSpMkLst>
        </pc:cxnChg>
      </pc:sldChg>
      <pc:sldChg chg="addSp delSp modSp new del">
        <pc:chgData name="薮哲郎" userId="838171a8-1f9a-45e2-a2fd-d6d54edd2a61" providerId="ADAL" clId="{A8B5DAE4-14C8-419C-A538-526F9B868EAC}" dt="2020-04-28T09:07:14.742" v="5501" actId="47"/>
        <pc:sldMkLst>
          <pc:docMk/>
          <pc:sldMk cId="4265715316" sldId="282"/>
        </pc:sldMkLst>
        <pc:spChg chg="mod">
          <ac:chgData name="薮哲郎" userId="838171a8-1f9a-45e2-a2fd-d6d54edd2a61" providerId="ADAL" clId="{A8B5DAE4-14C8-419C-A538-526F9B868EAC}" dt="2020-04-28T09:04:04.264" v="5235"/>
          <ac:spMkLst>
            <pc:docMk/>
            <pc:sldMk cId="4265715316" sldId="282"/>
            <ac:spMk id="2" creationId="{07CAC439-CC01-4D65-A6AC-BB3B91D5EA61}"/>
          </ac:spMkLst>
        </pc:spChg>
        <pc:spChg chg="add mod">
          <ac:chgData name="薮哲郎" userId="838171a8-1f9a-45e2-a2fd-d6d54edd2a61" providerId="ADAL" clId="{A8B5DAE4-14C8-419C-A538-526F9B868EAC}" dt="2020-04-28T09:06:17.289" v="5411" actId="1076"/>
          <ac:spMkLst>
            <pc:docMk/>
            <pc:sldMk cId="4265715316" sldId="282"/>
            <ac:spMk id="3" creationId="{0144D7C7-6AA3-43BD-B3AC-B98FC664AE08}"/>
          </ac:spMkLst>
        </pc:spChg>
        <pc:spChg chg="add del">
          <ac:chgData name="薮哲郎" userId="838171a8-1f9a-45e2-a2fd-d6d54edd2a61" providerId="ADAL" clId="{A8B5DAE4-14C8-419C-A538-526F9B868EAC}" dt="2020-04-28T09:05:45.762" v="5404"/>
          <ac:spMkLst>
            <pc:docMk/>
            <pc:sldMk cId="4265715316" sldId="282"/>
            <ac:spMk id="4" creationId="{C3B368D9-D3B1-4BFA-B4BB-54C4B92A520B}"/>
          </ac:spMkLst>
        </pc:spChg>
        <pc:spChg chg="add mod">
          <ac:chgData name="薮哲郎" userId="838171a8-1f9a-45e2-a2fd-d6d54edd2a61" providerId="ADAL" clId="{A8B5DAE4-14C8-419C-A538-526F9B868EAC}" dt="2020-04-28T09:06:27.457" v="5414" actId="1076"/>
          <ac:spMkLst>
            <pc:docMk/>
            <pc:sldMk cId="4265715316" sldId="282"/>
            <ac:spMk id="6" creationId="{5B566970-A62F-4063-98A5-A9AF29487A98}"/>
          </ac:spMkLst>
        </pc:spChg>
        <pc:picChg chg="mod">
          <ac:chgData name="薮哲郎" userId="838171a8-1f9a-45e2-a2fd-d6d54edd2a61" providerId="ADAL" clId="{A8B5DAE4-14C8-419C-A538-526F9B868EAC}" dt="2020-04-28T09:06:22.529" v="5413" actId="14100"/>
          <ac:picMkLst>
            <pc:docMk/>
            <pc:sldMk cId="4265715316" sldId="282"/>
            <ac:picMk id="5" creationId="{ADD6174E-A10C-4658-9FB7-77959D75EA2C}"/>
          </ac:picMkLst>
        </pc:picChg>
      </pc:sldChg>
      <pc:sldChg chg="delSp modSp add mod">
        <pc:chgData name="薮哲郎" userId="838171a8-1f9a-45e2-a2fd-d6d54edd2a61" providerId="ADAL" clId="{A8B5DAE4-14C8-419C-A538-526F9B868EAC}" dt="2020-05-17T14:40:30.251" v="10740" actId="14100"/>
        <pc:sldMkLst>
          <pc:docMk/>
          <pc:sldMk cId="4040853803" sldId="283"/>
        </pc:sldMkLst>
        <pc:spChg chg="mod">
          <ac:chgData name="薮哲郎" userId="838171a8-1f9a-45e2-a2fd-d6d54edd2a61" providerId="ADAL" clId="{A8B5DAE4-14C8-419C-A538-526F9B868EAC}" dt="2020-04-28T09:07:04.453" v="5499"/>
          <ac:spMkLst>
            <pc:docMk/>
            <pc:sldMk cId="4040853803" sldId="283"/>
            <ac:spMk id="3" creationId="{0144D7C7-6AA3-43BD-B3AC-B98FC664AE08}"/>
          </ac:spMkLst>
        </pc:spChg>
        <pc:spChg chg="del">
          <ac:chgData name="薮哲郎" userId="838171a8-1f9a-45e2-a2fd-d6d54edd2a61" providerId="ADAL" clId="{A8B5DAE4-14C8-419C-A538-526F9B868EAC}" dt="2020-04-28T09:06:42.115" v="5416" actId="21"/>
          <ac:spMkLst>
            <pc:docMk/>
            <pc:sldMk cId="4040853803" sldId="283"/>
            <ac:spMk id="6" creationId="{5B566970-A62F-4063-98A5-A9AF29487A98}"/>
          </ac:spMkLst>
        </pc:spChg>
        <pc:picChg chg="mod">
          <ac:chgData name="薮哲郎" userId="838171a8-1f9a-45e2-a2fd-d6d54edd2a61" providerId="ADAL" clId="{A8B5DAE4-14C8-419C-A538-526F9B868EAC}" dt="2020-05-17T14:40:30.251" v="10740" actId="14100"/>
          <ac:picMkLst>
            <pc:docMk/>
            <pc:sldMk cId="4040853803" sldId="283"/>
            <ac:picMk id="5" creationId="{ADD6174E-A10C-4658-9FB7-77959D75EA2C}"/>
          </ac:picMkLst>
        </pc:picChg>
      </pc:sldChg>
      <pc:sldChg chg="addSp delSp modSp add mod">
        <pc:chgData name="薮哲郎" userId="838171a8-1f9a-45e2-a2fd-d6d54edd2a61" providerId="ADAL" clId="{A8B5DAE4-14C8-419C-A538-526F9B868EAC}" dt="2020-05-18T06:21:00.549" v="12318" actId="171"/>
        <pc:sldMkLst>
          <pc:docMk/>
          <pc:sldMk cId="528754091" sldId="284"/>
        </pc:sldMkLst>
        <pc:spChg chg="mod">
          <ac:chgData name="薮哲郎" userId="838171a8-1f9a-45e2-a2fd-d6d54edd2a61" providerId="ADAL" clId="{A8B5DAE4-14C8-419C-A538-526F9B868EAC}" dt="2020-05-18T00:55:57.994" v="12000" actId="1076"/>
          <ac:spMkLst>
            <pc:docMk/>
            <pc:sldMk cId="528754091" sldId="284"/>
            <ac:spMk id="3" creationId="{0144D7C7-6AA3-43BD-B3AC-B98FC664AE08}"/>
          </ac:spMkLst>
        </pc:spChg>
        <pc:spChg chg="add mod">
          <ac:chgData name="薮哲郎" userId="838171a8-1f9a-45e2-a2fd-d6d54edd2a61" providerId="ADAL" clId="{A8B5DAE4-14C8-419C-A538-526F9B868EAC}" dt="2020-05-18T06:20:22.261" v="12313" actId="1076"/>
          <ac:spMkLst>
            <pc:docMk/>
            <pc:sldMk cId="528754091" sldId="284"/>
            <ac:spMk id="5" creationId="{4B4E0686-4642-4D8C-8DD6-CF0FD332FC5A}"/>
          </ac:spMkLst>
        </pc:spChg>
        <pc:spChg chg="add mod ord">
          <ac:chgData name="薮哲郎" userId="838171a8-1f9a-45e2-a2fd-d6d54edd2a61" providerId="ADAL" clId="{A8B5DAE4-14C8-419C-A538-526F9B868EAC}" dt="2020-05-18T06:21:00.549" v="12318" actId="171"/>
          <ac:spMkLst>
            <pc:docMk/>
            <pc:sldMk cId="528754091" sldId="284"/>
            <ac:spMk id="6" creationId="{90E6E711-553A-45C8-A9CA-ACFC06CDB634}"/>
          </ac:spMkLst>
        </pc:spChg>
        <pc:spChg chg="add del">
          <ac:chgData name="薮哲郎" userId="838171a8-1f9a-45e2-a2fd-d6d54edd2a61" providerId="ADAL" clId="{A8B5DAE4-14C8-419C-A538-526F9B868EAC}" dt="2020-05-17T14:40:45.802" v="10742" actId="21"/>
          <ac:spMkLst>
            <pc:docMk/>
            <pc:sldMk cId="528754091" sldId="284"/>
            <ac:spMk id="6" creationId="{D59F7276-0E51-4265-BAAF-B9461ADEE93D}"/>
          </ac:spMkLst>
        </pc:spChg>
        <pc:picChg chg="mod">
          <ac:chgData name="薮哲郎" userId="838171a8-1f9a-45e2-a2fd-d6d54edd2a61" providerId="ADAL" clId="{A8B5DAE4-14C8-419C-A538-526F9B868EAC}" dt="2020-04-28T09:09:31.001" v="5575" actId="1076"/>
          <ac:picMkLst>
            <pc:docMk/>
            <pc:sldMk cId="528754091" sldId="284"/>
            <ac:picMk id="4" creationId="{86DE11C6-1AD6-4569-9A4C-815DC79FA7BA}"/>
          </ac:picMkLst>
        </pc:picChg>
        <pc:picChg chg="del">
          <ac:chgData name="薮哲郎" userId="838171a8-1f9a-45e2-a2fd-d6d54edd2a61" providerId="ADAL" clId="{A8B5DAE4-14C8-419C-A538-526F9B868EAC}" dt="2020-04-28T09:09:14.709" v="5572" actId="478"/>
          <ac:picMkLst>
            <pc:docMk/>
            <pc:sldMk cId="528754091" sldId="284"/>
            <ac:picMk id="5" creationId="{ADD6174E-A10C-4658-9FB7-77959D75EA2C}"/>
          </ac:picMkLst>
        </pc:picChg>
        <pc:cxnChg chg="add mod">
          <ac:chgData name="薮哲郎" userId="838171a8-1f9a-45e2-a2fd-d6d54edd2a61" providerId="ADAL" clId="{A8B5DAE4-14C8-419C-A538-526F9B868EAC}" dt="2020-05-18T00:56:07.878" v="12004" actId="208"/>
          <ac:cxnSpMkLst>
            <pc:docMk/>
            <pc:sldMk cId="528754091" sldId="284"/>
            <ac:cxnSpMk id="7" creationId="{73A5E0C5-EE28-4922-AFBA-B9CF75A1AA3E}"/>
          </ac:cxnSpMkLst>
        </pc:cxnChg>
      </pc:sldChg>
      <pc:sldChg chg="addSp delSp modSp new mod modAnim">
        <pc:chgData name="薮哲郎" userId="838171a8-1f9a-45e2-a2fd-d6d54edd2a61" providerId="ADAL" clId="{A8B5DAE4-14C8-419C-A538-526F9B868EAC}" dt="2020-05-24T12:07:02.272" v="14440"/>
        <pc:sldMkLst>
          <pc:docMk/>
          <pc:sldMk cId="349216122" sldId="285"/>
        </pc:sldMkLst>
        <pc:spChg chg="mod">
          <ac:chgData name="薮哲郎" userId="838171a8-1f9a-45e2-a2fd-d6d54edd2a61" providerId="ADAL" clId="{A8B5DAE4-14C8-419C-A538-526F9B868EAC}" dt="2020-04-28T09:08:30.425" v="5569"/>
          <ac:spMkLst>
            <pc:docMk/>
            <pc:sldMk cId="349216122" sldId="285"/>
            <ac:spMk id="2" creationId="{B429136E-9A7D-4DD6-B4E9-7538AA2C8377}"/>
          </ac:spMkLst>
        </pc:spChg>
        <pc:spChg chg="add mod">
          <ac:chgData name="薮哲郎" userId="838171a8-1f9a-45e2-a2fd-d6d54edd2a61" providerId="ADAL" clId="{A8B5DAE4-14C8-419C-A538-526F9B868EAC}" dt="2020-04-28T09:11:00.210" v="5774" actId="1076"/>
          <ac:spMkLst>
            <pc:docMk/>
            <pc:sldMk cId="349216122" sldId="285"/>
            <ac:spMk id="3" creationId="{C082A4A5-D283-4FBE-813F-799E2A6986C5}"/>
          </ac:spMkLst>
        </pc:spChg>
        <pc:spChg chg="add mod">
          <ac:chgData name="薮哲郎" userId="838171a8-1f9a-45e2-a2fd-d6d54edd2a61" providerId="ADAL" clId="{A8B5DAE4-14C8-419C-A538-526F9B868EAC}" dt="2020-05-24T12:06:23.817" v="14432" actId="14100"/>
          <ac:spMkLst>
            <pc:docMk/>
            <pc:sldMk cId="349216122" sldId="285"/>
            <ac:spMk id="4" creationId="{AF0D7949-63C9-412B-8B6E-AF8D3BD1827D}"/>
          </ac:spMkLst>
        </pc:spChg>
        <pc:spChg chg="add mod">
          <ac:chgData name="薮哲郎" userId="838171a8-1f9a-45e2-a2fd-d6d54edd2a61" providerId="ADAL" clId="{A8B5DAE4-14C8-419C-A538-526F9B868EAC}" dt="2020-05-24T12:06:39.416" v="14435" actId="1076"/>
          <ac:spMkLst>
            <pc:docMk/>
            <pc:sldMk cId="349216122" sldId="285"/>
            <ac:spMk id="5" creationId="{6250E6A2-4D99-417E-9342-75C0D80D8613}"/>
          </ac:spMkLst>
        </pc:spChg>
        <pc:spChg chg="add del mod">
          <ac:chgData name="薮哲郎" userId="838171a8-1f9a-45e2-a2fd-d6d54edd2a61" providerId="ADAL" clId="{A8B5DAE4-14C8-419C-A538-526F9B868EAC}" dt="2020-05-24T11:49:49.638" v="13044" actId="21"/>
          <ac:spMkLst>
            <pc:docMk/>
            <pc:sldMk cId="349216122" sldId="285"/>
            <ac:spMk id="6" creationId="{7D2CD691-E79A-4217-A69E-26C9122D0D54}"/>
          </ac:spMkLst>
        </pc:spChg>
        <pc:spChg chg="add del mod">
          <ac:chgData name="薮哲郎" userId="838171a8-1f9a-45e2-a2fd-d6d54edd2a61" providerId="ADAL" clId="{A8B5DAE4-14C8-419C-A538-526F9B868EAC}" dt="2020-05-24T11:49:53.558" v="13045" actId="21"/>
          <ac:spMkLst>
            <pc:docMk/>
            <pc:sldMk cId="349216122" sldId="285"/>
            <ac:spMk id="7" creationId="{D350B076-6679-43CE-AEE6-A411DE639598}"/>
          </ac:spMkLst>
        </pc:spChg>
        <pc:spChg chg="add mod">
          <ac:chgData name="薮哲郎" userId="838171a8-1f9a-45e2-a2fd-d6d54edd2a61" providerId="ADAL" clId="{A8B5DAE4-14C8-419C-A538-526F9B868EAC}" dt="2020-05-24T12:06:50.129" v="14437" actId="1076"/>
          <ac:spMkLst>
            <pc:docMk/>
            <pc:sldMk cId="349216122" sldId="285"/>
            <ac:spMk id="8" creationId="{E6362C9C-0504-4965-AD97-1064E3407167}"/>
          </ac:spMkLst>
        </pc:spChg>
        <pc:spChg chg="add del mod">
          <ac:chgData name="薮哲郎" userId="838171a8-1f9a-45e2-a2fd-d6d54edd2a61" providerId="ADAL" clId="{A8B5DAE4-14C8-419C-A538-526F9B868EAC}" dt="2020-05-24T11:50:59.704" v="13137" actId="21"/>
          <ac:spMkLst>
            <pc:docMk/>
            <pc:sldMk cId="349216122" sldId="285"/>
            <ac:spMk id="9" creationId="{ACD95A5E-F576-48FA-8909-3AA568D9B3B0}"/>
          </ac:spMkLst>
        </pc:spChg>
        <pc:spChg chg="add mod">
          <ac:chgData name="薮哲郎" userId="838171a8-1f9a-45e2-a2fd-d6d54edd2a61" providerId="ADAL" clId="{A8B5DAE4-14C8-419C-A538-526F9B868EAC}" dt="2020-05-24T12:06:50.129" v="14437" actId="1076"/>
          <ac:spMkLst>
            <pc:docMk/>
            <pc:sldMk cId="349216122" sldId="285"/>
            <ac:spMk id="10" creationId="{0038A848-EC2F-4C22-B2FE-2BB7D778DE7D}"/>
          </ac:spMkLst>
        </pc:spChg>
        <pc:spChg chg="add mod">
          <ac:chgData name="薮哲郎" userId="838171a8-1f9a-45e2-a2fd-d6d54edd2a61" providerId="ADAL" clId="{A8B5DAE4-14C8-419C-A538-526F9B868EAC}" dt="2020-05-24T12:06:42.768" v="14436" actId="1076"/>
          <ac:spMkLst>
            <pc:docMk/>
            <pc:sldMk cId="349216122" sldId="285"/>
            <ac:spMk id="11" creationId="{DF014F06-4BE2-4FE4-AFB3-74FD948394FD}"/>
          </ac:spMkLst>
        </pc:spChg>
        <pc:spChg chg="add mod">
          <ac:chgData name="薮哲郎" userId="838171a8-1f9a-45e2-a2fd-d6d54edd2a61" providerId="ADAL" clId="{A8B5DAE4-14C8-419C-A538-526F9B868EAC}" dt="2020-05-24T12:06:50.129" v="14437" actId="1076"/>
          <ac:spMkLst>
            <pc:docMk/>
            <pc:sldMk cId="349216122" sldId="285"/>
            <ac:spMk id="12" creationId="{731AF4B4-256B-4788-B6C3-D7024871F8D9}"/>
          </ac:spMkLst>
        </pc:spChg>
        <pc:spChg chg="add mod">
          <ac:chgData name="薮哲郎" userId="838171a8-1f9a-45e2-a2fd-d6d54edd2a61" providerId="ADAL" clId="{A8B5DAE4-14C8-419C-A538-526F9B868EAC}" dt="2020-05-24T12:06:50.129" v="14437" actId="1076"/>
          <ac:spMkLst>
            <pc:docMk/>
            <pc:sldMk cId="349216122" sldId="285"/>
            <ac:spMk id="13" creationId="{978F3F0A-25CA-4E9E-A086-BFE384546CDD}"/>
          </ac:spMkLst>
        </pc:spChg>
      </pc:sldChg>
      <pc:sldChg chg="addSp delSp modSp new mod modAnim">
        <pc:chgData name="薮哲郎" userId="838171a8-1f9a-45e2-a2fd-d6d54edd2a61" providerId="ADAL" clId="{A8B5DAE4-14C8-419C-A538-526F9B868EAC}" dt="2020-05-24T13:11:14.323" v="15810" actId="1076"/>
        <pc:sldMkLst>
          <pc:docMk/>
          <pc:sldMk cId="362773707" sldId="286"/>
        </pc:sldMkLst>
        <pc:spChg chg="add mod">
          <ac:chgData name="薮哲郎" userId="838171a8-1f9a-45e2-a2fd-d6d54edd2a61" providerId="ADAL" clId="{A8B5DAE4-14C8-419C-A538-526F9B868EAC}" dt="2020-04-28T09:15:17.954" v="6105" actId="6549"/>
          <ac:spMkLst>
            <pc:docMk/>
            <pc:sldMk cId="362773707" sldId="286"/>
            <ac:spMk id="2" creationId="{B95F4812-2A2C-45C8-A39D-4C4C2E5D5139}"/>
          </ac:spMkLst>
        </pc:spChg>
        <pc:spChg chg="add mod">
          <ac:chgData name="薮哲郎" userId="838171a8-1f9a-45e2-a2fd-d6d54edd2a61" providerId="ADAL" clId="{A8B5DAE4-14C8-419C-A538-526F9B868EAC}" dt="2020-05-24T13:09:21.858" v="15671" actId="20577"/>
          <ac:spMkLst>
            <pc:docMk/>
            <pc:sldMk cId="362773707" sldId="286"/>
            <ac:spMk id="3" creationId="{1BA6843F-2A88-48C0-A7F5-39079DFE6DCF}"/>
          </ac:spMkLst>
        </pc:spChg>
        <pc:spChg chg="add mod">
          <ac:chgData name="薮哲郎" userId="838171a8-1f9a-45e2-a2fd-d6d54edd2a61" providerId="ADAL" clId="{A8B5DAE4-14C8-419C-A538-526F9B868EAC}" dt="2020-05-24T13:09:38.541" v="15684" actId="6549"/>
          <ac:spMkLst>
            <pc:docMk/>
            <pc:sldMk cId="362773707" sldId="286"/>
            <ac:spMk id="4" creationId="{C4F2CC4E-2C77-48CC-B451-1C8257B0BCDE}"/>
          </ac:spMkLst>
        </pc:spChg>
        <pc:spChg chg="add del mod">
          <ac:chgData name="薮哲郎" userId="838171a8-1f9a-45e2-a2fd-d6d54edd2a61" providerId="ADAL" clId="{A8B5DAE4-14C8-419C-A538-526F9B868EAC}" dt="2020-05-24T11:52:31.560" v="13219" actId="21"/>
          <ac:spMkLst>
            <pc:docMk/>
            <pc:sldMk cId="362773707" sldId="286"/>
            <ac:spMk id="5" creationId="{8A24791D-C54A-4FB8-AFE0-3057959EED38}"/>
          </ac:spMkLst>
        </pc:spChg>
        <pc:spChg chg="add del mod">
          <ac:chgData name="薮哲郎" userId="838171a8-1f9a-45e2-a2fd-d6d54edd2a61" providerId="ADAL" clId="{A8B5DAE4-14C8-419C-A538-526F9B868EAC}" dt="2020-05-24T11:52:42.053" v="13221" actId="21"/>
          <ac:spMkLst>
            <pc:docMk/>
            <pc:sldMk cId="362773707" sldId="286"/>
            <ac:spMk id="6" creationId="{4315AB91-760F-43E1-A21E-F3180E3CFF2C}"/>
          </ac:spMkLst>
        </pc:spChg>
        <pc:spChg chg="add del mod">
          <ac:chgData name="薮哲郎" userId="838171a8-1f9a-45e2-a2fd-d6d54edd2a61" providerId="ADAL" clId="{A8B5DAE4-14C8-419C-A538-526F9B868EAC}" dt="2020-05-24T11:52:42.053" v="13221" actId="21"/>
          <ac:spMkLst>
            <pc:docMk/>
            <pc:sldMk cId="362773707" sldId="286"/>
            <ac:spMk id="7" creationId="{3E71591F-10AA-405C-A0AE-E44D9FD14EE5}"/>
          </ac:spMkLst>
        </pc:spChg>
        <pc:spChg chg="add mod">
          <ac:chgData name="薮哲郎" userId="838171a8-1f9a-45e2-a2fd-d6d54edd2a61" providerId="ADAL" clId="{A8B5DAE4-14C8-419C-A538-526F9B868EAC}" dt="2020-05-24T13:11:14.323" v="15810" actId="1076"/>
          <ac:spMkLst>
            <pc:docMk/>
            <pc:sldMk cId="362773707" sldId="286"/>
            <ac:spMk id="8" creationId="{34521AC9-7FF8-4861-A142-E91CCBF1D6EB}"/>
          </ac:spMkLst>
        </pc:spChg>
        <pc:spChg chg="add mod">
          <ac:chgData name="薮哲郎" userId="838171a8-1f9a-45e2-a2fd-d6d54edd2a61" providerId="ADAL" clId="{A8B5DAE4-14C8-419C-A538-526F9B868EAC}" dt="2020-05-24T13:11:06.741" v="15809" actId="1076"/>
          <ac:spMkLst>
            <pc:docMk/>
            <pc:sldMk cId="362773707" sldId="286"/>
            <ac:spMk id="9" creationId="{6CC2D6B9-A780-48D5-8E52-D0FE2131C8E7}"/>
          </ac:spMkLst>
        </pc:spChg>
        <pc:spChg chg="add mod">
          <ac:chgData name="薮哲郎" userId="838171a8-1f9a-45e2-a2fd-d6d54edd2a61" providerId="ADAL" clId="{A8B5DAE4-14C8-419C-A538-526F9B868EAC}" dt="2020-05-24T13:09:44.350" v="15685" actId="1076"/>
          <ac:spMkLst>
            <pc:docMk/>
            <pc:sldMk cId="362773707" sldId="286"/>
            <ac:spMk id="10" creationId="{BEE7F00E-4BE6-4D1B-A967-FB8CCD1369FE}"/>
          </ac:spMkLst>
        </pc:spChg>
        <pc:spChg chg="add mod">
          <ac:chgData name="薮哲郎" userId="838171a8-1f9a-45e2-a2fd-d6d54edd2a61" providerId="ADAL" clId="{A8B5DAE4-14C8-419C-A538-526F9B868EAC}" dt="2020-05-24T13:10:30.452" v="15755" actId="3064"/>
          <ac:spMkLst>
            <pc:docMk/>
            <pc:sldMk cId="362773707" sldId="286"/>
            <ac:spMk id="11" creationId="{A9A18BBA-C9A9-469D-AFCC-B3EF129BA19A}"/>
          </ac:spMkLst>
        </pc:spChg>
        <pc:spChg chg="add mod">
          <ac:chgData name="薮哲郎" userId="838171a8-1f9a-45e2-a2fd-d6d54edd2a61" providerId="ADAL" clId="{A8B5DAE4-14C8-419C-A538-526F9B868EAC}" dt="2020-05-24T13:10:50.839" v="15807" actId="6549"/>
          <ac:spMkLst>
            <pc:docMk/>
            <pc:sldMk cId="362773707" sldId="286"/>
            <ac:spMk id="12" creationId="{D4EA0405-5333-4BD3-B867-C2123BAE3E94}"/>
          </ac:spMkLst>
        </pc:spChg>
      </pc:sldChg>
      <pc:sldChg chg="addSp delSp modSp add mod modAnim">
        <pc:chgData name="薮哲郎" userId="838171a8-1f9a-45e2-a2fd-d6d54edd2a61" providerId="ADAL" clId="{A8B5DAE4-14C8-419C-A538-526F9B868EAC}" dt="2020-05-25T03:20:58.697" v="16756" actId="6549"/>
        <pc:sldMkLst>
          <pc:docMk/>
          <pc:sldMk cId="440105536" sldId="287"/>
        </pc:sldMkLst>
        <pc:spChg chg="mod">
          <ac:chgData name="薮哲郎" userId="838171a8-1f9a-45e2-a2fd-d6d54edd2a61" providerId="ADAL" clId="{A8B5DAE4-14C8-419C-A538-526F9B868EAC}" dt="2020-05-24T13:15:10.573" v="15899"/>
          <ac:spMkLst>
            <pc:docMk/>
            <pc:sldMk cId="440105536" sldId="287"/>
            <ac:spMk id="2" creationId="{B95F4812-2A2C-45C8-A39D-4C4C2E5D5139}"/>
          </ac:spMkLst>
        </pc:spChg>
        <pc:spChg chg="mod">
          <ac:chgData name="薮哲郎" userId="838171a8-1f9a-45e2-a2fd-d6d54edd2a61" providerId="ADAL" clId="{A8B5DAE4-14C8-419C-A538-526F9B868EAC}" dt="2020-05-24T12:02:19.305" v="14116"/>
          <ac:spMkLst>
            <pc:docMk/>
            <pc:sldMk cId="440105536" sldId="287"/>
            <ac:spMk id="3" creationId="{1BA6843F-2A88-48C0-A7F5-39079DFE6DCF}"/>
          </ac:spMkLst>
        </pc:spChg>
        <pc:spChg chg="mod">
          <ac:chgData name="薮哲郎" userId="838171a8-1f9a-45e2-a2fd-d6d54edd2a61" providerId="ADAL" clId="{A8B5DAE4-14C8-419C-A538-526F9B868EAC}" dt="2020-05-24T12:09:24.885" v="14573"/>
          <ac:spMkLst>
            <pc:docMk/>
            <pc:sldMk cId="440105536" sldId="287"/>
            <ac:spMk id="4" creationId="{C4F2CC4E-2C77-48CC-B451-1C8257B0BCDE}"/>
          </ac:spMkLst>
        </pc:spChg>
        <pc:spChg chg="add del mod">
          <ac:chgData name="薮哲郎" userId="838171a8-1f9a-45e2-a2fd-d6d54edd2a61" providerId="ADAL" clId="{A8B5DAE4-14C8-419C-A538-526F9B868EAC}" dt="2020-05-24T12:01:22.029" v="13961" actId="21"/>
          <ac:spMkLst>
            <pc:docMk/>
            <pc:sldMk cId="440105536" sldId="287"/>
            <ac:spMk id="5" creationId="{02BCD2B8-F81E-4D00-919F-DED872CCDBB9}"/>
          </ac:spMkLst>
        </pc:spChg>
        <pc:spChg chg="add del mod">
          <ac:chgData name="薮哲郎" userId="838171a8-1f9a-45e2-a2fd-d6d54edd2a61" providerId="ADAL" clId="{A8B5DAE4-14C8-419C-A538-526F9B868EAC}" dt="2020-05-24T12:01:22.911" v="13962" actId="21"/>
          <ac:spMkLst>
            <pc:docMk/>
            <pc:sldMk cId="440105536" sldId="287"/>
            <ac:spMk id="6" creationId="{85976626-A45D-44D5-B129-8EEC5329CAC9}"/>
          </ac:spMkLst>
        </pc:spChg>
        <pc:spChg chg="add del mod">
          <ac:chgData name="薮哲郎" userId="838171a8-1f9a-45e2-a2fd-d6d54edd2a61" providerId="ADAL" clId="{A8B5DAE4-14C8-419C-A538-526F9B868EAC}" dt="2020-05-24T12:01:23.798" v="13963" actId="21"/>
          <ac:spMkLst>
            <pc:docMk/>
            <pc:sldMk cId="440105536" sldId="287"/>
            <ac:spMk id="7" creationId="{5490C727-FCF5-4323-BB2C-DCF94D0CF964}"/>
          </ac:spMkLst>
        </pc:spChg>
        <pc:spChg chg="add del mod">
          <ac:chgData name="薮哲郎" userId="838171a8-1f9a-45e2-a2fd-d6d54edd2a61" providerId="ADAL" clId="{A8B5DAE4-14C8-419C-A538-526F9B868EAC}" dt="2020-05-24T12:01:24.602" v="13964" actId="21"/>
          <ac:spMkLst>
            <pc:docMk/>
            <pc:sldMk cId="440105536" sldId="287"/>
            <ac:spMk id="8" creationId="{FCF060BB-40CF-45EC-9C2A-264DF84A66FB}"/>
          </ac:spMkLst>
        </pc:spChg>
        <pc:spChg chg="add mod">
          <ac:chgData name="薮哲郎" userId="838171a8-1f9a-45e2-a2fd-d6d54edd2a61" providerId="ADAL" clId="{A8B5DAE4-14C8-419C-A538-526F9B868EAC}" dt="2020-05-24T12:11:05.921" v="14741"/>
          <ac:spMkLst>
            <pc:docMk/>
            <pc:sldMk cId="440105536" sldId="287"/>
            <ac:spMk id="9" creationId="{08F815EC-6833-4839-983F-7F37A47A409E}"/>
          </ac:spMkLst>
        </pc:spChg>
        <pc:spChg chg="add mod">
          <ac:chgData name="薮哲郎" userId="838171a8-1f9a-45e2-a2fd-d6d54edd2a61" providerId="ADAL" clId="{A8B5DAE4-14C8-419C-A538-526F9B868EAC}" dt="2020-05-25T03:20:58.697" v="16756" actId="6549"/>
          <ac:spMkLst>
            <pc:docMk/>
            <pc:sldMk cId="440105536" sldId="287"/>
            <ac:spMk id="10" creationId="{B3FC6BB1-C08C-4F4C-B01E-D1E6D8F5EECF}"/>
          </ac:spMkLst>
        </pc:spChg>
        <pc:spChg chg="add mod">
          <ac:chgData name="薮哲郎" userId="838171a8-1f9a-45e2-a2fd-d6d54edd2a61" providerId="ADAL" clId="{A8B5DAE4-14C8-419C-A538-526F9B868EAC}" dt="2020-05-24T12:10:16.252" v="14659" actId="21"/>
          <ac:spMkLst>
            <pc:docMk/>
            <pc:sldMk cId="440105536" sldId="287"/>
            <ac:spMk id="11" creationId="{D336B55B-CE18-4950-B1A1-7B322AABD7F3}"/>
          </ac:spMkLst>
        </pc:spChg>
        <pc:spChg chg="add mod">
          <ac:chgData name="薮哲郎" userId="838171a8-1f9a-45e2-a2fd-d6d54edd2a61" providerId="ADAL" clId="{A8B5DAE4-14C8-419C-A538-526F9B868EAC}" dt="2020-05-24T12:11:14.390" v="14745" actId="6549"/>
          <ac:spMkLst>
            <pc:docMk/>
            <pc:sldMk cId="440105536" sldId="287"/>
            <ac:spMk id="12" creationId="{B8B193F0-5231-4F55-8032-8EEF4A6902B3}"/>
          </ac:spMkLst>
        </pc:spChg>
        <pc:spChg chg="add mod">
          <ac:chgData name="薮哲郎" userId="838171a8-1f9a-45e2-a2fd-d6d54edd2a61" providerId="ADAL" clId="{A8B5DAE4-14C8-419C-A538-526F9B868EAC}" dt="2020-05-24T12:10:27.618" v="14664" actId="571"/>
          <ac:spMkLst>
            <pc:docMk/>
            <pc:sldMk cId="440105536" sldId="287"/>
            <ac:spMk id="13" creationId="{051053A2-B44F-4FE6-B7E2-4ADA32E87C91}"/>
          </ac:spMkLst>
        </pc:spChg>
        <pc:spChg chg="add mod">
          <ac:chgData name="薮哲郎" userId="838171a8-1f9a-45e2-a2fd-d6d54edd2a61" providerId="ADAL" clId="{A8B5DAE4-14C8-419C-A538-526F9B868EAC}" dt="2020-05-24T12:10:26.890" v="14663" actId="571"/>
          <ac:spMkLst>
            <pc:docMk/>
            <pc:sldMk cId="440105536" sldId="287"/>
            <ac:spMk id="14" creationId="{7FA283F8-C3FB-4517-8F9A-61FBB42D9493}"/>
          </ac:spMkLst>
        </pc:spChg>
        <pc:spChg chg="add mod">
          <ac:chgData name="薮哲郎" userId="838171a8-1f9a-45e2-a2fd-d6d54edd2a61" providerId="ADAL" clId="{A8B5DAE4-14C8-419C-A538-526F9B868EAC}" dt="2020-05-24T12:11:38.569" v="14808" actId="6549"/>
          <ac:spMkLst>
            <pc:docMk/>
            <pc:sldMk cId="440105536" sldId="287"/>
            <ac:spMk id="15" creationId="{0A9B84C8-7122-4A2B-8B4F-6213275F115F}"/>
          </ac:spMkLst>
        </pc:spChg>
        <pc:spChg chg="add mod">
          <ac:chgData name="薮哲郎" userId="838171a8-1f9a-45e2-a2fd-d6d54edd2a61" providerId="ADAL" clId="{A8B5DAE4-14C8-419C-A538-526F9B868EAC}" dt="2020-05-24T12:11:55.631" v="14843" actId="6549"/>
          <ac:spMkLst>
            <pc:docMk/>
            <pc:sldMk cId="440105536" sldId="287"/>
            <ac:spMk id="16" creationId="{6B975619-3DE5-4A93-AA30-5FB97FA5A067}"/>
          </ac:spMkLst>
        </pc:spChg>
      </pc:sldChg>
      <pc:sldChg chg="addSp delSp modSp add mod modAnim">
        <pc:chgData name="薮哲郎" userId="838171a8-1f9a-45e2-a2fd-d6d54edd2a61" providerId="ADAL" clId="{A8B5DAE4-14C8-419C-A538-526F9B868EAC}" dt="2020-05-25T03:22:25.119" v="16775"/>
        <pc:sldMkLst>
          <pc:docMk/>
          <pc:sldMk cId="1443353479" sldId="288"/>
        </pc:sldMkLst>
        <pc:spChg chg="mod">
          <ac:chgData name="薮哲郎" userId="838171a8-1f9a-45e2-a2fd-d6d54edd2a61" providerId="ADAL" clId="{A8B5DAE4-14C8-419C-A538-526F9B868EAC}" dt="2020-05-24T12:22:25.409" v="15159" actId="1076"/>
          <ac:spMkLst>
            <pc:docMk/>
            <pc:sldMk cId="1443353479" sldId="288"/>
            <ac:spMk id="2" creationId="{B95F4812-2A2C-45C8-A39D-4C4C2E5D5139}"/>
          </ac:spMkLst>
        </pc:spChg>
        <pc:spChg chg="mod">
          <ac:chgData name="薮哲郎" userId="838171a8-1f9a-45e2-a2fd-d6d54edd2a61" providerId="ADAL" clId="{A8B5DAE4-14C8-419C-A538-526F9B868EAC}" dt="2020-05-24T12:22:25.409" v="15159" actId="1076"/>
          <ac:spMkLst>
            <pc:docMk/>
            <pc:sldMk cId="1443353479" sldId="288"/>
            <ac:spMk id="3" creationId="{1BA6843F-2A88-48C0-A7F5-39079DFE6DCF}"/>
          </ac:spMkLst>
        </pc:spChg>
        <pc:spChg chg="mod">
          <ac:chgData name="薮哲郎" userId="838171a8-1f9a-45e2-a2fd-d6d54edd2a61" providerId="ADAL" clId="{A8B5DAE4-14C8-419C-A538-526F9B868EAC}" dt="2020-05-25T03:22:01.957" v="16767" actId="6549"/>
          <ac:spMkLst>
            <pc:docMk/>
            <pc:sldMk cId="1443353479" sldId="288"/>
            <ac:spMk id="4" creationId="{C4F2CC4E-2C77-48CC-B451-1C8257B0BCDE}"/>
          </ac:spMkLst>
        </pc:spChg>
        <pc:spChg chg="add del mod">
          <ac:chgData name="薮哲郎" userId="838171a8-1f9a-45e2-a2fd-d6d54edd2a61" providerId="ADAL" clId="{A8B5DAE4-14C8-419C-A538-526F9B868EAC}" dt="2020-05-24T12:13:18.620" v="14857" actId="21"/>
          <ac:spMkLst>
            <pc:docMk/>
            <pc:sldMk cId="1443353479" sldId="288"/>
            <ac:spMk id="5" creationId="{878AC680-C551-413E-BB2F-3D0417C97E29}"/>
          </ac:spMkLst>
        </pc:spChg>
        <pc:spChg chg="add del mod">
          <ac:chgData name="薮哲郎" userId="838171a8-1f9a-45e2-a2fd-d6d54edd2a61" providerId="ADAL" clId="{A8B5DAE4-14C8-419C-A538-526F9B868EAC}" dt="2020-05-24T12:13:19.884" v="14858" actId="21"/>
          <ac:spMkLst>
            <pc:docMk/>
            <pc:sldMk cId="1443353479" sldId="288"/>
            <ac:spMk id="6" creationId="{B2E146D9-A683-4A0B-A412-F24A2180EF50}"/>
          </ac:spMkLst>
        </pc:spChg>
        <pc:spChg chg="add del mod">
          <ac:chgData name="薮哲郎" userId="838171a8-1f9a-45e2-a2fd-d6d54edd2a61" providerId="ADAL" clId="{A8B5DAE4-14C8-419C-A538-526F9B868EAC}" dt="2020-05-24T12:13:21.852" v="14859" actId="21"/>
          <ac:spMkLst>
            <pc:docMk/>
            <pc:sldMk cId="1443353479" sldId="288"/>
            <ac:spMk id="7" creationId="{65F1E872-A2EC-498C-A655-181163791E21}"/>
          </ac:spMkLst>
        </pc:spChg>
        <pc:spChg chg="add del mod">
          <ac:chgData name="薮哲郎" userId="838171a8-1f9a-45e2-a2fd-d6d54edd2a61" providerId="ADAL" clId="{A8B5DAE4-14C8-419C-A538-526F9B868EAC}" dt="2020-05-24T12:13:22.645" v="14860" actId="21"/>
          <ac:spMkLst>
            <pc:docMk/>
            <pc:sldMk cId="1443353479" sldId="288"/>
            <ac:spMk id="8" creationId="{0240E876-5A33-4297-86BE-DDDF7CA16A1D}"/>
          </ac:spMkLst>
        </pc:spChg>
        <pc:spChg chg="add del mod">
          <ac:chgData name="薮哲郎" userId="838171a8-1f9a-45e2-a2fd-d6d54edd2a61" providerId="ADAL" clId="{A8B5DAE4-14C8-419C-A538-526F9B868EAC}" dt="2020-05-24T12:13:23.734" v="14861" actId="21"/>
          <ac:spMkLst>
            <pc:docMk/>
            <pc:sldMk cId="1443353479" sldId="288"/>
            <ac:spMk id="9" creationId="{F3AD5CB7-BB58-4B73-8132-DC2102C9324B}"/>
          </ac:spMkLst>
        </pc:spChg>
        <pc:spChg chg="add mod">
          <ac:chgData name="薮哲郎" userId="838171a8-1f9a-45e2-a2fd-d6d54edd2a61" providerId="ADAL" clId="{A8B5DAE4-14C8-419C-A538-526F9B868EAC}" dt="2020-05-25T03:21:48.566" v="16758" actId="1076"/>
          <ac:spMkLst>
            <pc:docMk/>
            <pc:sldMk cId="1443353479" sldId="288"/>
            <ac:spMk id="10" creationId="{368CB71A-257E-4130-9F07-F5AB6E0FFC14}"/>
          </ac:spMkLst>
        </pc:spChg>
        <pc:spChg chg="add mod">
          <ac:chgData name="薮哲郎" userId="838171a8-1f9a-45e2-a2fd-d6d54edd2a61" providerId="ADAL" clId="{A8B5DAE4-14C8-419C-A538-526F9B868EAC}" dt="2020-05-25T03:21:48.566" v="16758" actId="1076"/>
          <ac:spMkLst>
            <pc:docMk/>
            <pc:sldMk cId="1443353479" sldId="288"/>
            <ac:spMk id="11" creationId="{86E4ED29-5302-42FF-B9FC-1136A8E89BF7}"/>
          </ac:spMkLst>
        </pc:spChg>
        <pc:spChg chg="add mod">
          <ac:chgData name="薮哲郎" userId="838171a8-1f9a-45e2-a2fd-d6d54edd2a61" providerId="ADAL" clId="{A8B5DAE4-14C8-419C-A538-526F9B868EAC}" dt="2020-05-25T03:21:48.566" v="16758" actId="1076"/>
          <ac:spMkLst>
            <pc:docMk/>
            <pc:sldMk cId="1443353479" sldId="288"/>
            <ac:spMk id="12" creationId="{A2CA5DD8-9445-4F74-8BB4-1A067E2D1043}"/>
          </ac:spMkLst>
        </pc:spChg>
        <pc:spChg chg="add mod">
          <ac:chgData name="薮哲郎" userId="838171a8-1f9a-45e2-a2fd-d6d54edd2a61" providerId="ADAL" clId="{A8B5DAE4-14C8-419C-A538-526F9B868EAC}" dt="2020-05-24T12:21:23.272" v="15146" actId="1076"/>
          <ac:spMkLst>
            <pc:docMk/>
            <pc:sldMk cId="1443353479" sldId="288"/>
            <ac:spMk id="13" creationId="{A666ADE0-B76A-4E57-8B85-ABCD0F88F6F3}"/>
          </ac:spMkLst>
        </pc:spChg>
        <pc:spChg chg="add mod">
          <ac:chgData name="薮哲郎" userId="838171a8-1f9a-45e2-a2fd-d6d54edd2a61" providerId="ADAL" clId="{A8B5DAE4-14C8-419C-A538-526F9B868EAC}" dt="2020-05-25T03:22:06.241" v="16771" actId="6549"/>
          <ac:spMkLst>
            <pc:docMk/>
            <pc:sldMk cId="1443353479" sldId="288"/>
            <ac:spMk id="14" creationId="{91B932ED-AD02-4D52-8BC2-07763008EC48}"/>
          </ac:spMkLst>
        </pc:spChg>
        <pc:spChg chg="add mod">
          <ac:chgData name="薮哲郎" userId="838171a8-1f9a-45e2-a2fd-d6d54edd2a61" providerId="ADAL" clId="{A8B5DAE4-14C8-419C-A538-526F9B868EAC}" dt="2020-05-24T12:21:11.679" v="15145" actId="1076"/>
          <ac:spMkLst>
            <pc:docMk/>
            <pc:sldMk cId="1443353479" sldId="288"/>
            <ac:spMk id="15" creationId="{09991BC3-A4A0-4059-897A-F447F1DACEA5}"/>
          </ac:spMkLst>
        </pc:spChg>
        <pc:spChg chg="add mod">
          <ac:chgData name="薮哲郎" userId="838171a8-1f9a-45e2-a2fd-d6d54edd2a61" providerId="ADAL" clId="{A8B5DAE4-14C8-419C-A538-526F9B868EAC}" dt="2020-05-25T03:22:11.239" v="16772" actId="1076"/>
          <ac:spMkLst>
            <pc:docMk/>
            <pc:sldMk cId="1443353479" sldId="288"/>
            <ac:spMk id="16" creationId="{ED990A7B-E60E-44C3-9958-5371B8639DFB}"/>
          </ac:spMkLst>
        </pc:spChg>
      </pc:sldChg>
      <pc:sldChg chg="addSp delSp modSp add mod modAnim">
        <pc:chgData name="薮哲郎" userId="838171a8-1f9a-45e2-a2fd-d6d54edd2a61" providerId="ADAL" clId="{A8B5DAE4-14C8-419C-A538-526F9B868EAC}" dt="2020-05-24T13:27:05.575" v="16342"/>
        <pc:sldMkLst>
          <pc:docMk/>
          <pc:sldMk cId="1208013426" sldId="289"/>
        </pc:sldMkLst>
        <pc:spChg chg="mod">
          <ac:chgData name="薮哲郎" userId="838171a8-1f9a-45e2-a2fd-d6d54edd2a61" providerId="ADAL" clId="{A8B5DAE4-14C8-419C-A538-526F9B868EAC}" dt="2020-04-28T11:56:39.275" v="7915" actId="21"/>
          <ac:spMkLst>
            <pc:docMk/>
            <pc:sldMk cId="1208013426" sldId="289"/>
            <ac:spMk id="2" creationId="{B95F4812-2A2C-45C8-A39D-4C4C2E5D5139}"/>
          </ac:spMkLst>
        </pc:spChg>
        <pc:spChg chg="mod">
          <ac:chgData name="薮哲郎" userId="838171a8-1f9a-45e2-a2fd-d6d54edd2a61" providerId="ADAL" clId="{A8B5DAE4-14C8-419C-A538-526F9B868EAC}" dt="2020-04-28T11:57:57.492" v="8130" actId="6549"/>
          <ac:spMkLst>
            <pc:docMk/>
            <pc:sldMk cId="1208013426" sldId="289"/>
            <ac:spMk id="3" creationId="{1BA6843F-2A88-48C0-A7F5-39079DFE6DCF}"/>
          </ac:spMkLst>
        </pc:spChg>
        <pc:spChg chg="mod">
          <ac:chgData name="薮哲郎" userId="838171a8-1f9a-45e2-a2fd-d6d54edd2a61" providerId="ADAL" clId="{A8B5DAE4-14C8-419C-A538-526F9B868EAC}" dt="2020-05-24T13:19:00.794" v="16013" actId="20577"/>
          <ac:spMkLst>
            <pc:docMk/>
            <pc:sldMk cId="1208013426" sldId="289"/>
            <ac:spMk id="4" creationId="{C4F2CC4E-2C77-48CC-B451-1C8257B0BCDE}"/>
          </ac:spMkLst>
        </pc:spChg>
        <pc:spChg chg="add del mod">
          <ac:chgData name="薮哲郎" userId="838171a8-1f9a-45e2-a2fd-d6d54edd2a61" providerId="ADAL" clId="{A8B5DAE4-14C8-419C-A538-526F9B868EAC}" dt="2020-05-24T13:17:53.586" v="15997" actId="21"/>
          <ac:spMkLst>
            <pc:docMk/>
            <pc:sldMk cId="1208013426" sldId="289"/>
            <ac:spMk id="5" creationId="{5A5730F8-02C0-49C4-A71E-59D6FFD898E5}"/>
          </ac:spMkLst>
        </pc:spChg>
        <pc:spChg chg="add del mod">
          <ac:chgData name="薮哲郎" userId="838171a8-1f9a-45e2-a2fd-d6d54edd2a61" providerId="ADAL" clId="{A8B5DAE4-14C8-419C-A538-526F9B868EAC}" dt="2020-05-24T13:19:18.775" v="16015" actId="21"/>
          <ac:spMkLst>
            <pc:docMk/>
            <pc:sldMk cId="1208013426" sldId="289"/>
            <ac:spMk id="6" creationId="{8F1378B0-82E3-4989-95AB-5A75A61D24DF}"/>
          </ac:spMkLst>
        </pc:spChg>
        <pc:spChg chg="add del mod">
          <ac:chgData name="薮哲郎" userId="838171a8-1f9a-45e2-a2fd-d6d54edd2a61" providerId="ADAL" clId="{A8B5DAE4-14C8-419C-A538-526F9B868EAC}" dt="2020-05-24T13:19:20.037" v="16016" actId="21"/>
          <ac:spMkLst>
            <pc:docMk/>
            <pc:sldMk cId="1208013426" sldId="289"/>
            <ac:spMk id="7" creationId="{F65A1CD3-568A-4282-BDD1-ED2E41DD718F}"/>
          </ac:spMkLst>
        </pc:spChg>
        <pc:spChg chg="add del mod">
          <ac:chgData name="薮哲郎" userId="838171a8-1f9a-45e2-a2fd-d6d54edd2a61" providerId="ADAL" clId="{A8B5DAE4-14C8-419C-A538-526F9B868EAC}" dt="2020-05-24T13:21:21.944" v="16060" actId="21"/>
          <ac:spMkLst>
            <pc:docMk/>
            <pc:sldMk cId="1208013426" sldId="289"/>
            <ac:spMk id="8" creationId="{2CB81203-6DBC-480C-B04C-F0E5F7F4F674}"/>
          </ac:spMkLst>
        </pc:spChg>
        <pc:spChg chg="add mod">
          <ac:chgData name="薮哲郎" userId="838171a8-1f9a-45e2-a2fd-d6d54edd2a61" providerId="ADAL" clId="{A8B5DAE4-14C8-419C-A538-526F9B868EAC}" dt="2020-05-24T13:18:56.292" v="16008" actId="1076"/>
          <ac:spMkLst>
            <pc:docMk/>
            <pc:sldMk cId="1208013426" sldId="289"/>
            <ac:spMk id="9" creationId="{825E28CF-98C4-455E-A5B6-4FB67DA02187}"/>
          </ac:spMkLst>
        </pc:spChg>
        <pc:spChg chg="add mod">
          <ac:chgData name="薮哲郎" userId="838171a8-1f9a-45e2-a2fd-d6d54edd2a61" providerId="ADAL" clId="{A8B5DAE4-14C8-419C-A538-526F9B868EAC}" dt="2020-05-24T13:27:05.575" v="16342"/>
          <ac:spMkLst>
            <pc:docMk/>
            <pc:sldMk cId="1208013426" sldId="289"/>
            <ac:spMk id="10" creationId="{E6E619E2-5539-46C7-9906-7EBCFB8F7553}"/>
          </ac:spMkLst>
        </pc:spChg>
        <pc:spChg chg="add mod">
          <ac:chgData name="薮哲郎" userId="838171a8-1f9a-45e2-a2fd-d6d54edd2a61" providerId="ADAL" clId="{A8B5DAE4-14C8-419C-A538-526F9B868EAC}" dt="2020-05-24T13:20:45.636" v="16050" actId="1076"/>
          <ac:spMkLst>
            <pc:docMk/>
            <pc:sldMk cId="1208013426" sldId="289"/>
            <ac:spMk id="11" creationId="{DB587A35-36E6-4353-9C85-A8B0EE4A1CD6}"/>
          </ac:spMkLst>
        </pc:spChg>
        <pc:spChg chg="add mod">
          <ac:chgData name="薮哲郎" userId="838171a8-1f9a-45e2-a2fd-d6d54edd2a61" providerId="ADAL" clId="{A8B5DAE4-14C8-419C-A538-526F9B868EAC}" dt="2020-05-24T13:20:18.436" v="16041" actId="1076"/>
          <ac:spMkLst>
            <pc:docMk/>
            <pc:sldMk cId="1208013426" sldId="289"/>
            <ac:spMk id="12" creationId="{4D6521BF-1ABB-47EF-B802-9554801153A4}"/>
          </ac:spMkLst>
        </pc:spChg>
        <pc:spChg chg="add mod">
          <ac:chgData name="薮哲郎" userId="838171a8-1f9a-45e2-a2fd-d6d54edd2a61" providerId="ADAL" clId="{A8B5DAE4-14C8-419C-A538-526F9B868EAC}" dt="2020-05-24T13:19:44.332" v="16028" actId="3064"/>
          <ac:spMkLst>
            <pc:docMk/>
            <pc:sldMk cId="1208013426" sldId="289"/>
            <ac:spMk id="13" creationId="{DE2552D8-D06A-4862-AADE-5D9B292BF08A}"/>
          </ac:spMkLst>
        </pc:spChg>
      </pc:sldChg>
      <pc:sldChg chg="addSp delSp modSp add mod modAnim">
        <pc:chgData name="薮哲郎" userId="838171a8-1f9a-45e2-a2fd-d6d54edd2a61" providerId="ADAL" clId="{A8B5DAE4-14C8-419C-A538-526F9B868EAC}" dt="2020-05-31T12:55:55.714" v="17384"/>
        <pc:sldMkLst>
          <pc:docMk/>
          <pc:sldMk cId="1379293401" sldId="290"/>
        </pc:sldMkLst>
        <pc:spChg chg="mod">
          <ac:chgData name="薮哲郎" userId="838171a8-1f9a-45e2-a2fd-d6d54edd2a61" providerId="ADAL" clId="{A8B5DAE4-14C8-419C-A538-526F9B868EAC}" dt="2020-05-24T13:36:07.515" v="16593" actId="3064"/>
          <ac:spMkLst>
            <pc:docMk/>
            <pc:sldMk cId="1379293401" sldId="290"/>
            <ac:spMk id="2" creationId="{B95F4812-2A2C-45C8-A39D-4C4C2E5D5139}"/>
          </ac:spMkLst>
        </pc:spChg>
        <pc:spChg chg="mod">
          <ac:chgData name="薮哲郎" userId="838171a8-1f9a-45e2-a2fd-d6d54edd2a61" providerId="ADAL" clId="{A8B5DAE4-14C8-419C-A538-526F9B868EAC}" dt="2020-05-31T12:55:55.714" v="17384"/>
          <ac:spMkLst>
            <pc:docMk/>
            <pc:sldMk cId="1379293401" sldId="290"/>
            <ac:spMk id="3" creationId="{1BA6843F-2A88-48C0-A7F5-39079DFE6DCF}"/>
          </ac:spMkLst>
        </pc:spChg>
        <pc:spChg chg="add mod">
          <ac:chgData name="薮哲郎" userId="838171a8-1f9a-45e2-a2fd-d6d54edd2a61" providerId="ADAL" clId="{A8B5DAE4-14C8-419C-A538-526F9B868EAC}" dt="2020-05-24T13:35:59.956" v="16592" actId="1076"/>
          <ac:spMkLst>
            <pc:docMk/>
            <pc:sldMk cId="1379293401" sldId="290"/>
            <ac:spMk id="4" creationId="{92F66128-2E83-46C7-B929-B8AAD80B77E2}"/>
          </ac:spMkLst>
        </pc:spChg>
        <pc:spChg chg="del">
          <ac:chgData name="薮哲郎" userId="838171a8-1f9a-45e2-a2fd-d6d54edd2a61" providerId="ADAL" clId="{A8B5DAE4-14C8-419C-A538-526F9B868EAC}" dt="2020-04-28T12:01:31.042" v="8585" actId="21"/>
          <ac:spMkLst>
            <pc:docMk/>
            <pc:sldMk cId="1379293401" sldId="290"/>
            <ac:spMk id="4" creationId="{C4F2CC4E-2C77-48CC-B451-1C8257B0BCDE}"/>
          </ac:spMkLst>
        </pc:spChg>
        <pc:spChg chg="add del mod">
          <ac:chgData name="薮哲郎" userId="838171a8-1f9a-45e2-a2fd-d6d54edd2a61" providerId="ADAL" clId="{A8B5DAE4-14C8-419C-A538-526F9B868EAC}" dt="2020-05-24T13:34:37.579" v="16545" actId="21"/>
          <ac:spMkLst>
            <pc:docMk/>
            <pc:sldMk cId="1379293401" sldId="290"/>
            <ac:spMk id="5" creationId="{6949A447-81B5-4E2D-BC75-6AA598D3FCDB}"/>
          </ac:spMkLst>
        </pc:spChg>
        <pc:spChg chg="add del mod">
          <ac:chgData name="薮哲郎" userId="838171a8-1f9a-45e2-a2fd-d6d54edd2a61" providerId="ADAL" clId="{A8B5DAE4-14C8-419C-A538-526F9B868EAC}" dt="2020-05-24T13:31:52.714" v="16396" actId="21"/>
          <ac:spMkLst>
            <pc:docMk/>
            <pc:sldMk cId="1379293401" sldId="290"/>
            <ac:spMk id="6" creationId="{3884E287-977B-4A29-9DF2-14E8858AD886}"/>
          </ac:spMkLst>
        </pc:spChg>
        <pc:spChg chg="add del mod">
          <ac:chgData name="薮哲郎" userId="838171a8-1f9a-45e2-a2fd-d6d54edd2a61" providerId="ADAL" clId="{A8B5DAE4-14C8-419C-A538-526F9B868EAC}" dt="2020-05-24T13:31:56.029" v="16398" actId="21"/>
          <ac:spMkLst>
            <pc:docMk/>
            <pc:sldMk cId="1379293401" sldId="290"/>
            <ac:spMk id="7" creationId="{C0DB7B6A-CBED-4930-93C2-AFA4A36AB578}"/>
          </ac:spMkLst>
        </pc:spChg>
        <pc:spChg chg="add del mod">
          <ac:chgData name="薮哲郎" userId="838171a8-1f9a-45e2-a2fd-d6d54edd2a61" providerId="ADAL" clId="{A8B5DAE4-14C8-419C-A538-526F9B868EAC}" dt="2020-05-24T13:31:54.600" v="16397" actId="21"/>
          <ac:spMkLst>
            <pc:docMk/>
            <pc:sldMk cId="1379293401" sldId="290"/>
            <ac:spMk id="8" creationId="{A324C0CF-3819-4CCD-A236-2527F5FA2854}"/>
          </ac:spMkLst>
        </pc:spChg>
        <pc:spChg chg="add mod">
          <ac:chgData name="薮哲郎" userId="838171a8-1f9a-45e2-a2fd-d6d54edd2a61" providerId="ADAL" clId="{A8B5DAE4-14C8-419C-A538-526F9B868EAC}" dt="2020-05-24T13:36:23.251" v="16596" actId="1076"/>
          <ac:spMkLst>
            <pc:docMk/>
            <pc:sldMk cId="1379293401" sldId="290"/>
            <ac:spMk id="9" creationId="{FDCD13D3-CD48-4C6F-93E4-D5CD354EE2DA}"/>
          </ac:spMkLst>
        </pc:spChg>
        <pc:spChg chg="add mod">
          <ac:chgData name="薮哲郎" userId="838171a8-1f9a-45e2-a2fd-d6d54edd2a61" providerId="ADAL" clId="{A8B5DAE4-14C8-419C-A538-526F9B868EAC}" dt="2020-05-24T13:36:54.972" v="16649" actId="20577"/>
          <ac:spMkLst>
            <pc:docMk/>
            <pc:sldMk cId="1379293401" sldId="290"/>
            <ac:spMk id="10" creationId="{4D7894F6-E5E0-4A7F-9E5D-75A9A8EF468C}"/>
          </ac:spMkLst>
        </pc:spChg>
        <pc:spChg chg="add mod">
          <ac:chgData name="薮哲郎" userId="838171a8-1f9a-45e2-a2fd-d6d54edd2a61" providerId="ADAL" clId="{A8B5DAE4-14C8-419C-A538-526F9B868EAC}" dt="2020-05-24T13:37:00.235" v="16650" actId="1076"/>
          <ac:spMkLst>
            <pc:docMk/>
            <pc:sldMk cId="1379293401" sldId="290"/>
            <ac:spMk id="11" creationId="{57BFD201-3917-45BF-AF42-F980F09682D6}"/>
          </ac:spMkLst>
        </pc:spChg>
        <pc:spChg chg="add mod">
          <ac:chgData name="薮哲郎" userId="838171a8-1f9a-45e2-a2fd-d6d54edd2a61" providerId="ADAL" clId="{A8B5DAE4-14C8-419C-A538-526F9B868EAC}" dt="2020-05-24T13:35:59.956" v="16592" actId="1076"/>
          <ac:spMkLst>
            <pc:docMk/>
            <pc:sldMk cId="1379293401" sldId="290"/>
            <ac:spMk id="12" creationId="{3B006264-B820-48BA-8A16-88901F91D380}"/>
          </ac:spMkLst>
        </pc:spChg>
        <pc:spChg chg="add mod">
          <ac:chgData name="薮哲郎" userId="838171a8-1f9a-45e2-a2fd-d6d54edd2a61" providerId="ADAL" clId="{A8B5DAE4-14C8-419C-A538-526F9B868EAC}" dt="2020-05-24T13:36:14.900" v="16595" actId="20577"/>
          <ac:spMkLst>
            <pc:docMk/>
            <pc:sldMk cId="1379293401" sldId="290"/>
            <ac:spMk id="13" creationId="{B796EA0C-0722-4CBF-A8E1-C5C17609897F}"/>
          </ac:spMkLst>
        </pc:spChg>
        <pc:spChg chg="add mod">
          <ac:chgData name="薮哲郎" userId="838171a8-1f9a-45e2-a2fd-d6d54edd2a61" providerId="ADAL" clId="{A8B5DAE4-14C8-419C-A538-526F9B868EAC}" dt="2020-05-24T13:37:04.218" v="16651" actId="1076"/>
          <ac:spMkLst>
            <pc:docMk/>
            <pc:sldMk cId="1379293401" sldId="290"/>
            <ac:spMk id="14" creationId="{1DBFC96C-635A-46C3-9B79-05C66FE4881F}"/>
          </ac:spMkLst>
        </pc:spChg>
      </pc:sldChg>
      <pc:sldChg chg="addSp delSp modSp new mod ord">
        <pc:chgData name="薮哲郎" userId="838171a8-1f9a-45e2-a2fd-d6d54edd2a61" providerId="ADAL" clId="{A8B5DAE4-14C8-419C-A538-526F9B868EAC}" dt="2020-05-29T03:18:14.031" v="17350" actId="14100"/>
        <pc:sldMkLst>
          <pc:docMk/>
          <pc:sldMk cId="726782989" sldId="291"/>
        </pc:sldMkLst>
        <pc:spChg chg="mod">
          <ac:chgData name="薮哲郎" userId="838171a8-1f9a-45e2-a2fd-d6d54edd2a61" providerId="ADAL" clId="{A8B5DAE4-14C8-419C-A538-526F9B868EAC}" dt="2020-04-28T14:45:34.339" v="8918"/>
          <ac:spMkLst>
            <pc:docMk/>
            <pc:sldMk cId="726782989" sldId="291"/>
            <ac:spMk id="2" creationId="{BDC72DAD-3B27-40A2-9659-6799427A0FC3}"/>
          </ac:spMkLst>
        </pc:spChg>
        <pc:spChg chg="add mod">
          <ac:chgData name="薮哲郎" userId="838171a8-1f9a-45e2-a2fd-d6d54edd2a61" providerId="ADAL" clId="{A8B5DAE4-14C8-419C-A538-526F9B868EAC}" dt="2020-04-28T14:53:25.180" v="9219" actId="1076"/>
          <ac:spMkLst>
            <pc:docMk/>
            <pc:sldMk cId="726782989" sldId="291"/>
            <ac:spMk id="4" creationId="{B0CA7EFF-1B40-4D64-968F-963075F244C4}"/>
          </ac:spMkLst>
        </pc:spChg>
        <pc:spChg chg="add mod">
          <ac:chgData name="薮哲郎" userId="838171a8-1f9a-45e2-a2fd-d6d54edd2a61" providerId="ADAL" clId="{A8B5DAE4-14C8-419C-A538-526F9B868EAC}" dt="2020-04-28T14:53:40.741" v="9252" actId="6549"/>
          <ac:spMkLst>
            <pc:docMk/>
            <pc:sldMk cId="726782989" sldId="291"/>
            <ac:spMk id="5" creationId="{B0808082-01CD-4B4A-967A-C325D2732CED}"/>
          </ac:spMkLst>
        </pc:spChg>
        <pc:spChg chg="add mod">
          <ac:chgData name="薮哲郎" userId="838171a8-1f9a-45e2-a2fd-d6d54edd2a61" providerId="ADAL" clId="{A8B5DAE4-14C8-419C-A538-526F9B868EAC}" dt="2020-04-28T14:55:05.429" v="9408"/>
          <ac:spMkLst>
            <pc:docMk/>
            <pc:sldMk cId="726782989" sldId="291"/>
            <ac:spMk id="6" creationId="{460CC949-737A-4C17-AD2F-71E57AE8F80F}"/>
          </ac:spMkLst>
        </pc:spChg>
        <pc:spChg chg="add mod">
          <ac:chgData name="薮哲郎" userId="838171a8-1f9a-45e2-a2fd-d6d54edd2a61" providerId="ADAL" clId="{A8B5DAE4-14C8-419C-A538-526F9B868EAC}" dt="2020-05-29T03:18:14.031" v="17350" actId="14100"/>
          <ac:spMkLst>
            <pc:docMk/>
            <pc:sldMk cId="726782989" sldId="291"/>
            <ac:spMk id="7" creationId="{ED5FAC80-B3D2-4E67-B672-D49863496924}"/>
          </ac:spMkLst>
        </pc:spChg>
        <pc:graphicFrameChg chg="add del mod modGraphic">
          <ac:chgData name="薮哲郎" userId="838171a8-1f9a-45e2-a2fd-d6d54edd2a61" providerId="ADAL" clId="{A8B5DAE4-14C8-419C-A538-526F9B868EAC}" dt="2020-04-28T14:53:03.379" v="9160" actId="21"/>
          <ac:graphicFrameMkLst>
            <pc:docMk/>
            <pc:sldMk cId="726782989" sldId="291"/>
            <ac:graphicFrameMk id="3" creationId="{4804B72A-08FE-41FC-A6C6-5BE467CB5F51}"/>
          </ac:graphicFrameMkLst>
        </pc:graphicFrameChg>
        <pc:picChg chg="mod">
          <ac:chgData name="薮哲郎" userId="838171a8-1f9a-45e2-a2fd-d6d54edd2a61" providerId="ADAL" clId="{A8B5DAE4-14C8-419C-A538-526F9B868EAC}" dt="2020-05-29T03:18:06.311" v="17347" actId="1076"/>
          <ac:picMkLst>
            <pc:docMk/>
            <pc:sldMk cId="726782989" sldId="291"/>
            <ac:picMk id="3" creationId="{8D48497E-02AD-490E-92A4-91E9CF7B295A}"/>
          </ac:picMkLst>
        </pc:picChg>
      </pc:sldChg>
      <pc:sldChg chg="addSp delSp modSp new mod modAnim">
        <pc:chgData name="薮哲郎" userId="838171a8-1f9a-45e2-a2fd-d6d54edd2a61" providerId="ADAL" clId="{A8B5DAE4-14C8-419C-A538-526F9B868EAC}" dt="2020-05-25T03:24:44.598" v="16796"/>
        <pc:sldMkLst>
          <pc:docMk/>
          <pc:sldMk cId="3416886630" sldId="292"/>
        </pc:sldMkLst>
        <pc:spChg chg="mod">
          <ac:chgData name="薮哲郎" userId="838171a8-1f9a-45e2-a2fd-d6d54edd2a61" providerId="ADAL" clId="{A8B5DAE4-14C8-419C-A538-526F9B868EAC}" dt="2020-04-28T14:48:05.513" v="8968"/>
          <ac:spMkLst>
            <pc:docMk/>
            <pc:sldMk cId="3416886630" sldId="292"/>
            <ac:spMk id="2" creationId="{43266BA3-1A32-47F2-9E74-A50732FF837C}"/>
          </ac:spMkLst>
        </pc:spChg>
        <pc:spChg chg="add mod">
          <ac:chgData name="薮哲郎" userId="838171a8-1f9a-45e2-a2fd-d6d54edd2a61" providerId="ADAL" clId="{A8B5DAE4-14C8-419C-A538-526F9B868EAC}" dt="2020-04-28T14:49:46.844" v="9009" actId="1076"/>
          <ac:spMkLst>
            <pc:docMk/>
            <pc:sldMk cId="3416886630" sldId="292"/>
            <ac:spMk id="3" creationId="{31B775D4-3C3F-4716-9C3A-2151CEF1F018}"/>
          </ac:spMkLst>
        </pc:spChg>
        <pc:spChg chg="add mod">
          <ac:chgData name="薮哲郎" userId="838171a8-1f9a-45e2-a2fd-d6d54edd2a61" providerId="ADAL" clId="{A8B5DAE4-14C8-419C-A538-526F9B868EAC}" dt="2020-05-25T03:24:26.391" v="16792" actId="1076"/>
          <ac:spMkLst>
            <pc:docMk/>
            <pc:sldMk cId="3416886630" sldId="292"/>
            <ac:spMk id="4" creationId="{03A07E0F-F7CB-4B34-B91B-3EF0777CC737}"/>
          </ac:spMkLst>
        </pc:spChg>
        <pc:spChg chg="add mod">
          <ac:chgData name="薮哲郎" userId="838171a8-1f9a-45e2-a2fd-d6d54edd2a61" providerId="ADAL" clId="{A8B5DAE4-14C8-419C-A538-526F9B868EAC}" dt="2020-04-28T14:50:02.084" v="9070" actId="6549"/>
          <ac:spMkLst>
            <pc:docMk/>
            <pc:sldMk cId="3416886630" sldId="292"/>
            <ac:spMk id="5" creationId="{5523216A-ED02-4C40-8D00-FEB7B4555799}"/>
          </ac:spMkLst>
        </pc:spChg>
        <pc:spChg chg="add mod">
          <ac:chgData name="薮哲郎" userId="838171a8-1f9a-45e2-a2fd-d6d54edd2a61" providerId="ADAL" clId="{A8B5DAE4-14C8-419C-A538-526F9B868EAC}" dt="2020-04-28T14:50:16.195" v="9114" actId="6549"/>
          <ac:spMkLst>
            <pc:docMk/>
            <pc:sldMk cId="3416886630" sldId="292"/>
            <ac:spMk id="6" creationId="{512FD647-BA66-4D4B-91E9-E7161C444F62}"/>
          </ac:spMkLst>
        </pc:spChg>
        <pc:spChg chg="add mod">
          <ac:chgData name="薮哲郎" userId="838171a8-1f9a-45e2-a2fd-d6d54edd2a61" providerId="ADAL" clId="{A8B5DAE4-14C8-419C-A538-526F9B868EAC}" dt="2020-05-18T06:25:24.620" v="12407" actId="1076"/>
          <ac:spMkLst>
            <pc:docMk/>
            <pc:sldMk cId="3416886630" sldId="292"/>
            <ac:spMk id="8" creationId="{0E7A5B1F-7E34-4A91-AA7C-8FE0AD07B54E}"/>
          </ac:spMkLst>
        </pc:spChg>
        <pc:spChg chg="add del mod">
          <ac:chgData name="薮哲郎" userId="838171a8-1f9a-45e2-a2fd-d6d54edd2a61" providerId="ADAL" clId="{A8B5DAE4-14C8-419C-A538-526F9B868EAC}" dt="2020-05-25T03:24:14.190" v="16788" actId="21"/>
          <ac:spMkLst>
            <pc:docMk/>
            <pc:sldMk cId="3416886630" sldId="292"/>
            <ac:spMk id="9" creationId="{FB0131F7-CCC2-4EC9-9D9E-0C7A0E878E86}"/>
          </ac:spMkLst>
        </pc:spChg>
        <pc:spChg chg="add del mod">
          <ac:chgData name="薮哲郎" userId="838171a8-1f9a-45e2-a2fd-d6d54edd2a61" providerId="ADAL" clId="{A8B5DAE4-14C8-419C-A538-526F9B868EAC}" dt="2020-05-25T03:24:14.190" v="16788" actId="21"/>
          <ac:spMkLst>
            <pc:docMk/>
            <pc:sldMk cId="3416886630" sldId="292"/>
            <ac:spMk id="10" creationId="{75E0A1CB-4A8D-4878-AE18-36F3007737E6}"/>
          </ac:spMkLst>
        </pc:spChg>
        <pc:spChg chg="add mod">
          <ac:chgData name="薮哲郎" userId="838171a8-1f9a-45e2-a2fd-d6d54edd2a61" providerId="ADAL" clId="{A8B5DAE4-14C8-419C-A538-526F9B868EAC}" dt="2020-05-25T03:24:35.638" v="16794" actId="1076"/>
          <ac:spMkLst>
            <pc:docMk/>
            <pc:sldMk cId="3416886630" sldId="292"/>
            <ac:spMk id="11" creationId="{B1575CA5-D2BF-4CB1-91AC-05835015719D}"/>
          </ac:spMkLst>
        </pc:spChg>
        <pc:picChg chg="mod">
          <ac:chgData name="薮哲郎" userId="838171a8-1f9a-45e2-a2fd-d6d54edd2a61" providerId="ADAL" clId="{A8B5DAE4-14C8-419C-A538-526F9B868EAC}" dt="2020-04-28T14:51:32.266" v="9118" actId="1076"/>
          <ac:picMkLst>
            <pc:docMk/>
            <pc:sldMk cId="3416886630" sldId="292"/>
            <ac:picMk id="7" creationId="{A3455B4C-2D1E-4302-AEBF-23E085CB2F84}"/>
          </ac:picMkLst>
        </pc:picChg>
      </pc:sldChg>
      <pc:sldChg chg="addSp delSp modSp add mod">
        <pc:chgData name="薮哲郎" userId="838171a8-1f9a-45e2-a2fd-d6d54edd2a61" providerId="ADAL" clId="{A8B5DAE4-14C8-419C-A538-526F9B868EAC}" dt="2020-05-17T14:43:20.309" v="10754" actId="203"/>
        <pc:sldMkLst>
          <pc:docMk/>
          <pc:sldMk cId="1994669933" sldId="293"/>
        </pc:sldMkLst>
        <pc:spChg chg="add del mod">
          <ac:chgData name="薮哲郎" userId="838171a8-1f9a-45e2-a2fd-d6d54edd2a61" providerId="ADAL" clId="{A8B5DAE4-14C8-419C-A538-526F9B868EAC}" dt="2020-04-28T14:55:47.347" v="9482"/>
          <ac:spMkLst>
            <pc:docMk/>
            <pc:sldMk cId="1994669933" sldId="293"/>
            <ac:spMk id="2" creationId="{BDC72DAD-3B27-40A2-9659-6799427A0FC3}"/>
          </ac:spMkLst>
        </pc:spChg>
        <pc:graphicFrameChg chg="mod modGraphic">
          <ac:chgData name="薮哲郎" userId="838171a8-1f9a-45e2-a2fd-d6d54edd2a61" providerId="ADAL" clId="{A8B5DAE4-14C8-419C-A538-526F9B868EAC}" dt="2020-05-17T14:43:20.309" v="10754" actId="203"/>
          <ac:graphicFrameMkLst>
            <pc:docMk/>
            <pc:sldMk cId="1994669933" sldId="293"/>
            <ac:graphicFrameMk id="3" creationId="{4804B72A-08FE-41FC-A6C6-5BE467CB5F51}"/>
          </ac:graphicFrameMkLst>
        </pc:graphicFrameChg>
      </pc:sldChg>
      <pc:sldChg chg="addSp delSp modSp new mod">
        <pc:chgData name="薮哲郎" userId="838171a8-1f9a-45e2-a2fd-d6d54edd2a61" providerId="ADAL" clId="{A8B5DAE4-14C8-419C-A538-526F9B868EAC}" dt="2020-05-24T13:31:29.610" v="16393" actId="6549"/>
        <pc:sldMkLst>
          <pc:docMk/>
          <pc:sldMk cId="537590816" sldId="294"/>
        </pc:sldMkLst>
        <pc:spChg chg="mod">
          <ac:chgData name="薮哲郎" userId="838171a8-1f9a-45e2-a2fd-d6d54edd2a61" providerId="ADAL" clId="{A8B5DAE4-14C8-419C-A538-526F9B868EAC}" dt="2020-05-24T13:31:29.610" v="16393" actId="6549"/>
          <ac:spMkLst>
            <pc:docMk/>
            <pc:sldMk cId="537590816" sldId="294"/>
            <ac:spMk id="2" creationId="{A6704C79-68E2-4D0E-918A-2A86C34E5208}"/>
          </ac:spMkLst>
        </pc:spChg>
        <pc:spChg chg="add mod">
          <ac:chgData name="薮哲郎" userId="838171a8-1f9a-45e2-a2fd-d6d54edd2a61" providerId="ADAL" clId="{A8B5DAE4-14C8-419C-A538-526F9B868EAC}" dt="2020-05-17T23:51:32.223" v="11064" actId="6549"/>
          <ac:spMkLst>
            <pc:docMk/>
            <pc:sldMk cId="537590816" sldId="294"/>
            <ac:spMk id="3" creationId="{1638963A-0C91-4BFB-89CC-98AB9E42447B}"/>
          </ac:spMkLst>
        </pc:spChg>
        <pc:spChg chg="add del mod">
          <ac:chgData name="薮哲郎" userId="838171a8-1f9a-45e2-a2fd-d6d54edd2a61" providerId="ADAL" clId="{A8B5DAE4-14C8-419C-A538-526F9B868EAC}" dt="2020-05-24T13:31:20.586" v="16378" actId="478"/>
          <ac:spMkLst>
            <pc:docMk/>
            <pc:sldMk cId="537590816" sldId="294"/>
            <ac:spMk id="4" creationId="{FB7F371F-FD51-431A-8E1A-2AC957984272}"/>
          </ac:spMkLst>
        </pc:spChg>
        <pc:spChg chg="add del mod">
          <ac:chgData name="薮哲郎" userId="838171a8-1f9a-45e2-a2fd-d6d54edd2a61" providerId="ADAL" clId="{A8B5DAE4-14C8-419C-A538-526F9B868EAC}" dt="2020-04-28T14:58:32.794" v="9907" actId="21"/>
          <ac:spMkLst>
            <pc:docMk/>
            <pc:sldMk cId="537590816" sldId="294"/>
            <ac:spMk id="5" creationId="{9AE6D2BC-4C61-49D9-8F2D-87FFF72F885F}"/>
          </ac:spMkLst>
        </pc:spChg>
      </pc:sldChg>
      <pc:sldChg chg="addSp delSp modSp new mod ord">
        <pc:chgData name="薮哲郎" userId="838171a8-1f9a-45e2-a2fd-d6d54edd2a61" providerId="ADAL" clId="{A8B5DAE4-14C8-419C-A538-526F9B868EAC}" dt="2020-05-29T03:23:00.114" v="17355"/>
        <pc:sldMkLst>
          <pc:docMk/>
          <pc:sldMk cId="2016255318" sldId="295"/>
        </pc:sldMkLst>
        <pc:spChg chg="mod">
          <ac:chgData name="薮哲郎" userId="838171a8-1f9a-45e2-a2fd-d6d54edd2a61" providerId="ADAL" clId="{A8B5DAE4-14C8-419C-A538-526F9B868EAC}" dt="2020-05-29T03:23:00.114" v="17355"/>
          <ac:spMkLst>
            <pc:docMk/>
            <pc:sldMk cId="2016255318" sldId="295"/>
            <ac:spMk id="2" creationId="{FDF8AD03-0275-4507-98B3-715FF29E2D49}"/>
          </ac:spMkLst>
        </pc:spChg>
        <pc:spChg chg="add mod">
          <ac:chgData name="薮哲郎" userId="838171a8-1f9a-45e2-a2fd-d6d54edd2a61" providerId="ADAL" clId="{A8B5DAE4-14C8-419C-A538-526F9B868EAC}" dt="2020-05-25T01:15:51.509" v="16733" actId="14100"/>
          <ac:spMkLst>
            <pc:docMk/>
            <pc:sldMk cId="2016255318" sldId="295"/>
            <ac:spMk id="3" creationId="{3B3039B0-93B2-4A53-8DD8-9BA57F68C003}"/>
          </ac:spMkLst>
        </pc:spChg>
        <pc:spChg chg="add del mod">
          <ac:chgData name="薮哲郎" userId="838171a8-1f9a-45e2-a2fd-d6d54edd2a61" providerId="ADAL" clId="{A8B5DAE4-14C8-419C-A538-526F9B868EAC}" dt="2020-05-29T03:14:49.380" v="17245" actId="21"/>
          <ac:spMkLst>
            <pc:docMk/>
            <pc:sldMk cId="2016255318" sldId="295"/>
            <ac:spMk id="4" creationId="{B299A460-B0DB-477C-8C6E-4E90EF46FC18}"/>
          </ac:spMkLst>
        </pc:spChg>
      </pc:sldChg>
      <pc:sldChg chg="modSp new mod ord">
        <pc:chgData name="薮哲郎" userId="838171a8-1f9a-45e2-a2fd-d6d54edd2a61" providerId="ADAL" clId="{A8B5DAE4-14C8-419C-A538-526F9B868EAC}" dt="2020-05-03T09:32:39.504" v="10584"/>
        <pc:sldMkLst>
          <pc:docMk/>
          <pc:sldMk cId="2400272777" sldId="296"/>
        </pc:sldMkLst>
        <pc:spChg chg="mod">
          <ac:chgData name="薮哲郎" userId="838171a8-1f9a-45e2-a2fd-d6d54edd2a61" providerId="ADAL" clId="{A8B5DAE4-14C8-419C-A538-526F9B868EAC}" dt="2020-05-03T09:29:46.696" v="10518"/>
          <ac:spMkLst>
            <pc:docMk/>
            <pc:sldMk cId="2400272777" sldId="296"/>
            <ac:spMk id="2" creationId="{B158815D-B516-47F0-A22A-AF012FC1C616}"/>
          </ac:spMkLst>
        </pc:spChg>
        <pc:spChg chg="mod">
          <ac:chgData name="薮哲郎" userId="838171a8-1f9a-45e2-a2fd-d6d54edd2a61" providerId="ADAL" clId="{A8B5DAE4-14C8-419C-A538-526F9B868EAC}" dt="2020-05-03T09:32:39.504" v="10584"/>
          <ac:spMkLst>
            <pc:docMk/>
            <pc:sldMk cId="2400272777" sldId="296"/>
            <ac:spMk id="3" creationId="{4B394E05-BF6B-4A9E-9B12-228ACE0DD4FA}"/>
          </ac:spMkLst>
        </pc:spChg>
      </pc:sldChg>
      <pc:sldChg chg="addSp modSp new mod">
        <pc:chgData name="薮哲郎" userId="838171a8-1f9a-45e2-a2fd-d6d54edd2a61" providerId="ADAL" clId="{A8B5DAE4-14C8-419C-A538-526F9B868EAC}" dt="2020-05-18T00:44:10.449" v="11920"/>
        <pc:sldMkLst>
          <pc:docMk/>
          <pc:sldMk cId="1445443770" sldId="297"/>
        </pc:sldMkLst>
        <pc:spChg chg="mod">
          <ac:chgData name="薮哲郎" userId="838171a8-1f9a-45e2-a2fd-d6d54edd2a61" providerId="ADAL" clId="{A8B5DAE4-14C8-419C-A538-526F9B868EAC}" dt="2020-05-18T00:36:16.163" v="11285"/>
          <ac:spMkLst>
            <pc:docMk/>
            <pc:sldMk cId="1445443770" sldId="297"/>
            <ac:spMk id="2" creationId="{87848DCD-AEDA-4CD8-AF1C-3D6ADFCC2BD7}"/>
          </ac:spMkLst>
        </pc:spChg>
        <pc:spChg chg="add mod">
          <ac:chgData name="薮哲郎" userId="838171a8-1f9a-45e2-a2fd-d6d54edd2a61" providerId="ADAL" clId="{A8B5DAE4-14C8-419C-A538-526F9B868EAC}" dt="2020-05-18T00:36:58.937" v="11370" actId="1076"/>
          <ac:spMkLst>
            <pc:docMk/>
            <pc:sldMk cId="1445443770" sldId="297"/>
            <ac:spMk id="3" creationId="{0D9F75E1-9596-45B8-8351-2034167F5668}"/>
          </ac:spMkLst>
        </pc:spChg>
        <pc:spChg chg="add mod">
          <ac:chgData name="薮哲郎" userId="838171a8-1f9a-45e2-a2fd-d6d54edd2a61" providerId="ADAL" clId="{A8B5DAE4-14C8-419C-A538-526F9B868EAC}" dt="2020-05-18T00:41:36.378" v="11709"/>
          <ac:spMkLst>
            <pc:docMk/>
            <pc:sldMk cId="1445443770" sldId="297"/>
            <ac:spMk id="4" creationId="{D432BE1A-4772-4051-BD14-FB7CBF89A0EB}"/>
          </ac:spMkLst>
        </pc:spChg>
        <pc:spChg chg="add mod">
          <ac:chgData name="薮哲郎" userId="838171a8-1f9a-45e2-a2fd-d6d54edd2a61" providerId="ADAL" clId="{A8B5DAE4-14C8-419C-A538-526F9B868EAC}" dt="2020-05-18T00:44:10.449" v="11920"/>
          <ac:spMkLst>
            <pc:docMk/>
            <pc:sldMk cId="1445443770" sldId="297"/>
            <ac:spMk id="5" creationId="{9C3F037C-83ED-4185-A220-96B8A8919573}"/>
          </ac:spMkLst>
        </pc:spChg>
      </pc:sldChg>
      <pc:sldChg chg="addSp delSp modSp new mod">
        <pc:chgData name="薮哲郎" userId="838171a8-1f9a-45e2-a2fd-d6d54edd2a61" providerId="ADAL" clId="{A8B5DAE4-14C8-419C-A538-526F9B868EAC}" dt="2020-05-18T01:04:35.114" v="12303" actId="20577"/>
        <pc:sldMkLst>
          <pc:docMk/>
          <pc:sldMk cId="4167899104" sldId="298"/>
        </pc:sldMkLst>
        <pc:spChg chg="mod">
          <ac:chgData name="薮哲郎" userId="838171a8-1f9a-45e2-a2fd-d6d54edd2a61" providerId="ADAL" clId="{A8B5DAE4-14C8-419C-A538-526F9B868EAC}" dt="2020-05-18T00:57:15.499" v="12054"/>
          <ac:spMkLst>
            <pc:docMk/>
            <pc:sldMk cId="4167899104" sldId="298"/>
            <ac:spMk id="2" creationId="{325584D9-E978-41F8-A7CD-251AB8159445}"/>
          </ac:spMkLst>
        </pc:spChg>
        <pc:spChg chg="add mod">
          <ac:chgData name="薮哲郎" userId="838171a8-1f9a-45e2-a2fd-d6d54edd2a61" providerId="ADAL" clId="{A8B5DAE4-14C8-419C-A538-526F9B868EAC}" dt="2020-05-18T00:58:44.082" v="12218" actId="6549"/>
          <ac:spMkLst>
            <pc:docMk/>
            <pc:sldMk cId="4167899104" sldId="298"/>
            <ac:spMk id="3" creationId="{242F09F3-D6D4-400F-8F6E-7B9F20E0534C}"/>
          </ac:spMkLst>
        </pc:spChg>
        <pc:spChg chg="add mod">
          <ac:chgData name="薮哲郎" userId="838171a8-1f9a-45e2-a2fd-d6d54edd2a61" providerId="ADAL" clId="{A8B5DAE4-14C8-419C-A538-526F9B868EAC}" dt="2020-05-18T00:59:14.632" v="12223" actId="1076"/>
          <ac:spMkLst>
            <pc:docMk/>
            <pc:sldMk cId="4167899104" sldId="298"/>
            <ac:spMk id="4" creationId="{DB3BF137-080F-4501-81C7-45E0F4C9B258}"/>
          </ac:spMkLst>
        </pc:spChg>
        <pc:spChg chg="add del mod">
          <ac:chgData name="薮哲郎" userId="838171a8-1f9a-45e2-a2fd-d6d54edd2a61" providerId="ADAL" clId="{A8B5DAE4-14C8-419C-A538-526F9B868EAC}" dt="2020-05-18T00:58:51.541" v="12221" actId="21"/>
          <ac:spMkLst>
            <pc:docMk/>
            <pc:sldMk cId="4167899104" sldId="298"/>
            <ac:spMk id="5" creationId="{B4D81F32-1F97-4563-B222-0433ABFF90C6}"/>
          </ac:spMkLst>
        </pc:spChg>
        <pc:spChg chg="add mod">
          <ac:chgData name="薮哲郎" userId="838171a8-1f9a-45e2-a2fd-d6d54edd2a61" providerId="ADAL" clId="{A8B5DAE4-14C8-419C-A538-526F9B868EAC}" dt="2020-05-18T01:04:35.114" v="12303" actId="20577"/>
          <ac:spMkLst>
            <pc:docMk/>
            <pc:sldMk cId="4167899104" sldId="298"/>
            <ac:spMk id="6" creationId="{B996F8AB-0B11-45F9-9C6F-420F1C068975}"/>
          </ac:spMkLst>
        </pc:spChg>
        <pc:spChg chg="add mod">
          <ac:chgData name="薮哲郎" userId="838171a8-1f9a-45e2-a2fd-d6d54edd2a61" providerId="ADAL" clId="{A8B5DAE4-14C8-419C-A538-526F9B868EAC}" dt="2020-05-18T01:04:18.892" v="12290" actId="6549"/>
          <ac:spMkLst>
            <pc:docMk/>
            <pc:sldMk cId="4167899104" sldId="298"/>
            <ac:spMk id="7" creationId="{3608CBB2-E779-4016-8166-156FE0ADC11B}"/>
          </ac:spMkLst>
        </pc:spChg>
      </pc:sldChg>
      <pc:sldChg chg="addSp delSp modSp new mod modAnim">
        <pc:chgData name="薮哲郎" userId="838171a8-1f9a-45e2-a2fd-d6d54edd2a61" providerId="ADAL" clId="{A8B5DAE4-14C8-419C-A538-526F9B868EAC}" dt="2020-05-24T13:08:51.725" v="15641" actId="20577"/>
        <pc:sldMkLst>
          <pc:docMk/>
          <pc:sldMk cId="623892242" sldId="299"/>
        </pc:sldMkLst>
        <pc:spChg chg="add mod">
          <ac:chgData name="薮哲郎" userId="838171a8-1f9a-45e2-a2fd-d6d54edd2a61" providerId="ADAL" clId="{A8B5DAE4-14C8-419C-A538-526F9B868EAC}" dt="2020-05-24T13:08:51.725" v="15641" actId="20577"/>
          <ac:spMkLst>
            <pc:docMk/>
            <pc:sldMk cId="623892242" sldId="299"/>
            <ac:spMk id="2" creationId="{818D8F91-EDC1-4B92-A2FA-F8734BB649A1}"/>
          </ac:spMkLst>
        </pc:spChg>
        <pc:spChg chg="add mod">
          <ac:chgData name="薮哲郎" userId="838171a8-1f9a-45e2-a2fd-d6d54edd2a61" providerId="ADAL" clId="{A8B5DAE4-14C8-419C-A538-526F9B868EAC}" dt="2020-05-24T11:47:13.010" v="12829"/>
          <ac:spMkLst>
            <pc:docMk/>
            <pc:sldMk cId="623892242" sldId="299"/>
            <ac:spMk id="3" creationId="{76B725F8-F936-464F-AA15-FCF047271676}"/>
          </ac:spMkLst>
        </pc:spChg>
        <pc:spChg chg="add mod">
          <ac:chgData name="薮哲郎" userId="838171a8-1f9a-45e2-a2fd-d6d54edd2a61" providerId="ADAL" clId="{A8B5DAE4-14C8-419C-A538-526F9B868EAC}" dt="2020-05-24T12:08:04.933" v="14515" actId="6549"/>
          <ac:spMkLst>
            <pc:docMk/>
            <pc:sldMk cId="623892242" sldId="299"/>
            <ac:spMk id="4" creationId="{DF19D66B-6845-492A-931B-A95725C96F5E}"/>
          </ac:spMkLst>
        </pc:spChg>
        <pc:spChg chg="add mod">
          <ac:chgData name="薮哲郎" userId="838171a8-1f9a-45e2-a2fd-d6d54edd2a61" providerId="ADAL" clId="{A8B5DAE4-14C8-419C-A538-526F9B868EAC}" dt="2020-05-24T12:12:29.664" v="14853" actId="20577"/>
          <ac:spMkLst>
            <pc:docMk/>
            <pc:sldMk cId="623892242" sldId="299"/>
            <ac:spMk id="5" creationId="{112B824B-4470-4CC5-8B57-624240B2ECF9}"/>
          </ac:spMkLst>
        </pc:spChg>
        <pc:spChg chg="add del mod">
          <ac:chgData name="薮哲郎" userId="838171a8-1f9a-45e2-a2fd-d6d54edd2a61" providerId="ADAL" clId="{A8B5DAE4-14C8-419C-A538-526F9B868EAC}" dt="2020-05-24T12:08:21.522" v="14557" actId="6549"/>
          <ac:spMkLst>
            <pc:docMk/>
            <pc:sldMk cId="623892242" sldId="299"/>
            <ac:spMk id="6" creationId="{A1949A62-A0D2-4229-9A3B-8446D0650DC9}"/>
          </ac:spMkLst>
        </pc:spChg>
        <pc:spChg chg="add mod">
          <ac:chgData name="薮哲郎" userId="838171a8-1f9a-45e2-a2fd-d6d54edd2a61" providerId="ADAL" clId="{A8B5DAE4-14C8-419C-A538-526F9B868EAC}" dt="2020-05-24T12:12:34.672" v="14854" actId="1076"/>
          <ac:spMkLst>
            <pc:docMk/>
            <pc:sldMk cId="623892242" sldId="299"/>
            <ac:spMk id="7" creationId="{74E468E7-5B50-4768-8E8F-5C3F68D04E49}"/>
          </ac:spMkLst>
        </pc:spChg>
        <pc:spChg chg="add mod">
          <ac:chgData name="薮哲郎" userId="838171a8-1f9a-45e2-a2fd-d6d54edd2a61" providerId="ADAL" clId="{A8B5DAE4-14C8-419C-A538-526F9B868EAC}" dt="2020-05-24T12:16:36.448" v="14936" actId="1076"/>
          <ac:spMkLst>
            <pc:docMk/>
            <pc:sldMk cId="623892242" sldId="299"/>
            <ac:spMk id="8" creationId="{5305185C-23B7-4D40-B48C-21E6776FF956}"/>
          </ac:spMkLst>
        </pc:spChg>
        <pc:spChg chg="add mod">
          <ac:chgData name="薮哲郎" userId="838171a8-1f9a-45e2-a2fd-d6d54edd2a61" providerId="ADAL" clId="{A8B5DAE4-14C8-419C-A538-526F9B868EAC}" dt="2020-05-24T12:16:39.264" v="14937" actId="1076"/>
          <ac:spMkLst>
            <pc:docMk/>
            <pc:sldMk cId="623892242" sldId="299"/>
            <ac:spMk id="9" creationId="{D13C43E4-E1A0-44FB-9FE0-FE2EC418984C}"/>
          </ac:spMkLst>
        </pc:spChg>
      </pc:sldChg>
      <pc:sldChg chg="addSp delSp modSp new mod ord modAnim">
        <pc:chgData name="薮哲郎" userId="838171a8-1f9a-45e2-a2fd-d6d54edd2a61" providerId="ADAL" clId="{A8B5DAE4-14C8-419C-A538-526F9B868EAC}" dt="2020-05-25T03:25:43" v="16801" actId="1076"/>
        <pc:sldMkLst>
          <pc:docMk/>
          <pc:sldMk cId="2115267141" sldId="300"/>
        </pc:sldMkLst>
        <pc:spChg chg="add del mod">
          <ac:chgData name="薮哲郎" userId="838171a8-1f9a-45e2-a2fd-d6d54edd2a61" providerId="ADAL" clId="{A8B5DAE4-14C8-419C-A538-526F9B868EAC}" dt="2020-05-25T03:25:30.538" v="16799" actId="21"/>
          <ac:spMkLst>
            <pc:docMk/>
            <pc:sldMk cId="2115267141" sldId="300"/>
            <ac:spMk id="2" creationId="{40AB6A0F-C89F-4FF3-B6DE-621B5A1F5210}"/>
          </ac:spMkLst>
        </pc:spChg>
        <pc:spChg chg="add del mod">
          <ac:chgData name="薮哲郎" userId="838171a8-1f9a-45e2-a2fd-d6d54edd2a61" providerId="ADAL" clId="{A8B5DAE4-14C8-419C-A538-526F9B868EAC}" dt="2020-05-25T03:25:30.538" v="16799" actId="21"/>
          <ac:spMkLst>
            <pc:docMk/>
            <pc:sldMk cId="2115267141" sldId="300"/>
            <ac:spMk id="3" creationId="{6AD8C6E9-03C2-487B-AA2B-CAC7D67CEC32}"/>
          </ac:spMkLst>
        </pc:spChg>
        <pc:spChg chg="add mod">
          <ac:chgData name="薮哲郎" userId="838171a8-1f9a-45e2-a2fd-d6d54edd2a61" providerId="ADAL" clId="{A8B5DAE4-14C8-419C-A538-526F9B868EAC}" dt="2020-05-25T03:25:43" v="16801" actId="1076"/>
          <ac:spMkLst>
            <pc:docMk/>
            <pc:sldMk cId="2115267141" sldId="300"/>
            <ac:spMk id="4" creationId="{F77E7CA5-33AA-4917-BF1A-A24B3FD1841D}"/>
          </ac:spMkLst>
        </pc:spChg>
        <pc:spChg chg="add mod">
          <ac:chgData name="薮哲郎" userId="838171a8-1f9a-45e2-a2fd-d6d54edd2a61" providerId="ADAL" clId="{A8B5DAE4-14C8-419C-A538-526F9B868EAC}" dt="2020-05-25T03:25:43" v="16801" actId="1076"/>
          <ac:spMkLst>
            <pc:docMk/>
            <pc:sldMk cId="2115267141" sldId="300"/>
            <ac:spMk id="5" creationId="{53E32F08-B17D-4385-829A-A571A66EF5E9}"/>
          </ac:spMkLst>
        </pc:spChg>
        <pc:spChg chg="add mod">
          <ac:chgData name="薮哲郎" userId="838171a8-1f9a-45e2-a2fd-d6d54edd2a61" providerId="ADAL" clId="{A8B5DAE4-14C8-419C-A538-526F9B868EAC}" dt="2020-05-25T03:25:43" v="16801" actId="1076"/>
          <ac:spMkLst>
            <pc:docMk/>
            <pc:sldMk cId="2115267141" sldId="300"/>
            <ac:spMk id="6" creationId="{FC19E894-D2C6-4827-92AB-8FEAFCB93C69}"/>
          </ac:spMkLst>
        </pc:spChg>
        <pc:spChg chg="add mod">
          <ac:chgData name="薮哲郎" userId="838171a8-1f9a-45e2-a2fd-d6d54edd2a61" providerId="ADAL" clId="{A8B5DAE4-14C8-419C-A538-526F9B868EAC}" dt="2020-05-25T03:25:43" v="16801" actId="1076"/>
          <ac:spMkLst>
            <pc:docMk/>
            <pc:sldMk cId="2115267141" sldId="300"/>
            <ac:spMk id="7" creationId="{22F3AF66-1DFB-4531-AD1B-1C8975AE54C1}"/>
          </ac:spMkLst>
        </pc:spChg>
        <pc:spChg chg="add mod">
          <ac:chgData name="薮哲郎" userId="838171a8-1f9a-45e2-a2fd-d6d54edd2a61" providerId="ADAL" clId="{A8B5DAE4-14C8-419C-A538-526F9B868EAC}" dt="2020-05-25T03:25:43" v="16801" actId="1076"/>
          <ac:spMkLst>
            <pc:docMk/>
            <pc:sldMk cId="2115267141" sldId="300"/>
            <ac:spMk id="8" creationId="{5A22A805-6616-4B06-81E0-406B374C8CC9}"/>
          </ac:spMkLst>
        </pc:spChg>
        <pc:spChg chg="add mod">
          <ac:chgData name="薮哲郎" userId="838171a8-1f9a-45e2-a2fd-d6d54edd2a61" providerId="ADAL" clId="{A8B5DAE4-14C8-419C-A538-526F9B868EAC}" dt="2020-05-25T03:25:43" v="16801" actId="1076"/>
          <ac:spMkLst>
            <pc:docMk/>
            <pc:sldMk cId="2115267141" sldId="300"/>
            <ac:spMk id="9" creationId="{7612CB0F-BDB5-49DE-9E1B-5B942ED6E045}"/>
          </ac:spMkLst>
        </pc:spChg>
      </pc:sldChg>
      <pc:sldChg chg="addSp modSp new mod ord modAnim">
        <pc:chgData name="薮哲郎" userId="838171a8-1f9a-45e2-a2fd-d6d54edd2a61" providerId="ADAL" clId="{A8B5DAE4-14C8-419C-A538-526F9B868EAC}" dt="2020-05-25T03:23:06.582" v="16784" actId="20577"/>
        <pc:sldMkLst>
          <pc:docMk/>
          <pc:sldMk cId="3048870107" sldId="301"/>
        </pc:sldMkLst>
        <pc:spChg chg="add mod">
          <ac:chgData name="薮哲郎" userId="838171a8-1f9a-45e2-a2fd-d6d54edd2a61" providerId="ADAL" clId="{A8B5DAE4-14C8-419C-A538-526F9B868EAC}" dt="2020-05-24T13:17:35.565" v="15996"/>
          <ac:spMkLst>
            <pc:docMk/>
            <pc:sldMk cId="3048870107" sldId="301"/>
            <ac:spMk id="2" creationId="{43C6DC9C-9E77-4ECB-B3D4-57AC84682E5C}"/>
          </ac:spMkLst>
        </pc:spChg>
        <pc:spChg chg="add mod">
          <ac:chgData name="薮哲郎" userId="838171a8-1f9a-45e2-a2fd-d6d54edd2a61" providerId="ADAL" clId="{A8B5DAE4-14C8-419C-A538-526F9B868EAC}" dt="2020-05-24T13:23:25.052" v="16106" actId="20577"/>
          <ac:spMkLst>
            <pc:docMk/>
            <pc:sldMk cId="3048870107" sldId="301"/>
            <ac:spMk id="3" creationId="{8F898D52-A097-4A17-8AB8-C7CE8261219C}"/>
          </ac:spMkLst>
        </pc:spChg>
        <pc:spChg chg="add mod">
          <ac:chgData name="薮哲郎" userId="838171a8-1f9a-45e2-a2fd-d6d54edd2a61" providerId="ADAL" clId="{A8B5DAE4-14C8-419C-A538-526F9B868EAC}" dt="2020-05-24T12:25:28.122" v="15375" actId="3064"/>
          <ac:spMkLst>
            <pc:docMk/>
            <pc:sldMk cId="3048870107" sldId="301"/>
            <ac:spMk id="4" creationId="{F8EBBA55-CE0B-4A5E-8659-F7CD1041B519}"/>
          </ac:spMkLst>
        </pc:spChg>
        <pc:spChg chg="add mod">
          <ac:chgData name="薮哲郎" userId="838171a8-1f9a-45e2-a2fd-d6d54edd2a61" providerId="ADAL" clId="{A8B5DAE4-14C8-419C-A538-526F9B868EAC}" dt="2020-05-25T03:22:50.023" v="16776" actId="1076"/>
          <ac:spMkLst>
            <pc:docMk/>
            <pc:sldMk cId="3048870107" sldId="301"/>
            <ac:spMk id="5" creationId="{5F76EE52-419A-4023-8F43-A144657BEA52}"/>
          </ac:spMkLst>
        </pc:spChg>
        <pc:spChg chg="add mod">
          <ac:chgData name="薮哲郎" userId="838171a8-1f9a-45e2-a2fd-d6d54edd2a61" providerId="ADAL" clId="{A8B5DAE4-14C8-419C-A538-526F9B868EAC}" dt="2020-05-24T12:28:12.278" v="15567" actId="6549"/>
          <ac:spMkLst>
            <pc:docMk/>
            <pc:sldMk cId="3048870107" sldId="301"/>
            <ac:spMk id="6" creationId="{C42ED903-FC22-431F-B654-C2BCE4E1A3C1}"/>
          </ac:spMkLst>
        </pc:spChg>
        <pc:spChg chg="add mod">
          <ac:chgData name="薮哲郎" userId="838171a8-1f9a-45e2-a2fd-d6d54edd2a61" providerId="ADAL" clId="{A8B5DAE4-14C8-419C-A538-526F9B868EAC}" dt="2020-05-24T12:25:58.491" v="15409" actId="1076"/>
          <ac:spMkLst>
            <pc:docMk/>
            <pc:sldMk cId="3048870107" sldId="301"/>
            <ac:spMk id="7" creationId="{73B670B6-9790-495A-A664-3576FB38ED13}"/>
          </ac:spMkLst>
        </pc:spChg>
        <pc:spChg chg="add mod">
          <ac:chgData name="薮哲郎" userId="838171a8-1f9a-45e2-a2fd-d6d54edd2a61" providerId="ADAL" clId="{A8B5DAE4-14C8-419C-A538-526F9B868EAC}" dt="2020-05-24T12:26:44.272" v="15444" actId="21"/>
          <ac:spMkLst>
            <pc:docMk/>
            <pc:sldMk cId="3048870107" sldId="301"/>
            <ac:spMk id="8" creationId="{AAF2B1AC-E77B-45F6-B608-3E5A18833A57}"/>
          </ac:spMkLst>
        </pc:spChg>
        <pc:spChg chg="add mod">
          <ac:chgData name="薮哲郎" userId="838171a8-1f9a-45e2-a2fd-d6d54edd2a61" providerId="ADAL" clId="{A8B5DAE4-14C8-419C-A538-526F9B868EAC}" dt="2020-05-24T12:27:53.905" v="15541" actId="20577"/>
          <ac:spMkLst>
            <pc:docMk/>
            <pc:sldMk cId="3048870107" sldId="301"/>
            <ac:spMk id="9" creationId="{76B9EF98-B501-4AE6-A1BB-E18541125743}"/>
          </ac:spMkLst>
        </pc:spChg>
        <pc:spChg chg="add mod">
          <ac:chgData name="薮哲郎" userId="838171a8-1f9a-45e2-a2fd-d6d54edd2a61" providerId="ADAL" clId="{A8B5DAE4-14C8-419C-A538-526F9B868EAC}" dt="2020-05-25T03:22:50.023" v="16776" actId="1076"/>
          <ac:spMkLst>
            <pc:docMk/>
            <pc:sldMk cId="3048870107" sldId="301"/>
            <ac:spMk id="10" creationId="{9C3CE809-1442-4E5C-A921-A5BD64AA364B}"/>
          </ac:spMkLst>
        </pc:spChg>
        <pc:spChg chg="add mod">
          <ac:chgData name="薮哲郎" userId="838171a8-1f9a-45e2-a2fd-d6d54edd2a61" providerId="ADAL" clId="{A8B5DAE4-14C8-419C-A538-526F9B868EAC}" dt="2020-05-25T03:23:06.582" v="16784" actId="20577"/>
          <ac:spMkLst>
            <pc:docMk/>
            <pc:sldMk cId="3048870107" sldId="301"/>
            <ac:spMk id="11" creationId="{6D290F30-B5AF-4848-BFA9-1E3EF4A86B93}"/>
          </ac:spMkLst>
        </pc:spChg>
      </pc:sldChg>
      <pc:sldChg chg="new del">
        <pc:chgData name="薮哲郎" userId="838171a8-1f9a-45e2-a2fd-d6d54edd2a61" providerId="ADAL" clId="{A8B5DAE4-14C8-419C-A538-526F9B868EAC}" dt="2020-05-24T13:17:14.471" v="15988" actId="47"/>
        <pc:sldMkLst>
          <pc:docMk/>
          <pc:sldMk cId="1872400035" sldId="302"/>
        </pc:sldMkLst>
      </pc:sldChg>
      <pc:sldChg chg="modSp add mod">
        <pc:chgData name="薮哲郎" userId="838171a8-1f9a-45e2-a2fd-d6d54edd2a61" providerId="ADAL" clId="{A8B5DAE4-14C8-419C-A538-526F9B868EAC}" dt="2020-05-24T13:17:11.554" v="15987" actId="6549"/>
        <pc:sldMkLst>
          <pc:docMk/>
          <pc:sldMk cId="2340108244" sldId="303"/>
        </pc:sldMkLst>
        <pc:spChg chg="mod">
          <ac:chgData name="薮哲郎" userId="838171a8-1f9a-45e2-a2fd-d6d54edd2a61" providerId="ADAL" clId="{A8B5DAE4-14C8-419C-A538-526F9B868EAC}" dt="2020-05-24T13:15:25.265" v="15902" actId="20577"/>
          <ac:spMkLst>
            <pc:docMk/>
            <pc:sldMk cId="2340108244" sldId="303"/>
            <ac:spMk id="2" creationId="{B95F4812-2A2C-45C8-A39D-4C4C2E5D5139}"/>
          </ac:spMkLst>
        </pc:spChg>
        <pc:spChg chg="mod">
          <ac:chgData name="薮哲郎" userId="838171a8-1f9a-45e2-a2fd-d6d54edd2a61" providerId="ADAL" clId="{A8B5DAE4-14C8-419C-A538-526F9B868EAC}" dt="2020-05-24T13:15:44.133" v="15930" actId="6549"/>
          <ac:spMkLst>
            <pc:docMk/>
            <pc:sldMk cId="2340108244" sldId="303"/>
            <ac:spMk id="3" creationId="{1BA6843F-2A88-48C0-A7F5-39079DFE6DCF}"/>
          </ac:spMkLst>
        </pc:spChg>
        <pc:spChg chg="mod">
          <ac:chgData name="薮哲郎" userId="838171a8-1f9a-45e2-a2fd-d6d54edd2a61" providerId="ADAL" clId="{A8B5DAE4-14C8-419C-A538-526F9B868EAC}" dt="2020-05-24T13:16:05.334" v="15948" actId="6549"/>
          <ac:spMkLst>
            <pc:docMk/>
            <pc:sldMk cId="2340108244" sldId="303"/>
            <ac:spMk id="12" creationId="{B8B193F0-5231-4F55-8032-8EEF4A6902B3}"/>
          </ac:spMkLst>
        </pc:spChg>
        <pc:spChg chg="mod">
          <ac:chgData name="薮哲郎" userId="838171a8-1f9a-45e2-a2fd-d6d54edd2a61" providerId="ADAL" clId="{A8B5DAE4-14C8-419C-A538-526F9B868EAC}" dt="2020-05-24T13:16:58.932" v="15975" actId="6549"/>
          <ac:spMkLst>
            <pc:docMk/>
            <pc:sldMk cId="2340108244" sldId="303"/>
            <ac:spMk id="15" creationId="{0A9B84C8-7122-4A2B-8B4F-6213275F115F}"/>
          </ac:spMkLst>
        </pc:spChg>
        <pc:spChg chg="mod">
          <ac:chgData name="薮哲郎" userId="838171a8-1f9a-45e2-a2fd-d6d54edd2a61" providerId="ADAL" clId="{A8B5DAE4-14C8-419C-A538-526F9B868EAC}" dt="2020-05-24T13:17:11.554" v="15987" actId="6549"/>
          <ac:spMkLst>
            <pc:docMk/>
            <pc:sldMk cId="2340108244" sldId="303"/>
            <ac:spMk id="16" creationId="{6B975619-3DE5-4A93-AA30-5FB97FA5A067}"/>
          </ac:spMkLst>
        </pc:spChg>
      </pc:sldChg>
      <pc:sldChg chg="addSp delSp modSp new mod ord">
        <pc:chgData name="薮哲郎" userId="838171a8-1f9a-45e2-a2fd-d6d54edd2a61" providerId="ADAL" clId="{A8B5DAE4-14C8-419C-A538-526F9B868EAC}" dt="2020-05-25T03:33:22.143" v="17243" actId="20577"/>
        <pc:sldMkLst>
          <pc:docMk/>
          <pc:sldMk cId="1995425995" sldId="304"/>
        </pc:sldMkLst>
        <pc:spChg chg="add mod">
          <ac:chgData name="薮哲郎" userId="838171a8-1f9a-45e2-a2fd-d6d54edd2a61" providerId="ADAL" clId="{A8B5DAE4-14C8-419C-A538-526F9B868EAC}" dt="2020-05-25T03:25:33.016" v="16800"/>
          <ac:spMkLst>
            <pc:docMk/>
            <pc:sldMk cId="1995425995" sldId="304"/>
            <ac:spMk id="2" creationId="{027AE3E0-2E0F-4881-91AC-B522837EE5C8}"/>
          </ac:spMkLst>
        </pc:spChg>
        <pc:spChg chg="add mod">
          <ac:chgData name="薮哲郎" userId="838171a8-1f9a-45e2-a2fd-d6d54edd2a61" providerId="ADAL" clId="{A8B5DAE4-14C8-419C-A538-526F9B868EAC}" dt="2020-05-25T03:33:22.143" v="17243" actId="20577"/>
          <ac:spMkLst>
            <pc:docMk/>
            <pc:sldMk cId="1995425995" sldId="304"/>
            <ac:spMk id="3" creationId="{315D393D-B7C8-471F-8E44-2DDC03827159}"/>
          </ac:spMkLst>
        </pc:spChg>
        <pc:spChg chg="add mod">
          <ac:chgData name="薮哲郎" userId="838171a8-1f9a-45e2-a2fd-d6d54edd2a61" providerId="ADAL" clId="{A8B5DAE4-14C8-419C-A538-526F9B868EAC}" dt="2020-05-25T03:33:06.022" v="17239" actId="1076"/>
          <ac:spMkLst>
            <pc:docMk/>
            <pc:sldMk cId="1995425995" sldId="304"/>
            <ac:spMk id="4" creationId="{FE7AE9E4-D7CF-461E-92CA-973285699342}"/>
          </ac:spMkLst>
        </pc:spChg>
        <pc:spChg chg="add mod">
          <ac:chgData name="薮哲郎" userId="838171a8-1f9a-45e2-a2fd-d6d54edd2a61" providerId="ADAL" clId="{A8B5DAE4-14C8-419C-A538-526F9B868EAC}" dt="2020-05-25T03:32:56.527" v="17237" actId="1076"/>
          <ac:spMkLst>
            <pc:docMk/>
            <pc:sldMk cId="1995425995" sldId="304"/>
            <ac:spMk id="5" creationId="{3EC4D196-B9FF-4F37-87D9-CC4D261CD9A1}"/>
          </ac:spMkLst>
        </pc:spChg>
        <pc:spChg chg="add mod">
          <ac:chgData name="薮哲郎" userId="838171a8-1f9a-45e2-a2fd-d6d54edd2a61" providerId="ADAL" clId="{A8B5DAE4-14C8-419C-A538-526F9B868EAC}" dt="2020-05-25T03:32:56.527" v="17237" actId="1076"/>
          <ac:spMkLst>
            <pc:docMk/>
            <pc:sldMk cId="1995425995" sldId="304"/>
            <ac:spMk id="6" creationId="{15AC15EF-C0B3-45B0-B075-013DFCB65699}"/>
          </ac:spMkLst>
        </pc:spChg>
        <pc:spChg chg="add mod">
          <ac:chgData name="薮哲郎" userId="838171a8-1f9a-45e2-a2fd-d6d54edd2a61" providerId="ADAL" clId="{A8B5DAE4-14C8-419C-A538-526F9B868EAC}" dt="2020-05-25T03:32:56.527" v="17237" actId="1076"/>
          <ac:spMkLst>
            <pc:docMk/>
            <pc:sldMk cId="1995425995" sldId="304"/>
            <ac:spMk id="7" creationId="{DC4150EB-F5E4-4E92-B62A-EDD8425D93E9}"/>
          </ac:spMkLst>
        </pc:spChg>
        <pc:spChg chg="add mod">
          <ac:chgData name="薮哲郎" userId="838171a8-1f9a-45e2-a2fd-d6d54edd2a61" providerId="ADAL" clId="{A8B5DAE4-14C8-419C-A538-526F9B868EAC}" dt="2020-05-25T03:32:56.527" v="17237" actId="1076"/>
          <ac:spMkLst>
            <pc:docMk/>
            <pc:sldMk cId="1995425995" sldId="304"/>
            <ac:spMk id="8" creationId="{BA83F1DA-D6AF-4701-9F5F-42CAAB30DCAC}"/>
          </ac:spMkLst>
        </pc:spChg>
        <pc:spChg chg="add del mod">
          <ac:chgData name="薮哲郎" userId="838171a8-1f9a-45e2-a2fd-d6d54edd2a61" providerId="ADAL" clId="{A8B5DAE4-14C8-419C-A538-526F9B868EAC}" dt="2020-05-25T03:27:26.933" v="16859" actId="21"/>
          <ac:spMkLst>
            <pc:docMk/>
            <pc:sldMk cId="1995425995" sldId="304"/>
            <ac:spMk id="9" creationId="{E38F2745-67D7-4E11-A77E-490AC827E0E0}"/>
          </ac:spMkLst>
        </pc:spChg>
        <pc:spChg chg="add mod">
          <ac:chgData name="薮哲郎" userId="838171a8-1f9a-45e2-a2fd-d6d54edd2a61" providerId="ADAL" clId="{A8B5DAE4-14C8-419C-A538-526F9B868EAC}" dt="2020-05-25T03:32:56.527" v="17237" actId="1076"/>
          <ac:spMkLst>
            <pc:docMk/>
            <pc:sldMk cId="1995425995" sldId="304"/>
            <ac:spMk id="10" creationId="{5010AD97-D065-40FD-864B-51D978A5052D}"/>
          </ac:spMkLst>
        </pc:spChg>
        <pc:spChg chg="add mod">
          <ac:chgData name="薮哲郎" userId="838171a8-1f9a-45e2-a2fd-d6d54edd2a61" providerId="ADAL" clId="{A8B5DAE4-14C8-419C-A538-526F9B868EAC}" dt="2020-05-25T03:32:56.527" v="17237" actId="1076"/>
          <ac:spMkLst>
            <pc:docMk/>
            <pc:sldMk cId="1995425995" sldId="304"/>
            <ac:spMk id="11" creationId="{063E7659-35C5-45BC-9470-6661DECB1926}"/>
          </ac:spMkLst>
        </pc:spChg>
        <pc:spChg chg="add mod">
          <ac:chgData name="薮哲郎" userId="838171a8-1f9a-45e2-a2fd-d6d54edd2a61" providerId="ADAL" clId="{A8B5DAE4-14C8-419C-A538-526F9B868EAC}" dt="2020-05-25T03:32:56.527" v="17237" actId="1076"/>
          <ac:spMkLst>
            <pc:docMk/>
            <pc:sldMk cId="1995425995" sldId="304"/>
            <ac:spMk id="12" creationId="{2750F620-2E10-473B-A2E1-8D91BC311585}"/>
          </ac:spMkLst>
        </pc:spChg>
        <pc:spChg chg="add mod">
          <ac:chgData name="薮哲郎" userId="838171a8-1f9a-45e2-a2fd-d6d54edd2a61" providerId="ADAL" clId="{A8B5DAE4-14C8-419C-A538-526F9B868EAC}" dt="2020-05-25T03:32:56.527" v="17237" actId="1076"/>
          <ac:spMkLst>
            <pc:docMk/>
            <pc:sldMk cId="1995425995" sldId="304"/>
            <ac:spMk id="13" creationId="{AC10DF5F-D067-474C-9A58-28A6F1831F58}"/>
          </ac:spMkLst>
        </pc:spChg>
        <pc:spChg chg="add mod">
          <ac:chgData name="薮哲郎" userId="838171a8-1f9a-45e2-a2fd-d6d54edd2a61" providerId="ADAL" clId="{A8B5DAE4-14C8-419C-A538-526F9B868EAC}" dt="2020-05-25T03:32:56.527" v="17237" actId="1076"/>
          <ac:spMkLst>
            <pc:docMk/>
            <pc:sldMk cId="1995425995" sldId="304"/>
            <ac:spMk id="14" creationId="{6F32D655-A714-4FA5-90F5-816704671881}"/>
          </ac:spMkLst>
        </pc:spChg>
        <pc:spChg chg="add mod">
          <ac:chgData name="薮哲郎" userId="838171a8-1f9a-45e2-a2fd-d6d54edd2a61" providerId="ADAL" clId="{A8B5DAE4-14C8-419C-A538-526F9B868EAC}" dt="2020-05-25T03:32:56.527" v="17237" actId="1076"/>
          <ac:spMkLst>
            <pc:docMk/>
            <pc:sldMk cId="1995425995" sldId="304"/>
            <ac:spMk id="15" creationId="{6707A3C3-2E61-4798-8775-2B832CD3C178}"/>
          </ac:spMkLst>
        </pc:spChg>
        <pc:spChg chg="add del mod">
          <ac:chgData name="薮哲郎" userId="838171a8-1f9a-45e2-a2fd-d6d54edd2a61" providerId="ADAL" clId="{A8B5DAE4-14C8-419C-A538-526F9B868EAC}" dt="2020-05-25T03:28:58.644" v="16896" actId="21"/>
          <ac:spMkLst>
            <pc:docMk/>
            <pc:sldMk cId="1995425995" sldId="304"/>
            <ac:spMk id="16" creationId="{23E56F51-B169-482F-AB9C-FE6DA02FF2BA}"/>
          </ac:spMkLst>
        </pc:spChg>
        <pc:spChg chg="add del mod">
          <ac:chgData name="薮哲郎" userId="838171a8-1f9a-45e2-a2fd-d6d54edd2a61" providerId="ADAL" clId="{A8B5DAE4-14C8-419C-A538-526F9B868EAC}" dt="2020-05-25T03:31:56.138" v="17195" actId="21"/>
          <ac:spMkLst>
            <pc:docMk/>
            <pc:sldMk cId="1995425995" sldId="304"/>
            <ac:spMk id="17" creationId="{C1349DFC-7826-4028-A06E-4BB9CBC39259}"/>
          </ac:spMkLst>
        </pc:spChg>
        <pc:spChg chg="add mod">
          <ac:chgData name="薮哲郎" userId="838171a8-1f9a-45e2-a2fd-d6d54edd2a61" providerId="ADAL" clId="{A8B5DAE4-14C8-419C-A538-526F9B868EAC}" dt="2020-05-25T03:32:56.527" v="17237" actId="1076"/>
          <ac:spMkLst>
            <pc:docMk/>
            <pc:sldMk cId="1995425995" sldId="304"/>
            <ac:spMk id="18" creationId="{0CBE3CA5-E102-4118-B2F0-374B48390251}"/>
          </ac:spMkLst>
        </pc:spChg>
        <pc:spChg chg="add mod">
          <ac:chgData name="薮哲郎" userId="838171a8-1f9a-45e2-a2fd-d6d54edd2a61" providerId="ADAL" clId="{A8B5DAE4-14C8-419C-A538-526F9B868EAC}" dt="2020-05-25T03:32:56.527" v="17237" actId="1076"/>
          <ac:spMkLst>
            <pc:docMk/>
            <pc:sldMk cId="1995425995" sldId="304"/>
            <ac:spMk id="19" creationId="{77C718AF-AAAB-4B95-A59D-082212C019A8}"/>
          </ac:spMkLst>
        </pc:spChg>
        <pc:spChg chg="add mod">
          <ac:chgData name="薮哲郎" userId="838171a8-1f9a-45e2-a2fd-d6d54edd2a61" providerId="ADAL" clId="{A8B5DAE4-14C8-419C-A538-526F9B868EAC}" dt="2020-05-25T03:32:56.527" v="17237" actId="1076"/>
          <ac:spMkLst>
            <pc:docMk/>
            <pc:sldMk cId="1995425995" sldId="304"/>
            <ac:spMk id="20" creationId="{6903BBE1-DB33-4186-B97E-F9FE0F60D45E}"/>
          </ac:spMkLst>
        </pc:spChg>
        <pc:spChg chg="add del mod">
          <ac:chgData name="薮哲郎" userId="838171a8-1f9a-45e2-a2fd-d6d54edd2a61" providerId="ADAL" clId="{A8B5DAE4-14C8-419C-A538-526F9B868EAC}" dt="2020-05-25T03:32:12.847" v="17202"/>
          <ac:spMkLst>
            <pc:docMk/>
            <pc:sldMk cId="1995425995" sldId="304"/>
            <ac:spMk id="21" creationId="{5CABB3C4-2088-4BC3-A02E-B87899875C2F}"/>
          </ac:spMkLst>
        </pc:spChg>
        <pc:spChg chg="add mod">
          <ac:chgData name="薮哲郎" userId="838171a8-1f9a-45e2-a2fd-d6d54edd2a61" providerId="ADAL" clId="{A8B5DAE4-14C8-419C-A538-526F9B868EAC}" dt="2020-05-25T03:33:00.190" v="17238" actId="1076"/>
          <ac:spMkLst>
            <pc:docMk/>
            <pc:sldMk cId="1995425995" sldId="304"/>
            <ac:spMk id="22" creationId="{C7592BFA-6115-460C-A464-642978CF8D80}"/>
          </ac:spMkLst>
        </pc:spChg>
      </pc:sldChg>
      <pc:sldChg chg="delSp modSp add mod">
        <pc:chgData name="薮哲郎" userId="838171a8-1f9a-45e2-a2fd-d6d54edd2a61" providerId="ADAL" clId="{A8B5DAE4-14C8-419C-A538-526F9B868EAC}" dt="2020-06-01T01:15:30.108" v="17652" actId="6549"/>
        <pc:sldMkLst>
          <pc:docMk/>
          <pc:sldMk cId="3278682548" sldId="305"/>
        </pc:sldMkLst>
        <pc:spChg chg="mod">
          <ac:chgData name="薮哲郎" userId="838171a8-1f9a-45e2-a2fd-d6d54edd2a61" providerId="ADAL" clId="{A8B5DAE4-14C8-419C-A538-526F9B868EAC}" dt="2020-05-29T03:23:04.569" v="17358"/>
          <ac:spMkLst>
            <pc:docMk/>
            <pc:sldMk cId="3278682548" sldId="305"/>
            <ac:spMk id="2" creationId="{FDF8AD03-0275-4507-98B3-715FF29E2D49}"/>
          </ac:spMkLst>
        </pc:spChg>
        <pc:spChg chg="del">
          <ac:chgData name="薮哲郎" userId="838171a8-1f9a-45e2-a2fd-d6d54edd2a61" providerId="ADAL" clId="{A8B5DAE4-14C8-419C-A538-526F9B868EAC}" dt="2020-05-29T03:15:04.869" v="17251" actId="21"/>
          <ac:spMkLst>
            <pc:docMk/>
            <pc:sldMk cId="3278682548" sldId="305"/>
            <ac:spMk id="3" creationId="{3B3039B0-93B2-4A53-8DD8-9BA57F68C003}"/>
          </ac:spMkLst>
        </pc:spChg>
        <pc:spChg chg="mod">
          <ac:chgData name="薮哲郎" userId="838171a8-1f9a-45e2-a2fd-d6d54edd2a61" providerId="ADAL" clId="{A8B5DAE4-14C8-419C-A538-526F9B868EAC}" dt="2020-06-01T01:15:30.108" v="17652" actId="6549"/>
          <ac:spMkLst>
            <pc:docMk/>
            <pc:sldMk cId="3278682548" sldId="305"/>
            <ac:spMk id="4" creationId="{B299A460-B0DB-477C-8C6E-4E90EF46FC18}"/>
          </ac:spMkLst>
        </pc:spChg>
      </pc:sldChg>
      <pc:sldMasterChg chg="modSldLayout">
        <pc:chgData name="薮哲郎" userId="838171a8-1f9a-45e2-a2fd-d6d54edd2a61" providerId="ADAL" clId="{A8B5DAE4-14C8-419C-A538-526F9B868EAC}" dt="2020-05-03T09:32:14.434" v="10542" actId="255"/>
        <pc:sldMasterMkLst>
          <pc:docMk/>
          <pc:sldMasterMk cId="2275929478" sldId="2147483648"/>
        </pc:sldMasterMkLst>
        <pc:sldLayoutChg chg="modSp mod">
          <pc:chgData name="薮哲郎" userId="838171a8-1f9a-45e2-a2fd-d6d54edd2a61" providerId="ADAL" clId="{A8B5DAE4-14C8-419C-A538-526F9B868EAC}" dt="2020-05-03T09:32:14.434" v="10542" actId="255"/>
          <pc:sldLayoutMkLst>
            <pc:docMk/>
            <pc:sldMasterMk cId="2275929478" sldId="2147483648"/>
            <pc:sldLayoutMk cId="2471442048" sldId="2147483649"/>
          </pc:sldLayoutMkLst>
          <pc:spChg chg="mod">
            <ac:chgData name="薮哲郎" userId="838171a8-1f9a-45e2-a2fd-d6d54edd2a61" providerId="ADAL" clId="{A8B5DAE4-14C8-419C-A538-526F9B868EAC}" dt="2020-05-03T09:31:09.529" v="10526" actId="113"/>
            <ac:spMkLst>
              <pc:docMk/>
              <pc:sldMasterMk cId="2275929478" sldId="2147483648"/>
              <pc:sldLayoutMk cId="2471442048" sldId="2147483649"/>
              <ac:spMk id="2" creationId="{0B6949DC-1E17-42C4-A888-B3F12A828DED}"/>
            </ac:spMkLst>
          </pc:spChg>
          <pc:spChg chg="mod">
            <ac:chgData name="薮哲郎" userId="838171a8-1f9a-45e2-a2fd-d6d54edd2a61" providerId="ADAL" clId="{A8B5DAE4-14C8-419C-A538-526F9B868EAC}" dt="2020-05-03T09:32:14.434" v="10542" actId="255"/>
            <ac:spMkLst>
              <pc:docMk/>
              <pc:sldMasterMk cId="2275929478" sldId="2147483648"/>
              <pc:sldLayoutMk cId="2471442048" sldId="2147483649"/>
              <ac:spMk id="3" creationId="{279380F5-D8BA-464C-A06F-A521D4FEE4B4}"/>
            </ac:spMkLst>
          </pc:spChg>
        </pc:sldLayoutChg>
      </pc:sldMasterChg>
      <pc:sldMasterChg chg="new mod setBg addSldLayout delSldLayout modSldLayout">
        <pc:chgData name="薮哲郎" userId="838171a8-1f9a-45e2-a2fd-d6d54edd2a61" providerId="ADAL" clId="{A8B5DAE4-14C8-419C-A538-526F9B868EAC}" dt="2020-05-29T03:35:46.053" v="17361"/>
        <pc:sldMasterMkLst>
          <pc:docMk/>
          <pc:sldMasterMk cId="2995480394" sldId="2147483656"/>
        </pc:sldMasterMkLst>
        <pc:sldLayoutChg chg="new del replId">
          <pc:chgData name="薮哲郎" userId="838171a8-1f9a-45e2-a2fd-d6d54edd2a61" providerId="ADAL" clId="{A8B5DAE4-14C8-419C-A538-526F9B868EAC}" dt="2020-05-24T13:27:38.109" v="16348" actId="2696"/>
          <pc:sldLayoutMkLst>
            <pc:docMk/>
            <pc:sldMasterMk cId="2995480394" sldId="2147483656"/>
            <pc:sldLayoutMk cId="1411123110" sldId="2147483657"/>
          </pc:sldLayoutMkLst>
        </pc:sldLayoutChg>
        <pc:sldLayoutChg chg="addSp delSp modSp new mod replId setBg">
          <pc:chgData name="薮哲郎" userId="838171a8-1f9a-45e2-a2fd-d6d54edd2a61" providerId="ADAL" clId="{A8B5DAE4-14C8-419C-A538-526F9B868EAC}" dt="2020-05-29T03:35:46.053" v="17361"/>
          <pc:sldLayoutMkLst>
            <pc:docMk/>
            <pc:sldMasterMk cId="2995480394" sldId="2147483656"/>
            <pc:sldLayoutMk cId="1673885110" sldId="2147483657"/>
          </pc:sldLayoutMkLst>
          <pc:spChg chg="del">
            <ac:chgData name="薮哲郎" userId="838171a8-1f9a-45e2-a2fd-d6d54edd2a61" providerId="ADAL" clId="{A8B5DAE4-14C8-419C-A538-526F9B868EAC}" dt="2020-05-24T13:30:35.326" v="16373" actId="478"/>
            <ac:spMkLst>
              <pc:docMk/>
              <pc:sldMasterMk cId="2995480394" sldId="2147483656"/>
              <pc:sldLayoutMk cId="1673885110" sldId="2147483657"/>
              <ac:spMk id="2" creationId="{C1C1287C-36DF-498F-8765-9C955FFEA519}"/>
            </ac:spMkLst>
          </pc:spChg>
          <pc:spChg chg="add mod">
            <ac:chgData name="薮哲郎" userId="838171a8-1f9a-45e2-a2fd-d6d54edd2a61" providerId="ADAL" clId="{A8B5DAE4-14C8-419C-A538-526F9B868EAC}" dt="2020-05-24T13:30:36.106" v="16374"/>
            <ac:spMkLst>
              <pc:docMk/>
              <pc:sldMasterMk cId="2995480394" sldId="2147483656"/>
              <pc:sldLayoutMk cId="1673885110" sldId="2147483657"/>
              <ac:spMk id="6" creationId="{A3F43388-6A91-4E86-B71A-EFD4C32BECFC}"/>
            </ac:spMkLst>
          </pc:spChg>
          <pc:spChg chg="add mod">
            <ac:chgData name="薮哲郎" userId="838171a8-1f9a-45e2-a2fd-d6d54edd2a61" providerId="ADAL" clId="{A8B5DAE4-14C8-419C-A538-526F9B868EAC}" dt="2020-05-24T13:30:44.094" v="16375"/>
            <ac:spMkLst>
              <pc:docMk/>
              <pc:sldMasterMk cId="2995480394" sldId="2147483656"/>
              <pc:sldLayoutMk cId="1673885110" sldId="2147483657"/>
              <ac:spMk id="7" creationId="{D8DED262-8E14-47B1-879F-4277FFB184FB}"/>
            </ac:spMkLst>
          </pc:spChg>
        </pc:sldLayoutChg>
        <pc:sldLayoutChg chg="new del replId">
          <pc:chgData name="薮哲郎" userId="838171a8-1f9a-45e2-a2fd-d6d54edd2a61" providerId="ADAL" clId="{A8B5DAE4-14C8-419C-A538-526F9B868EAC}" dt="2020-05-24T13:27:38.316" v="16349" actId="2696"/>
          <pc:sldLayoutMkLst>
            <pc:docMk/>
            <pc:sldMasterMk cId="2995480394" sldId="2147483656"/>
            <pc:sldLayoutMk cId="2602262029" sldId="2147483658"/>
          </pc:sldLayoutMkLst>
        </pc:sldLayoutChg>
        <pc:sldLayoutChg chg="new add del replId">
          <pc:chgData name="薮哲郎" userId="838171a8-1f9a-45e2-a2fd-d6d54edd2a61" providerId="ADAL" clId="{A8B5DAE4-14C8-419C-A538-526F9B868EAC}" dt="2020-05-24T13:27:51.332" v="16360" actId="2696"/>
          <pc:sldLayoutMkLst>
            <pc:docMk/>
            <pc:sldMasterMk cId="2995480394" sldId="2147483656"/>
            <pc:sldLayoutMk cId="3227574261" sldId="2147483659"/>
          </pc:sldLayoutMkLst>
        </pc:sldLayoutChg>
        <pc:sldLayoutChg chg="new add del replId">
          <pc:chgData name="薮哲郎" userId="838171a8-1f9a-45e2-a2fd-d6d54edd2a61" providerId="ADAL" clId="{A8B5DAE4-14C8-419C-A538-526F9B868EAC}" dt="2020-05-24T13:27:52.282" v="16361" actId="2696"/>
          <pc:sldLayoutMkLst>
            <pc:docMk/>
            <pc:sldMasterMk cId="2995480394" sldId="2147483656"/>
            <pc:sldLayoutMk cId="3064307829" sldId="2147483660"/>
          </pc:sldLayoutMkLst>
        </pc:sldLayoutChg>
        <pc:sldLayoutChg chg="new add del replId">
          <pc:chgData name="薮哲郎" userId="838171a8-1f9a-45e2-a2fd-d6d54edd2a61" providerId="ADAL" clId="{A8B5DAE4-14C8-419C-A538-526F9B868EAC}" dt="2020-05-24T13:27:52.895" v="16362" actId="2696"/>
          <pc:sldLayoutMkLst>
            <pc:docMk/>
            <pc:sldMasterMk cId="2995480394" sldId="2147483656"/>
            <pc:sldLayoutMk cId="1210673714" sldId="2147483661"/>
          </pc:sldLayoutMkLst>
        </pc:sldLayoutChg>
        <pc:sldLayoutChg chg="new add del replId">
          <pc:chgData name="薮哲郎" userId="838171a8-1f9a-45e2-a2fd-d6d54edd2a61" providerId="ADAL" clId="{A8B5DAE4-14C8-419C-A538-526F9B868EAC}" dt="2020-05-24T13:27:57.204" v="16368" actId="2696"/>
          <pc:sldLayoutMkLst>
            <pc:docMk/>
            <pc:sldMasterMk cId="2995480394" sldId="2147483656"/>
            <pc:sldLayoutMk cId="1298966916" sldId="2147483662"/>
          </pc:sldLayoutMkLst>
        </pc:sldLayoutChg>
        <pc:sldLayoutChg chg="new del replId">
          <pc:chgData name="薮哲郎" userId="838171a8-1f9a-45e2-a2fd-d6d54edd2a61" providerId="ADAL" clId="{A8B5DAE4-14C8-419C-A538-526F9B868EAC}" dt="2020-05-24T13:27:56.170" v="16363" actId="2696"/>
          <pc:sldLayoutMkLst>
            <pc:docMk/>
            <pc:sldMasterMk cId="2995480394" sldId="2147483656"/>
            <pc:sldLayoutMk cId="4280578279" sldId="2147483663"/>
          </pc:sldLayoutMkLst>
        </pc:sldLayoutChg>
        <pc:sldLayoutChg chg="new del replId">
          <pc:chgData name="薮哲郎" userId="838171a8-1f9a-45e2-a2fd-d6d54edd2a61" providerId="ADAL" clId="{A8B5DAE4-14C8-419C-A538-526F9B868EAC}" dt="2020-05-24T13:27:56.508" v="16364" actId="2696"/>
          <pc:sldLayoutMkLst>
            <pc:docMk/>
            <pc:sldMasterMk cId="2995480394" sldId="2147483656"/>
            <pc:sldLayoutMk cId="3891980819" sldId="2147483664"/>
          </pc:sldLayoutMkLst>
        </pc:sldLayoutChg>
        <pc:sldLayoutChg chg="new del replId">
          <pc:chgData name="薮哲郎" userId="838171a8-1f9a-45e2-a2fd-d6d54edd2a61" providerId="ADAL" clId="{A8B5DAE4-14C8-419C-A538-526F9B868EAC}" dt="2020-05-24T13:27:56.708" v="16365" actId="2696"/>
          <pc:sldLayoutMkLst>
            <pc:docMk/>
            <pc:sldMasterMk cId="2995480394" sldId="2147483656"/>
            <pc:sldLayoutMk cId="3329171671" sldId="2147483665"/>
          </pc:sldLayoutMkLst>
        </pc:sldLayoutChg>
        <pc:sldLayoutChg chg="new del replId">
          <pc:chgData name="薮哲郎" userId="838171a8-1f9a-45e2-a2fd-d6d54edd2a61" providerId="ADAL" clId="{A8B5DAE4-14C8-419C-A538-526F9B868EAC}" dt="2020-05-24T13:27:56.891" v="16366" actId="2696"/>
          <pc:sldLayoutMkLst>
            <pc:docMk/>
            <pc:sldMasterMk cId="2995480394" sldId="2147483656"/>
            <pc:sldLayoutMk cId="1133352260" sldId="2147483666"/>
          </pc:sldLayoutMkLst>
        </pc:sldLayoutChg>
        <pc:sldLayoutChg chg="new del replId">
          <pc:chgData name="薮哲郎" userId="838171a8-1f9a-45e2-a2fd-d6d54edd2a61" providerId="ADAL" clId="{A8B5DAE4-14C8-419C-A538-526F9B868EAC}" dt="2020-05-24T13:27:57.039" v="16367" actId="2696"/>
          <pc:sldLayoutMkLst>
            <pc:docMk/>
            <pc:sldMasterMk cId="2995480394" sldId="2147483656"/>
            <pc:sldLayoutMk cId="1428509125" sldId="2147483667"/>
          </pc:sldLayoutMkLst>
        </pc:sldLayoutChg>
      </pc:sldMasterChg>
    </pc:docChg>
  </pc:docChgLst>
  <pc:docChgLst>
    <pc:chgData name="薮哲郎" userId="838171a8-1f9a-45e2-a2fd-d6d54edd2a61" providerId="ADAL" clId="{E13F6629-45E9-42B1-BD29-1D6C72B326ED}"/>
    <pc:docChg chg="undo custSel addSld modSld sldOrd">
      <pc:chgData name="薮哲郎" userId="838171a8-1f9a-45e2-a2fd-d6d54edd2a61" providerId="ADAL" clId="{E13F6629-45E9-42B1-BD29-1D6C72B326ED}" dt="2020-10-31T14:35:10.140" v="1570" actId="1076"/>
      <pc:docMkLst>
        <pc:docMk/>
      </pc:docMkLst>
      <pc:sldChg chg="modSp mod">
        <pc:chgData name="薮哲郎" userId="838171a8-1f9a-45e2-a2fd-d6d54edd2a61" providerId="ADAL" clId="{E13F6629-45E9-42B1-BD29-1D6C72B326ED}" dt="2020-10-24T09:39:31.108" v="4" actId="6549"/>
        <pc:sldMkLst>
          <pc:docMk/>
          <pc:sldMk cId="4277687515" sldId="263"/>
        </pc:sldMkLst>
        <pc:spChg chg="mod">
          <ac:chgData name="薮哲郎" userId="838171a8-1f9a-45e2-a2fd-d6d54edd2a61" providerId="ADAL" clId="{E13F6629-45E9-42B1-BD29-1D6C72B326ED}" dt="2020-10-24T09:39:31.108" v="4" actId="6549"/>
          <ac:spMkLst>
            <pc:docMk/>
            <pc:sldMk cId="4277687515" sldId="263"/>
            <ac:spMk id="4" creationId="{1ED90B07-9A43-4839-B4E4-1C7ED2BA707A}"/>
          </ac:spMkLst>
        </pc:spChg>
      </pc:sldChg>
      <pc:sldChg chg="modSp mod">
        <pc:chgData name="薮哲郎" userId="838171a8-1f9a-45e2-a2fd-d6d54edd2a61" providerId="ADAL" clId="{E13F6629-45E9-42B1-BD29-1D6C72B326ED}" dt="2020-10-24T09:41:10.967" v="60"/>
        <pc:sldMkLst>
          <pc:docMk/>
          <pc:sldMk cId="721049921" sldId="265"/>
        </pc:sldMkLst>
        <pc:spChg chg="mod">
          <ac:chgData name="薮哲郎" userId="838171a8-1f9a-45e2-a2fd-d6d54edd2a61" providerId="ADAL" clId="{E13F6629-45E9-42B1-BD29-1D6C72B326ED}" dt="2020-10-24T09:41:10.967" v="60"/>
          <ac:spMkLst>
            <pc:docMk/>
            <pc:sldMk cId="721049921" sldId="265"/>
            <ac:spMk id="4" creationId="{068C1FE7-902A-4E05-B1D9-3FC1F943ED90}"/>
          </ac:spMkLst>
        </pc:spChg>
      </pc:sldChg>
      <pc:sldChg chg="modSp mod">
        <pc:chgData name="薮哲郎" userId="838171a8-1f9a-45e2-a2fd-d6d54edd2a61" providerId="ADAL" clId="{E13F6629-45E9-42B1-BD29-1D6C72B326ED}" dt="2020-10-28T03:14:28.368" v="796" actId="1076"/>
        <pc:sldMkLst>
          <pc:docMk/>
          <pc:sldMk cId="1541675138" sldId="267"/>
        </pc:sldMkLst>
        <pc:spChg chg="mod">
          <ac:chgData name="薮哲郎" userId="838171a8-1f9a-45e2-a2fd-d6d54edd2a61" providerId="ADAL" clId="{E13F6629-45E9-42B1-BD29-1D6C72B326ED}" dt="2020-10-28T03:14:26.423" v="795" actId="1076"/>
          <ac:spMkLst>
            <pc:docMk/>
            <pc:sldMk cId="1541675138" sldId="267"/>
            <ac:spMk id="4" creationId="{F8EFDC2D-D9C8-4308-8C7C-C771D27B9FDD}"/>
          </ac:spMkLst>
        </pc:spChg>
        <pc:spChg chg="mod">
          <ac:chgData name="薮哲郎" userId="838171a8-1f9a-45e2-a2fd-d6d54edd2a61" providerId="ADAL" clId="{E13F6629-45E9-42B1-BD29-1D6C72B326ED}" dt="2020-10-28T03:14:28.368" v="796" actId="1076"/>
          <ac:spMkLst>
            <pc:docMk/>
            <pc:sldMk cId="1541675138" sldId="267"/>
            <ac:spMk id="5" creationId="{227DEA28-11DF-4327-BC8F-0CFB18297F39}"/>
          </ac:spMkLst>
        </pc:spChg>
      </pc:sldChg>
      <pc:sldChg chg="modSp mod">
        <pc:chgData name="薮哲郎" userId="838171a8-1f9a-45e2-a2fd-d6d54edd2a61" providerId="ADAL" clId="{E13F6629-45E9-42B1-BD29-1D6C72B326ED}" dt="2020-10-28T03:12:00.628" v="744" actId="20577"/>
        <pc:sldMkLst>
          <pc:docMk/>
          <pc:sldMk cId="1738896510" sldId="268"/>
        </pc:sldMkLst>
        <pc:spChg chg="mod">
          <ac:chgData name="薮哲郎" userId="838171a8-1f9a-45e2-a2fd-d6d54edd2a61" providerId="ADAL" clId="{E13F6629-45E9-42B1-BD29-1D6C72B326ED}" dt="2020-10-28T03:12:00.628" v="744" actId="20577"/>
          <ac:spMkLst>
            <pc:docMk/>
            <pc:sldMk cId="1738896510" sldId="268"/>
            <ac:spMk id="3" creationId="{E14D7948-EA2A-4283-91A0-C1553952B744}"/>
          </ac:spMkLst>
        </pc:spChg>
      </pc:sldChg>
      <pc:sldChg chg="addSp modSp mod modAnim">
        <pc:chgData name="薮哲郎" userId="838171a8-1f9a-45e2-a2fd-d6d54edd2a61" providerId="ADAL" clId="{E13F6629-45E9-42B1-BD29-1D6C72B326ED}" dt="2020-10-31T14:26:51.532" v="1247"/>
        <pc:sldMkLst>
          <pc:docMk/>
          <pc:sldMk cId="2286795814" sldId="269"/>
        </pc:sldMkLst>
        <pc:spChg chg="add mod">
          <ac:chgData name="薮哲郎" userId="838171a8-1f9a-45e2-a2fd-d6d54edd2a61" providerId="ADAL" clId="{E13F6629-45E9-42B1-BD29-1D6C72B326ED}" dt="2020-10-31T14:23:15.611" v="1228" actId="1076"/>
          <ac:spMkLst>
            <pc:docMk/>
            <pc:sldMk cId="2286795814" sldId="269"/>
            <ac:spMk id="3" creationId="{D2C497D9-D777-4C16-BCAD-9C2A8B5A1615}"/>
          </ac:spMkLst>
        </pc:spChg>
        <pc:spChg chg="add mod">
          <ac:chgData name="薮哲郎" userId="838171a8-1f9a-45e2-a2fd-d6d54edd2a61" providerId="ADAL" clId="{E13F6629-45E9-42B1-BD29-1D6C72B326ED}" dt="2020-10-31T14:23:27.302" v="1234" actId="20577"/>
          <ac:spMkLst>
            <pc:docMk/>
            <pc:sldMk cId="2286795814" sldId="269"/>
            <ac:spMk id="4" creationId="{730F9E91-FB3B-4FFC-98AE-599164FEDD1D}"/>
          </ac:spMkLst>
        </pc:spChg>
        <pc:spChg chg="add mod">
          <ac:chgData name="薮哲郎" userId="838171a8-1f9a-45e2-a2fd-d6d54edd2a61" providerId="ADAL" clId="{E13F6629-45E9-42B1-BD29-1D6C72B326ED}" dt="2020-10-31T14:24:00.176" v="1238" actId="207"/>
          <ac:spMkLst>
            <pc:docMk/>
            <pc:sldMk cId="2286795814" sldId="269"/>
            <ac:spMk id="5" creationId="{C0DE38EF-F4EE-45A8-8AF9-4D6BD70CBD4E}"/>
          </ac:spMkLst>
        </pc:spChg>
        <pc:spChg chg="add mod">
          <ac:chgData name="薮哲郎" userId="838171a8-1f9a-45e2-a2fd-d6d54edd2a61" providerId="ADAL" clId="{E13F6629-45E9-42B1-BD29-1D6C72B326ED}" dt="2020-10-31T14:24:10.723" v="1241" actId="14100"/>
          <ac:spMkLst>
            <pc:docMk/>
            <pc:sldMk cId="2286795814" sldId="269"/>
            <ac:spMk id="10" creationId="{2625001C-F4A3-491F-AC7D-DA57EE44EEF8}"/>
          </ac:spMkLst>
        </pc:spChg>
      </pc:sldChg>
      <pc:sldChg chg="modSp mod">
        <pc:chgData name="薮哲郎" userId="838171a8-1f9a-45e2-a2fd-d6d54edd2a61" providerId="ADAL" clId="{E13F6629-45E9-42B1-BD29-1D6C72B326ED}" dt="2020-10-24T10:08:28.349" v="207" actId="20577"/>
        <pc:sldMkLst>
          <pc:docMk/>
          <pc:sldMk cId="1843461233" sldId="270"/>
        </pc:sldMkLst>
        <pc:spChg chg="mod">
          <ac:chgData name="薮哲郎" userId="838171a8-1f9a-45e2-a2fd-d6d54edd2a61" providerId="ADAL" clId="{E13F6629-45E9-42B1-BD29-1D6C72B326ED}" dt="2020-10-24T10:08:28.349" v="207" actId="20577"/>
          <ac:spMkLst>
            <pc:docMk/>
            <pc:sldMk cId="1843461233" sldId="270"/>
            <ac:spMk id="3" creationId="{3071FBE8-38A4-44E8-8A8E-EAB5E578A5E5}"/>
          </ac:spMkLst>
        </pc:spChg>
      </pc:sldChg>
      <pc:sldChg chg="modSp mod">
        <pc:chgData name="薮哲郎" userId="838171a8-1f9a-45e2-a2fd-d6d54edd2a61" providerId="ADAL" clId="{E13F6629-45E9-42B1-BD29-1D6C72B326ED}" dt="2020-10-24T09:52:42.400" v="132" actId="6549"/>
        <pc:sldMkLst>
          <pc:docMk/>
          <pc:sldMk cId="919067465" sldId="271"/>
        </pc:sldMkLst>
        <pc:spChg chg="mod">
          <ac:chgData name="薮哲郎" userId="838171a8-1f9a-45e2-a2fd-d6d54edd2a61" providerId="ADAL" clId="{E13F6629-45E9-42B1-BD29-1D6C72B326ED}" dt="2020-10-24T09:52:42.400" v="132" actId="6549"/>
          <ac:spMkLst>
            <pc:docMk/>
            <pc:sldMk cId="919067465" sldId="271"/>
            <ac:spMk id="11" creationId="{3EF70EF9-B694-4A85-9116-C5BAE3CDC0A3}"/>
          </ac:spMkLst>
        </pc:spChg>
        <pc:graphicFrameChg chg="modGraphic">
          <ac:chgData name="薮哲郎" userId="838171a8-1f9a-45e2-a2fd-d6d54edd2a61" providerId="ADAL" clId="{E13F6629-45E9-42B1-BD29-1D6C72B326ED}" dt="2020-10-24T09:51:28.672" v="119" actId="3064"/>
          <ac:graphicFrameMkLst>
            <pc:docMk/>
            <pc:sldMk cId="919067465" sldId="271"/>
            <ac:graphicFrameMk id="9" creationId="{83722AE6-41F6-4984-962E-C201F04EB54B}"/>
          </ac:graphicFrameMkLst>
        </pc:graphicFrameChg>
        <pc:graphicFrameChg chg="modGraphic">
          <ac:chgData name="薮哲郎" userId="838171a8-1f9a-45e2-a2fd-d6d54edd2a61" providerId="ADAL" clId="{E13F6629-45E9-42B1-BD29-1D6C72B326ED}" dt="2020-10-24T09:51:37.027" v="125" actId="3064"/>
          <ac:graphicFrameMkLst>
            <pc:docMk/>
            <pc:sldMk cId="919067465" sldId="271"/>
            <ac:graphicFrameMk id="10" creationId="{8EE09B59-4BC3-4AC7-970A-826A6BF9D321}"/>
          </ac:graphicFrameMkLst>
        </pc:graphicFrameChg>
      </pc:sldChg>
      <pc:sldChg chg="modSp mod">
        <pc:chgData name="薮哲郎" userId="838171a8-1f9a-45e2-a2fd-d6d54edd2a61" providerId="ADAL" clId="{E13F6629-45E9-42B1-BD29-1D6C72B326ED}" dt="2020-10-29T00:02:59.413" v="1165" actId="1076"/>
        <pc:sldMkLst>
          <pc:docMk/>
          <pc:sldMk cId="3193241714" sldId="272"/>
        </pc:sldMkLst>
        <pc:spChg chg="mod">
          <ac:chgData name="薮哲郎" userId="838171a8-1f9a-45e2-a2fd-d6d54edd2a61" providerId="ADAL" clId="{E13F6629-45E9-42B1-BD29-1D6C72B326ED}" dt="2020-10-29T00:02:59.413" v="1165" actId="1076"/>
          <ac:spMkLst>
            <pc:docMk/>
            <pc:sldMk cId="3193241714" sldId="272"/>
            <ac:spMk id="3" creationId="{6C392025-DBED-47B4-ACB0-99846D5E0E9C}"/>
          </ac:spMkLst>
        </pc:spChg>
      </pc:sldChg>
      <pc:sldChg chg="modSp mod">
        <pc:chgData name="薮哲郎" userId="838171a8-1f9a-45e2-a2fd-d6d54edd2a61" providerId="ADAL" clId="{E13F6629-45E9-42B1-BD29-1D6C72B326ED}" dt="2020-10-24T09:54:52.744" v="141"/>
        <pc:sldMkLst>
          <pc:docMk/>
          <pc:sldMk cId="244428815" sldId="273"/>
        </pc:sldMkLst>
        <pc:spChg chg="mod">
          <ac:chgData name="薮哲郎" userId="838171a8-1f9a-45e2-a2fd-d6d54edd2a61" providerId="ADAL" clId="{E13F6629-45E9-42B1-BD29-1D6C72B326ED}" dt="2020-10-24T09:54:52.744" v="141"/>
          <ac:spMkLst>
            <pc:docMk/>
            <pc:sldMk cId="244428815" sldId="273"/>
            <ac:spMk id="8" creationId="{FAA90D00-8DC3-4DC6-BF35-4B6A4918EF5F}"/>
          </ac:spMkLst>
        </pc:spChg>
      </pc:sldChg>
      <pc:sldChg chg="addSp delSp modSp mod ord">
        <pc:chgData name="薮哲郎" userId="838171a8-1f9a-45e2-a2fd-d6d54edd2a61" providerId="ADAL" clId="{E13F6629-45E9-42B1-BD29-1D6C72B326ED}" dt="2020-10-31T14:27:58.339" v="1265" actId="1076"/>
        <pc:sldMkLst>
          <pc:docMk/>
          <pc:sldMk cId="4237629449" sldId="274"/>
        </pc:sldMkLst>
        <pc:spChg chg="mod">
          <ac:chgData name="薮哲郎" userId="838171a8-1f9a-45e2-a2fd-d6d54edd2a61" providerId="ADAL" clId="{E13F6629-45E9-42B1-BD29-1D6C72B326ED}" dt="2020-10-28T03:17:10.409" v="887" actId="14100"/>
          <ac:spMkLst>
            <pc:docMk/>
            <pc:sldMk cId="4237629449" sldId="274"/>
            <ac:spMk id="3" creationId="{31F1AABA-8FA8-47F1-B209-76080C255770}"/>
          </ac:spMkLst>
        </pc:spChg>
        <pc:spChg chg="add del mod">
          <ac:chgData name="薮哲郎" userId="838171a8-1f9a-45e2-a2fd-d6d54edd2a61" providerId="ADAL" clId="{E13F6629-45E9-42B1-BD29-1D6C72B326ED}" dt="2020-10-28T03:09:50.994" v="734" actId="21"/>
          <ac:spMkLst>
            <pc:docMk/>
            <pc:sldMk cId="4237629449" sldId="274"/>
            <ac:spMk id="4" creationId="{AB4D8135-A34E-487E-9C4A-E68BD9932FAD}"/>
          </ac:spMkLst>
        </pc:spChg>
        <pc:spChg chg="mod">
          <ac:chgData name="薮哲郎" userId="838171a8-1f9a-45e2-a2fd-d6d54edd2a61" providerId="ADAL" clId="{E13F6629-45E9-42B1-BD29-1D6C72B326ED}" dt="2020-10-28T03:17:02.607" v="886" actId="1076"/>
          <ac:spMkLst>
            <pc:docMk/>
            <pc:sldMk cId="4237629449" sldId="274"/>
            <ac:spMk id="5" creationId="{4BFB03D2-A7B1-4F90-9890-D9934DB80220}"/>
          </ac:spMkLst>
        </pc:spChg>
        <pc:spChg chg="mod">
          <ac:chgData name="薮哲郎" userId="838171a8-1f9a-45e2-a2fd-d6d54edd2a61" providerId="ADAL" clId="{E13F6629-45E9-42B1-BD29-1D6C72B326ED}" dt="2020-10-31T14:27:58.339" v="1265" actId="1076"/>
          <ac:spMkLst>
            <pc:docMk/>
            <pc:sldMk cId="4237629449" sldId="274"/>
            <ac:spMk id="6" creationId="{0566CA61-1339-4C46-9A26-D3A58EC5FBF3}"/>
          </ac:spMkLst>
        </pc:spChg>
        <pc:spChg chg="mod">
          <ac:chgData name="薮哲郎" userId="838171a8-1f9a-45e2-a2fd-d6d54edd2a61" providerId="ADAL" clId="{E13F6629-45E9-42B1-BD29-1D6C72B326ED}" dt="2020-10-28T03:17:02.607" v="886" actId="1076"/>
          <ac:spMkLst>
            <pc:docMk/>
            <pc:sldMk cId="4237629449" sldId="274"/>
            <ac:spMk id="7" creationId="{ABF1FE86-75C0-47E1-AA36-F3C7659E46FB}"/>
          </ac:spMkLst>
        </pc:spChg>
        <pc:spChg chg="mod">
          <ac:chgData name="薮哲郎" userId="838171a8-1f9a-45e2-a2fd-d6d54edd2a61" providerId="ADAL" clId="{E13F6629-45E9-42B1-BD29-1D6C72B326ED}" dt="2020-10-31T14:27:58.339" v="1265" actId="1076"/>
          <ac:spMkLst>
            <pc:docMk/>
            <pc:sldMk cId="4237629449" sldId="274"/>
            <ac:spMk id="8" creationId="{56E85BC1-7F85-472F-B051-471829961A2F}"/>
          </ac:spMkLst>
        </pc:spChg>
        <pc:spChg chg="add mod">
          <ac:chgData name="薮哲郎" userId="838171a8-1f9a-45e2-a2fd-d6d54edd2a61" providerId="ADAL" clId="{E13F6629-45E9-42B1-BD29-1D6C72B326ED}" dt="2020-10-31T14:27:48.323" v="1264" actId="1076"/>
          <ac:spMkLst>
            <pc:docMk/>
            <pc:sldMk cId="4237629449" sldId="274"/>
            <ac:spMk id="10" creationId="{8AB2C82D-AEBC-4D1D-8DF6-572ABE4C9CC5}"/>
          </ac:spMkLst>
        </pc:spChg>
      </pc:sldChg>
      <pc:sldChg chg="addSp modSp mod ord">
        <pc:chgData name="薮哲郎" userId="838171a8-1f9a-45e2-a2fd-d6d54edd2a61" providerId="ADAL" clId="{E13F6629-45E9-42B1-BD29-1D6C72B326ED}" dt="2020-10-31T14:30:25.405" v="1408" actId="21"/>
        <pc:sldMkLst>
          <pc:docMk/>
          <pc:sldMk cId="713840131" sldId="275"/>
        </pc:sldMkLst>
        <pc:spChg chg="add mod">
          <ac:chgData name="薮哲郎" userId="838171a8-1f9a-45e2-a2fd-d6d54edd2a61" providerId="ADAL" clId="{E13F6629-45E9-42B1-BD29-1D6C72B326ED}" dt="2020-10-31T14:28:41.615" v="1302" actId="20577"/>
          <ac:spMkLst>
            <pc:docMk/>
            <pc:sldMk cId="713840131" sldId="275"/>
            <ac:spMk id="2" creationId="{B6DBC095-3DF3-49A5-95F4-F0831B2BB245}"/>
          </ac:spMkLst>
        </pc:spChg>
        <pc:spChg chg="add mod">
          <ac:chgData name="薮哲郎" userId="838171a8-1f9a-45e2-a2fd-d6d54edd2a61" providerId="ADAL" clId="{E13F6629-45E9-42B1-BD29-1D6C72B326ED}" dt="2020-10-31T14:29:08.132" v="1330" actId="21"/>
          <ac:spMkLst>
            <pc:docMk/>
            <pc:sldMk cId="713840131" sldId="275"/>
            <ac:spMk id="3" creationId="{A425FB69-5872-4D67-9DA6-C8D0FBCEEA18}"/>
          </ac:spMkLst>
        </pc:spChg>
        <pc:spChg chg="add mod">
          <ac:chgData name="薮哲郎" userId="838171a8-1f9a-45e2-a2fd-d6d54edd2a61" providerId="ADAL" clId="{E13F6629-45E9-42B1-BD29-1D6C72B326ED}" dt="2020-10-31T14:29:53.490" v="1374" actId="6549"/>
          <ac:spMkLst>
            <pc:docMk/>
            <pc:sldMk cId="713840131" sldId="275"/>
            <ac:spMk id="6" creationId="{D61AC7BE-D0F5-49C7-86F3-052BBE8CB020}"/>
          </ac:spMkLst>
        </pc:spChg>
        <pc:spChg chg="add mod">
          <ac:chgData name="薮哲郎" userId="838171a8-1f9a-45e2-a2fd-d6d54edd2a61" providerId="ADAL" clId="{E13F6629-45E9-42B1-BD29-1D6C72B326ED}" dt="2020-10-31T14:30:25.405" v="1408" actId="21"/>
          <ac:spMkLst>
            <pc:docMk/>
            <pc:sldMk cId="713840131" sldId="275"/>
            <ac:spMk id="11" creationId="{784A0989-F98D-4BA6-B75A-6C60D77AC596}"/>
          </ac:spMkLst>
        </pc:spChg>
        <pc:spChg chg="mod">
          <ac:chgData name="薮哲郎" userId="838171a8-1f9a-45e2-a2fd-d6d54edd2a61" providerId="ADAL" clId="{E13F6629-45E9-42B1-BD29-1D6C72B326ED}" dt="2020-10-31T14:28:52.034" v="1305" actId="1076"/>
          <ac:spMkLst>
            <pc:docMk/>
            <pc:sldMk cId="713840131" sldId="275"/>
            <ac:spMk id="13" creationId="{257CE2D0-BE07-43ED-B6C7-98C8C13A62E0}"/>
          </ac:spMkLst>
        </pc:spChg>
        <pc:spChg chg="mod">
          <ac:chgData name="薮哲郎" userId="838171a8-1f9a-45e2-a2fd-d6d54edd2a61" providerId="ADAL" clId="{E13F6629-45E9-42B1-BD29-1D6C72B326ED}" dt="2020-10-31T14:29:23.771" v="1333" actId="1076"/>
          <ac:spMkLst>
            <pc:docMk/>
            <pc:sldMk cId="713840131" sldId="275"/>
            <ac:spMk id="15" creationId="{6E39D831-DD08-450F-88D2-3903A568DDC3}"/>
          </ac:spMkLst>
        </pc:spChg>
      </pc:sldChg>
      <pc:sldChg chg="modSp mod">
        <pc:chgData name="薮哲郎" userId="838171a8-1f9a-45e2-a2fd-d6d54edd2a61" providerId="ADAL" clId="{E13F6629-45E9-42B1-BD29-1D6C72B326ED}" dt="2020-10-28T03:19:43.206" v="1123"/>
        <pc:sldMkLst>
          <pc:docMk/>
          <pc:sldMk cId="3184082518" sldId="276"/>
        </pc:sldMkLst>
        <pc:spChg chg="mod">
          <ac:chgData name="薮哲郎" userId="838171a8-1f9a-45e2-a2fd-d6d54edd2a61" providerId="ADAL" clId="{E13F6629-45E9-42B1-BD29-1D6C72B326ED}" dt="2020-10-28T03:19:43.206" v="1123"/>
          <ac:spMkLst>
            <pc:docMk/>
            <pc:sldMk cId="3184082518" sldId="276"/>
            <ac:spMk id="3" creationId="{CFEF0FB8-AD80-40DF-8637-3BBE26340AAF}"/>
          </ac:spMkLst>
        </pc:spChg>
      </pc:sldChg>
      <pc:sldChg chg="addSp modSp mod">
        <pc:chgData name="薮哲郎" userId="838171a8-1f9a-45e2-a2fd-d6d54edd2a61" providerId="ADAL" clId="{E13F6629-45E9-42B1-BD29-1D6C72B326ED}" dt="2020-10-24T10:23:38.635" v="230" actId="1076"/>
        <pc:sldMkLst>
          <pc:docMk/>
          <pc:sldMk cId="1611389757" sldId="277"/>
        </pc:sldMkLst>
        <pc:spChg chg="add mod">
          <ac:chgData name="薮哲郎" userId="838171a8-1f9a-45e2-a2fd-d6d54edd2a61" providerId="ADAL" clId="{E13F6629-45E9-42B1-BD29-1D6C72B326ED}" dt="2020-10-24T10:23:38.635" v="230" actId="1076"/>
          <ac:spMkLst>
            <pc:docMk/>
            <pc:sldMk cId="1611389757" sldId="277"/>
            <ac:spMk id="2" creationId="{D7666338-FDE9-4CD1-A94E-329D08E40276}"/>
          </ac:spMkLst>
        </pc:spChg>
      </pc:sldChg>
      <pc:sldChg chg="addSp delSp modSp mod modAnim">
        <pc:chgData name="薮哲郎" userId="838171a8-1f9a-45e2-a2fd-d6d54edd2a61" providerId="ADAL" clId="{E13F6629-45E9-42B1-BD29-1D6C72B326ED}" dt="2020-10-31T14:35:10.140" v="1570" actId="1076"/>
        <pc:sldMkLst>
          <pc:docMk/>
          <pc:sldMk cId="1044175409" sldId="278"/>
        </pc:sldMkLst>
        <pc:spChg chg="mod">
          <ac:chgData name="薮哲郎" userId="838171a8-1f9a-45e2-a2fd-d6d54edd2a61" providerId="ADAL" clId="{E13F6629-45E9-42B1-BD29-1D6C72B326ED}" dt="2020-10-31T14:35:07.116" v="1569" actId="1076"/>
          <ac:spMkLst>
            <pc:docMk/>
            <pc:sldMk cId="1044175409" sldId="278"/>
            <ac:spMk id="3" creationId="{8F719F47-2E2B-41AD-AC7D-D5A6610A0002}"/>
          </ac:spMkLst>
        </pc:spChg>
        <pc:spChg chg="mod">
          <ac:chgData name="薮哲郎" userId="838171a8-1f9a-45e2-a2fd-d6d54edd2a61" providerId="ADAL" clId="{E13F6629-45E9-42B1-BD29-1D6C72B326ED}" dt="2020-10-31T14:35:07.116" v="1569" actId="1076"/>
          <ac:spMkLst>
            <pc:docMk/>
            <pc:sldMk cId="1044175409" sldId="278"/>
            <ac:spMk id="4" creationId="{D1B6C098-9C96-43B1-B73C-CE1BF0952FE5}"/>
          </ac:spMkLst>
        </pc:spChg>
        <pc:spChg chg="mod">
          <ac:chgData name="薮哲郎" userId="838171a8-1f9a-45e2-a2fd-d6d54edd2a61" providerId="ADAL" clId="{E13F6629-45E9-42B1-BD29-1D6C72B326ED}" dt="2020-10-28T03:20:13.673" v="1156" actId="6549"/>
          <ac:spMkLst>
            <pc:docMk/>
            <pc:sldMk cId="1044175409" sldId="278"/>
            <ac:spMk id="5" creationId="{1E98233A-575A-423E-8752-01F9A6399B9B}"/>
          </ac:spMkLst>
        </pc:spChg>
        <pc:spChg chg="mod">
          <ac:chgData name="薮哲郎" userId="838171a8-1f9a-45e2-a2fd-d6d54edd2a61" providerId="ADAL" clId="{E13F6629-45E9-42B1-BD29-1D6C72B326ED}" dt="2020-10-31T14:33:52.132" v="1554" actId="1076"/>
          <ac:spMkLst>
            <pc:docMk/>
            <pc:sldMk cId="1044175409" sldId="278"/>
            <ac:spMk id="6" creationId="{CCDB27AB-867D-49EB-915F-FCA03D775BD5}"/>
          </ac:spMkLst>
        </pc:spChg>
        <pc:spChg chg="add mod ord">
          <ac:chgData name="薮哲郎" userId="838171a8-1f9a-45e2-a2fd-d6d54edd2a61" providerId="ADAL" clId="{E13F6629-45E9-42B1-BD29-1D6C72B326ED}" dt="2020-10-31T14:35:07.116" v="1569" actId="1076"/>
          <ac:spMkLst>
            <pc:docMk/>
            <pc:sldMk cId="1044175409" sldId="278"/>
            <ac:spMk id="7" creationId="{3B28E210-E959-443F-BD74-1888D1DD235C}"/>
          </ac:spMkLst>
        </pc:spChg>
        <pc:spChg chg="add mod">
          <ac:chgData name="薮哲郎" userId="838171a8-1f9a-45e2-a2fd-d6d54edd2a61" providerId="ADAL" clId="{E13F6629-45E9-42B1-BD29-1D6C72B326ED}" dt="2020-10-31T14:35:07.116" v="1569" actId="1076"/>
          <ac:spMkLst>
            <pc:docMk/>
            <pc:sldMk cId="1044175409" sldId="278"/>
            <ac:spMk id="9" creationId="{C0B51897-121F-45B7-8BC1-79B341BDE36A}"/>
          </ac:spMkLst>
        </pc:spChg>
        <pc:spChg chg="add del mod">
          <ac:chgData name="薮哲郎" userId="838171a8-1f9a-45e2-a2fd-d6d54edd2a61" providerId="ADAL" clId="{E13F6629-45E9-42B1-BD29-1D6C72B326ED}" dt="2020-10-31T14:32:49.624" v="1504" actId="21"/>
          <ac:spMkLst>
            <pc:docMk/>
            <pc:sldMk cId="1044175409" sldId="278"/>
            <ac:spMk id="10" creationId="{90601971-59CE-4F0E-8137-1ED181AC4102}"/>
          </ac:spMkLst>
        </pc:spChg>
        <pc:spChg chg="add mod">
          <ac:chgData name="薮哲郎" userId="838171a8-1f9a-45e2-a2fd-d6d54edd2a61" providerId="ADAL" clId="{E13F6629-45E9-42B1-BD29-1D6C72B326ED}" dt="2020-10-31T14:35:07.116" v="1569" actId="1076"/>
          <ac:spMkLst>
            <pc:docMk/>
            <pc:sldMk cId="1044175409" sldId="278"/>
            <ac:spMk id="12" creationId="{AD5878E8-A062-416F-B60D-88220F15A483}"/>
          </ac:spMkLst>
        </pc:spChg>
        <pc:spChg chg="add mod">
          <ac:chgData name="薮哲郎" userId="838171a8-1f9a-45e2-a2fd-d6d54edd2a61" providerId="ADAL" clId="{E13F6629-45E9-42B1-BD29-1D6C72B326ED}" dt="2020-10-31T14:35:07.116" v="1569" actId="1076"/>
          <ac:spMkLst>
            <pc:docMk/>
            <pc:sldMk cId="1044175409" sldId="278"/>
            <ac:spMk id="13" creationId="{8CDF4BC3-32DE-4F4D-9105-973FAAD755C5}"/>
          </ac:spMkLst>
        </pc:spChg>
        <pc:spChg chg="add mod">
          <ac:chgData name="薮哲郎" userId="838171a8-1f9a-45e2-a2fd-d6d54edd2a61" providerId="ADAL" clId="{E13F6629-45E9-42B1-BD29-1D6C72B326ED}" dt="2020-10-31T14:35:10.140" v="1570" actId="1076"/>
          <ac:spMkLst>
            <pc:docMk/>
            <pc:sldMk cId="1044175409" sldId="278"/>
            <ac:spMk id="15" creationId="{215ABA0D-93CD-4E29-B3BF-450C12DA9F79}"/>
          </ac:spMkLst>
        </pc:spChg>
        <pc:spChg chg="add mod">
          <ac:chgData name="薮哲郎" userId="838171a8-1f9a-45e2-a2fd-d6d54edd2a61" providerId="ADAL" clId="{E13F6629-45E9-42B1-BD29-1D6C72B326ED}" dt="2020-10-31T14:34:45.192" v="1566" actId="571"/>
          <ac:spMkLst>
            <pc:docMk/>
            <pc:sldMk cId="1044175409" sldId="278"/>
            <ac:spMk id="16" creationId="{F61530C7-73B0-4C9F-B557-B3F6C8127816}"/>
          </ac:spMkLst>
        </pc:spChg>
        <pc:spChg chg="add mod">
          <ac:chgData name="薮哲郎" userId="838171a8-1f9a-45e2-a2fd-d6d54edd2a61" providerId="ADAL" clId="{E13F6629-45E9-42B1-BD29-1D6C72B326ED}" dt="2020-10-31T14:34:41.902" v="1565" actId="571"/>
          <ac:spMkLst>
            <pc:docMk/>
            <pc:sldMk cId="1044175409" sldId="278"/>
            <ac:spMk id="17" creationId="{EE936F6E-11C1-4A39-8393-D6F5EB6EB02E}"/>
          </ac:spMkLst>
        </pc:spChg>
        <pc:spChg chg="add mod">
          <ac:chgData name="薮哲郎" userId="838171a8-1f9a-45e2-a2fd-d6d54edd2a61" providerId="ADAL" clId="{E13F6629-45E9-42B1-BD29-1D6C72B326ED}" dt="2020-10-31T14:34:41.902" v="1565" actId="571"/>
          <ac:spMkLst>
            <pc:docMk/>
            <pc:sldMk cId="1044175409" sldId="278"/>
            <ac:spMk id="18" creationId="{17DD82A1-2B8A-4703-9C04-5E5885CC28AD}"/>
          </ac:spMkLst>
        </pc:spChg>
        <pc:spChg chg="add mod">
          <ac:chgData name="薮哲郎" userId="838171a8-1f9a-45e2-a2fd-d6d54edd2a61" providerId="ADAL" clId="{E13F6629-45E9-42B1-BD29-1D6C72B326ED}" dt="2020-10-31T14:34:41.902" v="1565" actId="571"/>
          <ac:spMkLst>
            <pc:docMk/>
            <pc:sldMk cId="1044175409" sldId="278"/>
            <ac:spMk id="19" creationId="{28CB0393-DB30-4882-B7E3-FAFB949BA2F5}"/>
          </ac:spMkLst>
        </pc:spChg>
        <pc:spChg chg="add mod">
          <ac:chgData name="薮哲郎" userId="838171a8-1f9a-45e2-a2fd-d6d54edd2a61" providerId="ADAL" clId="{E13F6629-45E9-42B1-BD29-1D6C72B326ED}" dt="2020-10-31T14:34:41.902" v="1565" actId="571"/>
          <ac:spMkLst>
            <pc:docMk/>
            <pc:sldMk cId="1044175409" sldId="278"/>
            <ac:spMk id="20" creationId="{BDE1EF14-2644-42CB-939A-D61DA24DAF2A}"/>
          </ac:spMkLst>
        </pc:spChg>
        <pc:spChg chg="add mod">
          <ac:chgData name="薮哲郎" userId="838171a8-1f9a-45e2-a2fd-d6d54edd2a61" providerId="ADAL" clId="{E13F6629-45E9-42B1-BD29-1D6C72B326ED}" dt="2020-10-31T14:34:41.902" v="1565" actId="571"/>
          <ac:spMkLst>
            <pc:docMk/>
            <pc:sldMk cId="1044175409" sldId="278"/>
            <ac:spMk id="21" creationId="{8C488F77-484C-4C18-B76D-30B641FFE139}"/>
          </ac:spMkLst>
        </pc:spChg>
        <pc:spChg chg="add mod">
          <ac:chgData name="薮哲郎" userId="838171a8-1f9a-45e2-a2fd-d6d54edd2a61" providerId="ADAL" clId="{E13F6629-45E9-42B1-BD29-1D6C72B326ED}" dt="2020-10-31T14:34:41.902" v="1565" actId="571"/>
          <ac:spMkLst>
            <pc:docMk/>
            <pc:sldMk cId="1044175409" sldId="278"/>
            <ac:spMk id="22" creationId="{A9F8E00E-A606-4AA8-A9FA-602688DF19C5}"/>
          </ac:spMkLst>
        </pc:spChg>
        <pc:spChg chg="add mod">
          <ac:chgData name="薮哲郎" userId="838171a8-1f9a-45e2-a2fd-d6d54edd2a61" providerId="ADAL" clId="{E13F6629-45E9-42B1-BD29-1D6C72B326ED}" dt="2020-10-31T14:34:41.902" v="1565" actId="571"/>
          <ac:spMkLst>
            <pc:docMk/>
            <pc:sldMk cId="1044175409" sldId="278"/>
            <ac:spMk id="23" creationId="{3FFDA021-8830-4E05-818E-0368753EDE53}"/>
          </ac:spMkLst>
        </pc:spChg>
        <pc:spChg chg="add mod">
          <ac:chgData name="薮哲郎" userId="838171a8-1f9a-45e2-a2fd-d6d54edd2a61" providerId="ADAL" clId="{E13F6629-45E9-42B1-BD29-1D6C72B326ED}" dt="2020-10-31T14:34:41.902" v="1565" actId="571"/>
          <ac:spMkLst>
            <pc:docMk/>
            <pc:sldMk cId="1044175409" sldId="278"/>
            <ac:spMk id="24" creationId="{4FE5F95E-9CFB-437A-9128-87227BA3F0A7}"/>
          </ac:spMkLst>
        </pc:spChg>
      </pc:sldChg>
      <pc:sldChg chg="addSp modSp mod">
        <pc:chgData name="薮哲郎" userId="838171a8-1f9a-45e2-a2fd-d6d54edd2a61" providerId="ADAL" clId="{E13F6629-45E9-42B1-BD29-1D6C72B326ED}" dt="2020-10-24T13:06:54.002" v="350" actId="1076"/>
        <pc:sldMkLst>
          <pc:docMk/>
          <pc:sldMk cId="1010168687" sldId="279"/>
        </pc:sldMkLst>
        <pc:spChg chg="mod">
          <ac:chgData name="薮哲郎" userId="838171a8-1f9a-45e2-a2fd-d6d54edd2a61" providerId="ADAL" clId="{E13F6629-45E9-42B1-BD29-1D6C72B326ED}" dt="2020-10-24T13:06:22.490" v="283" actId="1076"/>
          <ac:spMkLst>
            <pc:docMk/>
            <pc:sldMk cId="1010168687" sldId="279"/>
            <ac:spMk id="3" creationId="{CECF4C25-202E-43B6-AC04-BA4A3078209D}"/>
          </ac:spMkLst>
        </pc:spChg>
        <pc:spChg chg="mod">
          <ac:chgData name="薮哲郎" userId="838171a8-1f9a-45e2-a2fd-d6d54edd2a61" providerId="ADAL" clId="{E13F6629-45E9-42B1-BD29-1D6C72B326ED}" dt="2020-10-24T13:06:10.867" v="281" actId="1076"/>
          <ac:spMkLst>
            <pc:docMk/>
            <pc:sldMk cId="1010168687" sldId="279"/>
            <ac:spMk id="5" creationId="{F375610F-E977-4294-8FFF-3BD9641180B0}"/>
          </ac:spMkLst>
        </pc:spChg>
        <pc:spChg chg="add mod">
          <ac:chgData name="薮哲郎" userId="838171a8-1f9a-45e2-a2fd-d6d54edd2a61" providerId="ADAL" clId="{E13F6629-45E9-42B1-BD29-1D6C72B326ED}" dt="2020-10-24T13:06:46.403" v="349" actId="21"/>
          <ac:spMkLst>
            <pc:docMk/>
            <pc:sldMk cId="1010168687" sldId="279"/>
            <ac:spMk id="6" creationId="{B5F7FE1F-6AA0-4569-BDFA-FB3A7A55506F}"/>
          </ac:spMkLst>
        </pc:spChg>
        <pc:spChg chg="mod">
          <ac:chgData name="薮哲郎" userId="838171a8-1f9a-45e2-a2fd-d6d54edd2a61" providerId="ADAL" clId="{E13F6629-45E9-42B1-BD29-1D6C72B326ED}" dt="2020-10-24T13:06:22.490" v="283" actId="1076"/>
          <ac:spMkLst>
            <pc:docMk/>
            <pc:sldMk cId="1010168687" sldId="279"/>
            <ac:spMk id="7" creationId="{ECBE8D17-56C7-4C98-A9C4-C98BA2265DED}"/>
          </ac:spMkLst>
        </pc:spChg>
        <pc:spChg chg="mod">
          <ac:chgData name="薮哲郎" userId="838171a8-1f9a-45e2-a2fd-d6d54edd2a61" providerId="ADAL" clId="{E13F6629-45E9-42B1-BD29-1D6C72B326ED}" dt="2020-10-24T13:06:54.002" v="350" actId="1076"/>
          <ac:spMkLst>
            <pc:docMk/>
            <pc:sldMk cId="1010168687" sldId="279"/>
            <ac:spMk id="9" creationId="{9FE737AD-DFD4-4EF5-87AD-B89163A68720}"/>
          </ac:spMkLst>
        </pc:spChg>
        <pc:spChg chg="mod">
          <ac:chgData name="薮哲郎" userId="838171a8-1f9a-45e2-a2fd-d6d54edd2a61" providerId="ADAL" clId="{E13F6629-45E9-42B1-BD29-1D6C72B326ED}" dt="2020-10-24T13:06:15.451" v="282" actId="1076"/>
          <ac:spMkLst>
            <pc:docMk/>
            <pc:sldMk cId="1010168687" sldId="279"/>
            <ac:spMk id="10" creationId="{B811CE2E-2640-4D15-A135-5AFEF8C4523D}"/>
          </ac:spMkLst>
        </pc:spChg>
        <pc:picChg chg="mod">
          <ac:chgData name="薮哲郎" userId="838171a8-1f9a-45e2-a2fd-d6d54edd2a61" providerId="ADAL" clId="{E13F6629-45E9-42B1-BD29-1D6C72B326ED}" dt="2020-10-24T13:05:47.562" v="275" actId="1076"/>
          <ac:picMkLst>
            <pc:docMk/>
            <pc:sldMk cId="1010168687" sldId="279"/>
            <ac:picMk id="4" creationId="{7D419885-614F-4EC7-A718-73FCAA85A0C7}"/>
          </ac:picMkLst>
        </pc:picChg>
      </pc:sldChg>
      <pc:sldChg chg="addSp modSp mod modAnim">
        <pc:chgData name="薮哲郎" userId="838171a8-1f9a-45e2-a2fd-d6d54edd2a61" providerId="ADAL" clId="{E13F6629-45E9-42B1-BD29-1D6C72B326ED}" dt="2020-10-24T13:42:55.917" v="546" actId="14100"/>
        <pc:sldMkLst>
          <pc:docMk/>
          <pc:sldMk cId="349216122" sldId="285"/>
        </pc:sldMkLst>
        <pc:spChg chg="add mod">
          <ac:chgData name="薮哲郎" userId="838171a8-1f9a-45e2-a2fd-d6d54edd2a61" providerId="ADAL" clId="{E13F6629-45E9-42B1-BD29-1D6C72B326ED}" dt="2020-10-24T13:42:08.133" v="538" actId="14100"/>
          <ac:spMkLst>
            <pc:docMk/>
            <pc:sldMk cId="349216122" sldId="285"/>
            <ac:spMk id="14" creationId="{8BDFDDB2-E0E6-4B7B-B54D-9AAD9BB9C66A}"/>
          </ac:spMkLst>
        </pc:spChg>
        <pc:spChg chg="add mod">
          <ac:chgData name="薮哲郎" userId="838171a8-1f9a-45e2-a2fd-d6d54edd2a61" providerId="ADAL" clId="{E13F6629-45E9-42B1-BD29-1D6C72B326ED}" dt="2020-10-24T13:42:42.981" v="543" actId="14100"/>
          <ac:spMkLst>
            <pc:docMk/>
            <pc:sldMk cId="349216122" sldId="285"/>
            <ac:spMk id="15" creationId="{136F3FE7-7AB5-4905-91DB-EF1EAE10D780}"/>
          </ac:spMkLst>
        </pc:spChg>
        <pc:spChg chg="add mod">
          <ac:chgData name="薮哲郎" userId="838171a8-1f9a-45e2-a2fd-d6d54edd2a61" providerId="ADAL" clId="{E13F6629-45E9-42B1-BD29-1D6C72B326ED}" dt="2020-10-24T13:42:55.917" v="546" actId="14100"/>
          <ac:spMkLst>
            <pc:docMk/>
            <pc:sldMk cId="349216122" sldId="285"/>
            <ac:spMk id="16" creationId="{24191271-43D2-49C2-A1B0-4C0F6CACC47E}"/>
          </ac:spMkLst>
        </pc:spChg>
      </pc:sldChg>
      <pc:sldChg chg="addSp modSp mod modAnim">
        <pc:chgData name="薮哲郎" userId="838171a8-1f9a-45e2-a2fd-d6d54edd2a61" providerId="ADAL" clId="{E13F6629-45E9-42B1-BD29-1D6C72B326ED}" dt="2020-10-24T13:48:26.310" v="570" actId="1076"/>
        <pc:sldMkLst>
          <pc:docMk/>
          <pc:sldMk cId="362773707" sldId="286"/>
        </pc:sldMkLst>
        <pc:spChg chg="add mod">
          <ac:chgData name="薮哲郎" userId="838171a8-1f9a-45e2-a2fd-d6d54edd2a61" providerId="ADAL" clId="{E13F6629-45E9-42B1-BD29-1D6C72B326ED}" dt="2020-10-24T13:47:51.646" v="562" actId="14100"/>
          <ac:spMkLst>
            <pc:docMk/>
            <pc:sldMk cId="362773707" sldId="286"/>
            <ac:spMk id="13" creationId="{483559C5-DB96-46E7-9D34-A28EF96A9348}"/>
          </ac:spMkLst>
        </pc:spChg>
        <pc:spChg chg="add mod">
          <ac:chgData name="薮哲郎" userId="838171a8-1f9a-45e2-a2fd-d6d54edd2a61" providerId="ADAL" clId="{E13F6629-45E9-42B1-BD29-1D6C72B326ED}" dt="2020-10-24T13:48:18.038" v="567" actId="14100"/>
          <ac:spMkLst>
            <pc:docMk/>
            <pc:sldMk cId="362773707" sldId="286"/>
            <ac:spMk id="14" creationId="{24752D24-E759-4FC8-AD37-A5897B299882}"/>
          </ac:spMkLst>
        </pc:spChg>
        <pc:spChg chg="add mod">
          <ac:chgData name="薮哲郎" userId="838171a8-1f9a-45e2-a2fd-d6d54edd2a61" providerId="ADAL" clId="{E13F6629-45E9-42B1-BD29-1D6C72B326ED}" dt="2020-10-24T13:48:26.310" v="570" actId="1076"/>
          <ac:spMkLst>
            <pc:docMk/>
            <pc:sldMk cId="362773707" sldId="286"/>
            <ac:spMk id="15" creationId="{29CEC13C-0756-45F9-8FD9-528513E5218C}"/>
          </ac:spMkLst>
        </pc:spChg>
      </pc:sldChg>
      <pc:sldChg chg="addSp modSp mod modAnim">
        <pc:chgData name="薮哲郎" userId="838171a8-1f9a-45e2-a2fd-d6d54edd2a61" providerId="ADAL" clId="{E13F6629-45E9-42B1-BD29-1D6C72B326ED}" dt="2020-10-24T13:51:53.779" v="606" actId="1076"/>
        <pc:sldMkLst>
          <pc:docMk/>
          <pc:sldMk cId="440105536" sldId="287"/>
        </pc:sldMkLst>
        <pc:spChg chg="add mod">
          <ac:chgData name="薮哲郎" userId="838171a8-1f9a-45e2-a2fd-d6d54edd2a61" providerId="ADAL" clId="{E13F6629-45E9-42B1-BD29-1D6C72B326ED}" dt="2020-10-24T13:51:53.779" v="606" actId="1076"/>
          <ac:spMkLst>
            <pc:docMk/>
            <pc:sldMk cId="440105536" sldId="287"/>
            <ac:spMk id="13" creationId="{93C0503E-9412-44FB-A5EE-682EA945B6BB}"/>
          </ac:spMkLst>
        </pc:spChg>
        <pc:spChg chg="add mod">
          <ac:chgData name="薮哲郎" userId="838171a8-1f9a-45e2-a2fd-d6d54edd2a61" providerId="ADAL" clId="{E13F6629-45E9-42B1-BD29-1D6C72B326ED}" dt="2020-10-24T13:51:53.779" v="606" actId="1076"/>
          <ac:spMkLst>
            <pc:docMk/>
            <pc:sldMk cId="440105536" sldId="287"/>
            <ac:spMk id="14" creationId="{390AE243-C64E-4BF7-8DDB-EA46A21AE278}"/>
          </ac:spMkLst>
        </pc:spChg>
        <pc:spChg chg="add mod">
          <ac:chgData name="薮哲郎" userId="838171a8-1f9a-45e2-a2fd-d6d54edd2a61" providerId="ADAL" clId="{E13F6629-45E9-42B1-BD29-1D6C72B326ED}" dt="2020-10-24T13:51:53.779" v="606" actId="1076"/>
          <ac:spMkLst>
            <pc:docMk/>
            <pc:sldMk cId="440105536" sldId="287"/>
            <ac:spMk id="17" creationId="{D3073A8D-007C-4043-AC5D-CDC179E7CCCF}"/>
          </ac:spMkLst>
        </pc:spChg>
        <pc:spChg chg="add mod">
          <ac:chgData name="薮哲郎" userId="838171a8-1f9a-45e2-a2fd-d6d54edd2a61" providerId="ADAL" clId="{E13F6629-45E9-42B1-BD29-1D6C72B326ED}" dt="2020-10-24T13:51:36.040" v="604" actId="1076"/>
          <ac:spMkLst>
            <pc:docMk/>
            <pc:sldMk cId="440105536" sldId="287"/>
            <ac:spMk id="18" creationId="{EBA389CE-40BE-445B-83CF-432067FB5E06}"/>
          </ac:spMkLst>
        </pc:spChg>
      </pc:sldChg>
      <pc:sldChg chg="addSp delSp modSp mod delAnim modAnim">
        <pc:chgData name="薮哲郎" userId="838171a8-1f9a-45e2-a2fd-d6d54edd2a61" providerId="ADAL" clId="{E13F6629-45E9-42B1-BD29-1D6C72B326ED}" dt="2020-10-24T13:53:23.686" v="630" actId="14100"/>
        <pc:sldMkLst>
          <pc:docMk/>
          <pc:sldMk cId="1443353479" sldId="288"/>
        </pc:sldMkLst>
        <pc:spChg chg="add mod">
          <ac:chgData name="薮哲郎" userId="838171a8-1f9a-45e2-a2fd-d6d54edd2a61" providerId="ADAL" clId="{E13F6629-45E9-42B1-BD29-1D6C72B326ED}" dt="2020-10-24T13:52:18.543" v="610" actId="1076"/>
          <ac:spMkLst>
            <pc:docMk/>
            <pc:sldMk cId="1443353479" sldId="288"/>
            <ac:spMk id="17" creationId="{D5C56341-DAF6-4B10-B2E6-1F0616CDDE32}"/>
          </ac:spMkLst>
        </pc:spChg>
        <pc:spChg chg="add mod">
          <ac:chgData name="薮哲郎" userId="838171a8-1f9a-45e2-a2fd-d6d54edd2a61" providerId="ADAL" clId="{E13F6629-45E9-42B1-BD29-1D6C72B326ED}" dt="2020-10-24T13:52:58.318" v="620" actId="1076"/>
          <ac:spMkLst>
            <pc:docMk/>
            <pc:sldMk cId="1443353479" sldId="288"/>
            <ac:spMk id="18" creationId="{4E81FE24-4125-448B-83D0-C23C8296E55D}"/>
          </ac:spMkLst>
        </pc:spChg>
        <pc:spChg chg="add del mod">
          <ac:chgData name="薮哲郎" userId="838171a8-1f9a-45e2-a2fd-d6d54edd2a61" providerId="ADAL" clId="{E13F6629-45E9-42B1-BD29-1D6C72B326ED}" dt="2020-10-24T13:53:04.872" v="624" actId="21"/>
          <ac:spMkLst>
            <pc:docMk/>
            <pc:sldMk cId="1443353479" sldId="288"/>
            <ac:spMk id="19" creationId="{9694D9DD-88AD-4B41-8616-5C87E28E556B}"/>
          </ac:spMkLst>
        </pc:spChg>
        <pc:spChg chg="add mod">
          <ac:chgData name="薮哲郎" userId="838171a8-1f9a-45e2-a2fd-d6d54edd2a61" providerId="ADAL" clId="{E13F6629-45E9-42B1-BD29-1D6C72B326ED}" dt="2020-10-24T13:53:23.686" v="630" actId="14100"/>
          <ac:spMkLst>
            <pc:docMk/>
            <pc:sldMk cId="1443353479" sldId="288"/>
            <ac:spMk id="20" creationId="{8757F4B1-5260-402F-8B57-A25990F88251}"/>
          </ac:spMkLst>
        </pc:spChg>
        <pc:spChg chg="add del mod">
          <ac:chgData name="薮哲郎" userId="838171a8-1f9a-45e2-a2fd-d6d54edd2a61" providerId="ADAL" clId="{E13F6629-45E9-42B1-BD29-1D6C72B326ED}" dt="2020-10-24T13:52:59.377" v="621" actId="21"/>
          <ac:spMkLst>
            <pc:docMk/>
            <pc:sldMk cId="1443353479" sldId="288"/>
            <ac:spMk id="21" creationId="{95EC7E87-1E49-4A1E-B780-8472BFADA4BC}"/>
          </ac:spMkLst>
        </pc:spChg>
        <pc:spChg chg="add mod">
          <ac:chgData name="薮哲郎" userId="838171a8-1f9a-45e2-a2fd-d6d54edd2a61" providerId="ADAL" clId="{E13F6629-45E9-42B1-BD29-1D6C72B326ED}" dt="2020-10-24T13:53:20.381" v="629" actId="14100"/>
          <ac:spMkLst>
            <pc:docMk/>
            <pc:sldMk cId="1443353479" sldId="288"/>
            <ac:spMk id="22" creationId="{4A0D843F-9C9A-4537-89DB-F6F8B59CECCF}"/>
          </ac:spMkLst>
        </pc:spChg>
        <pc:spChg chg="add mod">
          <ac:chgData name="薮哲郎" userId="838171a8-1f9a-45e2-a2fd-d6d54edd2a61" providerId="ADAL" clId="{E13F6629-45E9-42B1-BD29-1D6C72B326ED}" dt="2020-10-24T13:53:15.821" v="628" actId="14100"/>
          <ac:spMkLst>
            <pc:docMk/>
            <pc:sldMk cId="1443353479" sldId="288"/>
            <ac:spMk id="23" creationId="{67059C86-ED5D-4338-A2FA-3DBF19110D3E}"/>
          </ac:spMkLst>
        </pc:spChg>
      </pc:sldChg>
      <pc:sldChg chg="addSp modSp mod modAnim">
        <pc:chgData name="薮哲郎" userId="838171a8-1f9a-45e2-a2fd-d6d54edd2a61" providerId="ADAL" clId="{E13F6629-45E9-42B1-BD29-1D6C72B326ED}" dt="2020-10-24T13:55:11.949" v="655" actId="14100"/>
        <pc:sldMkLst>
          <pc:docMk/>
          <pc:sldMk cId="1208013426" sldId="289"/>
        </pc:sldMkLst>
        <pc:spChg chg="add mod">
          <ac:chgData name="薮哲郎" userId="838171a8-1f9a-45e2-a2fd-d6d54edd2a61" providerId="ADAL" clId="{E13F6629-45E9-42B1-BD29-1D6C72B326ED}" dt="2020-10-24T13:54:58.421" v="650" actId="14100"/>
          <ac:spMkLst>
            <pc:docMk/>
            <pc:sldMk cId="1208013426" sldId="289"/>
            <ac:spMk id="14" creationId="{B38B146E-7B8F-4A1B-A310-91A2FBC03ABF}"/>
          </ac:spMkLst>
        </pc:spChg>
        <pc:spChg chg="add mod">
          <ac:chgData name="薮哲郎" userId="838171a8-1f9a-45e2-a2fd-d6d54edd2a61" providerId="ADAL" clId="{E13F6629-45E9-42B1-BD29-1D6C72B326ED}" dt="2020-10-24T13:55:03.631" v="652" actId="1076"/>
          <ac:spMkLst>
            <pc:docMk/>
            <pc:sldMk cId="1208013426" sldId="289"/>
            <ac:spMk id="15" creationId="{2CE364F5-71F2-4EFE-93B6-D3DCB57E6E5F}"/>
          </ac:spMkLst>
        </pc:spChg>
        <pc:spChg chg="add mod">
          <ac:chgData name="薮哲郎" userId="838171a8-1f9a-45e2-a2fd-d6d54edd2a61" providerId="ADAL" clId="{E13F6629-45E9-42B1-BD29-1D6C72B326ED}" dt="2020-10-24T13:55:11.949" v="655" actId="14100"/>
          <ac:spMkLst>
            <pc:docMk/>
            <pc:sldMk cId="1208013426" sldId="289"/>
            <ac:spMk id="16" creationId="{B43954CD-3A4C-4AF9-BA39-46F3FD1F2FA3}"/>
          </ac:spMkLst>
        </pc:spChg>
      </pc:sldChg>
      <pc:sldChg chg="addSp modSp mod modAnim">
        <pc:chgData name="薮哲郎" userId="838171a8-1f9a-45e2-a2fd-d6d54edd2a61" providerId="ADAL" clId="{E13F6629-45E9-42B1-BD29-1D6C72B326ED}" dt="2020-10-24T13:56:01.030" v="667" actId="14100"/>
        <pc:sldMkLst>
          <pc:docMk/>
          <pc:sldMk cId="1379293401" sldId="290"/>
        </pc:sldMkLst>
        <pc:spChg chg="add mod">
          <ac:chgData name="薮哲郎" userId="838171a8-1f9a-45e2-a2fd-d6d54edd2a61" providerId="ADAL" clId="{E13F6629-45E9-42B1-BD29-1D6C72B326ED}" dt="2020-10-24T13:55:34.639" v="659" actId="14100"/>
          <ac:spMkLst>
            <pc:docMk/>
            <pc:sldMk cId="1379293401" sldId="290"/>
            <ac:spMk id="15" creationId="{0CF24DD3-9D8C-41F6-8E6D-A6D81AE01612}"/>
          </ac:spMkLst>
        </pc:spChg>
        <pc:spChg chg="add mod">
          <ac:chgData name="薮哲郎" userId="838171a8-1f9a-45e2-a2fd-d6d54edd2a61" providerId="ADAL" clId="{E13F6629-45E9-42B1-BD29-1D6C72B326ED}" dt="2020-10-24T13:55:40.583" v="661" actId="1076"/>
          <ac:spMkLst>
            <pc:docMk/>
            <pc:sldMk cId="1379293401" sldId="290"/>
            <ac:spMk id="16" creationId="{9B5574FA-78A3-4D2C-AB9A-DF18AA26B9EF}"/>
          </ac:spMkLst>
        </pc:spChg>
        <pc:spChg chg="add mod">
          <ac:chgData name="薮哲郎" userId="838171a8-1f9a-45e2-a2fd-d6d54edd2a61" providerId="ADAL" clId="{E13F6629-45E9-42B1-BD29-1D6C72B326ED}" dt="2020-10-24T13:56:01.030" v="667" actId="14100"/>
          <ac:spMkLst>
            <pc:docMk/>
            <pc:sldMk cId="1379293401" sldId="290"/>
            <ac:spMk id="17" creationId="{D9A21734-8729-4C2A-A22A-D49BC4BE487E}"/>
          </ac:spMkLst>
        </pc:spChg>
        <pc:spChg chg="add mod">
          <ac:chgData name="薮哲郎" userId="838171a8-1f9a-45e2-a2fd-d6d54edd2a61" providerId="ADAL" clId="{E13F6629-45E9-42B1-BD29-1D6C72B326ED}" dt="2020-10-24T13:55:52.768" v="665" actId="1076"/>
          <ac:spMkLst>
            <pc:docMk/>
            <pc:sldMk cId="1379293401" sldId="290"/>
            <ac:spMk id="18" creationId="{559D7191-8212-4623-AB02-1126906E14B3}"/>
          </ac:spMkLst>
        </pc:spChg>
      </pc:sldChg>
      <pc:sldChg chg="addSp modSp mod modAnim">
        <pc:chgData name="薮哲郎" userId="838171a8-1f9a-45e2-a2fd-d6d54edd2a61" providerId="ADAL" clId="{E13F6629-45E9-42B1-BD29-1D6C72B326ED}" dt="2020-10-24T13:57:13.501" v="679" actId="1076"/>
        <pc:sldMkLst>
          <pc:docMk/>
          <pc:sldMk cId="3416886630" sldId="292"/>
        </pc:sldMkLst>
        <pc:spChg chg="add mod">
          <ac:chgData name="薮哲郎" userId="838171a8-1f9a-45e2-a2fd-d6d54edd2a61" providerId="ADAL" clId="{E13F6629-45E9-42B1-BD29-1D6C72B326ED}" dt="2020-10-24T13:57:11.615" v="678" actId="1076"/>
          <ac:spMkLst>
            <pc:docMk/>
            <pc:sldMk cId="3416886630" sldId="292"/>
            <ac:spMk id="10" creationId="{0977CB46-506B-423A-B6A3-E54C4215A75B}"/>
          </ac:spMkLst>
        </pc:spChg>
        <pc:spChg chg="add mod">
          <ac:chgData name="薮哲郎" userId="838171a8-1f9a-45e2-a2fd-d6d54edd2a61" providerId="ADAL" clId="{E13F6629-45E9-42B1-BD29-1D6C72B326ED}" dt="2020-10-24T13:57:13.501" v="679" actId="1076"/>
          <ac:spMkLst>
            <pc:docMk/>
            <pc:sldMk cId="3416886630" sldId="292"/>
            <ac:spMk id="12" creationId="{9C09A630-61A1-4EF8-8A31-5FEEDAC03F81}"/>
          </ac:spMkLst>
        </pc:spChg>
      </pc:sldChg>
      <pc:sldChg chg="modSp mod">
        <pc:chgData name="薮哲郎" userId="838171a8-1f9a-45e2-a2fd-d6d54edd2a61" providerId="ADAL" clId="{E13F6629-45E9-42B1-BD29-1D6C72B326ED}" dt="2020-10-24T13:57:48.206" v="697" actId="6549"/>
        <pc:sldMkLst>
          <pc:docMk/>
          <pc:sldMk cId="537590816" sldId="294"/>
        </pc:sldMkLst>
        <pc:spChg chg="mod">
          <ac:chgData name="薮哲郎" userId="838171a8-1f9a-45e2-a2fd-d6d54edd2a61" providerId="ADAL" clId="{E13F6629-45E9-42B1-BD29-1D6C72B326ED}" dt="2020-10-24T13:57:48.206" v="697" actId="6549"/>
          <ac:spMkLst>
            <pc:docMk/>
            <pc:sldMk cId="537590816" sldId="294"/>
            <ac:spMk id="2" creationId="{A6704C79-68E2-4D0E-918A-2A86C34E5208}"/>
          </ac:spMkLst>
        </pc:spChg>
      </pc:sldChg>
      <pc:sldChg chg="modSp mod">
        <pc:chgData name="薮哲郎" userId="838171a8-1f9a-45e2-a2fd-d6d54edd2a61" providerId="ADAL" clId="{E13F6629-45E9-42B1-BD29-1D6C72B326ED}" dt="2020-10-24T13:57:29.823" v="685" actId="6549"/>
        <pc:sldMkLst>
          <pc:docMk/>
          <pc:sldMk cId="2016255318" sldId="295"/>
        </pc:sldMkLst>
        <pc:spChg chg="mod">
          <ac:chgData name="薮哲郎" userId="838171a8-1f9a-45e2-a2fd-d6d54edd2a61" providerId="ADAL" clId="{E13F6629-45E9-42B1-BD29-1D6C72B326ED}" dt="2020-10-24T13:57:29.823" v="685" actId="6549"/>
          <ac:spMkLst>
            <pc:docMk/>
            <pc:sldMk cId="2016255318" sldId="295"/>
            <ac:spMk id="2" creationId="{FDF8AD03-0275-4507-98B3-715FF29E2D49}"/>
          </ac:spMkLst>
        </pc:spChg>
      </pc:sldChg>
      <pc:sldChg chg="addSp delSp modSp mod modAnim">
        <pc:chgData name="薮哲郎" userId="838171a8-1f9a-45e2-a2fd-d6d54edd2a61" providerId="ADAL" clId="{E13F6629-45E9-42B1-BD29-1D6C72B326ED}" dt="2020-10-29T00:06:51.421" v="1203" actId="14100"/>
        <pc:sldMkLst>
          <pc:docMk/>
          <pc:sldMk cId="1445443770" sldId="297"/>
        </pc:sldMkLst>
        <pc:spChg chg="mod">
          <ac:chgData name="薮哲郎" userId="838171a8-1f9a-45e2-a2fd-d6d54edd2a61" providerId="ADAL" clId="{E13F6629-45E9-42B1-BD29-1D6C72B326ED}" dt="2020-10-24T13:04:49.937" v="273" actId="20577"/>
          <ac:spMkLst>
            <pc:docMk/>
            <pc:sldMk cId="1445443770" sldId="297"/>
            <ac:spMk id="4" creationId="{D432BE1A-4772-4051-BD14-FB7CBF89A0EB}"/>
          </ac:spMkLst>
        </pc:spChg>
        <pc:spChg chg="mod">
          <ac:chgData name="薮哲郎" userId="838171a8-1f9a-45e2-a2fd-d6d54edd2a61" providerId="ADAL" clId="{E13F6629-45E9-42B1-BD29-1D6C72B326ED}" dt="2020-10-24T13:04:25.100" v="267"/>
          <ac:spMkLst>
            <pc:docMk/>
            <pc:sldMk cId="1445443770" sldId="297"/>
            <ac:spMk id="5" creationId="{9C3F037C-83ED-4185-A220-96B8A8919573}"/>
          </ac:spMkLst>
        </pc:spChg>
        <pc:spChg chg="add mod">
          <ac:chgData name="薮哲郎" userId="838171a8-1f9a-45e2-a2fd-d6d54edd2a61" providerId="ADAL" clId="{E13F6629-45E9-42B1-BD29-1D6C72B326ED}" dt="2020-10-29T00:06:51.421" v="1203" actId="14100"/>
          <ac:spMkLst>
            <pc:docMk/>
            <pc:sldMk cId="1445443770" sldId="297"/>
            <ac:spMk id="6" creationId="{38CD5EA7-C612-422C-911A-740DD9AB86F3}"/>
          </ac:spMkLst>
        </pc:spChg>
        <pc:spChg chg="add del mod">
          <ac:chgData name="薮哲郎" userId="838171a8-1f9a-45e2-a2fd-d6d54edd2a61" providerId="ADAL" clId="{E13F6629-45E9-42B1-BD29-1D6C72B326ED}" dt="2020-10-29T00:06:15.698" v="1193" actId="21"/>
          <ac:spMkLst>
            <pc:docMk/>
            <pc:sldMk cId="1445443770" sldId="297"/>
            <ac:spMk id="8" creationId="{819250C7-9599-4D0C-A08F-C39E81248198}"/>
          </ac:spMkLst>
        </pc:spChg>
        <pc:spChg chg="add del mod">
          <ac:chgData name="薮哲郎" userId="838171a8-1f9a-45e2-a2fd-d6d54edd2a61" providerId="ADAL" clId="{E13F6629-45E9-42B1-BD29-1D6C72B326ED}" dt="2020-10-29T00:06:13.706" v="1192" actId="21"/>
          <ac:spMkLst>
            <pc:docMk/>
            <pc:sldMk cId="1445443770" sldId="297"/>
            <ac:spMk id="10" creationId="{1EDF4433-1279-468E-A38F-E714B0E640DC}"/>
          </ac:spMkLst>
        </pc:spChg>
        <pc:spChg chg="add del mod">
          <ac:chgData name="薮哲郎" userId="838171a8-1f9a-45e2-a2fd-d6d54edd2a61" providerId="ADAL" clId="{E13F6629-45E9-42B1-BD29-1D6C72B326ED}" dt="2020-10-29T00:06:12.529" v="1191" actId="21"/>
          <ac:spMkLst>
            <pc:docMk/>
            <pc:sldMk cId="1445443770" sldId="297"/>
            <ac:spMk id="12" creationId="{C503A21B-A2E4-4CF9-AF36-D376821F6FE3}"/>
          </ac:spMkLst>
        </pc:spChg>
        <pc:spChg chg="add mod">
          <ac:chgData name="薮哲郎" userId="838171a8-1f9a-45e2-a2fd-d6d54edd2a61" providerId="ADAL" clId="{E13F6629-45E9-42B1-BD29-1D6C72B326ED}" dt="2020-10-29T00:06:48.710" v="1202" actId="14100"/>
          <ac:spMkLst>
            <pc:docMk/>
            <pc:sldMk cId="1445443770" sldId="297"/>
            <ac:spMk id="13" creationId="{C614F776-676D-4CC9-A177-277EDD60526F}"/>
          </ac:spMkLst>
        </pc:spChg>
        <pc:spChg chg="add mod">
          <ac:chgData name="薮哲郎" userId="838171a8-1f9a-45e2-a2fd-d6d54edd2a61" providerId="ADAL" clId="{E13F6629-45E9-42B1-BD29-1D6C72B326ED}" dt="2020-10-29T00:06:45.268" v="1201" actId="14100"/>
          <ac:spMkLst>
            <pc:docMk/>
            <pc:sldMk cId="1445443770" sldId="297"/>
            <ac:spMk id="14" creationId="{64A9717D-8531-40D4-9F9E-81D5CD3D85A2}"/>
          </ac:spMkLst>
        </pc:spChg>
      </pc:sldChg>
      <pc:sldChg chg="addSp delSp modSp mod modAnim">
        <pc:chgData name="薮哲郎" userId="838171a8-1f9a-45e2-a2fd-d6d54edd2a61" providerId="ADAL" clId="{E13F6629-45E9-42B1-BD29-1D6C72B326ED}" dt="2020-10-24T13:41:31.503" v="533"/>
        <pc:sldMkLst>
          <pc:docMk/>
          <pc:sldMk cId="4167899104" sldId="298"/>
        </pc:sldMkLst>
        <pc:spChg chg="mod">
          <ac:chgData name="薮哲郎" userId="838171a8-1f9a-45e2-a2fd-d6d54edd2a61" providerId="ADAL" clId="{E13F6629-45E9-42B1-BD29-1D6C72B326ED}" dt="2020-10-24T13:11:59.611" v="497" actId="1076"/>
          <ac:spMkLst>
            <pc:docMk/>
            <pc:sldMk cId="4167899104" sldId="298"/>
            <ac:spMk id="4" creationId="{DB3BF137-080F-4501-81C7-45E0F4C9B258}"/>
          </ac:spMkLst>
        </pc:spChg>
        <pc:spChg chg="add mod">
          <ac:chgData name="薮哲郎" userId="838171a8-1f9a-45e2-a2fd-d6d54edd2a61" providerId="ADAL" clId="{E13F6629-45E9-42B1-BD29-1D6C72B326ED}" dt="2020-10-24T13:40:41.563" v="526" actId="14100"/>
          <ac:spMkLst>
            <pc:docMk/>
            <pc:sldMk cId="4167899104" sldId="298"/>
            <ac:spMk id="5" creationId="{8CED38C4-3271-424A-8938-3565D264BD81}"/>
          </ac:spMkLst>
        </pc:spChg>
        <pc:spChg chg="mod">
          <ac:chgData name="薮哲郎" userId="838171a8-1f9a-45e2-a2fd-d6d54edd2a61" providerId="ADAL" clId="{E13F6629-45E9-42B1-BD29-1D6C72B326ED}" dt="2020-10-24T13:12:06.555" v="499" actId="1076"/>
          <ac:spMkLst>
            <pc:docMk/>
            <pc:sldMk cId="4167899104" sldId="298"/>
            <ac:spMk id="6" creationId="{B996F8AB-0B11-45F9-9C6F-420F1C068975}"/>
          </ac:spMkLst>
        </pc:spChg>
        <pc:spChg chg="del mod">
          <ac:chgData name="薮哲郎" userId="838171a8-1f9a-45e2-a2fd-d6d54edd2a61" providerId="ADAL" clId="{E13F6629-45E9-42B1-BD29-1D6C72B326ED}" dt="2020-10-24T13:11:15.042" v="480" actId="21"/>
          <ac:spMkLst>
            <pc:docMk/>
            <pc:sldMk cId="4167899104" sldId="298"/>
            <ac:spMk id="7" creationId="{3608CBB2-E779-4016-8166-156FE0ADC11B}"/>
          </ac:spMkLst>
        </pc:spChg>
        <pc:spChg chg="add mod">
          <ac:chgData name="薮哲郎" userId="838171a8-1f9a-45e2-a2fd-d6d54edd2a61" providerId="ADAL" clId="{E13F6629-45E9-42B1-BD29-1D6C72B326ED}" dt="2020-10-24T13:41:25.735" v="532" actId="14100"/>
          <ac:spMkLst>
            <pc:docMk/>
            <pc:sldMk cId="4167899104" sldId="298"/>
            <ac:spMk id="7" creationId="{ECF80E24-CDC4-4526-9FD9-D21EF15EE6C8}"/>
          </ac:spMkLst>
        </pc:spChg>
        <pc:spChg chg="add del">
          <ac:chgData name="薮哲郎" userId="838171a8-1f9a-45e2-a2fd-d6d54edd2a61" providerId="ADAL" clId="{E13F6629-45E9-42B1-BD29-1D6C72B326ED}" dt="2020-10-24T13:10:08.853" v="429" actId="22"/>
          <ac:spMkLst>
            <pc:docMk/>
            <pc:sldMk cId="4167899104" sldId="298"/>
            <ac:spMk id="8" creationId="{29C28EE8-7DD4-4E84-9E2D-AC6A6C56D3CD}"/>
          </ac:spMkLst>
        </pc:spChg>
        <pc:spChg chg="add mod">
          <ac:chgData name="薮哲郎" userId="838171a8-1f9a-45e2-a2fd-d6d54edd2a61" providerId="ADAL" clId="{E13F6629-45E9-42B1-BD29-1D6C72B326ED}" dt="2020-10-24T13:12:16.053" v="500" actId="948"/>
          <ac:spMkLst>
            <pc:docMk/>
            <pc:sldMk cId="4167899104" sldId="298"/>
            <ac:spMk id="10" creationId="{E2621CBF-1153-4DC9-9877-3A15317EE2EE}"/>
          </ac:spMkLst>
        </pc:spChg>
      </pc:sldChg>
      <pc:sldChg chg="addSp modSp mod modAnim">
        <pc:chgData name="薮哲郎" userId="838171a8-1f9a-45e2-a2fd-d6d54edd2a61" providerId="ADAL" clId="{E13F6629-45E9-42B1-BD29-1D6C72B326ED}" dt="2020-10-24T13:47:15.951" v="557" actId="1076"/>
        <pc:sldMkLst>
          <pc:docMk/>
          <pc:sldMk cId="623892242" sldId="299"/>
        </pc:sldMkLst>
        <pc:spChg chg="add mod">
          <ac:chgData name="薮哲郎" userId="838171a8-1f9a-45e2-a2fd-d6d54edd2a61" providerId="ADAL" clId="{E13F6629-45E9-42B1-BD29-1D6C72B326ED}" dt="2020-10-24T13:47:04.685" v="553" actId="14100"/>
          <ac:spMkLst>
            <pc:docMk/>
            <pc:sldMk cId="623892242" sldId="299"/>
            <ac:spMk id="10" creationId="{93D31830-5662-4BF9-844F-A0A21C7AC42A}"/>
          </ac:spMkLst>
        </pc:spChg>
        <pc:spChg chg="add mod">
          <ac:chgData name="薮哲郎" userId="838171a8-1f9a-45e2-a2fd-d6d54edd2a61" providerId="ADAL" clId="{E13F6629-45E9-42B1-BD29-1D6C72B326ED}" dt="2020-10-24T13:47:09.102" v="555" actId="1076"/>
          <ac:spMkLst>
            <pc:docMk/>
            <pc:sldMk cId="623892242" sldId="299"/>
            <ac:spMk id="11" creationId="{07460858-3657-4D7F-8E28-71F01F042652}"/>
          </ac:spMkLst>
        </pc:spChg>
        <pc:spChg chg="add mod">
          <ac:chgData name="薮哲郎" userId="838171a8-1f9a-45e2-a2fd-d6d54edd2a61" providerId="ADAL" clId="{E13F6629-45E9-42B1-BD29-1D6C72B326ED}" dt="2020-10-24T13:47:15.951" v="557" actId="1076"/>
          <ac:spMkLst>
            <pc:docMk/>
            <pc:sldMk cId="623892242" sldId="299"/>
            <ac:spMk id="12" creationId="{1508B787-EE97-480F-B704-1B6D929C1422}"/>
          </ac:spMkLst>
        </pc:spChg>
      </pc:sldChg>
      <pc:sldChg chg="addSp modSp mod modAnim">
        <pc:chgData name="薮哲郎" userId="838171a8-1f9a-45e2-a2fd-d6d54edd2a61" providerId="ADAL" clId="{E13F6629-45E9-42B1-BD29-1D6C72B326ED}" dt="2020-10-24T13:50:12.686" v="592" actId="14100"/>
        <pc:sldMkLst>
          <pc:docMk/>
          <pc:sldMk cId="2115267141" sldId="300"/>
        </pc:sldMkLst>
        <pc:spChg chg="mod">
          <ac:chgData name="薮哲郎" userId="838171a8-1f9a-45e2-a2fd-d6d54edd2a61" providerId="ADAL" clId="{E13F6629-45E9-42B1-BD29-1D6C72B326ED}" dt="2020-10-24T13:49:09.508" v="582" actId="20577"/>
          <ac:spMkLst>
            <pc:docMk/>
            <pc:sldMk cId="2115267141" sldId="300"/>
            <ac:spMk id="7" creationId="{22F3AF66-1DFB-4531-AD1B-1C8975AE54C1}"/>
          </ac:spMkLst>
        </pc:spChg>
        <pc:spChg chg="add mod">
          <ac:chgData name="薮哲郎" userId="838171a8-1f9a-45e2-a2fd-d6d54edd2a61" providerId="ADAL" clId="{E13F6629-45E9-42B1-BD29-1D6C72B326ED}" dt="2020-10-24T13:49:53.853" v="586" actId="14100"/>
          <ac:spMkLst>
            <pc:docMk/>
            <pc:sldMk cId="2115267141" sldId="300"/>
            <ac:spMk id="10" creationId="{5866D6F6-C1FA-4CC3-A7E3-B381541E3FC9}"/>
          </ac:spMkLst>
        </pc:spChg>
        <pc:spChg chg="add mod">
          <ac:chgData name="薮哲郎" userId="838171a8-1f9a-45e2-a2fd-d6d54edd2a61" providerId="ADAL" clId="{E13F6629-45E9-42B1-BD29-1D6C72B326ED}" dt="2020-10-24T13:50:04.238" v="589" actId="14100"/>
          <ac:spMkLst>
            <pc:docMk/>
            <pc:sldMk cId="2115267141" sldId="300"/>
            <ac:spMk id="11" creationId="{DBE1A481-4896-48EB-B036-E90075E87FC9}"/>
          </ac:spMkLst>
        </pc:spChg>
        <pc:spChg chg="add mod">
          <ac:chgData name="薮哲郎" userId="838171a8-1f9a-45e2-a2fd-d6d54edd2a61" providerId="ADAL" clId="{E13F6629-45E9-42B1-BD29-1D6C72B326ED}" dt="2020-10-24T13:50:12.686" v="592" actId="14100"/>
          <ac:spMkLst>
            <pc:docMk/>
            <pc:sldMk cId="2115267141" sldId="300"/>
            <ac:spMk id="12" creationId="{8299E77F-8386-4BF0-9940-548AE356CDAF}"/>
          </ac:spMkLst>
        </pc:spChg>
      </pc:sldChg>
      <pc:sldChg chg="addSp modSp mod modAnim">
        <pc:chgData name="薮哲郎" userId="838171a8-1f9a-45e2-a2fd-d6d54edd2a61" providerId="ADAL" clId="{E13F6629-45E9-42B1-BD29-1D6C72B326ED}" dt="2020-10-24T13:54:36.502" v="645" actId="14100"/>
        <pc:sldMkLst>
          <pc:docMk/>
          <pc:sldMk cId="3048870107" sldId="301"/>
        </pc:sldMkLst>
        <pc:spChg chg="add mod">
          <ac:chgData name="薮哲郎" userId="838171a8-1f9a-45e2-a2fd-d6d54edd2a61" providerId="ADAL" clId="{E13F6629-45E9-42B1-BD29-1D6C72B326ED}" dt="2020-10-24T13:54:22.533" v="640" actId="1076"/>
          <ac:spMkLst>
            <pc:docMk/>
            <pc:sldMk cId="3048870107" sldId="301"/>
            <ac:spMk id="12" creationId="{51263BF2-80CC-4F97-9DF2-7B05FBE476B6}"/>
          </ac:spMkLst>
        </pc:spChg>
        <pc:spChg chg="add mod">
          <ac:chgData name="薮哲郎" userId="838171a8-1f9a-45e2-a2fd-d6d54edd2a61" providerId="ADAL" clId="{E13F6629-45E9-42B1-BD29-1D6C72B326ED}" dt="2020-10-24T13:54:07.863" v="636" actId="1076"/>
          <ac:spMkLst>
            <pc:docMk/>
            <pc:sldMk cId="3048870107" sldId="301"/>
            <ac:spMk id="13" creationId="{53662623-5381-4E1D-9FAF-DA68778D60B4}"/>
          </ac:spMkLst>
        </pc:spChg>
        <pc:spChg chg="add mod">
          <ac:chgData name="薮哲郎" userId="838171a8-1f9a-45e2-a2fd-d6d54edd2a61" providerId="ADAL" clId="{E13F6629-45E9-42B1-BD29-1D6C72B326ED}" dt="2020-10-24T13:54:16.989" v="639" actId="1076"/>
          <ac:spMkLst>
            <pc:docMk/>
            <pc:sldMk cId="3048870107" sldId="301"/>
            <ac:spMk id="14" creationId="{D3609BC5-C003-4B8B-825A-9AC6A7C740B9}"/>
          </ac:spMkLst>
        </pc:spChg>
        <pc:spChg chg="add mod">
          <ac:chgData name="薮哲郎" userId="838171a8-1f9a-45e2-a2fd-d6d54edd2a61" providerId="ADAL" clId="{E13F6629-45E9-42B1-BD29-1D6C72B326ED}" dt="2020-10-24T13:54:28.023" v="642" actId="1076"/>
          <ac:spMkLst>
            <pc:docMk/>
            <pc:sldMk cId="3048870107" sldId="301"/>
            <ac:spMk id="15" creationId="{3F73381E-DCB2-4383-ACEC-10A9DDBBADCB}"/>
          </ac:spMkLst>
        </pc:spChg>
        <pc:spChg chg="add mod">
          <ac:chgData name="薮哲郎" userId="838171a8-1f9a-45e2-a2fd-d6d54edd2a61" providerId="ADAL" clId="{E13F6629-45E9-42B1-BD29-1D6C72B326ED}" dt="2020-10-24T13:54:36.502" v="645" actId="14100"/>
          <ac:spMkLst>
            <pc:docMk/>
            <pc:sldMk cId="3048870107" sldId="301"/>
            <ac:spMk id="16" creationId="{AE35044F-5299-4AEB-A5D1-A86571C741BB}"/>
          </ac:spMkLst>
        </pc:spChg>
      </pc:sldChg>
      <pc:sldChg chg="addSp modSp modAnim">
        <pc:chgData name="薮哲郎" userId="838171a8-1f9a-45e2-a2fd-d6d54edd2a61" providerId="ADAL" clId="{E13F6629-45E9-42B1-BD29-1D6C72B326ED}" dt="2020-10-24T13:51:56.530" v="607"/>
        <pc:sldMkLst>
          <pc:docMk/>
          <pc:sldMk cId="2340108244" sldId="303"/>
        </pc:sldMkLst>
        <pc:spChg chg="add mod">
          <ac:chgData name="薮哲郎" userId="838171a8-1f9a-45e2-a2fd-d6d54edd2a61" providerId="ADAL" clId="{E13F6629-45E9-42B1-BD29-1D6C72B326ED}" dt="2020-10-24T13:51:56.530" v="607"/>
          <ac:spMkLst>
            <pc:docMk/>
            <pc:sldMk cId="2340108244" sldId="303"/>
            <ac:spMk id="13" creationId="{FABC73D4-E6BA-4003-8A62-D8C1A0E3BE70}"/>
          </ac:spMkLst>
        </pc:spChg>
        <pc:spChg chg="add mod">
          <ac:chgData name="薮哲郎" userId="838171a8-1f9a-45e2-a2fd-d6d54edd2a61" providerId="ADAL" clId="{E13F6629-45E9-42B1-BD29-1D6C72B326ED}" dt="2020-10-24T13:51:56.530" v="607"/>
          <ac:spMkLst>
            <pc:docMk/>
            <pc:sldMk cId="2340108244" sldId="303"/>
            <ac:spMk id="14" creationId="{F102FA2F-9142-4C84-B600-F2E640DA196B}"/>
          </ac:spMkLst>
        </pc:spChg>
        <pc:spChg chg="add mod">
          <ac:chgData name="薮哲郎" userId="838171a8-1f9a-45e2-a2fd-d6d54edd2a61" providerId="ADAL" clId="{E13F6629-45E9-42B1-BD29-1D6C72B326ED}" dt="2020-10-24T13:51:56.530" v="607"/>
          <ac:spMkLst>
            <pc:docMk/>
            <pc:sldMk cId="2340108244" sldId="303"/>
            <ac:spMk id="17" creationId="{D721EA71-97D1-4EBF-86A9-616B1A18C554}"/>
          </ac:spMkLst>
        </pc:spChg>
        <pc:spChg chg="add mod">
          <ac:chgData name="薮哲郎" userId="838171a8-1f9a-45e2-a2fd-d6d54edd2a61" providerId="ADAL" clId="{E13F6629-45E9-42B1-BD29-1D6C72B326ED}" dt="2020-10-24T13:51:56.530" v="607"/>
          <ac:spMkLst>
            <pc:docMk/>
            <pc:sldMk cId="2340108244" sldId="303"/>
            <ac:spMk id="18" creationId="{38831D6F-CBB4-4671-8CDD-248E239BD51F}"/>
          </ac:spMkLst>
        </pc:spChg>
      </pc:sldChg>
      <pc:sldChg chg="modSp mod">
        <pc:chgData name="薮哲郎" userId="838171a8-1f9a-45e2-a2fd-d6d54edd2a61" providerId="ADAL" clId="{E13F6629-45E9-42B1-BD29-1D6C72B326ED}" dt="2020-10-24T13:57:35.803" v="690" actId="6549"/>
        <pc:sldMkLst>
          <pc:docMk/>
          <pc:sldMk cId="3278682548" sldId="305"/>
        </pc:sldMkLst>
        <pc:spChg chg="mod">
          <ac:chgData name="薮哲郎" userId="838171a8-1f9a-45e2-a2fd-d6d54edd2a61" providerId="ADAL" clId="{E13F6629-45E9-42B1-BD29-1D6C72B326ED}" dt="2020-10-24T13:57:35.803" v="690" actId="6549"/>
          <ac:spMkLst>
            <pc:docMk/>
            <pc:sldMk cId="3278682548" sldId="305"/>
            <ac:spMk id="2" creationId="{FDF8AD03-0275-4507-98B3-715FF29E2D49}"/>
          </ac:spMkLst>
        </pc:spChg>
      </pc:sldChg>
      <pc:sldChg chg="addSp modSp new mod ord">
        <pc:chgData name="薮哲郎" userId="838171a8-1f9a-45e2-a2fd-d6d54edd2a61" providerId="ADAL" clId="{E13F6629-45E9-42B1-BD29-1D6C72B326ED}" dt="2020-10-28T03:18:54.761" v="1069"/>
        <pc:sldMkLst>
          <pc:docMk/>
          <pc:sldMk cId="3643815167" sldId="306"/>
        </pc:sldMkLst>
        <pc:spChg chg="mod">
          <ac:chgData name="薮哲郎" userId="838171a8-1f9a-45e2-a2fd-d6d54edd2a61" providerId="ADAL" clId="{E13F6629-45E9-42B1-BD29-1D6C72B326ED}" dt="2020-10-28T03:09:45.264" v="733"/>
          <ac:spMkLst>
            <pc:docMk/>
            <pc:sldMk cId="3643815167" sldId="306"/>
            <ac:spMk id="2" creationId="{0796D8E9-F41D-4417-83A3-B68636794DA1}"/>
          </ac:spMkLst>
        </pc:spChg>
        <pc:spChg chg="add mod">
          <ac:chgData name="薮哲郎" userId="838171a8-1f9a-45e2-a2fd-d6d54edd2a61" providerId="ADAL" clId="{E13F6629-45E9-42B1-BD29-1D6C72B326ED}" dt="2020-10-28T03:18:54.761" v="1069"/>
          <ac:spMkLst>
            <pc:docMk/>
            <pc:sldMk cId="3643815167" sldId="306"/>
            <ac:spMk id="4" creationId="{A6106620-0390-48C6-8968-9C26576DC669}"/>
          </ac:spMkLst>
        </pc:spChg>
      </pc:sldChg>
    </pc:docChg>
  </pc:docChgLst>
  <pc:docChgLst>
    <pc:chgData name="TETSURO YABU" userId="838171a8-1f9a-45e2-a2fd-d6d54edd2a61" providerId="ADAL" clId="{3B923308-C906-446A-A092-A97B711CF948}"/>
    <pc:docChg chg="modSld sldOrd">
      <pc:chgData name="TETSURO YABU" userId="838171a8-1f9a-45e2-a2fd-d6d54edd2a61" providerId="ADAL" clId="{3B923308-C906-446A-A092-A97B711CF948}" dt="2021-04-20T06:40:34.264" v="88"/>
      <pc:docMkLst>
        <pc:docMk/>
      </pc:docMkLst>
      <pc:sldChg chg="modSp mod ord">
        <pc:chgData name="TETSURO YABU" userId="838171a8-1f9a-45e2-a2fd-d6d54edd2a61" providerId="ADAL" clId="{3B923308-C906-446A-A092-A97B711CF948}" dt="2021-04-20T03:45:37.234" v="72"/>
        <pc:sldMkLst>
          <pc:docMk/>
          <pc:sldMk cId="3184082518" sldId="276"/>
        </pc:sldMkLst>
        <pc:spChg chg="mod">
          <ac:chgData name="TETSURO YABU" userId="838171a8-1f9a-45e2-a2fd-d6d54edd2a61" providerId="ADAL" clId="{3B923308-C906-446A-A092-A97B711CF948}" dt="2021-04-20T03:39:21.579" v="70" actId="20577"/>
          <ac:spMkLst>
            <pc:docMk/>
            <pc:sldMk cId="3184082518" sldId="276"/>
            <ac:spMk id="3" creationId="{CFEF0FB8-AD80-40DF-8637-3BBE26340AAF}"/>
          </ac:spMkLst>
        </pc:spChg>
      </pc:sldChg>
      <pc:sldChg chg="ord">
        <pc:chgData name="TETSURO YABU" userId="838171a8-1f9a-45e2-a2fd-d6d54edd2a61" providerId="ADAL" clId="{3B923308-C906-446A-A092-A97B711CF948}" dt="2021-04-20T03:45:57.857" v="76"/>
        <pc:sldMkLst>
          <pc:docMk/>
          <pc:sldMk cId="1611389757" sldId="277"/>
        </pc:sldMkLst>
      </pc:sldChg>
      <pc:sldChg chg="modAnim">
        <pc:chgData name="TETSURO YABU" userId="838171a8-1f9a-45e2-a2fd-d6d54edd2a61" providerId="ADAL" clId="{3B923308-C906-446A-A092-A97B711CF948}" dt="2021-04-20T06:40:34.264" v="88"/>
        <pc:sldMkLst>
          <pc:docMk/>
          <pc:sldMk cId="1208013426" sldId="289"/>
        </pc:sldMkLst>
      </pc:sldChg>
      <pc:sldChg chg="modAnim">
        <pc:chgData name="TETSURO YABU" userId="838171a8-1f9a-45e2-a2fd-d6d54edd2a61" providerId="ADAL" clId="{3B923308-C906-446A-A092-A97B711CF948}" dt="2021-04-20T06:39:17.193" v="82"/>
        <pc:sldMkLst>
          <pc:docMk/>
          <pc:sldMk cId="1445443770" sldId="297"/>
        </pc:sldMkLst>
      </pc:sldChg>
      <pc:sldChg chg="modSp mod">
        <pc:chgData name="TETSURO YABU" userId="838171a8-1f9a-45e2-a2fd-d6d54edd2a61" providerId="ADAL" clId="{3B923308-C906-446A-A092-A97B711CF948}" dt="2021-04-20T03:38:29.045" v="52" actId="20577"/>
        <pc:sldMkLst>
          <pc:docMk/>
          <pc:sldMk cId="3643815167" sldId="306"/>
        </pc:sldMkLst>
        <pc:spChg chg="mod">
          <ac:chgData name="TETSURO YABU" userId="838171a8-1f9a-45e2-a2fd-d6d54edd2a61" providerId="ADAL" clId="{3B923308-C906-446A-A092-A97B711CF948}" dt="2021-04-20T03:38:29.045" v="52" actId="20577"/>
          <ac:spMkLst>
            <pc:docMk/>
            <pc:sldMk cId="3643815167" sldId="306"/>
            <ac:spMk id="4" creationId="{A6106620-0390-48C6-8968-9C26576DC669}"/>
          </ac:spMkLst>
        </pc:spChg>
      </pc:sldChg>
    </pc:docChg>
  </pc:docChgLst>
  <pc:docChgLst>
    <pc:chgData name="薮哲郎" userId="838171a8-1f9a-45e2-a2fd-d6d54edd2a61" providerId="ADAL" clId="{3B923308-C906-446A-A092-A97B711CF948}"/>
    <pc:docChg chg="modSld modMainMaster">
      <pc:chgData name="薮哲郎" userId="838171a8-1f9a-45e2-a2fd-d6d54edd2a61" providerId="ADAL" clId="{3B923308-C906-446A-A092-A97B711CF948}" dt="2021-04-13T06:06:04.439" v="2"/>
      <pc:docMkLst>
        <pc:docMk/>
      </pc:docMkLst>
      <pc:sldChg chg="modSp">
        <pc:chgData name="薮哲郎" userId="838171a8-1f9a-45e2-a2fd-d6d54edd2a61" providerId="ADAL" clId="{3B923308-C906-446A-A092-A97B711CF948}" dt="2021-04-13T06:05:48.542" v="1"/>
        <pc:sldMkLst>
          <pc:docMk/>
          <pc:sldMk cId="4275742288" sldId="264"/>
        </pc:sldMkLst>
        <pc:spChg chg="mod">
          <ac:chgData name="薮哲郎" userId="838171a8-1f9a-45e2-a2fd-d6d54edd2a61" providerId="ADAL" clId="{3B923308-C906-446A-A092-A97B711CF948}" dt="2021-04-13T06:05:48.542" v="1"/>
          <ac:spMkLst>
            <pc:docMk/>
            <pc:sldMk cId="4275742288" sldId="264"/>
            <ac:spMk id="2" creationId="{0AEB727C-E4F7-4EF1-B21E-42A0996AB4E9}"/>
          </ac:spMkLst>
        </pc:spChg>
      </pc:sldChg>
      <pc:sldChg chg="modSp">
        <pc:chgData name="薮哲郎" userId="838171a8-1f9a-45e2-a2fd-d6d54edd2a61" providerId="ADAL" clId="{3B923308-C906-446A-A092-A97B711CF948}" dt="2021-04-13T06:05:48.542" v="1"/>
        <pc:sldMkLst>
          <pc:docMk/>
          <pc:sldMk cId="721049921" sldId="265"/>
        </pc:sldMkLst>
        <pc:spChg chg="mod">
          <ac:chgData name="薮哲郎" userId="838171a8-1f9a-45e2-a2fd-d6d54edd2a61" providerId="ADAL" clId="{3B923308-C906-446A-A092-A97B711CF948}" dt="2021-04-13T06:05:48.542" v="1"/>
          <ac:spMkLst>
            <pc:docMk/>
            <pc:sldMk cId="721049921" sldId="265"/>
            <ac:spMk id="2" creationId="{992FE229-F899-4AFE-A29B-6D8109AB93D6}"/>
          </ac:spMkLst>
        </pc:spChg>
      </pc:sldChg>
      <pc:sldChg chg="modSp">
        <pc:chgData name="薮哲郎" userId="838171a8-1f9a-45e2-a2fd-d6d54edd2a61" providerId="ADAL" clId="{3B923308-C906-446A-A092-A97B711CF948}" dt="2021-04-13T06:05:48.542" v="1"/>
        <pc:sldMkLst>
          <pc:docMk/>
          <pc:sldMk cId="1541675138" sldId="267"/>
        </pc:sldMkLst>
        <pc:spChg chg="mod">
          <ac:chgData name="薮哲郎" userId="838171a8-1f9a-45e2-a2fd-d6d54edd2a61" providerId="ADAL" clId="{3B923308-C906-446A-A092-A97B711CF948}" dt="2021-04-13T06:05:48.542" v="1"/>
          <ac:spMkLst>
            <pc:docMk/>
            <pc:sldMk cId="1541675138" sldId="267"/>
            <ac:spMk id="2" creationId="{3734067A-1B75-4C92-9747-5E7315A48D66}"/>
          </ac:spMkLst>
        </pc:spChg>
      </pc:sldChg>
      <pc:sldChg chg="modSp">
        <pc:chgData name="薮哲郎" userId="838171a8-1f9a-45e2-a2fd-d6d54edd2a61" providerId="ADAL" clId="{3B923308-C906-446A-A092-A97B711CF948}" dt="2021-04-13T06:05:48.542" v="1"/>
        <pc:sldMkLst>
          <pc:docMk/>
          <pc:sldMk cId="1738896510" sldId="268"/>
        </pc:sldMkLst>
        <pc:spChg chg="mod">
          <ac:chgData name="薮哲郎" userId="838171a8-1f9a-45e2-a2fd-d6d54edd2a61" providerId="ADAL" clId="{3B923308-C906-446A-A092-A97B711CF948}" dt="2021-04-13T06:05:48.542" v="1"/>
          <ac:spMkLst>
            <pc:docMk/>
            <pc:sldMk cId="1738896510" sldId="268"/>
            <ac:spMk id="2" creationId="{13DCC610-1ADC-454B-8179-76FD94A30AAA}"/>
          </ac:spMkLst>
        </pc:spChg>
      </pc:sldChg>
      <pc:sldChg chg="modSp">
        <pc:chgData name="薮哲郎" userId="838171a8-1f9a-45e2-a2fd-d6d54edd2a61" providerId="ADAL" clId="{3B923308-C906-446A-A092-A97B711CF948}" dt="2021-04-13T06:05:48.542" v="1"/>
        <pc:sldMkLst>
          <pc:docMk/>
          <pc:sldMk cId="2286795814" sldId="269"/>
        </pc:sldMkLst>
        <pc:spChg chg="mod">
          <ac:chgData name="薮哲郎" userId="838171a8-1f9a-45e2-a2fd-d6d54edd2a61" providerId="ADAL" clId="{3B923308-C906-446A-A092-A97B711CF948}" dt="2021-04-13T06:05:48.542" v="1"/>
          <ac:spMkLst>
            <pc:docMk/>
            <pc:sldMk cId="2286795814" sldId="269"/>
            <ac:spMk id="2" creationId="{6ED282B5-F411-4660-8B0F-8E6F3697FB1E}"/>
          </ac:spMkLst>
        </pc:spChg>
      </pc:sldChg>
      <pc:sldChg chg="modSp">
        <pc:chgData name="薮哲郎" userId="838171a8-1f9a-45e2-a2fd-d6d54edd2a61" providerId="ADAL" clId="{3B923308-C906-446A-A092-A97B711CF948}" dt="2021-04-13T06:05:48.542" v="1"/>
        <pc:sldMkLst>
          <pc:docMk/>
          <pc:sldMk cId="919067465" sldId="271"/>
        </pc:sldMkLst>
        <pc:spChg chg="mod">
          <ac:chgData name="薮哲郎" userId="838171a8-1f9a-45e2-a2fd-d6d54edd2a61" providerId="ADAL" clId="{3B923308-C906-446A-A092-A97B711CF948}" dt="2021-04-13T06:05:48.542" v="1"/>
          <ac:spMkLst>
            <pc:docMk/>
            <pc:sldMk cId="919067465" sldId="271"/>
            <ac:spMk id="2" creationId="{F2DEE846-A3C6-40EA-9BDB-56CE80261CC9}"/>
          </ac:spMkLst>
        </pc:spChg>
      </pc:sldChg>
      <pc:sldChg chg="modSp">
        <pc:chgData name="薮哲郎" userId="838171a8-1f9a-45e2-a2fd-d6d54edd2a61" providerId="ADAL" clId="{3B923308-C906-446A-A092-A97B711CF948}" dt="2021-04-13T06:05:48.542" v="1"/>
        <pc:sldMkLst>
          <pc:docMk/>
          <pc:sldMk cId="3193241714" sldId="272"/>
        </pc:sldMkLst>
        <pc:spChg chg="mod">
          <ac:chgData name="薮哲郎" userId="838171a8-1f9a-45e2-a2fd-d6d54edd2a61" providerId="ADAL" clId="{3B923308-C906-446A-A092-A97B711CF948}" dt="2021-04-13T06:05:48.542" v="1"/>
          <ac:spMkLst>
            <pc:docMk/>
            <pc:sldMk cId="3193241714" sldId="272"/>
            <ac:spMk id="2" creationId="{858937E8-F1D2-4FDB-8E29-2711AEBEC07D}"/>
          </ac:spMkLst>
        </pc:spChg>
      </pc:sldChg>
      <pc:sldChg chg="modSp">
        <pc:chgData name="薮哲郎" userId="838171a8-1f9a-45e2-a2fd-d6d54edd2a61" providerId="ADAL" clId="{3B923308-C906-446A-A092-A97B711CF948}" dt="2021-04-13T06:05:48.542" v="1"/>
        <pc:sldMkLst>
          <pc:docMk/>
          <pc:sldMk cId="244428815" sldId="273"/>
        </pc:sldMkLst>
        <pc:spChg chg="mod">
          <ac:chgData name="薮哲郎" userId="838171a8-1f9a-45e2-a2fd-d6d54edd2a61" providerId="ADAL" clId="{3B923308-C906-446A-A092-A97B711CF948}" dt="2021-04-13T06:05:48.542" v="1"/>
          <ac:spMkLst>
            <pc:docMk/>
            <pc:sldMk cId="244428815" sldId="273"/>
            <ac:spMk id="2" creationId="{AB08CAE5-DE67-4580-966F-DCA9979D5EA9}"/>
          </ac:spMkLst>
        </pc:spChg>
      </pc:sldChg>
      <pc:sldChg chg="modSp">
        <pc:chgData name="薮哲郎" userId="838171a8-1f9a-45e2-a2fd-d6d54edd2a61" providerId="ADAL" clId="{3B923308-C906-446A-A092-A97B711CF948}" dt="2021-04-13T06:05:48.542" v="1"/>
        <pc:sldMkLst>
          <pc:docMk/>
          <pc:sldMk cId="4237629449" sldId="274"/>
        </pc:sldMkLst>
        <pc:spChg chg="mod">
          <ac:chgData name="薮哲郎" userId="838171a8-1f9a-45e2-a2fd-d6d54edd2a61" providerId="ADAL" clId="{3B923308-C906-446A-A092-A97B711CF948}" dt="2021-04-13T06:05:48.542" v="1"/>
          <ac:spMkLst>
            <pc:docMk/>
            <pc:sldMk cId="4237629449" sldId="274"/>
            <ac:spMk id="2" creationId="{F698EDFA-0ACA-4024-8B1F-0A6781772C37}"/>
          </ac:spMkLst>
        </pc:spChg>
      </pc:sldChg>
      <pc:sldChg chg="modSp">
        <pc:chgData name="薮哲郎" userId="838171a8-1f9a-45e2-a2fd-d6d54edd2a61" providerId="ADAL" clId="{3B923308-C906-446A-A092-A97B711CF948}" dt="2021-04-13T06:05:48.542" v="1"/>
        <pc:sldMkLst>
          <pc:docMk/>
          <pc:sldMk cId="3184082518" sldId="276"/>
        </pc:sldMkLst>
        <pc:spChg chg="mod">
          <ac:chgData name="薮哲郎" userId="838171a8-1f9a-45e2-a2fd-d6d54edd2a61" providerId="ADAL" clId="{3B923308-C906-446A-A092-A97B711CF948}" dt="2021-04-13T06:05:48.542" v="1"/>
          <ac:spMkLst>
            <pc:docMk/>
            <pc:sldMk cId="3184082518" sldId="276"/>
            <ac:spMk id="2" creationId="{3A93FAA1-E0A5-4657-B9F5-32B8F4196043}"/>
          </ac:spMkLst>
        </pc:spChg>
      </pc:sldChg>
      <pc:sldChg chg="modSp">
        <pc:chgData name="薮哲郎" userId="838171a8-1f9a-45e2-a2fd-d6d54edd2a61" providerId="ADAL" clId="{3B923308-C906-446A-A092-A97B711CF948}" dt="2021-04-13T06:05:48.542" v="1"/>
        <pc:sldMkLst>
          <pc:docMk/>
          <pc:sldMk cId="1611389757" sldId="277"/>
        </pc:sldMkLst>
        <pc:spChg chg="mod">
          <ac:chgData name="薮哲郎" userId="838171a8-1f9a-45e2-a2fd-d6d54edd2a61" providerId="ADAL" clId="{3B923308-C906-446A-A092-A97B711CF948}" dt="2021-04-13T06:05:48.542" v="1"/>
          <ac:spMkLst>
            <pc:docMk/>
            <pc:sldMk cId="1611389757" sldId="277"/>
            <ac:spMk id="5" creationId="{9284F8BD-DFD0-43A3-8FE3-4B4B7C1A4FFC}"/>
          </ac:spMkLst>
        </pc:spChg>
      </pc:sldChg>
      <pc:sldChg chg="modSp">
        <pc:chgData name="薮哲郎" userId="838171a8-1f9a-45e2-a2fd-d6d54edd2a61" providerId="ADAL" clId="{3B923308-C906-446A-A092-A97B711CF948}" dt="2021-04-13T06:05:48.542" v="1"/>
        <pc:sldMkLst>
          <pc:docMk/>
          <pc:sldMk cId="1044175409" sldId="278"/>
        </pc:sldMkLst>
        <pc:spChg chg="mod">
          <ac:chgData name="薮哲郎" userId="838171a8-1f9a-45e2-a2fd-d6d54edd2a61" providerId="ADAL" clId="{3B923308-C906-446A-A092-A97B711CF948}" dt="2021-04-13T06:05:48.542" v="1"/>
          <ac:spMkLst>
            <pc:docMk/>
            <pc:sldMk cId="1044175409" sldId="278"/>
            <ac:spMk id="5" creationId="{1E98233A-575A-423E-8752-01F9A6399B9B}"/>
          </ac:spMkLst>
        </pc:spChg>
      </pc:sldChg>
      <pc:sldChg chg="modSp">
        <pc:chgData name="薮哲郎" userId="838171a8-1f9a-45e2-a2fd-d6d54edd2a61" providerId="ADAL" clId="{3B923308-C906-446A-A092-A97B711CF948}" dt="2021-04-13T06:05:48.542" v="1"/>
        <pc:sldMkLst>
          <pc:docMk/>
          <pc:sldMk cId="1010168687" sldId="279"/>
        </pc:sldMkLst>
        <pc:spChg chg="mod">
          <ac:chgData name="薮哲郎" userId="838171a8-1f9a-45e2-a2fd-d6d54edd2a61" providerId="ADAL" clId="{3B923308-C906-446A-A092-A97B711CF948}" dt="2021-04-13T06:05:48.542" v="1"/>
          <ac:spMkLst>
            <pc:docMk/>
            <pc:sldMk cId="1010168687" sldId="279"/>
            <ac:spMk id="2" creationId="{5DD74E6D-9CBC-4CEB-80DA-C0125B7AC946}"/>
          </ac:spMkLst>
        </pc:spChg>
      </pc:sldChg>
      <pc:sldChg chg="modSp">
        <pc:chgData name="薮哲郎" userId="838171a8-1f9a-45e2-a2fd-d6d54edd2a61" providerId="ADAL" clId="{3B923308-C906-446A-A092-A97B711CF948}" dt="2021-04-13T06:05:48.542" v="1"/>
        <pc:sldMkLst>
          <pc:docMk/>
          <pc:sldMk cId="2789515278" sldId="280"/>
        </pc:sldMkLst>
        <pc:spChg chg="mod">
          <ac:chgData name="薮哲郎" userId="838171a8-1f9a-45e2-a2fd-d6d54edd2a61" providerId="ADAL" clId="{3B923308-C906-446A-A092-A97B711CF948}" dt="2021-04-13T06:05:48.542" v="1"/>
          <ac:spMkLst>
            <pc:docMk/>
            <pc:sldMk cId="2789515278" sldId="280"/>
            <ac:spMk id="2" creationId="{A3B0107A-4617-4A76-AD31-6B44A669A785}"/>
          </ac:spMkLst>
        </pc:spChg>
      </pc:sldChg>
      <pc:sldChg chg="modSp">
        <pc:chgData name="薮哲郎" userId="838171a8-1f9a-45e2-a2fd-d6d54edd2a61" providerId="ADAL" clId="{3B923308-C906-446A-A092-A97B711CF948}" dt="2021-04-13T06:05:48.542" v="1"/>
        <pc:sldMkLst>
          <pc:docMk/>
          <pc:sldMk cId="2408761315" sldId="281"/>
        </pc:sldMkLst>
        <pc:spChg chg="mod">
          <ac:chgData name="薮哲郎" userId="838171a8-1f9a-45e2-a2fd-d6d54edd2a61" providerId="ADAL" clId="{3B923308-C906-446A-A092-A97B711CF948}" dt="2021-04-13T06:05:48.542" v="1"/>
          <ac:spMkLst>
            <pc:docMk/>
            <pc:sldMk cId="2408761315" sldId="281"/>
            <ac:spMk id="2" creationId="{A0FE9933-856E-4752-8E3F-22EF73B84302}"/>
          </ac:spMkLst>
        </pc:spChg>
      </pc:sldChg>
      <pc:sldChg chg="modSp">
        <pc:chgData name="薮哲郎" userId="838171a8-1f9a-45e2-a2fd-d6d54edd2a61" providerId="ADAL" clId="{3B923308-C906-446A-A092-A97B711CF948}" dt="2021-04-13T06:05:48.542" v="1"/>
        <pc:sldMkLst>
          <pc:docMk/>
          <pc:sldMk cId="4040853803" sldId="283"/>
        </pc:sldMkLst>
        <pc:spChg chg="mod">
          <ac:chgData name="薮哲郎" userId="838171a8-1f9a-45e2-a2fd-d6d54edd2a61" providerId="ADAL" clId="{3B923308-C906-446A-A092-A97B711CF948}" dt="2021-04-13T06:05:48.542" v="1"/>
          <ac:spMkLst>
            <pc:docMk/>
            <pc:sldMk cId="4040853803" sldId="283"/>
            <ac:spMk id="2" creationId="{07CAC439-CC01-4D65-A6AC-BB3B91D5EA61}"/>
          </ac:spMkLst>
        </pc:spChg>
      </pc:sldChg>
      <pc:sldChg chg="modSp">
        <pc:chgData name="薮哲郎" userId="838171a8-1f9a-45e2-a2fd-d6d54edd2a61" providerId="ADAL" clId="{3B923308-C906-446A-A092-A97B711CF948}" dt="2021-04-13T06:05:48.542" v="1"/>
        <pc:sldMkLst>
          <pc:docMk/>
          <pc:sldMk cId="528754091" sldId="284"/>
        </pc:sldMkLst>
        <pc:spChg chg="mod">
          <ac:chgData name="薮哲郎" userId="838171a8-1f9a-45e2-a2fd-d6d54edd2a61" providerId="ADAL" clId="{3B923308-C906-446A-A092-A97B711CF948}" dt="2021-04-13T06:05:48.542" v="1"/>
          <ac:spMkLst>
            <pc:docMk/>
            <pc:sldMk cId="528754091" sldId="284"/>
            <ac:spMk id="2" creationId="{07CAC439-CC01-4D65-A6AC-BB3B91D5EA61}"/>
          </ac:spMkLst>
        </pc:spChg>
      </pc:sldChg>
      <pc:sldChg chg="modSp">
        <pc:chgData name="薮哲郎" userId="838171a8-1f9a-45e2-a2fd-d6d54edd2a61" providerId="ADAL" clId="{3B923308-C906-446A-A092-A97B711CF948}" dt="2021-04-13T06:05:48.542" v="1"/>
        <pc:sldMkLst>
          <pc:docMk/>
          <pc:sldMk cId="349216122" sldId="285"/>
        </pc:sldMkLst>
        <pc:spChg chg="mod">
          <ac:chgData name="薮哲郎" userId="838171a8-1f9a-45e2-a2fd-d6d54edd2a61" providerId="ADAL" clId="{3B923308-C906-446A-A092-A97B711CF948}" dt="2021-04-13T06:05:48.542" v="1"/>
          <ac:spMkLst>
            <pc:docMk/>
            <pc:sldMk cId="349216122" sldId="285"/>
            <ac:spMk id="2" creationId="{B429136E-9A7D-4DD6-B4E9-7538AA2C8377}"/>
          </ac:spMkLst>
        </pc:spChg>
      </pc:sldChg>
      <pc:sldChg chg="modSp">
        <pc:chgData name="薮哲郎" userId="838171a8-1f9a-45e2-a2fd-d6d54edd2a61" providerId="ADAL" clId="{3B923308-C906-446A-A092-A97B711CF948}" dt="2021-04-13T06:05:48.542" v="1"/>
        <pc:sldMkLst>
          <pc:docMk/>
          <pc:sldMk cId="1208013426" sldId="289"/>
        </pc:sldMkLst>
        <pc:spChg chg="mod">
          <ac:chgData name="薮哲郎" userId="838171a8-1f9a-45e2-a2fd-d6d54edd2a61" providerId="ADAL" clId="{3B923308-C906-446A-A092-A97B711CF948}" dt="2021-04-13T06:05:48.542" v="1"/>
          <ac:spMkLst>
            <pc:docMk/>
            <pc:sldMk cId="1208013426" sldId="289"/>
            <ac:spMk id="7" creationId="{00000000-0000-0000-0000-000000000000}"/>
          </ac:spMkLst>
        </pc:spChg>
      </pc:sldChg>
      <pc:sldChg chg="modSp">
        <pc:chgData name="薮哲郎" userId="838171a8-1f9a-45e2-a2fd-d6d54edd2a61" providerId="ADAL" clId="{3B923308-C906-446A-A092-A97B711CF948}" dt="2021-04-13T06:05:48.542" v="1"/>
        <pc:sldMkLst>
          <pc:docMk/>
          <pc:sldMk cId="726782989" sldId="291"/>
        </pc:sldMkLst>
        <pc:spChg chg="mod">
          <ac:chgData name="薮哲郎" userId="838171a8-1f9a-45e2-a2fd-d6d54edd2a61" providerId="ADAL" clId="{3B923308-C906-446A-A092-A97B711CF948}" dt="2021-04-13T06:05:48.542" v="1"/>
          <ac:spMkLst>
            <pc:docMk/>
            <pc:sldMk cId="726782989" sldId="291"/>
            <ac:spMk id="2" creationId="{BDC72DAD-3B27-40A2-9659-6799427A0FC3}"/>
          </ac:spMkLst>
        </pc:spChg>
      </pc:sldChg>
      <pc:sldChg chg="modSp">
        <pc:chgData name="薮哲郎" userId="838171a8-1f9a-45e2-a2fd-d6d54edd2a61" providerId="ADAL" clId="{3B923308-C906-446A-A092-A97B711CF948}" dt="2021-04-13T06:05:48.542" v="1"/>
        <pc:sldMkLst>
          <pc:docMk/>
          <pc:sldMk cId="3416886630" sldId="292"/>
        </pc:sldMkLst>
        <pc:spChg chg="mod">
          <ac:chgData name="薮哲郎" userId="838171a8-1f9a-45e2-a2fd-d6d54edd2a61" providerId="ADAL" clId="{3B923308-C906-446A-A092-A97B711CF948}" dt="2021-04-13T06:05:48.542" v="1"/>
          <ac:spMkLst>
            <pc:docMk/>
            <pc:sldMk cId="3416886630" sldId="292"/>
            <ac:spMk id="2" creationId="{43266BA3-1A32-47F2-9E74-A50732FF837C}"/>
          </ac:spMkLst>
        </pc:spChg>
      </pc:sldChg>
      <pc:sldChg chg="modSp">
        <pc:chgData name="薮哲郎" userId="838171a8-1f9a-45e2-a2fd-d6d54edd2a61" providerId="ADAL" clId="{3B923308-C906-446A-A092-A97B711CF948}" dt="2021-04-13T06:05:48.542" v="1"/>
        <pc:sldMkLst>
          <pc:docMk/>
          <pc:sldMk cId="1994669933" sldId="293"/>
        </pc:sldMkLst>
        <pc:spChg chg="mod">
          <ac:chgData name="薮哲郎" userId="838171a8-1f9a-45e2-a2fd-d6d54edd2a61" providerId="ADAL" clId="{3B923308-C906-446A-A092-A97B711CF948}" dt="2021-04-13T06:05:48.542" v="1"/>
          <ac:spMkLst>
            <pc:docMk/>
            <pc:sldMk cId="1994669933" sldId="293"/>
            <ac:spMk id="2" creationId="{BDC72DAD-3B27-40A2-9659-6799427A0FC3}"/>
          </ac:spMkLst>
        </pc:spChg>
      </pc:sldChg>
      <pc:sldChg chg="modSp">
        <pc:chgData name="薮哲郎" userId="838171a8-1f9a-45e2-a2fd-d6d54edd2a61" providerId="ADAL" clId="{3B923308-C906-446A-A092-A97B711CF948}" dt="2021-04-13T06:05:48.542" v="1"/>
        <pc:sldMkLst>
          <pc:docMk/>
          <pc:sldMk cId="2400272777" sldId="296"/>
        </pc:sldMkLst>
        <pc:spChg chg="mod">
          <ac:chgData name="薮哲郎" userId="838171a8-1f9a-45e2-a2fd-d6d54edd2a61" providerId="ADAL" clId="{3B923308-C906-446A-A092-A97B711CF948}" dt="2021-04-13T06:05:48.542" v="1"/>
          <ac:spMkLst>
            <pc:docMk/>
            <pc:sldMk cId="2400272777" sldId="296"/>
            <ac:spMk id="2" creationId="{B158815D-B516-47F0-A22A-AF012FC1C616}"/>
          </ac:spMkLst>
        </pc:spChg>
        <pc:spChg chg="mod">
          <ac:chgData name="薮哲郎" userId="838171a8-1f9a-45e2-a2fd-d6d54edd2a61" providerId="ADAL" clId="{3B923308-C906-446A-A092-A97B711CF948}" dt="2021-04-13T06:05:48.542" v="1"/>
          <ac:spMkLst>
            <pc:docMk/>
            <pc:sldMk cId="2400272777" sldId="296"/>
            <ac:spMk id="3" creationId="{4B394E05-BF6B-4A9E-9B12-228ACE0DD4FA}"/>
          </ac:spMkLst>
        </pc:spChg>
      </pc:sldChg>
      <pc:sldChg chg="modSp">
        <pc:chgData name="薮哲郎" userId="838171a8-1f9a-45e2-a2fd-d6d54edd2a61" providerId="ADAL" clId="{3B923308-C906-446A-A092-A97B711CF948}" dt="2021-04-13T06:05:48.542" v="1"/>
        <pc:sldMkLst>
          <pc:docMk/>
          <pc:sldMk cId="1445443770" sldId="297"/>
        </pc:sldMkLst>
        <pc:spChg chg="mod">
          <ac:chgData name="薮哲郎" userId="838171a8-1f9a-45e2-a2fd-d6d54edd2a61" providerId="ADAL" clId="{3B923308-C906-446A-A092-A97B711CF948}" dt="2021-04-13T06:05:48.542" v="1"/>
          <ac:spMkLst>
            <pc:docMk/>
            <pc:sldMk cId="1445443770" sldId="297"/>
            <ac:spMk id="2" creationId="{87848DCD-AEDA-4CD8-AF1C-3D6ADFCC2BD7}"/>
          </ac:spMkLst>
        </pc:spChg>
      </pc:sldChg>
      <pc:sldChg chg="modSp">
        <pc:chgData name="薮哲郎" userId="838171a8-1f9a-45e2-a2fd-d6d54edd2a61" providerId="ADAL" clId="{3B923308-C906-446A-A092-A97B711CF948}" dt="2021-04-13T06:05:48.542" v="1"/>
        <pc:sldMkLst>
          <pc:docMk/>
          <pc:sldMk cId="4167899104" sldId="298"/>
        </pc:sldMkLst>
        <pc:spChg chg="mod">
          <ac:chgData name="薮哲郎" userId="838171a8-1f9a-45e2-a2fd-d6d54edd2a61" providerId="ADAL" clId="{3B923308-C906-446A-A092-A97B711CF948}" dt="2021-04-13T06:05:48.542" v="1"/>
          <ac:spMkLst>
            <pc:docMk/>
            <pc:sldMk cId="4167899104" sldId="298"/>
            <ac:spMk id="2" creationId="{325584D9-E978-41F8-A7CD-251AB8159445}"/>
          </ac:spMkLst>
        </pc:spChg>
      </pc:sldChg>
      <pc:sldChg chg="modSp">
        <pc:chgData name="薮哲郎" userId="838171a8-1f9a-45e2-a2fd-d6d54edd2a61" providerId="ADAL" clId="{3B923308-C906-446A-A092-A97B711CF948}" dt="2021-04-13T06:05:48.542" v="1"/>
        <pc:sldMkLst>
          <pc:docMk/>
          <pc:sldMk cId="3643815167" sldId="306"/>
        </pc:sldMkLst>
        <pc:spChg chg="mod">
          <ac:chgData name="薮哲郎" userId="838171a8-1f9a-45e2-a2fd-d6d54edd2a61" providerId="ADAL" clId="{3B923308-C906-446A-A092-A97B711CF948}" dt="2021-04-13T06:05:48.542" v="1"/>
          <ac:spMkLst>
            <pc:docMk/>
            <pc:sldMk cId="3643815167" sldId="306"/>
            <ac:spMk id="2" creationId="{0796D8E9-F41D-4417-83A3-B68636794DA1}"/>
          </ac:spMkLst>
        </pc:spChg>
      </pc:sldChg>
      <pc:sldMasterChg chg="setBg">
        <pc:chgData name="薮哲郎" userId="838171a8-1f9a-45e2-a2fd-d6d54edd2a61" providerId="ADAL" clId="{3B923308-C906-446A-A092-A97B711CF948}" dt="2021-04-13T06:06:04.439" v="2"/>
        <pc:sldMasterMkLst>
          <pc:docMk/>
          <pc:sldMasterMk cId="2275929478" sldId="2147483648"/>
        </pc:sldMasterMkLst>
      </pc:sldMasterChg>
    </pc:docChg>
  </pc:docChgLst>
  <pc:docChgLst>
    <pc:chgData name="薮哲郎" userId="838171a8-1f9a-45e2-a2fd-d6d54edd2a61" providerId="ADAL" clId="{589E2853-1C9C-40F8-9E44-9B064E23DF11}"/>
    <pc:docChg chg="undo custSel addSld delSld modSld">
      <pc:chgData name="薮哲郎" userId="838171a8-1f9a-45e2-a2fd-d6d54edd2a61" providerId="ADAL" clId="{589E2853-1C9C-40F8-9E44-9B064E23DF11}" dt="2020-04-28T02:18:52.080" v="1153" actId="6549"/>
      <pc:docMkLst>
        <pc:docMk/>
      </pc:docMkLst>
      <pc:sldChg chg="modSp">
        <pc:chgData name="薮哲郎" userId="838171a8-1f9a-45e2-a2fd-d6d54edd2a61" providerId="ADAL" clId="{589E2853-1C9C-40F8-9E44-9B064E23DF11}" dt="2020-04-28T01:58:43.633" v="122"/>
        <pc:sldMkLst>
          <pc:docMk/>
          <pc:sldMk cId="2142969314" sldId="256"/>
        </pc:sldMkLst>
        <pc:spChg chg="mod">
          <ac:chgData name="薮哲郎" userId="838171a8-1f9a-45e2-a2fd-d6d54edd2a61" providerId="ADAL" clId="{589E2853-1C9C-40F8-9E44-9B064E23DF11}" dt="2020-04-28T01:58:43.633" v="122"/>
          <ac:spMkLst>
            <pc:docMk/>
            <pc:sldMk cId="2142969314" sldId="256"/>
            <ac:spMk id="2" creationId="{7B7F225A-C5EE-4861-819A-88431478914D}"/>
          </ac:spMkLst>
        </pc:spChg>
      </pc:sldChg>
      <pc:sldChg chg="add del">
        <pc:chgData name="薮哲郎" userId="838171a8-1f9a-45e2-a2fd-d6d54edd2a61" providerId="ADAL" clId="{589E2853-1C9C-40F8-9E44-9B064E23DF11}" dt="2020-04-28T01:58:05.687" v="2" actId="47"/>
        <pc:sldMkLst>
          <pc:docMk/>
          <pc:sldMk cId="2937093471" sldId="257"/>
        </pc:sldMkLst>
      </pc:sldChg>
      <pc:sldChg chg="add del">
        <pc:chgData name="薮哲郎" userId="838171a8-1f9a-45e2-a2fd-d6d54edd2a61" providerId="ADAL" clId="{589E2853-1C9C-40F8-9E44-9B064E23DF11}" dt="2020-04-28T01:58:05.687" v="2" actId="47"/>
        <pc:sldMkLst>
          <pc:docMk/>
          <pc:sldMk cId="1622630250" sldId="258"/>
        </pc:sldMkLst>
      </pc:sldChg>
      <pc:sldChg chg="add del">
        <pc:chgData name="薮哲郎" userId="838171a8-1f9a-45e2-a2fd-d6d54edd2a61" providerId="ADAL" clId="{589E2853-1C9C-40F8-9E44-9B064E23DF11}" dt="2020-04-28T01:58:05.687" v="2" actId="47"/>
        <pc:sldMkLst>
          <pc:docMk/>
          <pc:sldMk cId="711366977" sldId="259"/>
        </pc:sldMkLst>
      </pc:sldChg>
      <pc:sldChg chg="add del">
        <pc:chgData name="薮哲郎" userId="838171a8-1f9a-45e2-a2fd-d6d54edd2a61" providerId="ADAL" clId="{589E2853-1C9C-40F8-9E44-9B064E23DF11}" dt="2020-04-28T01:58:05.687" v="2" actId="47"/>
        <pc:sldMkLst>
          <pc:docMk/>
          <pc:sldMk cId="2912560095" sldId="260"/>
        </pc:sldMkLst>
      </pc:sldChg>
      <pc:sldChg chg="add del">
        <pc:chgData name="薮哲郎" userId="838171a8-1f9a-45e2-a2fd-d6d54edd2a61" providerId="ADAL" clId="{589E2853-1C9C-40F8-9E44-9B064E23DF11}" dt="2020-04-28T01:58:05.687" v="2" actId="47"/>
        <pc:sldMkLst>
          <pc:docMk/>
          <pc:sldMk cId="1894971465" sldId="261"/>
        </pc:sldMkLst>
      </pc:sldChg>
      <pc:sldChg chg="delSp modSp add del">
        <pc:chgData name="薮哲郎" userId="838171a8-1f9a-45e2-a2fd-d6d54edd2a61" providerId="ADAL" clId="{589E2853-1C9C-40F8-9E44-9B064E23DF11}" dt="2020-04-28T02:08:44.072" v="340" actId="47"/>
        <pc:sldMkLst>
          <pc:docMk/>
          <pc:sldMk cId="912964816" sldId="262"/>
        </pc:sldMkLst>
        <pc:spChg chg="mod">
          <ac:chgData name="薮哲郎" userId="838171a8-1f9a-45e2-a2fd-d6d54edd2a61" providerId="ADAL" clId="{589E2853-1C9C-40F8-9E44-9B064E23DF11}" dt="2020-04-28T02:00:53.711" v="154" actId="6549"/>
          <ac:spMkLst>
            <pc:docMk/>
            <pc:sldMk cId="912964816" sldId="262"/>
            <ac:spMk id="2" creationId="{0AEB727C-E4F7-4EF1-B21E-42A0996AB4E9}"/>
          </ac:spMkLst>
        </pc:spChg>
        <pc:spChg chg="mod">
          <ac:chgData name="薮哲郎" userId="838171a8-1f9a-45e2-a2fd-d6d54edd2a61" providerId="ADAL" clId="{589E2853-1C9C-40F8-9E44-9B064E23DF11}" dt="2020-04-28T02:03:53.415" v="230" actId="2711"/>
          <ac:spMkLst>
            <pc:docMk/>
            <pc:sldMk cId="912964816" sldId="262"/>
            <ac:spMk id="3" creationId="{71303F05-1B70-455D-B85E-5E3B9CEBB810}"/>
          </ac:spMkLst>
        </pc:spChg>
        <pc:spChg chg="mod">
          <ac:chgData name="薮哲郎" userId="838171a8-1f9a-45e2-a2fd-d6d54edd2a61" providerId="ADAL" clId="{589E2853-1C9C-40F8-9E44-9B064E23DF11}" dt="2020-04-28T02:04:16.407" v="233" actId="113"/>
          <ac:spMkLst>
            <pc:docMk/>
            <pc:sldMk cId="912964816" sldId="262"/>
            <ac:spMk id="4" creationId="{B8511716-938F-4AB3-A900-EAA1C6141AF5}"/>
          </ac:spMkLst>
        </pc:spChg>
        <pc:spChg chg="del">
          <ac:chgData name="薮哲郎" userId="838171a8-1f9a-45e2-a2fd-d6d54edd2a61" providerId="ADAL" clId="{589E2853-1C9C-40F8-9E44-9B064E23DF11}" dt="2020-04-28T02:01:56.240" v="198" actId="21"/>
          <ac:spMkLst>
            <pc:docMk/>
            <pc:sldMk cId="912964816" sldId="262"/>
            <ac:spMk id="5" creationId="{961B6E73-2207-42E0-A096-C90AA42F3431}"/>
          </ac:spMkLst>
        </pc:spChg>
        <pc:spChg chg="del">
          <ac:chgData name="薮哲郎" userId="838171a8-1f9a-45e2-a2fd-d6d54edd2a61" providerId="ADAL" clId="{589E2853-1C9C-40F8-9E44-9B064E23DF11}" dt="2020-04-28T01:58:16.086" v="4" actId="21"/>
          <ac:spMkLst>
            <pc:docMk/>
            <pc:sldMk cId="912964816" sldId="262"/>
            <ac:spMk id="6" creationId="{A899F786-13AA-4459-A25A-D9208A5AD34A}"/>
          </ac:spMkLst>
        </pc:spChg>
        <pc:spChg chg="del">
          <ac:chgData name="薮哲郎" userId="838171a8-1f9a-45e2-a2fd-d6d54edd2a61" providerId="ADAL" clId="{589E2853-1C9C-40F8-9E44-9B064E23DF11}" dt="2020-04-28T01:58:13.309" v="3" actId="21"/>
          <ac:spMkLst>
            <pc:docMk/>
            <pc:sldMk cId="912964816" sldId="262"/>
            <ac:spMk id="7" creationId="{F04FB05E-25CD-4CE0-9580-5516DD136A1B}"/>
          </ac:spMkLst>
        </pc:spChg>
        <pc:spChg chg="del">
          <ac:chgData name="薮哲郎" userId="838171a8-1f9a-45e2-a2fd-d6d54edd2a61" providerId="ADAL" clId="{589E2853-1C9C-40F8-9E44-9B064E23DF11}" dt="2020-04-28T02:01:56.240" v="198" actId="21"/>
          <ac:spMkLst>
            <pc:docMk/>
            <pc:sldMk cId="912964816" sldId="262"/>
            <ac:spMk id="8" creationId="{CA5D5BFA-69DF-4ECE-81B5-FB85B30FB6F1}"/>
          </ac:spMkLst>
        </pc:spChg>
      </pc:sldChg>
      <pc:sldChg chg="add del">
        <pc:chgData name="薮哲郎" userId="838171a8-1f9a-45e2-a2fd-d6d54edd2a61" providerId="ADAL" clId="{589E2853-1C9C-40F8-9E44-9B064E23DF11}" dt="2020-04-28T01:58:05.687" v="2" actId="47"/>
        <pc:sldMkLst>
          <pc:docMk/>
          <pc:sldMk cId="2743744906" sldId="263"/>
        </pc:sldMkLst>
      </pc:sldChg>
      <pc:sldChg chg="addSp delSp modSp new">
        <pc:chgData name="薮哲郎" userId="838171a8-1f9a-45e2-a2fd-d6d54edd2a61" providerId="ADAL" clId="{589E2853-1C9C-40F8-9E44-9B064E23DF11}" dt="2020-04-28T02:10:20.926" v="360" actId="1076"/>
        <pc:sldMkLst>
          <pc:docMk/>
          <pc:sldMk cId="4277687515" sldId="263"/>
        </pc:sldMkLst>
        <pc:spChg chg="del">
          <ac:chgData name="薮哲郎" userId="838171a8-1f9a-45e2-a2fd-d6d54edd2a61" providerId="ADAL" clId="{589E2853-1C9C-40F8-9E44-9B064E23DF11}" dt="2020-04-28T02:08:50.704" v="341"/>
          <ac:spMkLst>
            <pc:docMk/>
            <pc:sldMk cId="4277687515" sldId="263"/>
            <ac:spMk id="2" creationId="{389B4109-3C4A-4E96-A05A-0D09BBF8F9CA}"/>
          </ac:spMkLst>
        </pc:spChg>
        <pc:spChg chg="add del mod">
          <ac:chgData name="薮哲郎" userId="838171a8-1f9a-45e2-a2fd-d6d54edd2a61" providerId="ADAL" clId="{589E2853-1C9C-40F8-9E44-9B064E23DF11}" dt="2020-04-28T02:09:16.914" v="345" actId="478"/>
          <ac:spMkLst>
            <pc:docMk/>
            <pc:sldMk cId="4277687515" sldId="263"/>
            <ac:spMk id="3" creationId="{3C19116A-805D-4BBA-BD5E-198BA0B96B9C}"/>
          </ac:spMkLst>
        </pc:spChg>
        <pc:spChg chg="add mod">
          <ac:chgData name="薮哲郎" userId="838171a8-1f9a-45e2-a2fd-d6d54edd2a61" providerId="ADAL" clId="{589E2853-1C9C-40F8-9E44-9B064E23DF11}" dt="2020-04-28T02:09:52.149" v="350" actId="1076"/>
          <ac:spMkLst>
            <pc:docMk/>
            <pc:sldMk cId="4277687515" sldId="263"/>
            <ac:spMk id="4" creationId="{1ED90B07-9A43-4839-B4E4-1C7ED2BA707A}"/>
          </ac:spMkLst>
        </pc:spChg>
        <pc:spChg chg="add mod">
          <ac:chgData name="薮哲郎" userId="838171a8-1f9a-45e2-a2fd-d6d54edd2a61" providerId="ADAL" clId="{589E2853-1C9C-40F8-9E44-9B064E23DF11}" dt="2020-04-28T02:10:20.926" v="360" actId="1076"/>
          <ac:spMkLst>
            <pc:docMk/>
            <pc:sldMk cId="4277687515" sldId="263"/>
            <ac:spMk id="5" creationId="{25CB347C-F0F5-4411-A852-C98E5F3BC087}"/>
          </ac:spMkLst>
        </pc:spChg>
      </pc:sldChg>
      <pc:sldChg chg="add del">
        <pc:chgData name="薮哲郎" userId="838171a8-1f9a-45e2-a2fd-d6d54edd2a61" providerId="ADAL" clId="{589E2853-1C9C-40F8-9E44-9B064E23DF11}" dt="2020-04-28T01:58:05.687" v="2" actId="47"/>
        <pc:sldMkLst>
          <pc:docMk/>
          <pc:sldMk cId="685054091" sldId="264"/>
        </pc:sldMkLst>
      </pc:sldChg>
      <pc:sldChg chg="addSp modSp add">
        <pc:chgData name="薮哲郎" userId="838171a8-1f9a-45e2-a2fd-d6d54edd2a61" providerId="ADAL" clId="{589E2853-1C9C-40F8-9E44-9B064E23DF11}" dt="2020-04-28T02:11:06.461" v="405" actId="1076"/>
        <pc:sldMkLst>
          <pc:docMk/>
          <pc:sldMk cId="4275742288" sldId="264"/>
        </pc:sldMkLst>
        <pc:spChg chg="mod">
          <ac:chgData name="薮哲郎" userId="838171a8-1f9a-45e2-a2fd-d6d54edd2a61" providerId="ADAL" clId="{589E2853-1C9C-40F8-9E44-9B064E23DF11}" dt="2020-04-28T02:10:38.928" v="366" actId="6549"/>
          <ac:spMkLst>
            <pc:docMk/>
            <pc:sldMk cId="4275742288" sldId="264"/>
            <ac:spMk id="2" creationId="{0AEB727C-E4F7-4EF1-B21E-42A0996AB4E9}"/>
          </ac:spMkLst>
        </pc:spChg>
        <pc:spChg chg="mod">
          <ac:chgData name="薮哲郎" userId="838171a8-1f9a-45e2-a2fd-d6d54edd2a61" providerId="ADAL" clId="{589E2853-1C9C-40F8-9E44-9B064E23DF11}" dt="2020-04-28T02:05:53.147" v="240" actId="6549"/>
          <ac:spMkLst>
            <pc:docMk/>
            <pc:sldMk cId="4275742288" sldId="264"/>
            <ac:spMk id="3" creationId="{71303F05-1B70-455D-B85E-5E3B9CEBB810}"/>
          </ac:spMkLst>
        </pc:spChg>
        <pc:spChg chg="mod">
          <ac:chgData name="薮哲郎" userId="838171a8-1f9a-45e2-a2fd-d6d54edd2a61" providerId="ADAL" clId="{589E2853-1C9C-40F8-9E44-9B064E23DF11}" dt="2020-04-28T02:11:06.461" v="405" actId="1076"/>
          <ac:spMkLst>
            <pc:docMk/>
            <pc:sldMk cId="4275742288" sldId="264"/>
            <ac:spMk id="4" creationId="{B8511716-938F-4AB3-A900-EAA1C6141AF5}"/>
          </ac:spMkLst>
        </pc:spChg>
        <pc:spChg chg="add mod">
          <ac:chgData name="薮哲郎" userId="838171a8-1f9a-45e2-a2fd-d6d54edd2a61" providerId="ADAL" clId="{589E2853-1C9C-40F8-9E44-9B064E23DF11}" dt="2020-04-28T02:08:12.901" v="313" actId="1076"/>
          <ac:spMkLst>
            <pc:docMk/>
            <pc:sldMk cId="4275742288" sldId="264"/>
            <ac:spMk id="5" creationId="{D390C3D6-1019-4B0A-A869-C1913570944C}"/>
          </ac:spMkLst>
        </pc:spChg>
        <pc:spChg chg="add mod">
          <ac:chgData name="薮哲郎" userId="838171a8-1f9a-45e2-a2fd-d6d54edd2a61" providerId="ADAL" clId="{589E2853-1C9C-40F8-9E44-9B064E23DF11}" dt="2020-04-28T02:08:31.893" v="339" actId="1076"/>
          <ac:spMkLst>
            <pc:docMk/>
            <pc:sldMk cId="4275742288" sldId="264"/>
            <ac:spMk id="6" creationId="{33590377-B385-4940-A1D1-8BD9DC61E752}"/>
          </ac:spMkLst>
        </pc:spChg>
      </pc:sldChg>
      <pc:sldChg chg="addSp delSp modSp new">
        <pc:chgData name="薮哲郎" userId="838171a8-1f9a-45e2-a2fd-d6d54edd2a61" providerId="ADAL" clId="{589E2853-1C9C-40F8-9E44-9B064E23DF11}" dt="2020-04-28T02:15:41.564" v="783" actId="1076"/>
        <pc:sldMkLst>
          <pc:docMk/>
          <pc:sldMk cId="721049921" sldId="265"/>
        </pc:sldMkLst>
        <pc:spChg chg="mod">
          <ac:chgData name="薮哲郎" userId="838171a8-1f9a-45e2-a2fd-d6d54edd2a61" providerId="ADAL" clId="{589E2853-1C9C-40F8-9E44-9B064E23DF11}" dt="2020-04-28T02:11:23.677" v="440"/>
          <ac:spMkLst>
            <pc:docMk/>
            <pc:sldMk cId="721049921" sldId="265"/>
            <ac:spMk id="2" creationId="{992FE229-F899-4AFE-A29B-6D8109AB93D6}"/>
          </ac:spMkLst>
        </pc:spChg>
        <pc:spChg chg="add mod">
          <ac:chgData name="薮哲郎" userId="838171a8-1f9a-45e2-a2fd-d6d54edd2a61" providerId="ADAL" clId="{589E2853-1C9C-40F8-9E44-9B064E23DF11}" dt="2020-04-28T02:15:00.221" v="694" actId="1076"/>
          <ac:spMkLst>
            <pc:docMk/>
            <pc:sldMk cId="721049921" sldId="265"/>
            <ac:spMk id="3" creationId="{E623259A-4BDB-43A3-A4CD-633B72F40687}"/>
          </ac:spMkLst>
        </pc:spChg>
        <pc:spChg chg="add del mod">
          <ac:chgData name="薮哲郎" userId="838171a8-1f9a-45e2-a2fd-d6d54edd2a61" providerId="ADAL" clId="{589E2853-1C9C-40F8-9E44-9B064E23DF11}" dt="2020-04-28T02:15:41.564" v="783" actId="1076"/>
          <ac:spMkLst>
            <pc:docMk/>
            <pc:sldMk cId="721049921" sldId="265"/>
            <ac:spMk id="4" creationId="{068C1FE7-902A-4E05-B1D9-3FC1F943ED90}"/>
          </ac:spMkLst>
        </pc:spChg>
        <pc:spChg chg="add del mod">
          <ac:chgData name="薮哲郎" userId="838171a8-1f9a-45e2-a2fd-d6d54edd2a61" providerId="ADAL" clId="{589E2853-1C9C-40F8-9E44-9B064E23DF11}" dt="2020-04-28T02:13:27.828" v="531" actId="21"/>
          <ac:spMkLst>
            <pc:docMk/>
            <pc:sldMk cId="721049921" sldId="265"/>
            <ac:spMk id="5" creationId="{AB18D6B1-4213-444B-845F-9AD619B7F2BC}"/>
          </ac:spMkLst>
        </pc:spChg>
        <pc:spChg chg="add del mod">
          <ac:chgData name="薮哲郎" userId="838171a8-1f9a-45e2-a2fd-d6d54edd2a61" providerId="ADAL" clId="{589E2853-1C9C-40F8-9E44-9B064E23DF11}" dt="2020-04-28T02:13:27.828" v="531" actId="21"/>
          <ac:spMkLst>
            <pc:docMk/>
            <pc:sldMk cId="721049921" sldId="265"/>
            <ac:spMk id="6" creationId="{5BCFDC60-94F0-4825-8C4E-CC1E055845CF}"/>
          </ac:spMkLst>
        </pc:spChg>
      </pc:sldChg>
      <pc:sldChg chg="add del">
        <pc:chgData name="薮哲郎" userId="838171a8-1f9a-45e2-a2fd-d6d54edd2a61" providerId="ADAL" clId="{589E2853-1C9C-40F8-9E44-9B064E23DF11}" dt="2020-04-28T01:58:05.687" v="2" actId="47"/>
        <pc:sldMkLst>
          <pc:docMk/>
          <pc:sldMk cId="1687744694" sldId="265"/>
        </pc:sldMkLst>
      </pc:sldChg>
      <pc:sldChg chg="add del">
        <pc:chgData name="薮哲郎" userId="838171a8-1f9a-45e2-a2fd-d6d54edd2a61" providerId="ADAL" clId="{589E2853-1C9C-40F8-9E44-9B064E23DF11}" dt="2020-04-28T01:58:05.687" v="2" actId="47"/>
        <pc:sldMkLst>
          <pc:docMk/>
          <pc:sldMk cId="1175307484" sldId="266"/>
        </pc:sldMkLst>
      </pc:sldChg>
      <pc:sldChg chg="addSp modSp new">
        <pc:chgData name="薮哲郎" userId="838171a8-1f9a-45e2-a2fd-d6d54edd2a61" providerId="ADAL" clId="{589E2853-1C9C-40F8-9E44-9B064E23DF11}" dt="2020-04-28T02:18:52.080" v="1153" actId="6549"/>
        <pc:sldMkLst>
          <pc:docMk/>
          <pc:sldMk cId="4033033828" sldId="266"/>
        </pc:sldMkLst>
        <pc:spChg chg="add mod">
          <ac:chgData name="薮哲郎" userId="838171a8-1f9a-45e2-a2fd-d6d54edd2a61" providerId="ADAL" clId="{589E2853-1C9C-40F8-9E44-9B064E23DF11}" dt="2020-04-28T02:18:14.887" v="1054" actId="1076"/>
          <ac:spMkLst>
            <pc:docMk/>
            <pc:sldMk cId="4033033828" sldId="266"/>
            <ac:spMk id="2" creationId="{99713684-DBF9-44F5-A7C4-A10B6BC30A62}"/>
          </ac:spMkLst>
        </pc:spChg>
        <pc:spChg chg="add mod">
          <ac:chgData name="薮哲郎" userId="838171a8-1f9a-45e2-a2fd-d6d54edd2a61" providerId="ADAL" clId="{589E2853-1C9C-40F8-9E44-9B064E23DF11}" dt="2020-04-28T02:18:52.080" v="1153" actId="6549"/>
          <ac:spMkLst>
            <pc:docMk/>
            <pc:sldMk cId="4033033828" sldId="266"/>
            <ac:spMk id="3" creationId="{ECBEBBAE-0655-449C-B524-9867D76F98BA}"/>
          </ac:spMkLst>
        </pc:spChg>
      </pc:sldChg>
      <pc:sldChg chg="add del">
        <pc:chgData name="薮哲郎" userId="838171a8-1f9a-45e2-a2fd-d6d54edd2a61" providerId="ADAL" clId="{589E2853-1C9C-40F8-9E44-9B064E23DF11}" dt="2020-04-28T01:58:05.687" v="2" actId="47"/>
        <pc:sldMkLst>
          <pc:docMk/>
          <pc:sldMk cId="2272599631" sldId="267"/>
        </pc:sldMkLst>
      </pc:sldChg>
      <pc:sldChg chg="add del">
        <pc:chgData name="薮哲郎" userId="838171a8-1f9a-45e2-a2fd-d6d54edd2a61" providerId="ADAL" clId="{589E2853-1C9C-40F8-9E44-9B064E23DF11}" dt="2020-04-28T01:58:05.687" v="2" actId="47"/>
        <pc:sldMkLst>
          <pc:docMk/>
          <pc:sldMk cId="896149633" sldId="268"/>
        </pc:sldMkLst>
      </pc:sldChg>
      <pc:sldChg chg="add del">
        <pc:chgData name="薮哲郎" userId="838171a8-1f9a-45e2-a2fd-d6d54edd2a61" providerId="ADAL" clId="{589E2853-1C9C-40F8-9E44-9B064E23DF11}" dt="2020-04-28T01:58:05.687" v="2" actId="47"/>
        <pc:sldMkLst>
          <pc:docMk/>
          <pc:sldMk cId="3663125469" sldId="269"/>
        </pc:sldMkLst>
      </pc:sldChg>
      <pc:sldChg chg="add del">
        <pc:chgData name="薮哲郎" userId="838171a8-1f9a-45e2-a2fd-d6d54edd2a61" providerId="ADAL" clId="{589E2853-1C9C-40F8-9E44-9B064E23DF11}" dt="2020-04-28T01:58:05.687" v="2" actId="47"/>
        <pc:sldMkLst>
          <pc:docMk/>
          <pc:sldMk cId="2376842917" sldId="27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4764" tIns="47382" rIns="94764" bIns="4738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4" tIns="47382" rIns="94764" bIns="47382" rtlCol="0"/>
          <a:lstStyle>
            <a:lvl1pPr algn="r">
              <a:defRPr sz="1200"/>
            </a:lvl1pPr>
          </a:lstStyle>
          <a:p>
            <a:fld id="{8DF59392-14C6-494A-9697-4641D4BD1AD2}" type="datetimeFigureOut">
              <a:rPr kumimoji="1" lang="ja-JP" altLang="en-US" smtClean="0"/>
              <a:t>2024/10/5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1108"/>
            <a:ext cx="3076363" cy="513507"/>
          </a:xfrm>
          <a:prstGeom prst="rect">
            <a:avLst/>
          </a:prstGeom>
        </p:spPr>
        <p:txBody>
          <a:bodyPr vert="horz" lIns="94764" tIns="47382" rIns="94764" bIns="4738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</p:spPr>
        <p:txBody>
          <a:bodyPr vert="horz" lIns="94764" tIns="47382" rIns="94764" bIns="47382" rtlCol="0" anchor="b"/>
          <a:lstStyle>
            <a:lvl1pPr algn="r">
              <a:defRPr sz="1200"/>
            </a:lvl1pPr>
          </a:lstStyle>
          <a:p>
            <a:fld id="{8960326F-C8DC-4E1A-9C2D-5F9FF2CCE5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6322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6949DC-1E17-42C4-A888-B3F12A828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 b="1"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79380F5-D8BA-464C-A06F-A521D4FEE4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000" b="1"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サブタイトル</a:t>
            </a:r>
          </a:p>
        </p:txBody>
      </p:sp>
    </p:spTree>
    <p:extLst>
      <p:ext uri="{BB962C8B-B14F-4D97-AF65-F5344CB8AC3E}">
        <p14:creationId xmlns:p14="http://schemas.microsoft.com/office/powerpoint/2010/main" val="247144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423AE1-EA8C-40F3-A38A-420662451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92" y="462061"/>
            <a:ext cx="9330117" cy="873125"/>
          </a:xfrm>
          <a:prstGeom prst="rect">
            <a:avLst/>
          </a:prstGeom>
        </p:spPr>
        <p:txBody>
          <a:bodyPr anchor="ctr"/>
          <a:lstStyle>
            <a:lvl1pPr>
              <a:defRPr b="1"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FC94A96-071B-493C-9C8A-A8BB4C219DB3}"/>
              </a:ext>
            </a:extLst>
          </p:cNvPr>
          <p:cNvSpPr/>
          <p:nvPr userDrawn="1"/>
        </p:nvSpPr>
        <p:spPr>
          <a:xfrm>
            <a:off x="1429592" y="1244781"/>
            <a:ext cx="9330117" cy="96936"/>
          </a:xfrm>
          <a:prstGeom prst="rect">
            <a:avLst/>
          </a:prstGeom>
          <a:solidFill>
            <a:srgbClr val="FE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1893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95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bg>
      <p:bgPr>
        <a:gradFill rotWithShape="1">
          <a:gsLst>
            <a:gs pos="0">
              <a:srgbClr val="F8F8F8"/>
            </a:gs>
            <a:gs pos="100000">
              <a:srgbClr val="C8C8C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F90F5B1-6D6E-439E-939F-9C1C5CB0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64B9-9A93-45F6-AABF-15A8E357C56F}" type="datetimeFigureOut">
              <a:rPr kumimoji="1" lang="ja-JP" altLang="en-US" smtClean="0"/>
              <a:t>2024/10/5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E2C5F13-6DCD-42E0-ADDF-77090DB7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742B95C-440D-49B1-A9A8-12DF274C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D6E2-656E-478A-AA2B-4CB122D9FDB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A3F43388-6A91-4E86-B71A-EFD4C32BE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92" y="462061"/>
            <a:ext cx="9330117" cy="873125"/>
          </a:xfrm>
          <a:prstGeom prst="rect">
            <a:avLst/>
          </a:prstGeom>
        </p:spPr>
        <p:txBody>
          <a:bodyPr anchor="ctr"/>
          <a:lstStyle>
            <a:lvl1pPr>
              <a:defRPr b="1"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8DED262-8E14-47B1-879F-4277FFB184FB}"/>
              </a:ext>
            </a:extLst>
          </p:cNvPr>
          <p:cNvSpPr/>
          <p:nvPr userDrawn="1"/>
        </p:nvSpPr>
        <p:spPr>
          <a:xfrm>
            <a:off x="1429592" y="1238250"/>
            <a:ext cx="9330117" cy="96936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885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5F5"/>
            </a:gs>
            <a:gs pos="87000">
              <a:srgbClr val="FFE5E5"/>
            </a:gs>
            <a:gs pos="100000">
              <a:srgbClr val="FFC9C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92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3F3F3"/>
            </a:gs>
            <a:gs pos="100000">
              <a:srgbClr val="D1D1D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E5BD5B0-2F89-4813-AE23-64C20F4BB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49B27F8-8420-4066-AEFE-9D9105CF0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B28AC4-1A02-4E23-B066-64580ABF6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B64B9-9A93-45F6-AABF-15A8E357C56F}" type="datetimeFigureOut">
              <a:rPr kumimoji="1" lang="ja-JP" altLang="en-US" smtClean="0"/>
              <a:t>2024/10/5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63D632-29CB-4F5F-A8A3-58EA58029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A1C4E6-221E-4A53-9F6F-1479DEE81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FD6E2-656E-478A-AA2B-4CB122D9FD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48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4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p_zG0C3Q6zw" TargetMode="External"/><Relationship Id="rId4" Type="http://schemas.openxmlformats.org/officeDocument/2006/relationships/image" Target="../media/image21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zLoI0YvQ3A" TargetMode="External"/><Relationship Id="rId2" Type="http://schemas.openxmlformats.org/officeDocument/2006/relationships/hyperlink" Target="https://www.youtube.com/watch?v=r3Bd9z8743c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U8QndXBvu1Q" TargetMode="External"/><Relationship Id="rId4" Type="http://schemas.openxmlformats.org/officeDocument/2006/relationships/hyperlink" Target="https://www.youtube.com/watch?v=WpBbG7gvZfs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3.e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www.youtube.com/watch?v=ladIOlDbPiw" TargetMode="External"/><Relationship Id="rId7" Type="http://schemas.openxmlformats.org/officeDocument/2006/relationships/hyperlink" Target="https://www.youtube.com/shorts/gCSXG_O_XA8" TargetMode="External"/><Relationship Id="rId2" Type="http://schemas.openxmlformats.org/officeDocument/2006/relationships/hyperlink" Target="https://www.youtube.com/watch?v=Dv3k6-tlVm4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OgPuV00oUCs" TargetMode="External"/><Relationship Id="rId5" Type="http://schemas.openxmlformats.org/officeDocument/2006/relationships/image" Target="../media/image27.png"/><Relationship Id="rId4" Type="http://schemas.openxmlformats.org/officeDocument/2006/relationships/hyperlink" Target="https://www.youtube.com/watch?v=PX-Fd0ag-E4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zDkuLP_X8Uw" TargetMode="External"/><Relationship Id="rId3" Type="http://schemas.openxmlformats.org/officeDocument/2006/relationships/hyperlink" Target="https://www.youtube.com/watch?v=eg2ICMnd6vA" TargetMode="External"/><Relationship Id="rId7" Type="http://schemas.openxmlformats.org/officeDocument/2006/relationships/hyperlink" Target="https://www.youtube.com/watch?v=ZkjmdPlXBeI" TargetMode="External"/><Relationship Id="rId2" Type="http://schemas.openxmlformats.org/officeDocument/2006/relationships/hyperlink" Target="https://www.youtube.com/watch?v=1q5WtPmk8y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KlTAG9GSnrs" TargetMode="External"/><Relationship Id="rId5" Type="http://schemas.openxmlformats.org/officeDocument/2006/relationships/hyperlink" Target="https://www.youtube.com/watch?v=mIWiI6rZuDE" TargetMode="External"/><Relationship Id="rId4" Type="http://schemas.openxmlformats.org/officeDocument/2006/relationships/hyperlink" Target="https://www.youtube.com/watch?v=8Z_DO0wGah8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agora.ex.nii.ac.jp/earthquake/201103-eastjapan/energy/electrical-japan/type/5.html.ja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do.go.jp/news/press/AA5_100756.html" TargetMode="External"/><Relationship Id="rId2" Type="http://schemas.openxmlformats.org/officeDocument/2006/relationships/hyperlink" Target="https://www.pref.yamanashi.jp/newene-sys/documents/fwpanhuretto11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mitsui.com/mgssi/ja/report/detail/__icsFiles/afieldfile/2021/03/02/2102m_inada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58815D-B516-47F0-A22A-AF012FC1C6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第 </a:t>
            </a:r>
            <a:r>
              <a:rPr kumimoji="1" lang="en-US" altLang="ja-JP" dirty="0"/>
              <a:t>1 </a:t>
            </a:r>
            <a:r>
              <a:rPr kumimoji="1" lang="ja-JP" altLang="en-US" dirty="0"/>
              <a:t>章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B394E05-BF6B-4A9E-9B12-228ACE0DD4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電気</a:t>
            </a:r>
            <a:r>
              <a:rPr kumimoji="1" lang="ja-JP" altLang="en-US"/>
              <a:t>の基礎知識</a:t>
            </a:r>
          </a:p>
        </p:txBody>
      </p:sp>
    </p:spTree>
    <p:extLst>
      <p:ext uri="{BB962C8B-B14F-4D97-AF65-F5344CB8AC3E}">
        <p14:creationId xmlns:p14="http://schemas.microsoft.com/office/powerpoint/2010/main" val="2400272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776F87-0E95-6FFF-893C-77E54D211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ガソリン車と </a:t>
            </a:r>
            <a:r>
              <a:rPr kumimoji="1" lang="en-US" altLang="ja-JP" dirty="0"/>
              <a:t>EV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B455B1-5A71-EFE7-A8CF-CF06CE85771D}"/>
              </a:ext>
            </a:extLst>
          </p:cNvPr>
          <p:cNvSpPr txBox="1"/>
          <p:nvPr/>
        </p:nvSpPr>
        <p:spPr>
          <a:xfrm>
            <a:off x="1416050" y="1484784"/>
            <a:ext cx="10008542" cy="523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● エネルギー搭載量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ガソリン　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50 L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34.6 MJ/L  ---&gt; 480 kWh</a:t>
            </a:r>
          </a:p>
          <a:p>
            <a:pPr algn="l"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EV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20 kWh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～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70 kWh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（ホンダ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e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：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36 kWh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● エネルギー効率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ガソリン車　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20 %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～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30 %</a:t>
            </a: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　　　ハイブリッドや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e-POWER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40 %</a:t>
            </a: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EV		80 %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～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90 %</a:t>
            </a: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モーター搭載車は回生ブレーキによりエネルギー回収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● 暖房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ガソリン車は廃熱　　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EV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はバッテリー</a:t>
            </a:r>
          </a:p>
        </p:txBody>
      </p:sp>
    </p:spTree>
    <p:extLst>
      <p:ext uri="{BB962C8B-B14F-4D97-AF65-F5344CB8AC3E}">
        <p14:creationId xmlns:p14="http://schemas.microsoft.com/office/powerpoint/2010/main" val="927463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34067A-1B75-4C92-9747-5E7315A48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電圧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8EFDC2D-D9C8-4308-8C7C-C771D27B9FDD}"/>
              </a:ext>
            </a:extLst>
          </p:cNvPr>
          <p:cNvSpPr txBox="1"/>
          <p:nvPr/>
        </p:nvSpPr>
        <p:spPr>
          <a:xfrm>
            <a:off x="1429592" y="1589752"/>
            <a:ext cx="10338855" cy="471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電気を流そうとする力　単位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V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（ボルト）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電圧を表す文字：</a:t>
            </a:r>
            <a:r>
              <a:rPr lang="en-US" altLang="ja-JP" sz="2800" i="1" dirty="0">
                <a:latin typeface="Century Schoolbook" panose="02040604050505020304" pitchFamily="18" charset="0"/>
                <a:ea typeface="游ゴシック Medium" panose="020B0500000000000000" pitchFamily="50" charset="-128"/>
              </a:rPr>
              <a:t>V </a:t>
            </a:r>
            <a:r>
              <a:rPr lang="en-US" altLang="ja-JP" sz="2800" dirty="0">
                <a:latin typeface="Century Schoolbook" panose="02040604050505020304" pitchFamily="18" charset="0"/>
                <a:ea typeface="游ゴシック Medium" panose="020B0500000000000000" pitchFamily="50" charset="-128"/>
              </a:rPr>
              <a:t>(</a:t>
            </a:r>
            <a:r>
              <a:rPr lang="ja-JP" altLang="en-US" sz="2800" dirty="0">
                <a:latin typeface="Century Schoolbook" panose="02040604050505020304" pitchFamily="18" charset="0"/>
                <a:ea typeface="游ゴシック Medium" panose="020B0500000000000000" pitchFamily="50" charset="-128"/>
              </a:rPr>
              <a:t>汎用</a:t>
            </a:r>
            <a:r>
              <a:rPr lang="en-US" altLang="ja-JP" sz="2800" dirty="0">
                <a:latin typeface="Century Schoolbook" panose="02040604050505020304" pitchFamily="18" charset="0"/>
                <a:ea typeface="游ゴシック Medium" panose="020B0500000000000000" pitchFamily="50" charset="-128"/>
              </a:rPr>
              <a:t>)</a:t>
            </a:r>
            <a:r>
              <a:rPr lang="en-US" altLang="ja-JP" sz="2800" i="1" dirty="0">
                <a:latin typeface="Century Schoolbook" panose="02040604050505020304" pitchFamily="18" charset="0"/>
                <a:ea typeface="游ゴシック Medium" panose="020B0500000000000000" pitchFamily="50" charset="-128"/>
              </a:rPr>
              <a:t>, E </a:t>
            </a:r>
            <a:r>
              <a:rPr lang="en-US" altLang="ja-JP" sz="2800" dirty="0">
                <a:latin typeface="Century Schoolbook" panose="02040604050505020304" pitchFamily="18" charset="0"/>
                <a:ea typeface="游ゴシック Medium" panose="020B0500000000000000" pitchFamily="50" charset="-128"/>
              </a:rPr>
              <a:t>(</a:t>
            </a:r>
            <a:r>
              <a:rPr lang="ja-JP" altLang="en-US" sz="2800" dirty="0">
                <a:latin typeface="Century Schoolbook" panose="02040604050505020304" pitchFamily="18" charset="0"/>
                <a:ea typeface="游ゴシック Medium" panose="020B0500000000000000" pitchFamily="50" charset="-128"/>
              </a:rPr>
              <a:t>電源用</a:t>
            </a:r>
            <a:r>
              <a:rPr lang="en-US" altLang="ja-JP" sz="2800" dirty="0">
                <a:latin typeface="Century Schoolbook" panose="02040604050505020304" pitchFamily="18" charset="0"/>
                <a:ea typeface="游ゴシック Medium" panose="020B0500000000000000" pitchFamily="50" charset="-128"/>
              </a:rPr>
              <a:t>)</a:t>
            </a:r>
            <a:endParaRPr lang="ja-JP" altLang="en-US" sz="2800" dirty="0">
              <a:latin typeface="Century Schoolbook" panose="02040604050505020304" pitchFamily="18" charset="0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endParaRPr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  <a:tabLst>
                <a:tab pos="3600000" algn="l"/>
              </a:tabLst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乾電池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	DC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1.5 V</a:t>
            </a:r>
          </a:p>
          <a:p>
            <a:pPr>
              <a:lnSpc>
                <a:spcPct val="120000"/>
              </a:lnSpc>
              <a:tabLst>
                <a:tab pos="3600000" algn="l"/>
              </a:tabLst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ニッケル水素電池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	DC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1.2 V</a:t>
            </a:r>
          </a:p>
          <a:p>
            <a:pPr>
              <a:lnSpc>
                <a:spcPct val="120000"/>
              </a:lnSpc>
              <a:tabLst>
                <a:tab pos="3600000" algn="l"/>
              </a:tabLst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リチウムイオン電池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	DC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3.7 V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エネルギー密度高い　危険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  <a:tabLst>
                <a:tab pos="3600000" algn="l"/>
              </a:tabLst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スマホ用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AC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アダプタ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	DC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5 V</a:t>
            </a:r>
          </a:p>
          <a:p>
            <a:pPr>
              <a:lnSpc>
                <a:spcPct val="120000"/>
              </a:lnSpc>
              <a:tabLst>
                <a:tab pos="3600000" algn="l"/>
              </a:tabLst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車のバッテリー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	DC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12 V</a:t>
            </a:r>
          </a:p>
          <a:p>
            <a:pPr>
              <a:lnSpc>
                <a:spcPct val="120000"/>
              </a:lnSpc>
              <a:tabLst>
                <a:tab pos="3600000" algn="l"/>
              </a:tabLst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コンセント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	AC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100 V</a:t>
            </a:r>
            <a:endParaRPr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27DEA28-11DF-4327-BC8F-0CFB18297F39}"/>
              </a:ext>
            </a:extLst>
          </p:cNvPr>
          <p:cNvSpPr txBox="1"/>
          <p:nvPr/>
        </p:nvSpPr>
        <p:spPr>
          <a:xfrm>
            <a:off x="8779488" y="2332418"/>
            <a:ext cx="2247903" cy="1096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DC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（直流）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AC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（交流）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B8AF1CA-F442-B7EF-599D-11EA00D5C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355" y="4662756"/>
            <a:ext cx="2143125" cy="214312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46E0D05-DCFE-5CAE-CDB3-23585D142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968" y="4760850"/>
            <a:ext cx="2539481" cy="194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75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DCC610-1ADC-454B-8179-76FD94A30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電流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14D7948-EA2A-4283-91A0-C1553952B744}"/>
              </a:ext>
            </a:extLst>
          </p:cNvPr>
          <p:cNvSpPr txBox="1"/>
          <p:nvPr/>
        </p:nvSpPr>
        <p:spPr>
          <a:xfrm>
            <a:off x="1429592" y="1508269"/>
            <a:ext cx="10338855" cy="523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単位  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（アンペア）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秒間に電線の断面を通過する電荷量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電荷量の単位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 (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クーロン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電子</a:t>
            </a:r>
            <a:r>
              <a:rPr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個の電荷量  </a:t>
            </a:r>
            <a:r>
              <a:rPr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-1.6×10</a:t>
            </a:r>
            <a:r>
              <a:rPr lang="en-US" altLang="ja-JP" sz="2000" baseline="30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-19</a:t>
            </a:r>
            <a:r>
              <a:rPr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C</a:t>
            </a:r>
          </a:p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 = C/s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（クーロン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秒）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電流を表す文字： </a:t>
            </a:r>
            <a:r>
              <a:rPr lang="en-US" altLang="ja-JP" sz="2800" i="1" dirty="0">
                <a:latin typeface="Century Schoolbook" panose="02040604050505020304" pitchFamily="18" charset="0"/>
                <a:ea typeface="游ゴシック Medium" panose="020B0500000000000000" pitchFamily="50" charset="-128"/>
              </a:rPr>
              <a:t>I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Intensity of Electricity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電子の速度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…… 1 mm</a:t>
            </a:r>
            <a:r>
              <a:rPr lang="en-US" altLang="ja-JP" sz="2800" baseline="30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の断面を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 A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流れるとき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0.07 mm/s</a:t>
            </a: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電気が伝わる速度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……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光速：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3×10</a:t>
            </a:r>
            <a:r>
              <a:rPr lang="en-US" altLang="ja-JP" sz="2800" baseline="30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8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m/s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BDA6889-7CDA-D70A-6DF9-105D95187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01" y="1556792"/>
            <a:ext cx="3870146" cy="2914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8896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8937E8-F1D2-4FDB-8E29-2711AEBEC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抵抗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C392025-DBED-47B4-ACB0-99846D5E0E9C}"/>
              </a:ext>
            </a:extLst>
          </p:cNvPr>
          <p:cNvSpPr/>
          <p:nvPr/>
        </p:nvSpPr>
        <p:spPr>
          <a:xfrm>
            <a:off x="1429592" y="1897443"/>
            <a:ext cx="8225047" cy="3972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単位　Ω（オーム）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30000"/>
              </a:lnSpc>
            </a:pP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抵抗を表す文字：</a:t>
            </a:r>
            <a:r>
              <a:rPr lang="en-US" altLang="ja-JP" sz="2800" i="1" dirty="0">
                <a:latin typeface="Century Schoolbook" panose="02040604050505020304" pitchFamily="18" charset="0"/>
                <a:ea typeface="游ゴシック Medium" panose="020B0500000000000000" pitchFamily="50" charset="-128"/>
              </a:rPr>
              <a:t>R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(Resistance)</a:t>
            </a:r>
          </a:p>
          <a:p>
            <a:pPr>
              <a:lnSpc>
                <a:spcPct val="130000"/>
              </a:lnSpc>
            </a:pP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電気が流れるのを制限する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30000"/>
              </a:lnSpc>
            </a:pP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抵抗が大きい → 電流が流れにくい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3241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D282B5-F411-4660-8B0F-8E6F3697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オームの法則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6F4728AD-4736-4D89-BF5E-6A8331018E8D}"/>
                  </a:ext>
                </a:extLst>
              </p:cNvPr>
              <p:cNvSpPr/>
              <p:nvPr/>
            </p:nvSpPr>
            <p:spPr>
              <a:xfrm>
                <a:off x="5111679" y="1562874"/>
                <a:ext cx="338437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ja-JP" sz="36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ja-JP" altLang="en-US" sz="3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ja-JP" altLang="en-US" sz="36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ja-JP" sz="3600" b="0" i="1" smtClean="0">
                          <a:latin typeface="Cambria Math" panose="02040503050406030204" pitchFamily="18" charset="0"/>
                        </a:rPr>
                        <m:t>  ×  </m:t>
                      </m:r>
                      <m:r>
                        <a:rPr lang="ja-JP" altLang="en-US" sz="3600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6F4728AD-4736-4D89-BF5E-6A8331018E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679" y="1562874"/>
                <a:ext cx="3384376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FD3CBFA4-54AB-4A80-82F2-28B158CD28B7}"/>
                  </a:ext>
                </a:extLst>
              </p:cNvPr>
              <p:cNvSpPr/>
              <p:nvPr/>
            </p:nvSpPr>
            <p:spPr>
              <a:xfrm>
                <a:off x="7183228" y="2824038"/>
                <a:ext cx="1700151" cy="1279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US" altLang="ja-JP" sz="3600" kern="10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36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i="1" kern="100"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altLang="ja-JP" sz="3600" i="1" kern="100"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ja-JP" altLang="ja-JP" sz="3600" kern="100" dirty="0">
                  <a:latin typeface="Cambria Math" panose="02040503050406030204" pitchFamily="18" charset="0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FD3CBFA4-54AB-4A80-82F2-28B158CD28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228" y="2824038"/>
                <a:ext cx="1700151" cy="1279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10526244-19D5-4EC8-9C40-B5B937733DE7}"/>
              </a:ext>
            </a:extLst>
          </p:cNvPr>
          <p:cNvGrpSpPr/>
          <p:nvPr/>
        </p:nvGrpSpPr>
        <p:grpSpPr>
          <a:xfrm>
            <a:off x="1667099" y="4432877"/>
            <a:ext cx="2028847" cy="2028847"/>
            <a:chOff x="1474374" y="4384512"/>
            <a:chExt cx="2386942" cy="2386942"/>
          </a:xfrm>
        </p:grpSpPr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E7DAFCF5-2F7D-4890-B1CD-74F323316B83}"/>
                </a:ext>
              </a:extLst>
            </p:cNvPr>
            <p:cNvSpPr/>
            <p:nvPr/>
          </p:nvSpPr>
          <p:spPr>
            <a:xfrm>
              <a:off x="1474374" y="4384512"/>
              <a:ext cx="2386942" cy="238694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23992FF4-BF8E-41D3-86EC-26CEC73D7B0B}"/>
                </a:ext>
              </a:extLst>
            </p:cNvPr>
            <p:cNvCxnSpPr>
              <a:stCxn id="9" idx="2"/>
              <a:endCxn id="9" idx="6"/>
            </p:cNvCxnSpPr>
            <p:nvPr/>
          </p:nvCxnSpPr>
          <p:spPr>
            <a:xfrm>
              <a:off x="1474374" y="5577984"/>
              <a:ext cx="238694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02AA1DF8-6AB3-47F3-B4C0-0F537863EF7D}"/>
                </a:ext>
              </a:extLst>
            </p:cNvPr>
            <p:cNvCxnSpPr>
              <a:stCxn id="9" idx="4"/>
            </p:cNvCxnSpPr>
            <p:nvPr/>
          </p:nvCxnSpPr>
          <p:spPr>
            <a:xfrm flipH="1" flipV="1">
              <a:off x="2667845" y="5577983"/>
              <a:ext cx="1" cy="119347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34022489-BC26-4D94-ACE6-D7CC73BF2FF2}"/>
                </a:ext>
              </a:extLst>
            </p:cNvPr>
            <p:cNvSpPr txBox="1"/>
            <p:nvPr/>
          </p:nvSpPr>
          <p:spPr>
            <a:xfrm>
              <a:off x="2375938" y="4605750"/>
              <a:ext cx="569930" cy="848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kumimoji="1" lang="en-US" altLang="ja-JP" sz="3600" dirty="0">
                  <a:latin typeface="+mn-ea"/>
                </a:rPr>
                <a:t>V</a:t>
              </a:r>
              <a:endParaRPr kumimoji="1" lang="ja-JP" altLang="en-US" sz="3600" dirty="0">
                <a:latin typeface="+mn-ea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586A3CA1-928B-45EE-B254-C2CB9B9359E5}"/>
                </a:ext>
              </a:extLst>
            </p:cNvPr>
            <p:cNvSpPr txBox="1"/>
            <p:nvPr/>
          </p:nvSpPr>
          <p:spPr>
            <a:xfrm>
              <a:off x="2039467" y="5626305"/>
              <a:ext cx="375678" cy="848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kumimoji="1" lang="en-US" altLang="ja-JP" sz="3600" dirty="0">
                  <a:latin typeface="+mn-ea"/>
                </a:rPr>
                <a:t>I</a:t>
              </a:r>
              <a:endParaRPr kumimoji="1" lang="ja-JP" altLang="en-US" sz="3600" dirty="0">
                <a:latin typeface="+mn-ea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9ACE7795-F557-4F3A-86D8-1A3501964D6C}"/>
                </a:ext>
              </a:extLst>
            </p:cNvPr>
            <p:cNvSpPr txBox="1"/>
            <p:nvPr/>
          </p:nvSpPr>
          <p:spPr>
            <a:xfrm>
              <a:off x="2860771" y="5626304"/>
              <a:ext cx="581246" cy="848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kumimoji="1" lang="en-US" altLang="ja-JP" sz="3600" dirty="0">
                  <a:latin typeface="+mn-ea"/>
                </a:rPr>
                <a:t>R</a:t>
              </a:r>
              <a:endParaRPr kumimoji="1" lang="ja-JP" altLang="en-US" sz="3600" dirty="0">
                <a:latin typeface="+mn-ea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C5EB89B3-7085-4879-9122-4C41ABB9D105}"/>
                  </a:ext>
                </a:extLst>
              </p:cNvPr>
              <p:cNvSpPr/>
              <p:nvPr/>
            </p:nvSpPr>
            <p:spPr>
              <a:xfrm>
                <a:off x="9069730" y="2846875"/>
                <a:ext cx="2143316" cy="1279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 kern="10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n-US" altLang="ja-JP" sz="3600" kern="10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36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i="1" kern="100"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altLang="ja-JP" sz="3600" i="1" kern="100"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ja-JP" altLang="ja-JP" sz="3600" kern="100" dirty="0">
                  <a:latin typeface="Cambria Math" panose="02040503050406030204" pitchFamily="18" charset="0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C5EB89B3-7085-4879-9122-4C41ABB9D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730" y="2846875"/>
                <a:ext cx="2143316" cy="12797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D129B57-DF56-4989-87BC-B80E69683DD8}"/>
              </a:ext>
            </a:extLst>
          </p:cNvPr>
          <p:cNvSpPr txBox="1"/>
          <p:nvPr/>
        </p:nvSpPr>
        <p:spPr>
          <a:xfrm>
            <a:off x="5500684" y="4211841"/>
            <a:ext cx="5990743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 V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の電源に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5 Ω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を接続　電流は？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B508105-D325-4A53-9C6D-FD865A97EFB8}"/>
              </a:ext>
            </a:extLst>
          </p:cNvPr>
          <p:cNvSpPr txBox="1"/>
          <p:nvPr/>
        </p:nvSpPr>
        <p:spPr>
          <a:xfrm>
            <a:off x="5500684" y="5517150"/>
            <a:ext cx="6284093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 V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の電源に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5 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kΩ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を接続　電流は？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2C497D9-D777-4C16-BCAD-9C2A8B5A1615}"/>
              </a:ext>
            </a:extLst>
          </p:cNvPr>
          <p:cNvSpPr txBox="1"/>
          <p:nvPr/>
        </p:nvSpPr>
        <p:spPr>
          <a:xfrm>
            <a:off x="6107652" y="4839119"/>
            <a:ext cx="3143809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 V ÷ 5 Ω = 2 A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30F9E91-FB3B-4FFC-98AE-599164FEDD1D}"/>
              </a:ext>
            </a:extLst>
          </p:cNvPr>
          <p:cNvSpPr txBox="1"/>
          <p:nvPr/>
        </p:nvSpPr>
        <p:spPr>
          <a:xfrm>
            <a:off x="6074839" y="6098076"/>
            <a:ext cx="3643946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 V ÷ 5 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kΩ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= 2 mA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0DE38EF-F4EE-45A8-8AF9-4D6BD70CBD4E}"/>
              </a:ext>
            </a:extLst>
          </p:cNvPr>
          <p:cNvSpPr/>
          <p:nvPr/>
        </p:nvSpPr>
        <p:spPr>
          <a:xfrm>
            <a:off x="5999023" y="4839119"/>
            <a:ext cx="3327661" cy="6081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625001C-F4A3-491F-AC7D-DA57EE44EEF8}"/>
              </a:ext>
            </a:extLst>
          </p:cNvPr>
          <p:cNvSpPr/>
          <p:nvPr/>
        </p:nvSpPr>
        <p:spPr>
          <a:xfrm>
            <a:off x="5999023" y="6068004"/>
            <a:ext cx="3822751" cy="6081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087F6C34-BEB8-D08C-69FA-80FF81977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575" y="1760780"/>
            <a:ext cx="4121845" cy="224650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24A4816-B16A-6FF5-B39B-1B090DED7533}"/>
              </a:ext>
            </a:extLst>
          </p:cNvPr>
          <p:cNvSpPr txBox="1"/>
          <p:nvPr/>
        </p:nvSpPr>
        <p:spPr>
          <a:xfrm>
            <a:off x="5111679" y="2114241"/>
            <a:ext cx="3467616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電圧      電流    抵抗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8E16A7E-26DC-091B-A6E5-BDD6A4A5C8FB}"/>
              </a:ext>
            </a:extLst>
          </p:cNvPr>
          <p:cNvSpPr txBox="1"/>
          <p:nvPr/>
        </p:nvSpPr>
        <p:spPr>
          <a:xfrm>
            <a:off x="5375920" y="3139241"/>
            <a:ext cx="1620957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変形して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679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DEE846-A3C6-40EA-9BDB-56CE80261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SI</a:t>
            </a:r>
            <a:r>
              <a:rPr kumimoji="1" lang="ja-JP" altLang="en-US" dirty="0"/>
              <a:t>接頭語</a:t>
            </a: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83722AE6-41F6-4984-962E-C201F04EB5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48376"/>
              </p:ext>
            </p:extLst>
          </p:nvPr>
        </p:nvGraphicFramePr>
        <p:xfrm>
          <a:off x="1429592" y="1729516"/>
          <a:ext cx="4666408" cy="29968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8501">
                  <a:extLst>
                    <a:ext uri="{9D8B030D-6E8A-4147-A177-3AD203B41FA5}">
                      <a16:colId xmlns:a16="http://schemas.microsoft.com/office/drawing/2014/main" val="2892036838"/>
                    </a:ext>
                  </a:extLst>
                </a:gridCol>
                <a:gridCol w="1264312">
                  <a:extLst>
                    <a:ext uri="{9D8B030D-6E8A-4147-A177-3AD203B41FA5}">
                      <a16:colId xmlns:a16="http://schemas.microsoft.com/office/drawing/2014/main" val="760907993"/>
                    </a:ext>
                  </a:extLst>
                </a:gridCol>
                <a:gridCol w="2303595">
                  <a:extLst>
                    <a:ext uri="{9D8B030D-6E8A-4147-A177-3AD203B41FA5}">
                      <a16:colId xmlns:a16="http://schemas.microsoft.com/office/drawing/2014/main" val="3846847646"/>
                    </a:ext>
                  </a:extLst>
                </a:gridCol>
              </a:tblGrid>
              <a:tr h="59866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記号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1800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読み方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1800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意味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180000" marB="0" anchor="ctr"/>
                </a:tc>
                <a:extLst>
                  <a:ext uri="{0D108BD9-81ED-4DB2-BD59-A6C34878D82A}">
                    <a16:rowId xmlns:a16="http://schemas.microsoft.com/office/drawing/2014/main" val="3075735852"/>
                  </a:ext>
                </a:extLst>
              </a:tr>
              <a:tr h="599549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400" kern="100" dirty="0">
                          <a:effectLst/>
                        </a:rPr>
                        <a:t>　</a:t>
                      </a:r>
                      <a:r>
                        <a:rPr lang="en-US" sz="2400" kern="100" dirty="0">
                          <a:effectLst/>
                        </a:rPr>
                        <a:t>k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18000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キロ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18000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10</a:t>
                      </a:r>
                      <a:r>
                        <a:rPr lang="en-US" sz="2400" kern="100" baseline="30000">
                          <a:effectLst/>
                        </a:rPr>
                        <a:t>3</a:t>
                      </a:r>
                      <a:r>
                        <a:rPr lang="ja-JP" sz="2400" kern="100">
                          <a:effectLst/>
                        </a:rPr>
                        <a:t>　</a:t>
                      </a:r>
                      <a:r>
                        <a:rPr lang="en-US" sz="2400" kern="100">
                          <a:effectLst/>
                        </a:rPr>
                        <a:t>(</a:t>
                      </a:r>
                      <a:r>
                        <a:rPr lang="ja-JP" sz="2400" kern="100">
                          <a:effectLst/>
                        </a:rPr>
                        <a:t>千</a:t>
                      </a:r>
                      <a:r>
                        <a:rPr lang="en-US" sz="2400" kern="100">
                          <a:effectLst/>
                        </a:rPr>
                        <a:t>)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180000" marB="0" anchor="ctr"/>
                </a:tc>
                <a:extLst>
                  <a:ext uri="{0D108BD9-81ED-4DB2-BD59-A6C34878D82A}">
                    <a16:rowId xmlns:a16="http://schemas.microsoft.com/office/drawing/2014/main" val="1783133343"/>
                  </a:ext>
                </a:extLst>
              </a:tr>
              <a:tr h="599549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400" kern="100" dirty="0">
                          <a:effectLst/>
                        </a:rPr>
                        <a:t>　</a:t>
                      </a:r>
                      <a:r>
                        <a:rPr lang="en-US" sz="2400" kern="100" dirty="0">
                          <a:effectLst/>
                        </a:rPr>
                        <a:t>M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18000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メガ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18000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10</a:t>
                      </a:r>
                      <a:r>
                        <a:rPr lang="en-US" sz="2400" kern="100" baseline="30000" dirty="0">
                          <a:effectLst/>
                        </a:rPr>
                        <a:t>6</a:t>
                      </a:r>
                      <a:r>
                        <a:rPr lang="ja-JP" sz="2400" kern="100" dirty="0">
                          <a:effectLst/>
                        </a:rPr>
                        <a:t>　</a:t>
                      </a:r>
                      <a:r>
                        <a:rPr lang="en-US" sz="2400" kern="100" dirty="0">
                          <a:effectLst/>
                        </a:rPr>
                        <a:t>(100</a:t>
                      </a:r>
                      <a:r>
                        <a:rPr lang="ja-JP" sz="2400" kern="100" dirty="0">
                          <a:effectLst/>
                        </a:rPr>
                        <a:t>万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180000" marB="0" anchor="ctr"/>
                </a:tc>
                <a:extLst>
                  <a:ext uri="{0D108BD9-81ED-4DB2-BD59-A6C34878D82A}">
                    <a16:rowId xmlns:a16="http://schemas.microsoft.com/office/drawing/2014/main" val="2074064582"/>
                  </a:ext>
                </a:extLst>
              </a:tr>
              <a:tr h="599549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400" kern="100" dirty="0">
                          <a:effectLst/>
                        </a:rPr>
                        <a:t>　</a:t>
                      </a:r>
                      <a:r>
                        <a:rPr lang="en-US" sz="2400" kern="100" dirty="0">
                          <a:effectLst/>
                        </a:rPr>
                        <a:t>G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18000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ギガ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18000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10</a:t>
                      </a:r>
                      <a:r>
                        <a:rPr lang="en-US" sz="2400" kern="100" baseline="30000" dirty="0">
                          <a:effectLst/>
                        </a:rPr>
                        <a:t>9</a:t>
                      </a:r>
                      <a:r>
                        <a:rPr lang="ja-JP" sz="2400" kern="100" dirty="0">
                          <a:effectLst/>
                        </a:rPr>
                        <a:t>　</a:t>
                      </a:r>
                      <a:r>
                        <a:rPr lang="en-US" sz="2400" kern="100" dirty="0">
                          <a:effectLst/>
                        </a:rPr>
                        <a:t>(10</a:t>
                      </a:r>
                      <a:r>
                        <a:rPr lang="ja-JP" sz="2400" kern="100" dirty="0">
                          <a:effectLst/>
                        </a:rPr>
                        <a:t>億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180000" marB="0" anchor="ctr"/>
                </a:tc>
                <a:extLst>
                  <a:ext uri="{0D108BD9-81ED-4DB2-BD59-A6C34878D82A}">
                    <a16:rowId xmlns:a16="http://schemas.microsoft.com/office/drawing/2014/main" val="4015163877"/>
                  </a:ext>
                </a:extLst>
              </a:tr>
              <a:tr h="599549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400" kern="100" dirty="0">
                          <a:effectLst/>
                        </a:rPr>
                        <a:t>　</a:t>
                      </a:r>
                      <a:r>
                        <a:rPr lang="en-US" sz="2400" kern="100" dirty="0">
                          <a:effectLst/>
                        </a:rPr>
                        <a:t>T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18000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テラ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18000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10</a:t>
                      </a:r>
                      <a:r>
                        <a:rPr lang="en-US" sz="2400" kern="100" baseline="30000" dirty="0">
                          <a:effectLst/>
                        </a:rPr>
                        <a:t>12</a:t>
                      </a:r>
                      <a:r>
                        <a:rPr lang="ja-JP" sz="2400" kern="100" dirty="0">
                          <a:effectLst/>
                        </a:rPr>
                        <a:t>　</a:t>
                      </a:r>
                      <a:r>
                        <a:rPr lang="en-US" sz="2400" kern="100" dirty="0">
                          <a:effectLst/>
                        </a:rPr>
                        <a:t>(1</a:t>
                      </a:r>
                      <a:r>
                        <a:rPr lang="ja-JP" sz="2400" kern="100" dirty="0">
                          <a:effectLst/>
                        </a:rPr>
                        <a:t>兆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180000" marB="0" anchor="ctr"/>
                </a:tc>
                <a:extLst>
                  <a:ext uri="{0D108BD9-81ED-4DB2-BD59-A6C34878D82A}">
                    <a16:rowId xmlns:a16="http://schemas.microsoft.com/office/drawing/2014/main" val="1291665917"/>
                  </a:ext>
                </a:extLst>
              </a:tr>
            </a:tbl>
          </a:graphicData>
        </a:graphic>
      </p:graphicFrame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8EE09B59-4BC3-4AC7-970A-826A6BF9D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764901"/>
              </p:ext>
            </p:extLst>
          </p:nvPr>
        </p:nvGraphicFramePr>
        <p:xfrm>
          <a:off x="6414823" y="1729515"/>
          <a:ext cx="4784956" cy="29968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2527">
                  <a:extLst>
                    <a:ext uri="{9D8B030D-6E8A-4147-A177-3AD203B41FA5}">
                      <a16:colId xmlns:a16="http://schemas.microsoft.com/office/drawing/2014/main" val="3732926522"/>
                    </a:ext>
                  </a:extLst>
                </a:gridCol>
                <a:gridCol w="1499409">
                  <a:extLst>
                    <a:ext uri="{9D8B030D-6E8A-4147-A177-3AD203B41FA5}">
                      <a16:colId xmlns:a16="http://schemas.microsoft.com/office/drawing/2014/main" val="672428553"/>
                    </a:ext>
                  </a:extLst>
                </a:gridCol>
                <a:gridCol w="2353020">
                  <a:extLst>
                    <a:ext uri="{9D8B030D-6E8A-4147-A177-3AD203B41FA5}">
                      <a16:colId xmlns:a16="http://schemas.microsoft.com/office/drawing/2014/main" val="468807712"/>
                    </a:ext>
                  </a:extLst>
                </a:gridCol>
              </a:tblGrid>
              <a:tr h="59866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記号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1800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読み方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1800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意味</a:t>
                      </a:r>
                      <a:r>
                        <a:rPr lang="ja-JP" altLang="en-US" sz="2400" kern="100" dirty="0">
                          <a:effectLst/>
                        </a:rPr>
                        <a:t>　　　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180000" marB="0" anchor="ctr"/>
                </a:tc>
                <a:extLst>
                  <a:ext uri="{0D108BD9-81ED-4DB2-BD59-A6C34878D82A}">
                    <a16:rowId xmlns:a16="http://schemas.microsoft.com/office/drawing/2014/main" val="1798898975"/>
                  </a:ext>
                </a:extLst>
              </a:tr>
              <a:tr h="599549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400" kern="100" dirty="0">
                          <a:effectLst/>
                        </a:rPr>
                        <a:t>　</a:t>
                      </a:r>
                      <a:r>
                        <a:rPr lang="en-US" sz="2400" kern="100" dirty="0">
                          <a:effectLst/>
                        </a:rPr>
                        <a:t>m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18000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ミリ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18000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10</a:t>
                      </a:r>
                      <a:r>
                        <a:rPr lang="en-US" sz="2400" kern="100" baseline="30000" dirty="0">
                          <a:effectLst/>
                        </a:rPr>
                        <a:t>-3</a:t>
                      </a:r>
                      <a:r>
                        <a:rPr lang="ja-JP" sz="2400" kern="100" dirty="0">
                          <a:effectLst/>
                        </a:rPr>
                        <a:t>　</a:t>
                      </a:r>
                      <a:r>
                        <a:rPr lang="en-US" sz="2400" kern="100" dirty="0">
                          <a:effectLst/>
                        </a:rPr>
                        <a:t>(1/</a:t>
                      </a:r>
                      <a:r>
                        <a:rPr lang="ja-JP" sz="2400" kern="100" dirty="0">
                          <a:effectLst/>
                        </a:rPr>
                        <a:t>千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180000" marB="0" anchor="ctr"/>
                </a:tc>
                <a:extLst>
                  <a:ext uri="{0D108BD9-81ED-4DB2-BD59-A6C34878D82A}">
                    <a16:rowId xmlns:a16="http://schemas.microsoft.com/office/drawing/2014/main" val="2756917693"/>
                  </a:ext>
                </a:extLst>
              </a:tr>
              <a:tr h="599549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400" kern="100" dirty="0">
                          <a:effectLst/>
                        </a:rPr>
                        <a:t>　</a:t>
                      </a:r>
                      <a:r>
                        <a:rPr lang="en-US" sz="2400" kern="100" dirty="0"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endParaRPr lang="ja-JP" sz="2400" kern="100" dirty="0">
                        <a:effectLst/>
                        <a:latin typeface="Symbol" panose="05050102010706020507" pitchFamily="18" charset="2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18000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マイクロ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18000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10</a:t>
                      </a:r>
                      <a:r>
                        <a:rPr lang="en-US" sz="2400" kern="100" baseline="30000" dirty="0">
                          <a:effectLst/>
                        </a:rPr>
                        <a:t>-6</a:t>
                      </a:r>
                      <a:r>
                        <a:rPr lang="ja-JP" sz="2400" kern="100" dirty="0">
                          <a:effectLst/>
                        </a:rPr>
                        <a:t>　</a:t>
                      </a:r>
                      <a:r>
                        <a:rPr lang="en-US" sz="2400" kern="100" dirty="0">
                          <a:effectLst/>
                        </a:rPr>
                        <a:t>(1/100</a:t>
                      </a:r>
                      <a:r>
                        <a:rPr lang="ja-JP" sz="2400" kern="100" dirty="0">
                          <a:effectLst/>
                        </a:rPr>
                        <a:t>万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180000" marB="0" anchor="ctr"/>
                </a:tc>
                <a:extLst>
                  <a:ext uri="{0D108BD9-81ED-4DB2-BD59-A6C34878D82A}">
                    <a16:rowId xmlns:a16="http://schemas.microsoft.com/office/drawing/2014/main" val="1832317236"/>
                  </a:ext>
                </a:extLst>
              </a:tr>
              <a:tr h="599549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400" kern="100" dirty="0">
                          <a:effectLst/>
                        </a:rPr>
                        <a:t>　</a:t>
                      </a:r>
                      <a:r>
                        <a:rPr lang="en-US" sz="2400" kern="100" dirty="0">
                          <a:effectLst/>
                        </a:rPr>
                        <a:t>n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18000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ナノ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18000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10</a:t>
                      </a:r>
                      <a:r>
                        <a:rPr lang="en-US" sz="2400" kern="100" baseline="30000" dirty="0">
                          <a:effectLst/>
                        </a:rPr>
                        <a:t>-9</a:t>
                      </a:r>
                      <a:r>
                        <a:rPr lang="ja-JP" sz="2400" kern="100" dirty="0">
                          <a:effectLst/>
                        </a:rPr>
                        <a:t>　</a:t>
                      </a:r>
                      <a:r>
                        <a:rPr lang="en-US" sz="2400" kern="100" dirty="0">
                          <a:effectLst/>
                        </a:rPr>
                        <a:t>(1/10</a:t>
                      </a:r>
                      <a:r>
                        <a:rPr lang="ja-JP" sz="2400" kern="100" dirty="0">
                          <a:effectLst/>
                        </a:rPr>
                        <a:t>億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180000" marB="0" anchor="ctr"/>
                </a:tc>
                <a:extLst>
                  <a:ext uri="{0D108BD9-81ED-4DB2-BD59-A6C34878D82A}">
                    <a16:rowId xmlns:a16="http://schemas.microsoft.com/office/drawing/2014/main" val="1715052330"/>
                  </a:ext>
                </a:extLst>
              </a:tr>
              <a:tr h="599549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400" kern="100" dirty="0">
                          <a:effectLst/>
                        </a:rPr>
                        <a:t>　</a:t>
                      </a:r>
                      <a:r>
                        <a:rPr lang="en-US" sz="2400" kern="100" dirty="0">
                          <a:effectLst/>
                        </a:rPr>
                        <a:t>p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18000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>
                          <a:effectLst/>
                        </a:rPr>
                        <a:t>ピコ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18000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10</a:t>
                      </a:r>
                      <a:r>
                        <a:rPr lang="en-US" sz="2400" kern="100" baseline="30000" dirty="0">
                          <a:effectLst/>
                        </a:rPr>
                        <a:t>-12</a:t>
                      </a:r>
                      <a:r>
                        <a:rPr lang="ja-JP" sz="2400" kern="100" dirty="0">
                          <a:effectLst/>
                        </a:rPr>
                        <a:t>　</a:t>
                      </a:r>
                      <a:r>
                        <a:rPr lang="en-US" sz="2400" kern="100" dirty="0">
                          <a:effectLst/>
                        </a:rPr>
                        <a:t>(1/1</a:t>
                      </a:r>
                      <a:r>
                        <a:rPr lang="ja-JP" sz="2400" kern="100" dirty="0">
                          <a:effectLst/>
                        </a:rPr>
                        <a:t>兆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180000" marB="0" anchor="ctr"/>
                </a:tc>
                <a:extLst>
                  <a:ext uri="{0D108BD9-81ED-4DB2-BD59-A6C34878D82A}">
                    <a16:rowId xmlns:a16="http://schemas.microsoft.com/office/drawing/2014/main" val="2153786293"/>
                  </a:ext>
                </a:extLst>
              </a:tr>
            </a:tbl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EF70EF9-B694-4A85-9116-C5BAE3CDC0A3}"/>
              </a:ext>
            </a:extLst>
          </p:cNvPr>
          <p:cNvSpPr txBox="1"/>
          <p:nvPr/>
        </p:nvSpPr>
        <p:spPr>
          <a:xfrm>
            <a:off x="1429592" y="5515035"/>
            <a:ext cx="8504251" cy="1096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4000×3000 = 4 k × 3 k = 12 M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1200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万）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万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× 1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億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= 10 k × 100 M = 1000 G = 1 T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兆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9E01B92-1F45-4860-AD7D-0BCE629833B8}"/>
              </a:ext>
            </a:extLst>
          </p:cNvPr>
          <p:cNvSpPr txBox="1"/>
          <p:nvPr/>
        </p:nvSpPr>
        <p:spPr>
          <a:xfrm>
            <a:off x="6494590" y="4830947"/>
            <a:ext cx="4857420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Symbol" panose="05050102010706020507" pitchFamily="18" charset="2"/>
                <a:ea typeface="游ゴシック Medium" panose="020B0500000000000000" pitchFamily="50" charset="-128"/>
              </a:rPr>
              <a:t>m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が使えないときは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u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で代用</a:t>
            </a:r>
          </a:p>
        </p:txBody>
      </p:sp>
    </p:spTree>
    <p:extLst>
      <p:ext uri="{BB962C8B-B14F-4D97-AF65-F5344CB8AC3E}">
        <p14:creationId xmlns:p14="http://schemas.microsoft.com/office/powerpoint/2010/main" val="919067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08CAE5-DE67-4580-966F-DCA9979D5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抵抗率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8558828-0F9B-44FB-B900-B2ECBC17E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592" y="1745808"/>
            <a:ext cx="2362200" cy="23622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9B791CB-C510-45BE-BB84-A0AC99157EA2}"/>
              </a:ext>
            </a:extLst>
          </p:cNvPr>
          <p:cNvSpPr txBox="1"/>
          <p:nvPr/>
        </p:nvSpPr>
        <p:spPr>
          <a:xfrm>
            <a:off x="4374009" y="1632311"/>
            <a:ext cx="3076483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p14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表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1.3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参照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D36A006-7A05-47E3-90A9-72F61D5A91A3}"/>
              </a:ext>
            </a:extLst>
          </p:cNvPr>
          <p:cNvSpPr txBox="1"/>
          <p:nvPr/>
        </p:nvSpPr>
        <p:spPr>
          <a:xfrm>
            <a:off x="4374009" y="2544647"/>
            <a:ext cx="6407523" cy="21307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最も良く通す　　銀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高価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電線として使う　銅</a:t>
            </a: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送電線　　　　　アルミニウム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軽い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端子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高級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 金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安定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</a:t>
            </a:r>
            <a:endParaRPr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AA90D00-8DC3-4DC6-BF35-4B6A4918EF5F}"/>
              </a:ext>
            </a:extLst>
          </p:cNvPr>
          <p:cNvSpPr txBox="1"/>
          <p:nvPr/>
        </p:nvSpPr>
        <p:spPr>
          <a:xfrm>
            <a:off x="1429592" y="5008176"/>
            <a:ext cx="9520555" cy="161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銅は希少金属なのでリサイクル必要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アルミニウムはたくさんあるが、精錬に大量の電力が必要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鉄は電線としては使わないが、レール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電車の回路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は鉄</a:t>
            </a:r>
          </a:p>
        </p:txBody>
      </p:sp>
    </p:spTree>
    <p:extLst>
      <p:ext uri="{BB962C8B-B14F-4D97-AF65-F5344CB8AC3E}">
        <p14:creationId xmlns:p14="http://schemas.microsoft.com/office/powerpoint/2010/main" val="244428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E6C5579-40E2-4529-ACD0-1C3E4CDF7F1E}"/>
              </a:ext>
            </a:extLst>
          </p:cNvPr>
          <p:cNvSpPr txBox="1"/>
          <p:nvPr/>
        </p:nvSpPr>
        <p:spPr>
          <a:xfrm>
            <a:off x="1416050" y="847979"/>
            <a:ext cx="4540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+mn-ea"/>
              </a:rPr>
              <a:t>抵抗率の差</a:t>
            </a:r>
            <a:endParaRPr kumimoji="1" lang="ja-JP" altLang="en-US" sz="2800" b="1" dirty="0"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071FBE8-38A4-44E8-8A8E-EAB5E578A5E5}"/>
              </a:ext>
            </a:extLst>
          </p:cNvPr>
          <p:cNvSpPr txBox="1"/>
          <p:nvPr/>
        </p:nvSpPr>
        <p:spPr>
          <a:xfrm>
            <a:off x="1416050" y="1790881"/>
            <a:ext cx="9200821" cy="471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物質による差が大きい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半導体（導体と絶縁体の間）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0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の間の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0.5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という意味ではない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</a:t>
            </a:r>
            <a:r>
              <a:rPr lang="en-US" altLang="ja-JP" sz="2800" baseline="30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-8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</a:t>
            </a:r>
            <a:r>
              <a:rPr lang="en-US" altLang="ja-JP" sz="2800" baseline="30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8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の間の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 (10</a:t>
            </a:r>
            <a:r>
              <a:rPr lang="en-US" altLang="ja-JP" sz="2800" baseline="30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0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= 1) </a:t>
            </a: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指数部分が中間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</a:t>
            </a:r>
            <a:r>
              <a:rPr lang="en-US" altLang="ja-JP" sz="2800" baseline="30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8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億倍　　ほとんど電気を通さない</a:t>
            </a:r>
          </a:p>
        </p:txBody>
      </p:sp>
    </p:spTree>
    <p:extLst>
      <p:ext uri="{BB962C8B-B14F-4D97-AF65-F5344CB8AC3E}">
        <p14:creationId xmlns:p14="http://schemas.microsoft.com/office/powerpoint/2010/main" val="1843461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96D8E9-F41D-4417-83A3-B68636794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電力の定義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106620-0390-48C6-8968-9C26576DC669}"/>
              </a:ext>
            </a:extLst>
          </p:cNvPr>
          <p:cNvSpPr txBox="1"/>
          <p:nvPr/>
        </p:nvSpPr>
        <p:spPr>
          <a:xfrm>
            <a:off x="1429592" y="1530755"/>
            <a:ext cx="10355720" cy="5233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単位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（ワット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 ……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電気機器が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秒間に消費する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　　　　　  エネルギー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単位は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J  (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ジュール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 ) </a:t>
            </a:r>
          </a:p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 = J/s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（ジュール／秒）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電力を表す文字：</a:t>
            </a:r>
            <a:r>
              <a:rPr lang="en-US" altLang="ja-JP" sz="2800" i="1" dirty="0">
                <a:latin typeface="Century Schoolbook" panose="02040604050505020304" pitchFamily="18" charset="0"/>
                <a:ea typeface="游ゴシック Medium" panose="020B0500000000000000" pitchFamily="50" charset="-128"/>
              </a:rPr>
              <a:t>P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(Power)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電気工学では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Power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は電力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例：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秒間に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100 J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のエネルギーを消費する電気機器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…… 100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</a:t>
            </a:r>
          </a:p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秒間に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1000 J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のエネルギーを消費する電気機器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…… 500   W</a:t>
            </a:r>
          </a:p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500 W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の電気機器が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秒間に消費するエネルギー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…… 5000 J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3756DEC-6255-4C0F-8F2C-A4FFD2AAB7A4}"/>
              </a:ext>
            </a:extLst>
          </p:cNvPr>
          <p:cNvSpPr/>
          <p:nvPr/>
        </p:nvSpPr>
        <p:spPr>
          <a:xfrm>
            <a:off x="10477566" y="6247093"/>
            <a:ext cx="894047" cy="444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59C41FF-95BC-4AC9-9041-BBC5870861D9}"/>
              </a:ext>
            </a:extLst>
          </p:cNvPr>
          <p:cNvSpPr/>
          <p:nvPr/>
        </p:nvSpPr>
        <p:spPr>
          <a:xfrm>
            <a:off x="10319911" y="5712746"/>
            <a:ext cx="637491" cy="444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C868AA1-48A3-4E16-BD1F-ED82172FBC7F}"/>
              </a:ext>
            </a:extLst>
          </p:cNvPr>
          <p:cNvSpPr/>
          <p:nvPr/>
        </p:nvSpPr>
        <p:spPr>
          <a:xfrm>
            <a:off x="10160685" y="5178399"/>
            <a:ext cx="637491" cy="444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381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98EDFA-0ACA-4024-8B1F-0A6781772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電力の公式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4BFB03D2-A7B1-4F90-9890-D9934DB80220}"/>
                  </a:ext>
                </a:extLst>
              </p:cNvPr>
              <p:cNvSpPr/>
              <p:nvPr/>
            </p:nvSpPr>
            <p:spPr>
              <a:xfrm>
                <a:off x="1686174" y="1647734"/>
                <a:ext cx="3094501" cy="6449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3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2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4BFB03D2-A7B1-4F90-9890-D9934DB802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174" y="1647734"/>
                <a:ext cx="3094501" cy="6449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0566CA61-1339-4C46-9A26-D3A58EC5FBF3}"/>
                  </a:ext>
                </a:extLst>
              </p:cNvPr>
              <p:cNvSpPr/>
              <p:nvPr/>
            </p:nvSpPr>
            <p:spPr>
              <a:xfrm>
                <a:off x="1947917" y="5346007"/>
                <a:ext cx="3695435" cy="1077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ja-JP" altLang="en-US" sz="3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</a:rPr>
                        <m:t>𝑉𝐼</m:t>
                      </m:r>
                      <m:r>
                        <a:rPr lang="ja-JP" altLang="en-US" sz="3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ja-JP" alt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ja-JP" altLang="en-US" sz="3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ja-JP" altLang="en-US" sz="32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ja-JP" altLang="en-US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ja-JP" altLang="en-US" sz="3200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0566CA61-1339-4C46-9A26-D3A58EC5FB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917" y="5346007"/>
                <a:ext cx="3695435" cy="10772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6E85BC1-7F85-472F-B051-471829961A2F}"/>
              </a:ext>
            </a:extLst>
          </p:cNvPr>
          <p:cNvSpPr txBox="1"/>
          <p:nvPr/>
        </p:nvSpPr>
        <p:spPr>
          <a:xfrm>
            <a:off x="1501978" y="4766489"/>
            <a:ext cx="5297081" cy="5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オームの法則を適用して変形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AB2C82D-AEBC-4D1D-8DF6-572ABE4C9CC5}"/>
              </a:ext>
            </a:extLst>
          </p:cNvPr>
          <p:cNvSpPr txBox="1"/>
          <p:nvPr/>
        </p:nvSpPr>
        <p:spPr>
          <a:xfrm>
            <a:off x="1571708" y="2292654"/>
            <a:ext cx="3518132" cy="5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電力 　　</a:t>
            </a:r>
            <a:r>
              <a:rPr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 電圧　 電流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B0087A16-77E1-4CCB-89B9-1AB73CB3D028}"/>
                  </a:ext>
                </a:extLst>
              </p:cNvPr>
              <p:cNvSpPr/>
              <p:nvPr/>
            </p:nvSpPr>
            <p:spPr>
              <a:xfrm>
                <a:off x="2962531" y="3279172"/>
                <a:ext cx="1666205" cy="1050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US" altLang="ja-JP" sz="2800" kern="10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ja-JP" altLang="ja-JP" sz="2800" kern="100" dirty="0">
                  <a:latin typeface="Cambria Math" panose="02040503050406030204" pitchFamily="18" charset="0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B0087A16-77E1-4CCB-89B9-1AB73CB3D0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531" y="3279172"/>
                <a:ext cx="1666205" cy="10500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90361655-E136-4FFD-96A1-166A019A68E7}"/>
                  </a:ext>
                </a:extLst>
              </p:cNvPr>
              <p:cNvSpPr/>
              <p:nvPr/>
            </p:nvSpPr>
            <p:spPr>
              <a:xfrm>
                <a:off x="4513344" y="3550321"/>
                <a:ext cx="2100522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n-US" altLang="ja-JP" sz="2800" kern="10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𝐼𝑅</m:t>
                      </m:r>
                    </m:oMath>
                  </m:oMathPara>
                </a14:m>
                <a:endParaRPr lang="ja-JP" altLang="ja-JP" sz="2800" kern="100" dirty="0">
                  <a:latin typeface="Cambria Math" panose="02040503050406030204" pitchFamily="18" charset="0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90361655-E136-4FFD-96A1-166A019A68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344" y="3550321"/>
                <a:ext cx="2100522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11771C08-398A-4851-B21E-E12C206B2B40}"/>
              </a:ext>
            </a:extLst>
          </p:cNvPr>
          <p:cNvSpPr/>
          <p:nvPr/>
        </p:nvSpPr>
        <p:spPr>
          <a:xfrm>
            <a:off x="2871634" y="3196945"/>
            <a:ext cx="3540690" cy="1176327"/>
          </a:xfrm>
          <a:prstGeom prst="wedgeRoundRectCallout">
            <a:avLst>
              <a:gd name="adj1" fmla="val -34012"/>
              <a:gd name="adj2" fmla="val 8113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29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EB727C-E4F7-4EF1-B21E-42A0996AB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電気の用途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1303F05-1B70-455D-B85E-5E3B9CEBB810}"/>
              </a:ext>
            </a:extLst>
          </p:cNvPr>
          <p:cNvSpPr txBox="1"/>
          <p:nvPr/>
        </p:nvSpPr>
        <p:spPr>
          <a:xfrm>
            <a:off x="1429592" y="2180552"/>
            <a:ext cx="5276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latin typeface="+mn-ea"/>
              </a:rPr>
              <a:t>(1) </a:t>
            </a:r>
            <a:r>
              <a:rPr lang="ja-JP" altLang="en-US" sz="2800" b="1" dirty="0">
                <a:latin typeface="+mn-ea"/>
              </a:rPr>
              <a:t>エネルギー源として使う</a:t>
            </a:r>
            <a:endParaRPr kumimoji="1" lang="ja-JP" altLang="en-US" sz="2800" b="1" dirty="0">
              <a:latin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511716-938F-4AB3-A900-EAA1C6141AF5}"/>
              </a:ext>
            </a:extLst>
          </p:cNvPr>
          <p:cNvSpPr txBox="1"/>
          <p:nvPr/>
        </p:nvSpPr>
        <p:spPr>
          <a:xfrm>
            <a:off x="1429592" y="1496259"/>
            <a:ext cx="3233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+mn-ea"/>
              </a:rPr>
              <a:t>2</a:t>
            </a:r>
            <a:r>
              <a:rPr kumimoji="1" lang="ja-JP" altLang="en-US" sz="2800" b="1" dirty="0">
                <a:latin typeface="+mn-ea"/>
              </a:rPr>
              <a:t>つに分類できる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390C3D6-1019-4B0A-A869-C1913570944C}"/>
              </a:ext>
            </a:extLst>
          </p:cNvPr>
          <p:cNvSpPr txBox="1"/>
          <p:nvPr/>
        </p:nvSpPr>
        <p:spPr>
          <a:xfrm>
            <a:off x="1429592" y="2929962"/>
            <a:ext cx="9867795" cy="264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運動エネルギー（モータ）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…………………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掃除機　洗濯機　エアコン　冷蔵庫</a:t>
            </a:r>
          </a:p>
          <a:p>
            <a:pPr marL="2828925" indent="-2828925"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熱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…………………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電気ストーブ　電子レンジ　電気ポット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IH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炊飯器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2828925" indent="-2828925"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光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…………………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電球　蛍光灯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LED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590377-B385-4940-A1D1-8BD9DC61E752}"/>
              </a:ext>
            </a:extLst>
          </p:cNvPr>
          <p:cNvSpPr txBox="1"/>
          <p:nvPr/>
        </p:nvSpPr>
        <p:spPr>
          <a:xfrm>
            <a:off x="1429592" y="5989949"/>
            <a:ext cx="6647974" cy="580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b="1" dirty="0">
                <a:latin typeface="+mn-ea"/>
              </a:rPr>
              <a:t>消費電力は大きい（光は比較的小さい）</a:t>
            </a:r>
          </a:p>
        </p:txBody>
      </p:sp>
    </p:spTree>
    <p:extLst>
      <p:ext uri="{BB962C8B-B14F-4D97-AF65-F5344CB8AC3E}">
        <p14:creationId xmlns:p14="http://schemas.microsoft.com/office/powerpoint/2010/main" val="4275742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BFCDD3E2-88D8-4105-8DF1-CE67AF9DD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388" y="1159390"/>
            <a:ext cx="2931477" cy="208098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8873CF9-76BF-42E1-84B2-1141D10E90E6}"/>
              </a:ext>
            </a:extLst>
          </p:cNvPr>
          <p:cNvSpPr txBox="1"/>
          <p:nvPr/>
        </p:nvSpPr>
        <p:spPr>
          <a:xfrm>
            <a:off x="4363203" y="1884252"/>
            <a:ext cx="1117614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100 V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E282B17-9BA1-449E-A48C-B220DAB88AC4}"/>
              </a:ext>
            </a:extLst>
          </p:cNvPr>
          <p:cNvSpPr txBox="1"/>
          <p:nvPr/>
        </p:nvSpPr>
        <p:spPr>
          <a:xfrm>
            <a:off x="2215812" y="1483359"/>
            <a:ext cx="720069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 A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80CF05A-9EBC-44A5-8051-95017E4494BA}"/>
              </a:ext>
            </a:extLst>
          </p:cNvPr>
          <p:cNvSpPr txBox="1"/>
          <p:nvPr/>
        </p:nvSpPr>
        <p:spPr>
          <a:xfrm>
            <a:off x="787545" y="3601620"/>
            <a:ext cx="4134465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抵抗が消費する電力は？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CBC68FD-A32E-4EEF-BDD6-E0878B49A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812" y="1159390"/>
            <a:ext cx="2931478" cy="208098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D32FFA1-BD83-4D60-96F4-49C0FCA6C97D}"/>
              </a:ext>
            </a:extLst>
          </p:cNvPr>
          <p:cNvSpPr txBox="1"/>
          <p:nvPr/>
        </p:nvSpPr>
        <p:spPr>
          <a:xfrm>
            <a:off x="9639408" y="1910125"/>
            <a:ext cx="1117614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100 V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11918BA-91CF-4360-97AA-283F9E775F94}"/>
              </a:ext>
            </a:extLst>
          </p:cNvPr>
          <p:cNvSpPr txBox="1"/>
          <p:nvPr/>
        </p:nvSpPr>
        <p:spPr>
          <a:xfrm>
            <a:off x="7501610" y="2489643"/>
            <a:ext cx="1217000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500 W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7CE2D0-BE07-43ED-B6C7-98C8C13A62E0}"/>
              </a:ext>
            </a:extLst>
          </p:cNvPr>
          <p:cNvSpPr txBox="1"/>
          <p:nvPr/>
        </p:nvSpPr>
        <p:spPr>
          <a:xfrm>
            <a:off x="787545" y="5170302"/>
            <a:ext cx="2698175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抵抗は何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Ω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か？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AF5920E-3493-4CBB-9FE1-60A915BA81F5}"/>
              </a:ext>
            </a:extLst>
          </p:cNvPr>
          <p:cNvSpPr txBox="1"/>
          <p:nvPr/>
        </p:nvSpPr>
        <p:spPr>
          <a:xfrm>
            <a:off x="6949785" y="3588918"/>
            <a:ext cx="1620957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電流は？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E39D831-DD08-450F-88D2-3903A568DDC3}"/>
              </a:ext>
            </a:extLst>
          </p:cNvPr>
          <p:cNvSpPr txBox="1"/>
          <p:nvPr/>
        </p:nvSpPr>
        <p:spPr>
          <a:xfrm>
            <a:off x="6949785" y="5119092"/>
            <a:ext cx="1620957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抵抗は？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6DBC095-3DF3-49A5-95F4-F0831B2BB245}"/>
              </a:ext>
            </a:extLst>
          </p:cNvPr>
          <p:cNvSpPr txBox="1"/>
          <p:nvPr/>
        </p:nvSpPr>
        <p:spPr>
          <a:xfrm>
            <a:off x="1107751" y="4378227"/>
            <a:ext cx="3509294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100 V×2 A = 200 W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425FB69-5872-4D67-9DA6-C8D0FBCEEA18}"/>
              </a:ext>
            </a:extLst>
          </p:cNvPr>
          <p:cNvSpPr txBox="1"/>
          <p:nvPr/>
        </p:nvSpPr>
        <p:spPr>
          <a:xfrm>
            <a:off x="1107751" y="5793769"/>
            <a:ext cx="3248005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100 V÷2 A = 50 Ω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61AC7BE-D0F5-49C7-86F3-052BBE8CB020}"/>
              </a:ext>
            </a:extLst>
          </p:cNvPr>
          <p:cNvSpPr txBox="1"/>
          <p:nvPr/>
        </p:nvSpPr>
        <p:spPr>
          <a:xfrm>
            <a:off x="7423298" y="4227217"/>
            <a:ext cx="3509294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500 W÷100 V = 5 A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84A0989-F98D-4BA6-B75A-6C60D77AC596}"/>
              </a:ext>
            </a:extLst>
          </p:cNvPr>
          <p:cNvSpPr txBox="1"/>
          <p:nvPr/>
        </p:nvSpPr>
        <p:spPr>
          <a:xfrm>
            <a:off x="7423298" y="5760114"/>
            <a:ext cx="3248005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100 V÷5 A = 20 Ω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033106" y="4368897"/>
            <a:ext cx="3604208" cy="62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1061713" y="5772037"/>
            <a:ext cx="3604208" cy="62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7328384" y="4227217"/>
            <a:ext cx="3604208" cy="62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7423298" y="5785952"/>
            <a:ext cx="3604208" cy="62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84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13EEF9A0-2B61-4C62-ABDD-7F385451B65A}"/>
                  </a:ext>
                </a:extLst>
              </p:cNvPr>
              <p:cNvSpPr txBox="1"/>
              <p:nvPr/>
            </p:nvSpPr>
            <p:spPr>
              <a:xfrm>
                <a:off x="1429592" y="2573097"/>
                <a:ext cx="4385111" cy="609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游ゴシック Medium" panose="020B0500000000000000" pitchFamily="50" charset="-128"/>
                        </a:rPr>
                        <m:t>𝑄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游ゴシック Medium" panose="020B0500000000000000" pitchFamily="50" charset="-128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sz="2800" b="0" i="0" smtClean="0"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</a:rPr>
                            <m:t>Wh</m:t>
                          </m:r>
                        </m:e>
                      </m:d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游ゴシック Medium" panose="020B0500000000000000" pitchFamily="50" charset="-128"/>
                        </a:rPr>
                        <m:t>   </m:t>
                      </m:r>
                      <m:r>
                        <a:rPr lang="en-US" altLang="ja-JP" sz="2800" i="1" smtClean="0">
                          <a:latin typeface="Cambria Math" panose="02040503050406030204" pitchFamily="18" charset="0"/>
                          <a:ea typeface="游ゴシック Medium" panose="020B0500000000000000" pitchFamily="50" charset="-128"/>
                        </a:rPr>
                        <m:t>=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游ゴシック Medium" panose="020B0500000000000000" pitchFamily="50" charset="-128"/>
                        </a:rPr>
                        <m:t>   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游ゴシック Medium" panose="020B0500000000000000" pitchFamily="50" charset="-128"/>
                        </a:rPr>
                        <m:t>𝑃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游ゴシック Medium" panose="020B0500000000000000" pitchFamily="50" charset="-128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sz="2800" b="0" i="0" smtClean="0"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</a:rPr>
                            <m:t>W</m:t>
                          </m:r>
                        </m:e>
                      </m:d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游ゴシック Medium" panose="020B0500000000000000" pitchFamily="50" charset="-128"/>
                        </a:rPr>
                        <m:t>×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游ゴシック Medium" panose="020B0500000000000000" pitchFamily="50" charset="-128"/>
                        </a:rPr>
                        <m:t>h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游ゴシック Medium" panose="020B0500000000000000" pitchFamily="50" charset="-128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sz="2800" b="0" i="0" smtClean="0"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kumimoji="1" lang="ja-JP" altLang="en-US" sz="28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13EEF9A0-2B61-4C62-ABDD-7F385451B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592" y="2573097"/>
                <a:ext cx="4385111" cy="6093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719F47-2E2B-41AD-AC7D-D5A6610A0002}"/>
              </a:ext>
            </a:extLst>
          </p:cNvPr>
          <p:cNvSpPr txBox="1"/>
          <p:nvPr/>
        </p:nvSpPr>
        <p:spPr>
          <a:xfrm>
            <a:off x="1429592" y="4846325"/>
            <a:ext cx="8981946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1000 W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の電気製品を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 h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使った。何 </a:t>
            </a:r>
            <a:r>
              <a:rPr kumimoji="1"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Wh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消費したか？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1E98233A-575A-423E-8752-01F9A639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電力量</a:t>
            </a:r>
            <a:r>
              <a:rPr kumimoji="1" lang="en-US" altLang="ja-JP" dirty="0"/>
              <a:t>  (</a:t>
            </a:r>
            <a:r>
              <a:rPr kumimoji="1" lang="ja-JP" altLang="en-US" dirty="0"/>
              <a:t>エネルギー消費量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0B51897-121F-45B7-8BC1-79B341BDE36A}"/>
              </a:ext>
            </a:extLst>
          </p:cNvPr>
          <p:cNvSpPr txBox="1"/>
          <p:nvPr/>
        </p:nvSpPr>
        <p:spPr>
          <a:xfrm>
            <a:off x="1974022" y="5504268"/>
            <a:ext cx="5790368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1000 W× 3 h = 3000 </a:t>
            </a:r>
            <a:r>
              <a:rPr kumimoji="1"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Wh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= 3 kWh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B28E210-E959-443F-BD74-1888D1DD235C}"/>
              </a:ext>
            </a:extLst>
          </p:cNvPr>
          <p:cNvSpPr/>
          <p:nvPr/>
        </p:nvSpPr>
        <p:spPr>
          <a:xfrm>
            <a:off x="1974022" y="5521278"/>
            <a:ext cx="5790368" cy="5454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4958E72-FF82-4B50-A728-9E6DBB38E4C2}"/>
              </a:ext>
            </a:extLst>
          </p:cNvPr>
          <p:cNvSpPr txBox="1"/>
          <p:nvPr/>
        </p:nvSpPr>
        <p:spPr>
          <a:xfrm>
            <a:off x="1323358" y="3266264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エネルギー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消費量</a:t>
            </a:r>
            <a:endParaRPr kumimoji="1" lang="ja-JP" altLang="en-US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ED915CF-E9DB-49B0-8CC4-EEBF7D2F7FCC}"/>
              </a:ext>
            </a:extLst>
          </p:cNvPr>
          <p:cNvSpPr txBox="1"/>
          <p:nvPr/>
        </p:nvSpPr>
        <p:spPr>
          <a:xfrm>
            <a:off x="3719688" y="326626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電力</a:t>
            </a:r>
            <a:endParaRPr kumimoji="1" lang="ja-JP" altLang="en-US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913D8EC-BA56-420C-8E08-C625EE95C2F4}"/>
              </a:ext>
            </a:extLst>
          </p:cNvPr>
          <p:cNvSpPr txBox="1"/>
          <p:nvPr/>
        </p:nvSpPr>
        <p:spPr>
          <a:xfrm>
            <a:off x="4864970" y="3223421"/>
            <a:ext cx="800219" cy="5099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時間</a:t>
            </a:r>
            <a:endParaRPr kumimoji="1" lang="ja-JP" altLang="en-US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9ACE89B-BD87-3BF6-D8D8-1726276F696E}"/>
              </a:ext>
            </a:extLst>
          </p:cNvPr>
          <p:cNvSpPr txBox="1"/>
          <p:nvPr/>
        </p:nvSpPr>
        <p:spPr>
          <a:xfrm>
            <a:off x="1429592" y="1613222"/>
            <a:ext cx="4676280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単位　</a:t>
            </a:r>
            <a:r>
              <a:rPr kumimoji="1"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Wh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（ワットアワー）</a:t>
            </a:r>
          </a:p>
        </p:txBody>
      </p:sp>
    </p:spTree>
    <p:extLst>
      <p:ext uri="{BB962C8B-B14F-4D97-AF65-F5344CB8AC3E}">
        <p14:creationId xmlns:p14="http://schemas.microsoft.com/office/powerpoint/2010/main" val="104417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B6C098-9C96-43B1-B73C-CE1BF0952FE5}"/>
              </a:ext>
            </a:extLst>
          </p:cNvPr>
          <p:cNvSpPr txBox="1"/>
          <p:nvPr/>
        </p:nvSpPr>
        <p:spPr>
          <a:xfrm>
            <a:off x="1374726" y="1330042"/>
            <a:ext cx="9084623" cy="1096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500 W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の電気製品を使っていたら、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 kWh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のエネルギーを消費した。何時間使ったか？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CDB27AB-867D-49EB-915F-FCA03D775BD5}"/>
              </a:ext>
            </a:extLst>
          </p:cNvPr>
          <p:cNvSpPr txBox="1"/>
          <p:nvPr/>
        </p:nvSpPr>
        <p:spPr>
          <a:xfrm>
            <a:off x="1374726" y="3701748"/>
            <a:ext cx="9084623" cy="1096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ある電気製品を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時間使用したら、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 kWh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のエネルギーを消費した。平均消費電力は？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D5878E8-A062-416F-B60D-88220F15A483}"/>
              </a:ext>
            </a:extLst>
          </p:cNvPr>
          <p:cNvSpPr txBox="1"/>
          <p:nvPr/>
        </p:nvSpPr>
        <p:spPr>
          <a:xfrm>
            <a:off x="3510377" y="4766372"/>
            <a:ext cx="465337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 kWh ÷ 10 h = 1 kW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CDF4BC3-32DE-4F4D-9105-973FAAD755C5}"/>
              </a:ext>
            </a:extLst>
          </p:cNvPr>
          <p:cNvSpPr/>
          <p:nvPr/>
        </p:nvSpPr>
        <p:spPr>
          <a:xfrm>
            <a:off x="3444378" y="4781312"/>
            <a:ext cx="4393497" cy="5795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D5878E8-A062-416F-B60D-88220F15A483}"/>
              </a:ext>
            </a:extLst>
          </p:cNvPr>
          <p:cNvSpPr txBox="1"/>
          <p:nvPr/>
        </p:nvSpPr>
        <p:spPr>
          <a:xfrm>
            <a:off x="3468852" y="2394204"/>
            <a:ext cx="4653379" cy="5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 kWh ÷ 0.5 kW = 20 h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CDF4BC3-32DE-4F4D-9105-973FAAD755C5}"/>
              </a:ext>
            </a:extLst>
          </p:cNvPr>
          <p:cNvSpPr/>
          <p:nvPr/>
        </p:nvSpPr>
        <p:spPr>
          <a:xfrm>
            <a:off x="3402852" y="2394204"/>
            <a:ext cx="4393497" cy="5795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15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848DCD-AEDA-4CD8-AF1C-3D6ADFCC2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電気料金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D9F75E1-9596-45B8-8351-2034167F5668}"/>
              </a:ext>
            </a:extLst>
          </p:cNvPr>
          <p:cNvSpPr txBox="1"/>
          <p:nvPr/>
        </p:nvSpPr>
        <p:spPr>
          <a:xfrm>
            <a:off x="1429592" y="1661160"/>
            <a:ext cx="3860352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 kWh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30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円～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35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432BE1A-4772-4051-BD14-FB7CBF89A0EB}"/>
              </a:ext>
            </a:extLst>
          </p:cNvPr>
          <p:cNvSpPr txBox="1"/>
          <p:nvPr/>
        </p:nvSpPr>
        <p:spPr>
          <a:xfrm>
            <a:off x="1429592" y="2499360"/>
            <a:ext cx="7996100" cy="161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1000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W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の電気ストーブ　毎日　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12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時間使った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日の電気料金は（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30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円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/kWh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で計算）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ヶ月（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30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日）の電気料金は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3F037C-83ED-4185-A220-96B8A8919573}"/>
              </a:ext>
            </a:extLst>
          </p:cNvPr>
          <p:cNvSpPr txBox="1"/>
          <p:nvPr/>
        </p:nvSpPr>
        <p:spPr>
          <a:xfrm>
            <a:off x="1429592" y="4549838"/>
            <a:ext cx="8648521" cy="1732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(1) 1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日何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kWh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使ったか？　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 kW× 12 h = 12 kWh</a:t>
            </a:r>
          </a:p>
          <a:p>
            <a:pPr algn="l">
              <a:lnSpc>
                <a:spcPct val="13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(2)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その料金は　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30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円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/kWh× 12 kWh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=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360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円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3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(3) 1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ヶ月の料金は？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360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円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×30 = 10800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円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8CD5EA7-C612-422C-911A-740DD9AB86F3}"/>
              </a:ext>
            </a:extLst>
          </p:cNvPr>
          <p:cNvSpPr/>
          <p:nvPr/>
        </p:nvSpPr>
        <p:spPr>
          <a:xfrm>
            <a:off x="5879976" y="4606214"/>
            <a:ext cx="4032448" cy="4946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614F776-676D-4CC9-A177-277EDD60526F}"/>
              </a:ext>
            </a:extLst>
          </p:cNvPr>
          <p:cNvSpPr/>
          <p:nvPr/>
        </p:nvSpPr>
        <p:spPr>
          <a:xfrm>
            <a:off x="4439816" y="5157192"/>
            <a:ext cx="5256584" cy="4946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4A9717D-8531-40D4-9F9E-81D5CD3D85A2}"/>
              </a:ext>
            </a:extLst>
          </p:cNvPr>
          <p:cNvSpPr/>
          <p:nvPr/>
        </p:nvSpPr>
        <p:spPr>
          <a:xfrm>
            <a:off x="5087888" y="5733256"/>
            <a:ext cx="4176464" cy="4946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544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383FA3-89F8-44DB-B4F7-0125DFCB3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放電容量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055F163-B73B-44F8-8245-89B2605B474A}"/>
              </a:ext>
            </a:extLst>
          </p:cNvPr>
          <p:cNvSpPr txBox="1"/>
          <p:nvPr/>
        </p:nvSpPr>
        <p:spPr>
          <a:xfrm>
            <a:off x="1416050" y="2513613"/>
            <a:ext cx="7749237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例　モバイルバッテリー　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10000 </a:t>
            </a:r>
            <a:r>
              <a:rPr kumimoji="1"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mAh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= 10 Ah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27E51FA-59EB-400B-8057-BE5512ADE7E2}"/>
                  </a:ext>
                </a:extLst>
              </p:cNvPr>
              <p:cNvSpPr txBox="1"/>
              <p:nvPr/>
            </p:nvSpPr>
            <p:spPr>
              <a:xfrm>
                <a:off x="1416050" y="3600559"/>
                <a:ext cx="3620030" cy="609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游ゴシック Medium" panose="020B0500000000000000" pitchFamily="50" charset="-128"/>
                        </a:rPr>
                        <m:t>𝑋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游ゴシック Medium" panose="020B0500000000000000" pitchFamily="50" charset="-128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</a:rPr>
                            <m:t>Ah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游ゴシック Medium" panose="020B0500000000000000" pitchFamily="50" charset="-128"/>
                        </a:rPr>
                        <m:t>=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游ゴシック Medium" panose="020B0500000000000000" pitchFamily="50" charset="-128"/>
                        </a:rPr>
                        <m:t>𝐼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游ゴシック Medium" panose="020B0500000000000000" pitchFamily="50" charset="-128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</a:rPr>
                            <m:t>A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游ゴシック Medium" panose="020B0500000000000000" pitchFamily="50" charset="-128"/>
                        </a:rPr>
                        <m:t>×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游ゴシック Medium" panose="020B0500000000000000" pitchFamily="50" charset="-128"/>
                        </a:rPr>
                        <m:t>h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游ゴシック Medium" panose="020B0500000000000000" pitchFamily="50" charset="-128"/>
                        </a:rPr>
                        <m:t> [</m:t>
                      </m:r>
                      <m:r>
                        <m:rPr>
                          <m:sty m:val="p"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  <a:ea typeface="游ゴシック Medium" panose="020B0500000000000000" pitchFamily="50" charset="-128"/>
                        </a:rPr>
                        <m:t>h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游ゴシック Medium" panose="020B0500000000000000" pitchFamily="50" charset="-128"/>
                        </a:rPr>
                        <m:t>]</m:t>
                      </m:r>
                    </m:oMath>
                  </m:oMathPara>
                </a14:m>
                <a:endParaRPr kumimoji="1" lang="ja-JP" altLang="en-US" sz="28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27E51FA-59EB-400B-8057-BE5512ADE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050" y="3600559"/>
                <a:ext cx="3620030" cy="6093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9EEC966-1865-41FD-8589-A27AEE0D5E52}"/>
              </a:ext>
            </a:extLst>
          </p:cNvPr>
          <p:cNvSpPr txBox="1"/>
          <p:nvPr/>
        </p:nvSpPr>
        <p:spPr>
          <a:xfrm>
            <a:off x="1429592" y="1644734"/>
            <a:ext cx="6611105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単位　</a:t>
            </a:r>
            <a:r>
              <a:rPr kumimoji="1"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mAh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あるいは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Ah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この意味は？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0ABD9F-6CB6-444C-875C-BA148FCFD95B}"/>
              </a:ext>
            </a:extLst>
          </p:cNvPr>
          <p:cNvSpPr txBox="1"/>
          <p:nvPr/>
        </p:nvSpPr>
        <p:spPr>
          <a:xfrm>
            <a:off x="5774615" y="3665275"/>
            <a:ext cx="4467890" cy="2647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 Ah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のバッテリー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 A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なら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時間持続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 A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 なら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時間持続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0.1 A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なら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100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時間持続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0.01 A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なら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1000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時間持続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394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B4C3F4-D0CA-487F-B406-99DBC4586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バッテリーの電力量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1D60822-E4D1-4D37-9E6C-C2352FFB51BE}"/>
              </a:ext>
            </a:extLst>
          </p:cNvPr>
          <p:cNvSpPr txBox="1"/>
          <p:nvPr/>
        </p:nvSpPr>
        <p:spPr>
          <a:xfrm>
            <a:off x="1429592" y="2322711"/>
            <a:ext cx="4187365" cy="5099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電力量　  　電圧     放電容量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5A4490D-BDCF-44AD-A344-9FD948002FA3}"/>
                  </a:ext>
                </a:extLst>
              </p:cNvPr>
              <p:cNvSpPr txBox="1"/>
              <p:nvPr/>
            </p:nvSpPr>
            <p:spPr>
              <a:xfrm>
                <a:off x="1429592" y="1733017"/>
                <a:ext cx="4070217" cy="609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游ゴシック Medium" panose="020B0500000000000000" pitchFamily="50" charset="-128"/>
                        </a:rPr>
                        <m:t>𝑄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游ゴシック Medium" panose="020B0500000000000000" pitchFamily="50" charset="-128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</a:rPr>
                            <m:t>Wh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游ゴシック Medium" panose="020B0500000000000000" pitchFamily="50" charset="-128"/>
                        </a:rPr>
                        <m:t>=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游ゴシック Medium" panose="020B0500000000000000" pitchFamily="50" charset="-128"/>
                        </a:rPr>
                        <m:t>𝑉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游ゴシック Medium" panose="020B0500000000000000" pitchFamily="50" charset="-128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</a:rPr>
                            <m:t>V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游ゴシック Medium" panose="020B0500000000000000" pitchFamily="50" charset="-128"/>
                        </a:rPr>
                        <m:t>×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游ゴシック Medium" panose="020B0500000000000000" pitchFamily="50" charset="-128"/>
                        </a:rPr>
                        <m:t>𝑋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游ゴシック Medium" panose="020B0500000000000000" pitchFamily="50" charset="-128"/>
                        </a:rPr>
                        <m:t> [</m:t>
                      </m:r>
                      <m:r>
                        <m:rPr>
                          <m:sty m:val="p"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  <a:ea typeface="游ゴシック Medium" panose="020B0500000000000000" pitchFamily="50" charset="-128"/>
                        </a:rPr>
                        <m:t>Ah</m:t>
                      </m:r>
                      <m:r>
                        <a:rPr kumimoji="1" lang="en-US" altLang="ja-JP" sz="2800" b="0" i="0" smtClean="0">
                          <a:latin typeface="Cambria Math" panose="02040503050406030204" pitchFamily="18" charset="0"/>
                          <a:ea typeface="游ゴシック Medium" panose="020B0500000000000000" pitchFamily="50" charset="-128"/>
                        </a:rPr>
                        <m:t>]</m:t>
                      </m:r>
                    </m:oMath>
                  </m:oMathPara>
                </a14:m>
                <a:endParaRPr kumimoji="1" lang="ja-JP" altLang="en-US" sz="28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5A4490D-BDCF-44AD-A344-9FD948002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592" y="1733017"/>
                <a:ext cx="4070217" cy="6093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CF393A-4B25-4208-BBD7-BC6BF2D2E74B}"/>
              </a:ext>
            </a:extLst>
          </p:cNvPr>
          <p:cNvSpPr txBox="1"/>
          <p:nvPr/>
        </p:nvSpPr>
        <p:spPr>
          <a:xfrm>
            <a:off x="1363980" y="3329940"/>
            <a:ext cx="9778639" cy="1096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5000 </a:t>
            </a:r>
            <a:r>
              <a:rPr kumimoji="1"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mAh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のモバイルバッテリーが蓄える電力量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kumimoji="1"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Wh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は？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電圧は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3.7 V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F36F001-F729-4246-BC81-B45E07B50DA0}"/>
              </a:ext>
            </a:extLst>
          </p:cNvPr>
          <p:cNvSpPr txBox="1"/>
          <p:nvPr/>
        </p:nvSpPr>
        <p:spPr>
          <a:xfrm>
            <a:off x="1363980" y="4973734"/>
            <a:ext cx="4118435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3.7 V × 5 Ah = 18.5 </a:t>
            </a:r>
            <a:r>
              <a:rPr kumimoji="1"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Wh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CD65B4E-2F7A-42A6-97DE-F250B4324160}"/>
              </a:ext>
            </a:extLst>
          </p:cNvPr>
          <p:cNvSpPr/>
          <p:nvPr/>
        </p:nvSpPr>
        <p:spPr>
          <a:xfrm>
            <a:off x="1431656" y="4973734"/>
            <a:ext cx="4099560" cy="5795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5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BA6843F-2A88-48C0-A7F5-39079DFE6DCF}"/>
              </a:ext>
            </a:extLst>
          </p:cNvPr>
          <p:cNvSpPr txBox="1"/>
          <p:nvPr/>
        </p:nvSpPr>
        <p:spPr>
          <a:xfrm>
            <a:off x="1429592" y="1640618"/>
            <a:ext cx="10301544" cy="161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3000 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mAh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のスマホを充電する（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iPhone13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～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15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3300 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mAh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充電器の出力は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5 V  1 A</a:t>
            </a: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何時間かかるか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4F2CC4E-2C77-48CC-B451-1C8257B0BCDE}"/>
              </a:ext>
            </a:extLst>
          </p:cNvPr>
          <p:cNvSpPr txBox="1"/>
          <p:nvPr/>
        </p:nvSpPr>
        <p:spPr>
          <a:xfrm>
            <a:off x="1416050" y="3345216"/>
            <a:ext cx="6487673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リチウムイオンバッテリーの容量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Wh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25E28CF-98C4-455E-A5B6-4FB67DA02187}"/>
              </a:ext>
            </a:extLst>
          </p:cNvPr>
          <p:cNvSpPr txBox="1"/>
          <p:nvPr/>
        </p:nvSpPr>
        <p:spPr>
          <a:xfrm>
            <a:off x="2774827" y="3942849"/>
            <a:ext cx="4118435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3.7 V × 3 Ah = 11.1 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Wh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6E619E2-5539-46C7-9906-7EBCFB8F7553}"/>
              </a:ext>
            </a:extLst>
          </p:cNvPr>
          <p:cNvSpPr txBox="1"/>
          <p:nvPr/>
        </p:nvSpPr>
        <p:spPr>
          <a:xfrm>
            <a:off x="4215651" y="5648119"/>
            <a:ext cx="6231193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11.1 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Wh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÷ 5 W = 2.22 h (2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時間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13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分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B587A35-36E6-4353-9C85-A8B0EE4A1CD6}"/>
              </a:ext>
            </a:extLst>
          </p:cNvPr>
          <p:cNvSpPr txBox="1"/>
          <p:nvPr/>
        </p:nvSpPr>
        <p:spPr>
          <a:xfrm>
            <a:off x="1415480" y="5648119"/>
            <a:ext cx="2204450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充電時間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(h)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D6521BF-1ABB-47EF-B802-9554801153A4}"/>
              </a:ext>
            </a:extLst>
          </p:cNvPr>
          <p:cNvSpPr txBox="1"/>
          <p:nvPr/>
        </p:nvSpPr>
        <p:spPr>
          <a:xfrm>
            <a:off x="5023015" y="4764897"/>
            <a:ext cx="2919389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5 V × 1 A = 5 W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E2552D8-D06A-4862-AADE-5D9B292BF08A}"/>
              </a:ext>
            </a:extLst>
          </p:cNvPr>
          <p:cNvSpPr txBox="1"/>
          <p:nvPr/>
        </p:nvSpPr>
        <p:spPr>
          <a:xfrm>
            <a:off x="1415481" y="4788010"/>
            <a:ext cx="3047629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充電器の出力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(W)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38B146E-7B8F-4A1B-A310-91A2FBC03ABF}"/>
              </a:ext>
            </a:extLst>
          </p:cNvPr>
          <p:cNvSpPr/>
          <p:nvPr/>
        </p:nvSpPr>
        <p:spPr>
          <a:xfrm>
            <a:off x="2735266" y="4000363"/>
            <a:ext cx="4311111" cy="5795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CE364F5-71F2-4EFE-93B6-D3DCB57E6E5F}"/>
              </a:ext>
            </a:extLst>
          </p:cNvPr>
          <p:cNvSpPr/>
          <p:nvPr/>
        </p:nvSpPr>
        <p:spPr>
          <a:xfrm>
            <a:off x="4834044" y="4824241"/>
            <a:ext cx="4311111" cy="5795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スマホの充電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43954CD-3A4C-4AF9-BA39-46F3FD1F2FA3}"/>
              </a:ext>
            </a:extLst>
          </p:cNvPr>
          <p:cNvSpPr/>
          <p:nvPr/>
        </p:nvSpPr>
        <p:spPr>
          <a:xfrm>
            <a:off x="4264353" y="5684350"/>
            <a:ext cx="6505734" cy="5795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01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2412E4-5F07-4D08-9FB4-CEB8B2C78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スマホの充電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9B79574-F449-48FE-A5A9-9C5ABC911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726" y="1909323"/>
            <a:ext cx="4766306" cy="395101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E75E526-A3BF-4D60-9B72-65D01097A71B}"/>
              </a:ext>
            </a:extLst>
          </p:cNvPr>
          <p:cNvSpPr txBox="1"/>
          <p:nvPr/>
        </p:nvSpPr>
        <p:spPr>
          <a:xfrm>
            <a:off x="7392144" y="2459246"/>
            <a:ext cx="3600400" cy="264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80 %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程度までは定電流充電（計算通り）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それを過ぎると充電速度が落ちる</a:t>
            </a:r>
          </a:p>
        </p:txBody>
      </p:sp>
    </p:spTree>
    <p:extLst>
      <p:ext uri="{BB962C8B-B14F-4D97-AF65-F5344CB8AC3E}">
        <p14:creationId xmlns:p14="http://schemas.microsoft.com/office/powerpoint/2010/main" val="2159038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D74E6D-9CBC-4CEB-80DA-C0125B7AC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直流と交流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CF4C25-202E-43B6-AC04-BA4A3078209D}"/>
              </a:ext>
            </a:extLst>
          </p:cNvPr>
          <p:cNvSpPr txBox="1"/>
          <p:nvPr/>
        </p:nvSpPr>
        <p:spPr>
          <a:xfrm>
            <a:off x="2792463" y="4101498"/>
            <a:ext cx="902811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直流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D419885-614F-4EC7-A718-73FCAA85A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1774125"/>
            <a:ext cx="8035709" cy="230728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CBE8D17-56C7-4C98-A9C4-C98BA2265DED}"/>
              </a:ext>
            </a:extLst>
          </p:cNvPr>
          <p:cNvSpPr txBox="1"/>
          <p:nvPr/>
        </p:nvSpPr>
        <p:spPr>
          <a:xfrm>
            <a:off x="7727931" y="4207393"/>
            <a:ext cx="902811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交流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C1889AB-A38E-49A6-BBC7-FE45C0B8DFDB}"/>
              </a:ext>
            </a:extLst>
          </p:cNvPr>
          <p:cNvSpPr txBox="1"/>
          <p:nvPr/>
        </p:nvSpPr>
        <p:spPr>
          <a:xfrm>
            <a:off x="9840416" y="2924944"/>
            <a:ext cx="1620957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正弦関数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FE737AD-DFD4-4EF5-87AD-B89163A68720}"/>
              </a:ext>
            </a:extLst>
          </p:cNvPr>
          <p:cNvSpPr txBox="1"/>
          <p:nvPr/>
        </p:nvSpPr>
        <p:spPr>
          <a:xfrm>
            <a:off x="6094650" y="5589240"/>
            <a:ext cx="5638082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東日本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50 Hz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西日本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60 Hz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5F7FE1F-6AA0-4569-BDFA-FB3A7A55506F}"/>
              </a:ext>
            </a:extLst>
          </p:cNvPr>
          <p:cNvSpPr txBox="1"/>
          <p:nvPr/>
        </p:nvSpPr>
        <p:spPr>
          <a:xfrm>
            <a:off x="6121740" y="5068930"/>
            <a:ext cx="5242141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周波数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……1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秒間の振動数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[Hz]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4AE80D7-1D94-E968-EBAA-4C50C251E1E5}"/>
              </a:ext>
            </a:extLst>
          </p:cNvPr>
          <p:cNvSpPr txBox="1"/>
          <p:nvPr/>
        </p:nvSpPr>
        <p:spPr>
          <a:xfrm>
            <a:off x="6094650" y="6166186"/>
            <a:ext cx="3057247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送電は交流で行う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0168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B0107A-4617-4A76-AD31-6B44A669A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実効値 </a:t>
            </a:r>
            <a:r>
              <a:rPr kumimoji="1" lang="en-US" altLang="ja-JP" dirty="0"/>
              <a:t>(Effective Value)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326429D-B846-4A31-B0D1-EEA9E81E5D53}"/>
              </a:ext>
            </a:extLst>
          </p:cNvPr>
          <p:cNvSpPr txBox="1"/>
          <p:nvPr/>
        </p:nvSpPr>
        <p:spPr>
          <a:xfrm>
            <a:off x="1429592" y="1609466"/>
            <a:ext cx="3363421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実効値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: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直流換算値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473B92B-632B-4A53-947D-0F03CE67511F}"/>
                  </a:ext>
                </a:extLst>
              </p:cNvPr>
              <p:cNvSpPr txBox="1"/>
              <p:nvPr/>
            </p:nvSpPr>
            <p:spPr>
              <a:xfrm>
                <a:off x="6096000" y="1609466"/>
                <a:ext cx="3479029" cy="670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 i="1" dirty="0" smtClean="0">
                          <a:latin typeface="Cambria Math" panose="02040503050406030204" pitchFamily="18" charset="0"/>
                          <a:ea typeface="游ゴシック Medium" panose="020B0500000000000000" pitchFamily="50" charset="-128"/>
                        </a:rPr>
                        <m:t>振幅</m:t>
                      </m:r>
                      <m:r>
                        <a:rPr lang="en-US" altLang="ja-JP" sz="2800" b="0" i="1" dirty="0" smtClean="0">
                          <a:latin typeface="Cambria Math" panose="02040503050406030204" pitchFamily="18" charset="0"/>
                          <a:ea typeface="游ゴシック Medium" panose="020B0500000000000000" pitchFamily="50" charset="-128"/>
                        </a:rPr>
                        <m:t>= </m:t>
                      </m:r>
                      <m:r>
                        <a:rPr lang="ja-JP" altLang="en-US" sz="2800" b="0" i="1" dirty="0">
                          <a:latin typeface="Cambria Math" panose="02040503050406030204" pitchFamily="18" charset="0"/>
                          <a:ea typeface="游ゴシック Medium" panose="020B0500000000000000" pitchFamily="50" charset="-128"/>
                        </a:rPr>
                        <m:t>実効値</m:t>
                      </m:r>
                      <m:r>
                        <a:rPr lang="en-US" altLang="ja-JP" sz="2800" b="0" i="1" dirty="0" smtClean="0">
                          <a:latin typeface="Cambria Math" panose="02040503050406030204" pitchFamily="18" charset="0"/>
                          <a:ea typeface="游ゴシック Medium" panose="020B0500000000000000" pitchFamily="50" charset="-128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</a:rPr>
                          </m:ctrlPr>
                        </m:radPr>
                        <m:deg/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kumimoji="1" lang="ja-JP" altLang="en-US" sz="28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473B92B-632B-4A53-947D-0F03CE675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609466"/>
                <a:ext cx="3479029" cy="6702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図 10">
            <a:extLst>
              <a:ext uri="{FF2B5EF4-FFF2-40B4-BE49-F238E27FC236}">
                <a16:creationId xmlns:a16="http://schemas.microsoft.com/office/drawing/2014/main" id="{79CC06DB-3C5E-DD2B-12B6-272878679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750" y="2889492"/>
            <a:ext cx="8254660" cy="326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1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C19116A-805D-4BBA-BD5E-198BA0B96B9C}"/>
              </a:ext>
            </a:extLst>
          </p:cNvPr>
          <p:cNvSpPr txBox="1"/>
          <p:nvPr/>
        </p:nvSpPr>
        <p:spPr>
          <a:xfrm>
            <a:off x="1416050" y="844655"/>
            <a:ext cx="5616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latin typeface="+mn-ea"/>
              </a:rPr>
              <a:t>(2) </a:t>
            </a:r>
            <a:r>
              <a:rPr lang="ja-JP" altLang="en-US" sz="2800" b="1" dirty="0">
                <a:latin typeface="+mn-ea"/>
              </a:rPr>
              <a:t>情報を処理・伝送・記録する</a:t>
            </a:r>
            <a:endParaRPr kumimoji="1" lang="ja-JP" altLang="en-US" sz="2800" b="1" dirty="0">
              <a:latin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ED90B07-9A43-4839-B4E4-1C7ED2BA707A}"/>
              </a:ext>
            </a:extLst>
          </p:cNvPr>
          <p:cNvSpPr txBox="1"/>
          <p:nvPr/>
        </p:nvSpPr>
        <p:spPr>
          <a:xfrm>
            <a:off x="1424834" y="1675661"/>
            <a:ext cx="9804526" cy="264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・スマホ　パソコン　タブレット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……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コンピュータの一種</a:t>
            </a:r>
          </a:p>
          <a:p>
            <a:pPr>
              <a:lnSpc>
                <a:spcPct val="120000"/>
              </a:lnSpc>
            </a:pP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・テレビ　ラジオ　電話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……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かつてはアナログ機器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今はデジタル機器（コンピュータ内蔵）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CB347C-F0F5-4411-A852-C98E5F3BC087}"/>
              </a:ext>
            </a:extLst>
          </p:cNvPr>
          <p:cNvSpPr txBox="1"/>
          <p:nvPr/>
        </p:nvSpPr>
        <p:spPr>
          <a:xfrm>
            <a:off x="1416051" y="5208652"/>
            <a:ext cx="3057247" cy="580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>
                <a:latin typeface="+mn-ea"/>
              </a:rPr>
              <a:t>消費電力は小さい</a:t>
            </a:r>
          </a:p>
        </p:txBody>
      </p:sp>
    </p:spTree>
    <p:extLst>
      <p:ext uri="{BB962C8B-B14F-4D97-AF65-F5344CB8AC3E}">
        <p14:creationId xmlns:p14="http://schemas.microsoft.com/office/powerpoint/2010/main" val="4277687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FE9933-856E-4752-8E3F-22EF73B84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交流の電力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0F2B3FC-EA75-4BBD-BAC6-1ABFE373CAF2}"/>
              </a:ext>
            </a:extLst>
          </p:cNvPr>
          <p:cNvSpPr txBox="1"/>
          <p:nvPr/>
        </p:nvSpPr>
        <p:spPr>
          <a:xfrm>
            <a:off x="760392" y="1839104"/>
            <a:ext cx="5981125" cy="2647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直流：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電力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=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電圧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×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電流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交流：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瞬時電力 ＝ 瞬時電圧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×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瞬時電流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75225C8-35A0-4690-9E9D-48513AAAB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313" y="1487207"/>
            <a:ext cx="3514726" cy="5308448"/>
          </a:xfrm>
          <a:prstGeom prst="rect">
            <a:avLst/>
          </a:prstGeom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600113E-FCD1-41AA-BE5C-A8701A3ADDFC}"/>
              </a:ext>
            </a:extLst>
          </p:cNvPr>
          <p:cNvCxnSpPr>
            <a:cxnSpLocks/>
          </p:cNvCxnSpPr>
          <p:nvPr/>
        </p:nvCxnSpPr>
        <p:spPr>
          <a:xfrm flipV="1">
            <a:off x="5628904" y="5658592"/>
            <a:ext cx="1425409" cy="2140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DAB6BDF-09E4-4648-9F3E-AB2221F5BE59}"/>
              </a:ext>
            </a:extLst>
          </p:cNvPr>
          <p:cNvSpPr txBox="1"/>
          <p:nvPr/>
        </p:nvSpPr>
        <p:spPr>
          <a:xfrm>
            <a:off x="3615076" y="5619401"/>
            <a:ext cx="1980029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平均をとる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E61DD48-9338-4DE5-A436-FDA847CABAE7}"/>
              </a:ext>
            </a:extLst>
          </p:cNvPr>
          <p:cNvCxnSpPr/>
          <p:nvPr/>
        </p:nvCxnSpPr>
        <p:spPr>
          <a:xfrm>
            <a:off x="7137069" y="5658592"/>
            <a:ext cx="3253839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761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144D7C7-6AA3-43BD-B3AC-B98FC664AE08}"/>
              </a:ext>
            </a:extLst>
          </p:cNvPr>
          <p:cNvSpPr txBox="1"/>
          <p:nvPr/>
        </p:nvSpPr>
        <p:spPr>
          <a:xfrm>
            <a:off x="5351858" y="2366081"/>
            <a:ext cx="6240811" cy="21258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電圧と電流の位相が同じ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（ピークの位置が同じ）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電力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=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電圧の実効値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×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電流の実効値</a:t>
            </a:r>
            <a:endParaRPr lang="en-US" altLang="ja-JP" sz="2800" dirty="0">
              <a:latin typeface="Symbol" panose="05050102010706020507" pitchFamily="18" charset="2"/>
              <a:ea typeface="游ゴシック Medium" panose="020B05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DD6174E-A10C-4658-9FB7-77959D75E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044" y="1681798"/>
            <a:ext cx="3472911" cy="524529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C2EADBC-803F-7748-323C-726CDD771D18}"/>
              </a:ext>
            </a:extLst>
          </p:cNvPr>
          <p:cNvSpPr txBox="1"/>
          <p:nvPr/>
        </p:nvSpPr>
        <p:spPr>
          <a:xfrm>
            <a:off x="1256044" y="558423"/>
            <a:ext cx="3775393" cy="57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電圧と電流の位相関係</a:t>
            </a:r>
            <a:endParaRPr lang="en-US" altLang="ja-JP" sz="2800" dirty="0">
              <a:latin typeface="Symbol" panose="05050102010706020507" pitchFamily="18" charset="2"/>
              <a:ea typeface="游ゴシック Medium" panose="020B05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E80B7333-0DFF-BB5C-D84C-5C7085A37BEE}"/>
                  </a:ext>
                </a:extLst>
              </p:cNvPr>
              <p:cNvSpPr txBox="1"/>
              <p:nvPr/>
            </p:nvSpPr>
            <p:spPr>
              <a:xfrm>
                <a:off x="7104112" y="5157192"/>
                <a:ext cx="4752528" cy="1187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ja-JP" altLang="en-US" sz="2800" dirty="0">
                    <a:latin typeface="Cambria Math" panose="02040503050406030204" pitchFamily="18" charset="0"/>
                    <a:ea typeface="游ゴシック Medium" panose="020B0500000000000000" pitchFamily="50" charset="-128"/>
                  </a:rPr>
                  <a:t>実効値と振幅の関係</a:t>
                </a:r>
                <a:endParaRPr lang="en-US" altLang="ja-JP" sz="2800" dirty="0">
                  <a:latin typeface="Cambria Math" panose="02040503050406030204" pitchFamily="18" charset="0"/>
                  <a:ea typeface="游ゴシック Medium" panose="020B0500000000000000" pitchFamily="50" charset="-128"/>
                </a:endParaRPr>
              </a:p>
              <a:p>
                <a:pPr algn="l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 i="1" dirty="0" smtClean="0">
                          <a:latin typeface="Cambria Math" panose="02040503050406030204" pitchFamily="18" charset="0"/>
                          <a:ea typeface="游ゴシック Medium" panose="020B0500000000000000" pitchFamily="50" charset="-128"/>
                        </a:rPr>
                        <m:t>振幅</m:t>
                      </m:r>
                      <m:r>
                        <a:rPr lang="en-US" altLang="ja-JP" sz="2800" b="0" i="1" dirty="0" smtClean="0">
                          <a:latin typeface="Cambria Math" panose="02040503050406030204" pitchFamily="18" charset="0"/>
                          <a:ea typeface="游ゴシック Medium" panose="020B0500000000000000" pitchFamily="50" charset="-128"/>
                        </a:rPr>
                        <m:t>= </m:t>
                      </m:r>
                      <m:r>
                        <a:rPr lang="ja-JP" altLang="en-US" sz="2800" b="0" i="1" dirty="0">
                          <a:latin typeface="Cambria Math" panose="02040503050406030204" pitchFamily="18" charset="0"/>
                          <a:ea typeface="游ゴシック Medium" panose="020B0500000000000000" pitchFamily="50" charset="-128"/>
                        </a:rPr>
                        <m:t>実効値</m:t>
                      </m:r>
                      <m:r>
                        <a:rPr lang="en-US" altLang="ja-JP" sz="2800" b="0" i="1" dirty="0" smtClean="0">
                          <a:latin typeface="Cambria Math" panose="02040503050406030204" pitchFamily="18" charset="0"/>
                          <a:ea typeface="游ゴシック Medium" panose="020B0500000000000000" pitchFamily="50" charset="-128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</a:rPr>
                          </m:ctrlPr>
                        </m:radPr>
                        <m:deg/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kumimoji="1" lang="ja-JP" altLang="en-US" sz="28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E80B7333-0DFF-BB5C-D84C-5C7085A37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112" y="5157192"/>
                <a:ext cx="4752528" cy="1187313"/>
              </a:xfrm>
              <a:prstGeom prst="rect">
                <a:avLst/>
              </a:prstGeom>
              <a:blipFill>
                <a:blip r:embed="rId3"/>
                <a:stretch>
                  <a:fillRect l="-2564" t="-10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853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144D7C7-6AA3-43BD-B3AC-B98FC664AE08}"/>
              </a:ext>
            </a:extLst>
          </p:cNvPr>
          <p:cNvSpPr txBox="1"/>
          <p:nvPr/>
        </p:nvSpPr>
        <p:spPr>
          <a:xfrm>
            <a:off x="5471055" y="2200065"/>
            <a:ext cx="6240811" cy="2108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電圧と電流の位相差 </a:t>
            </a:r>
            <a:r>
              <a:rPr kumimoji="1" lang="en-US" altLang="ja-JP" sz="2800" dirty="0">
                <a:latin typeface="Symbol" panose="05050102010706020507" pitchFamily="18" charset="2"/>
                <a:ea typeface="游ゴシック Medium" panose="020B0500000000000000" pitchFamily="50" charset="-128"/>
              </a:rPr>
              <a:t>q</a:t>
            </a:r>
          </a:p>
          <a:p>
            <a:pPr algn="l">
              <a:lnSpc>
                <a:spcPct val="120000"/>
              </a:lnSpc>
            </a:pP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電力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=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電圧の実効値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×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電流の実効値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lang="ja-JP" altLang="en-US" sz="2800" dirty="0">
                <a:latin typeface="Symbol" panose="05050102010706020507" pitchFamily="18" charset="2"/>
                <a:ea typeface="游ゴシック Medium" panose="020B0500000000000000" pitchFamily="50" charset="-128"/>
              </a:rPr>
              <a:t>　　　　</a:t>
            </a:r>
            <a:r>
              <a:rPr lang="en-US" altLang="ja-JP" sz="2800" dirty="0">
                <a:latin typeface="Symbol" panose="05050102010706020507" pitchFamily="18" charset="2"/>
                <a:ea typeface="游ゴシック Medium" panose="020B0500000000000000" pitchFamily="50" charset="-128"/>
              </a:rPr>
              <a:t>×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cos </a:t>
            </a:r>
            <a:r>
              <a:rPr lang="en-US" altLang="ja-JP" sz="2800" dirty="0">
                <a:latin typeface="Symbol" panose="05050102010706020507" pitchFamily="18" charset="2"/>
                <a:ea typeface="游ゴシック Medium" panose="020B0500000000000000" pitchFamily="50" charset="-128"/>
              </a:rPr>
              <a:t>q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6DE11C6-1AD6-4569-9A4C-815DC79FA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592" y="1544817"/>
            <a:ext cx="3510543" cy="5046406"/>
          </a:xfrm>
          <a:prstGeom prst="rect">
            <a:avLst/>
          </a:prstGeom>
        </p:spPr>
      </p:pic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90E6E711-553A-45C8-A9CA-ACFC06CDB634}"/>
              </a:ext>
            </a:extLst>
          </p:cNvPr>
          <p:cNvSpPr/>
          <p:nvPr/>
        </p:nvSpPr>
        <p:spPr>
          <a:xfrm>
            <a:off x="6454140" y="4808220"/>
            <a:ext cx="4251960" cy="1508748"/>
          </a:xfrm>
          <a:prstGeom prst="wedgeRectCallout">
            <a:avLst>
              <a:gd name="adj1" fmla="val -17966"/>
              <a:gd name="adj2" fmla="val -774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B4E0686-4642-4D8C-8DD6-CF0FD332FC5A}"/>
              </a:ext>
            </a:extLst>
          </p:cNvPr>
          <p:cNvSpPr txBox="1"/>
          <p:nvPr/>
        </p:nvSpPr>
        <p:spPr>
          <a:xfrm>
            <a:off x="6738228" y="4968493"/>
            <a:ext cx="3706464" cy="1096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0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～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力率（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power factor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73A5E0C5-EE28-4922-AFBA-B9CF75A1AA3E}"/>
              </a:ext>
            </a:extLst>
          </p:cNvPr>
          <p:cNvCxnSpPr>
            <a:cxnSpLocks/>
          </p:cNvCxnSpPr>
          <p:nvPr/>
        </p:nvCxnSpPr>
        <p:spPr>
          <a:xfrm>
            <a:off x="7421880" y="4308656"/>
            <a:ext cx="9677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タイトル 7">
            <a:extLst>
              <a:ext uri="{FF2B5EF4-FFF2-40B4-BE49-F238E27FC236}">
                <a16:creationId xmlns:a16="http://schemas.microsoft.com/office/drawing/2014/main" id="{164B9FC9-9244-CBB3-5299-7F5E6232D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力率</a:t>
            </a:r>
          </a:p>
        </p:txBody>
      </p:sp>
    </p:spTree>
    <p:extLst>
      <p:ext uri="{BB962C8B-B14F-4D97-AF65-F5344CB8AC3E}">
        <p14:creationId xmlns:p14="http://schemas.microsoft.com/office/powerpoint/2010/main" val="5287540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42F09F3-D6D4-400F-8F6E-7B9F20E0534C}"/>
              </a:ext>
            </a:extLst>
          </p:cNvPr>
          <p:cNvSpPr txBox="1"/>
          <p:nvPr/>
        </p:nvSpPr>
        <p:spPr>
          <a:xfrm>
            <a:off x="1429592" y="1645920"/>
            <a:ext cx="8164415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40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の電球　力率は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流れる電流は何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か？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B3BF137-080F-4501-81C7-45E0F4C9B258}"/>
              </a:ext>
            </a:extLst>
          </p:cNvPr>
          <p:cNvSpPr txBox="1"/>
          <p:nvPr/>
        </p:nvSpPr>
        <p:spPr>
          <a:xfrm>
            <a:off x="1429592" y="4268197"/>
            <a:ext cx="8345554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4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0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の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LED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力率は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0.6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流れる電流は何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か？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996F8AB-0B11-45F9-9C6F-420F1C068975}"/>
              </a:ext>
            </a:extLst>
          </p:cNvPr>
          <p:cNvSpPr txBox="1"/>
          <p:nvPr/>
        </p:nvSpPr>
        <p:spPr>
          <a:xfrm>
            <a:off x="2288547" y="2264388"/>
            <a:ext cx="6279283" cy="1767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100 V × </a:t>
            </a:r>
            <a:r>
              <a:rPr kumimoji="1" lang="en-US" altLang="ja-JP" sz="2800" i="1" dirty="0">
                <a:latin typeface="Century Schoolbook" panose="02040604050505020304" pitchFamily="18" charset="0"/>
                <a:ea typeface="游ゴシック Medium" panose="020B0500000000000000" pitchFamily="50" charset="-128"/>
              </a:rPr>
              <a:t>x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× 1 = 40 W</a:t>
            </a:r>
          </a:p>
          <a:p>
            <a:pPr algn="l">
              <a:lnSpc>
                <a:spcPct val="120000"/>
              </a:lnSpc>
              <a:spcBef>
                <a:spcPts val="1200"/>
              </a:spcBef>
            </a:pPr>
            <a:r>
              <a:rPr lang="ja-JP" altLang="en-US" sz="2800" i="1" dirty="0">
                <a:latin typeface="Century Schoolbook" panose="02040604050505020304" pitchFamily="18" charset="0"/>
                <a:ea typeface="游ゴシック Medium" panose="020B0500000000000000" pitchFamily="50" charset="-128"/>
              </a:rPr>
              <a:t>　　　　　　 </a:t>
            </a:r>
            <a:r>
              <a:rPr lang="en-US" altLang="ja-JP" sz="2800" i="1" dirty="0">
                <a:latin typeface="Century Schoolbook" panose="02040604050505020304" pitchFamily="18" charset="0"/>
                <a:ea typeface="游ゴシック Medium" panose="020B0500000000000000" pitchFamily="50" charset="-128"/>
              </a:rPr>
              <a:t>x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= 40 W ÷ 1 ÷ 100 V </a:t>
            </a:r>
          </a:p>
          <a:p>
            <a:pPr algn="l"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　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= 0.4 A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621CBF-1153-4DC9-9877-3A15317EE2EE}"/>
              </a:ext>
            </a:extLst>
          </p:cNvPr>
          <p:cNvSpPr txBox="1"/>
          <p:nvPr/>
        </p:nvSpPr>
        <p:spPr>
          <a:xfrm>
            <a:off x="2288547" y="4879590"/>
            <a:ext cx="6869188" cy="1767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100 V × </a:t>
            </a:r>
            <a:r>
              <a:rPr kumimoji="1" lang="en-US" altLang="ja-JP" sz="2800" i="1" dirty="0">
                <a:latin typeface="Century Schoolbook" panose="02040604050505020304" pitchFamily="18" charset="0"/>
                <a:ea typeface="游ゴシック Medium" panose="020B0500000000000000" pitchFamily="50" charset="-128"/>
              </a:rPr>
              <a:t>x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× 0.6 = 40 W</a:t>
            </a:r>
          </a:p>
          <a:p>
            <a:pPr algn="l">
              <a:lnSpc>
                <a:spcPct val="120000"/>
              </a:lnSpc>
              <a:spcBef>
                <a:spcPts val="1200"/>
              </a:spcBef>
            </a:pPr>
            <a:r>
              <a:rPr lang="ja-JP" altLang="en-US" sz="2800" i="1" dirty="0">
                <a:latin typeface="Century Schoolbook" panose="02040604050505020304" pitchFamily="18" charset="0"/>
                <a:ea typeface="游ゴシック Medium" panose="020B0500000000000000" pitchFamily="50" charset="-128"/>
              </a:rPr>
              <a:t>　　　　　　    </a:t>
            </a:r>
            <a:r>
              <a:rPr lang="en-US" altLang="ja-JP" sz="2800" i="1" dirty="0">
                <a:latin typeface="Century Schoolbook" panose="02040604050505020304" pitchFamily="18" charset="0"/>
                <a:ea typeface="游ゴシック Medium" panose="020B0500000000000000" pitchFamily="50" charset="-128"/>
              </a:rPr>
              <a:t>x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= 40 W ÷ 0.6 ÷ 100 V </a:t>
            </a:r>
          </a:p>
          <a:p>
            <a:pPr algn="l"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　　   ≒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0.66 A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CED38C4-3271-424A-8938-3565D264BD81}"/>
              </a:ext>
            </a:extLst>
          </p:cNvPr>
          <p:cNvSpPr/>
          <p:nvPr/>
        </p:nvSpPr>
        <p:spPr>
          <a:xfrm>
            <a:off x="4411980" y="2884768"/>
            <a:ext cx="4442460" cy="11861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CF80E24-CDC4-4526-9FD9-D21EF15EE6C8}"/>
              </a:ext>
            </a:extLst>
          </p:cNvPr>
          <p:cNvSpPr/>
          <p:nvPr/>
        </p:nvSpPr>
        <p:spPr>
          <a:xfrm>
            <a:off x="4411979" y="5481629"/>
            <a:ext cx="4745755" cy="11861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626A830-035E-E3F9-D237-EDC99C469CC1}"/>
              </a:ext>
            </a:extLst>
          </p:cNvPr>
          <p:cNvSpPr txBox="1"/>
          <p:nvPr/>
        </p:nvSpPr>
        <p:spPr>
          <a:xfrm>
            <a:off x="1385736" y="696831"/>
            <a:ext cx="902811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例題</a:t>
            </a:r>
          </a:p>
        </p:txBody>
      </p:sp>
    </p:spTree>
    <p:extLst>
      <p:ext uri="{BB962C8B-B14F-4D97-AF65-F5344CB8AC3E}">
        <p14:creationId xmlns:p14="http://schemas.microsoft.com/office/powerpoint/2010/main" val="416789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93FAA1-E0A5-4657-B9F5-32B8F4196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エネルギーの単位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FEF0FB8-AD80-40DF-8637-3BBE26340AAF}"/>
              </a:ext>
            </a:extLst>
          </p:cNvPr>
          <p:cNvSpPr txBox="1"/>
          <p:nvPr/>
        </p:nvSpPr>
        <p:spPr>
          <a:xfrm>
            <a:off x="1429592" y="1679904"/>
            <a:ext cx="9804465" cy="471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54463" indent="-3954463"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J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（ジュール）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3954463" indent="-3954463"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 J …… 1 W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の電気機器を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秒間使用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3954463" indent="-3954463"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　　　　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cal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（カロリー）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 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cal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…… 1 g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の水の温度を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℃上げる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Wh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（ワットアワー）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 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Wh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…… 1 W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の電気製品を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時間使用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　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Wh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= 3600 J</a:t>
            </a:r>
          </a:p>
        </p:txBody>
      </p:sp>
    </p:spTree>
    <p:extLst>
      <p:ext uri="{BB962C8B-B14F-4D97-AF65-F5344CB8AC3E}">
        <p14:creationId xmlns:p14="http://schemas.microsoft.com/office/powerpoint/2010/main" val="31840825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FB2AF6B-D5B0-4E0B-808A-6AB85298205E}"/>
              </a:ext>
            </a:extLst>
          </p:cNvPr>
          <p:cNvSpPr txBox="1"/>
          <p:nvPr/>
        </p:nvSpPr>
        <p:spPr>
          <a:xfrm>
            <a:off x="1427648" y="1620693"/>
            <a:ext cx="3721080" cy="161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b="1" dirty="0">
                <a:latin typeface="+mn-ea"/>
              </a:rPr>
              <a:t>J </a:t>
            </a:r>
            <a:r>
              <a:rPr lang="ja-JP" altLang="en-US" sz="2800" b="1" dirty="0">
                <a:latin typeface="+mn-ea"/>
              </a:rPr>
              <a:t>と </a:t>
            </a:r>
            <a:r>
              <a:rPr lang="en-US" altLang="ja-JP" sz="2800" b="1" dirty="0" err="1">
                <a:latin typeface="+mn-ea"/>
              </a:rPr>
              <a:t>cal</a:t>
            </a:r>
            <a:endParaRPr lang="en-US" altLang="ja-JP" sz="2800" b="1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 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cal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= 4.2 J</a:t>
            </a:r>
          </a:p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 J = 0.24 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cal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9284F8BD-DFD0-43A3-8FE3-4B4B7C1A4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エネルギーの単位の換算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40B017-5C7B-4EC1-A14F-EA389F03644B}"/>
              </a:ext>
            </a:extLst>
          </p:cNvPr>
          <p:cNvSpPr txBox="1"/>
          <p:nvPr/>
        </p:nvSpPr>
        <p:spPr>
          <a:xfrm>
            <a:off x="6096000" y="1620693"/>
            <a:ext cx="3922351" cy="1096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b="1" dirty="0">
                <a:latin typeface="+mn-ea"/>
              </a:rPr>
              <a:t>J </a:t>
            </a:r>
            <a:r>
              <a:rPr lang="ja-JP" altLang="en-US" sz="2800" b="1" dirty="0">
                <a:latin typeface="+mn-ea"/>
              </a:rPr>
              <a:t>と </a:t>
            </a:r>
            <a:r>
              <a:rPr lang="en-US" altLang="ja-JP" sz="2800" b="1" dirty="0" err="1">
                <a:latin typeface="+mn-ea"/>
              </a:rPr>
              <a:t>Wh</a:t>
            </a:r>
            <a:endParaRPr lang="en-US" altLang="ja-JP" sz="2800" b="1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 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Wh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= 3600 J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C58346-3FEE-40A6-BBE9-FB8552EE8E53}"/>
              </a:ext>
            </a:extLst>
          </p:cNvPr>
          <p:cNvSpPr txBox="1"/>
          <p:nvPr/>
        </p:nvSpPr>
        <p:spPr>
          <a:xfrm>
            <a:off x="7095713" y="4395006"/>
            <a:ext cx="4511877" cy="1096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 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Wh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= 3600 J = 857 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cal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　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≒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 kcal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66338-FDE9-4CD1-A94E-329D08E40276}"/>
              </a:ext>
            </a:extLst>
          </p:cNvPr>
          <p:cNvSpPr txBox="1"/>
          <p:nvPr/>
        </p:nvSpPr>
        <p:spPr>
          <a:xfrm>
            <a:off x="7076498" y="3561208"/>
            <a:ext cx="4679948" cy="5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誤差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15 %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を許容するなら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graphicFrame>
        <p:nvGraphicFramePr>
          <p:cNvPr id="7" name="表 8">
            <a:extLst>
              <a:ext uri="{FF2B5EF4-FFF2-40B4-BE49-F238E27FC236}">
                <a16:creationId xmlns:a16="http://schemas.microsoft.com/office/drawing/2014/main" id="{103E0B27-EE52-52CC-B79F-970C67913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812538"/>
              </p:ext>
            </p:extLst>
          </p:nvPr>
        </p:nvGraphicFramePr>
        <p:xfrm>
          <a:off x="1416050" y="3623661"/>
          <a:ext cx="4679949" cy="282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983">
                  <a:extLst>
                    <a:ext uri="{9D8B030D-6E8A-4147-A177-3AD203B41FA5}">
                      <a16:colId xmlns:a16="http://schemas.microsoft.com/office/drawing/2014/main" val="3775326106"/>
                    </a:ext>
                  </a:extLst>
                </a:gridCol>
                <a:gridCol w="1559983">
                  <a:extLst>
                    <a:ext uri="{9D8B030D-6E8A-4147-A177-3AD203B41FA5}">
                      <a16:colId xmlns:a16="http://schemas.microsoft.com/office/drawing/2014/main" val="3086459774"/>
                    </a:ext>
                  </a:extLst>
                </a:gridCol>
                <a:gridCol w="1559983">
                  <a:extLst>
                    <a:ext uri="{9D8B030D-6E8A-4147-A177-3AD203B41FA5}">
                      <a16:colId xmlns:a16="http://schemas.microsoft.com/office/drawing/2014/main" val="884918348"/>
                    </a:ext>
                  </a:extLst>
                </a:gridCol>
              </a:tblGrid>
              <a:tr h="7056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J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err="1"/>
                        <a:t>cal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err="1"/>
                        <a:t>Wh</a:t>
                      </a:r>
                      <a:endParaRPr kumimoji="1" lang="ja-JP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5806374"/>
                  </a:ext>
                </a:extLst>
              </a:tr>
              <a:tr h="7056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1</a:t>
                      </a:r>
                      <a:endParaRPr kumimoji="1" lang="ja-JP" altLang="en-US" sz="28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0.24</a:t>
                      </a:r>
                      <a:endParaRPr kumimoji="1" lang="ja-JP" altLang="en-US" sz="28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1/3600</a:t>
                      </a:r>
                      <a:endParaRPr kumimoji="1" lang="ja-JP" altLang="en-US" sz="28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8007694"/>
                  </a:ext>
                </a:extLst>
              </a:tr>
              <a:tr h="7056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4.2</a:t>
                      </a:r>
                      <a:endParaRPr kumimoji="1" lang="ja-JP" altLang="en-US" sz="28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1</a:t>
                      </a:r>
                      <a:endParaRPr kumimoji="1" lang="ja-JP" altLang="en-US" sz="28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7/6000</a:t>
                      </a:r>
                      <a:endParaRPr kumimoji="1" lang="ja-JP" altLang="en-US" sz="28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0307547"/>
                  </a:ext>
                </a:extLst>
              </a:tr>
              <a:tr h="7056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3600</a:t>
                      </a:r>
                      <a:endParaRPr kumimoji="1" lang="ja-JP" altLang="en-US" sz="28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857</a:t>
                      </a:r>
                      <a:endParaRPr kumimoji="1" lang="ja-JP" altLang="en-US" sz="28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1</a:t>
                      </a:r>
                      <a:endParaRPr kumimoji="1" lang="ja-JP" altLang="en-US" sz="28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9364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3897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7B152F-8D7E-40F6-85D5-BA46E94B8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エネルギーの大きさ  </a:t>
            </a:r>
            <a:r>
              <a:rPr kumimoji="1" lang="en-US" altLang="ja-JP" dirty="0"/>
              <a:t>(1)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BD4D848-F057-4E22-9C3F-DC60BDC86DEF}"/>
              </a:ext>
            </a:extLst>
          </p:cNvPr>
          <p:cNvSpPr txBox="1"/>
          <p:nvPr/>
        </p:nvSpPr>
        <p:spPr>
          <a:xfrm>
            <a:off x="1429592" y="1615440"/>
            <a:ext cx="9230412" cy="1096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単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3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形充電式電池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(1.2 V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2000 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mAh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 1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本のエネルギー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cal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で出して、油と比較しよう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AF2555B-8DC3-4081-A20F-3A0F33829BA3}"/>
              </a:ext>
            </a:extLst>
          </p:cNvPr>
          <p:cNvSpPr txBox="1"/>
          <p:nvPr/>
        </p:nvSpPr>
        <p:spPr>
          <a:xfrm>
            <a:off x="1429591" y="3071559"/>
            <a:ext cx="10083210" cy="161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何</a:t>
            </a:r>
            <a:r>
              <a:rPr kumimoji="1"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Wh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か？　　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1.2 V × 2 Ah = 2.4 </a:t>
            </a:r>
            <a:r>
              <a:rPr kumimoji="1"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Wh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cal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に直す　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Wh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=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0.86 kcal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より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2.4 ×0.86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≒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2.1 kcal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A9AA8A-6754-49F5-B1A9-7260B3212873}"/>
              </a:ext>
            </a:extLst>
          </p:cNvPr>
          <p:cNvSpPr txBox="1"/>
          <p:nvPr/>
        </p:nvSpPr>
        <p:spPr>
          <a:xfrm>
            <a:off x="1429592" y="5004089"/>
            <a:ext cx="8983550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脂肪、灯油、ガソリンなどは、おおむね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 g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 kcal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ECE1C95-B5CD-4D86-969B-39DD38385632}"/>
              </a:ext>
            </a:extLst>
          </p:cNvPr>
          <p:cNvSpPr txBox="1"/>
          <p:nvPr/>
        </p:nvSpPr>
        <p:spPr>
          <a:xfrm>
            <a:off x="1429591" y="6078508"/>
            <a:ext cx="6261651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単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充電式電池約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5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本でガソリン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 g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A7A9686-BB9E-4B1B-B928-E31F118F97EC}"/>
              </a:ext>
            </a:extLst>
          </p:cNvPr>
          <p:cNvSpPr/>
          <p:nvPr/>
        </p:nvSpPr>
        <p:spPr>
          <a:xfrm>
            <a:off x="3735502" y="3030905"/>
            <a:ext cx="4038302" cy="627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96EDB5F-CA86-4A52-A9DE-ECAF303857DC}"/>
              </a:ext>
            </a:extLst>
          </p:cNvPr>
          <p:cNvSpPr/>
          <p:nvPr/>
        </p:nvSpPr>
        <p:spPr>
          <a:xfrm>
            <a:off x="3735502" y="4109048"/>
            <a:ext cx="7425121" cy="627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BF133C1-C53C-4CAC-9B03-8BF43D4F4B0B}"/>
              </a:ext>
            </a:extLst>
          </p:cNvPr>
          <p:cNvSpPr/>
          <p:nvPr/>
        </p:nvSpPr>
        <p:spPr>
          <a:xfrm>
            <a:off x="9112340" y="5013083"/>
            <a:ext cx="461676" cy="627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E7B6EBB-BED1-4700-BA14-8765CA59A5A2}"/>
              </a:ext>
            </a:extLst>
          </p:cNvPr>
          <p:cNvSpPr/>
          <p:nvPr/>
        </p:nvSpPr>
        <p:spPr>
          <a:xfrm>
            <a:off x="4420890" y="6082152"/>
            <a:ext cx="343875" cy="627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570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A4ABF0-F1DC-8DB4-E47C-B518F6342A3D}"/>
              </a:ext>
            </a:extLst>
          </p:cNvPr>
          <p:cNvSpPr txBox="1"/>
          <p:nvPr/>
        </p:nvSpPr>
        <p:spPr>
          <a:xfrm>
            <a:off x="3935760" y="515034"/>
            <a:ext cx="7549844" cy="264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ハクキンカイロ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ベンジン　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25 ml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比重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0.7</a:t>
            </a:r>
          </a:p>
          <a:p>
            <a:pPr algn="l"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25 ml × 0.7 g/ml = 17.5 g</a:t>
            </a:r>
          </a:p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17.5 g × 44 kJ/g = 770 kJ</a:t>
            </a:r>
          </a:p>
          <a:p>
            <a:pPr algn="l"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770 kJ ÷ 3.6 kJ/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Wh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= 213.88……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≒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214 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Wh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4C0A64D-049A-B77B-8F34-8DA5C0559D59}"/>
              </a:ext>
            </a:extLst>
          </p:cNvPr>
          <p:cNvSpPr txBox="1"/>
          <p:nvPr/>
        </p:nvSpPr>
        <p:spPr>
          <a:xfrm>
            <a:off x="4871864" y="4188953"/>
            <a:ext cx="4610161" cy="1096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充電式カイロ　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10000 </a:t>
            </a:r>
            <a:r>
              <a:rPr kumimoji="1"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mAh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3.7 V×10 Ah = 37 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Wh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9418311-69FB-0B8A-A212-24BB2C35DEC4}"/>
              </a:ext>
            </a:extLst>
          </p:cNvPr>
          <p:cNvSpPr txBox="1"/>
          <p:nvPr/>
        </p:nvSpPr>
        <p:spPr>
          <a:xfrm>
            <a:off x="1157954" y="6487257"/>
            <a:ext cx="6552728" cy="370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https://prtimes.jp/main/html/rd/p/000000050.000037038.html</a:t>
            </a:r>
            <a:endParaRPr kumimoji="1" lang="ja-JP" altLang="en-US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BA73D4F-83BC-30B7-8D6C-6A0EA5DF4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50" y="4241129"/>
            <a:ext cx="3254334" cy="223964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5FA4774-A955-711C-80DC-A87AB43C64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1" t="19311" r="26900" b="20600"/>
          <a:stretch/>
        </p:blipFill>
        <p:spPr>
          <a:xfrm>
            <a:off x="1018548" y="207810"/>
            <a:ext cx="2542927" cy="338437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9265D2F-0E0A-AE8F-5AF6-3B85ACE3B3D6}"/>
              </a:ext>
            </a:extLst>
          </p:cNvPr>
          <p:cNvSpPr txBox="1"/>
          <p:nvPr/>
        </p:nvSpPr>
        <p:spPr>
          <a:xfrm>
            <a:off x="617671" y="3713070"/>
            <a:ext cx="4052713" cy="370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https://hakukin.co.jp/product/#standard</a:t>
            </a:r>
            <a:endParaRPr kumimoji="1" lang="ja-JP" altLang="en-US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3724ED4-B9A4-D62A-5593-D834CC78E534}"/>
              </a:ext>
            </a:extLst>
          </p:cNvPr>
          <p:cNvSpPr txBox="1"/>
          <p:nvPr/>
        </p:nvSpPr>
        <p:spPr>
          <a:xfrm>
            <a:off x="6240016" y="5363883"/>
            <a:ext cx="5298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注</a:t>
            </a:r>
            <a:r>
              <a:rPr kumimoji="1" lang="en-US" altLang="ja-JP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 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教科書は充電式カイロのエネルギーを </a:t>
            </a:r>
            <a:r>
              <a:rPr kumimoji="1" lang="en-US" altLang="ja-JP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J 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で算出して石油系燃料の何 </a:t>
            </a:r>
            <a:r>
              <a:rPr kumimoji="1" lang="en-US" altLang="ja-JP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g 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に相当するかを計算しています。ここではより身近な </a:t>
            </a:r>
            <a:r>
              <a:rPr kumimoji="1" lang="en-US" altLang="ja-JP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Wh</a:t>
            </a:r>
            <a:r>
              <a:rPr kumimoji="1" lang="en-US" altLang="ja-JP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に換算して比べてみました</a:t>
            </a:r>
          </a:p>
        </p:txBody>
      </p:sp>
    </p:spTree>
    <p:extLst>
      <p:ext uri="{BB962C8B-B14F-4D97-AF65-F5344CB8AC3E}">
        <p14:creationId xmlns:p14="http://schemas.microsoft.com/office/powerpoint/2010/main" val="7153815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6FE6C0-A536-4207-838F-EB324E802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エネルギーの大きさ </a:t>
            </a:r>
            <a:r>
              <a:rPr kumimoji="1" lang="en-US" altLang="ja-JP" dirty="0"/>
              <a:t>(2)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66C200B-6AD4-4FAB-B26D-F0FE6D67C4FC}"/>
              </a:ext>
            </a:extLst>
          </p:cNvPr>
          <p:cNvSpPr txBox="1"/>
          <p:nvPr/>
        </p:nvSpPr>
        <p:spPr>
          <a:xfrm>
            <a:off x="1429591" y="1480076"/>
            <a:ext cx="9330117" cy="161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大容量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10000 </a:t>
            </a:r>
            <a:r>
              <a:rPr kumimoji="1"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mAh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のモバイルバッテリーのエネルギーで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 L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の水を沸かせるか？　水温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20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℃ →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100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℃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Wh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で算出して比較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6AEB50A-AE2F-43CC-8DAD-1E99CDB793AD}"/>
              </a:ext>
            </a:extLst>
          </p:cNvPr>
          <p:cNvSpPr txBox="1"/>
          <p:nvPr/>
        </p:nvSpPr>
        <p:spPr>
          <a:xfrm>
            <a:off x="1429590" y="3328752"/>
            <a:ext cx="9610323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バッテリーのエネルギー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[</a:t>
            </a:r>
            <a:r>
              <a:rPr kumimoji="1"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Wh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]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3.7 V × 10 Ah = 37 </a:t>
            </a:r>
            <a:r>
              <a:rPr kumimoji="1"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Wh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A661CD2-EADA-4B92-8D72-2D2F1AB2F7E5}"/>
              </a:ext>
            </a:extLst>
          </p:cNvPr>
          <p:cNvSpPr txBox="1"/>
          <p:nvPr/>
        </p:nvSpPr>
        <p:spPr>
          <a:xfrm>
            <a:off x="1430941" y="4148237"/>
            <a:ext cx="9330117" cy="1096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 L = 1000 g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の水を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80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℃ 上げるエネルギー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[</a:t>
            </a:r>
            <a:r>
              <a:rPr kumimoji="1"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cal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]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1000 g × 80 </a:t>
            </a:r>
            <a:r>
              <a:rPr kumimoji="1"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cal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/g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℃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= 80000 </a:t>
            </a:r>
            <a:r>
              <a:rPr kumimoji="1"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cal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= 80 kcal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23D0012-FCFA-4D36-971E-598B12F37BCF}"/>
              </a:ext>
            </a:extLst>
          </p:cNvPr>
          <p:cNvSpPr txBox="1"/>
          <p:nvPr/>
        </p:nvSpPr>
        <p:spPr>
          <a:xfrm>
            <a:off x="1429590" y="6106180"/>
            <a:ext cx="10184198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 L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の水を沸かすにはこのモバイルバッテリーが約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個必要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A0A0C46-F02F-4367-BED1-4DBD44AB7633}"/>
              </a:ext>
            </a:extLst>
          </p:cNvPr>
          <p:cNvSpPr/>
          <p:nvPr/>
        </p:nvSpPr>
        <p:spPr>
          <a:xfrm>
            <a:off x="6917656" y="3299114"/>
            <a:ext cx="4122257" cy="604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06411BC-0473-4D54-BB84-D5DACF409A96}"/>
              </a:ext>
            </a:extLst>
          </p:cNvPr>
          <p:cNvSpPr/>
          <p:nvPr/>
        </p:nvSpPr>
        <p:spPr>
          <a:xfrm>
            <a:off x="1396346" y="4658421"/>
            <a:ext cx="7259681" cy="604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EDEF264-BBE9-4AD1-9624-F6151568E3DB}"/>
              </a:ext>
            </a:extLst>
          </p:cNvPr>
          <p:cNvSpPr/>
          <p:nvPr/>
        </p:nvSpPr>
        <p:spPr>
          <a:xfrm>
            <a:off x="9624392" y="6089623"/>
            <a:ext cx="346733" cy="612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343942F-B565-2425-FC66-E5DBBAC4C6F7}"/>
              </a:ext>
            </a:extLst>
          </p:cNvPr>
          <p:cNvSpPr txBox="1"/>
          <p:nvPr/>
        </p:nvSpPr>
        <p:spPr>
          <a:xfrm>
            <a:off x="1400064" y="5345327"/>
            <a:ext cx="8892178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Wh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に換算　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80 kcal ×4.2 J/</a:t>
            </a:r>
            <a:r>
              <a:rPr kumimoji="1"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cal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÷3.6 kJ/</a:t>
            </a:r>
            <a:r>
              <a:rPr kumimoji="1"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Wh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≒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93 </a:t>
            </a:r>
            <a:r>
              <a:rPr kumimoji="1"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Wh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816B499-F0F9-41E2-BC93-04B2D58D3752}"/>
              </a:ext>
            </a:extLst>
          </p:cNvPr>
          <p:cNvSpPr/>
          <p:nvPr/>
        </p:nvSpPr>
        <p:spPr>
          <a:xfrm>
            <a:off x="3431705" y="5323510"/>
            <a:ext cx="6860538" cy="612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934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A7114D-1D82-37AD-7EA8-33B6ED8B8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エネルギーの大きさ </a:t>
            </a:r>
            <a:r>
              <a:rPr kumimoji="1" lang="en-US" altLang="ja-JP" dirty="0"/>
              <a:t>(3)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A197EB5-8EB4-92B4-50F9-3F4ADF42F6F2}"/>
              </a:ext>
            </a:extLst>
          </p:cNvPr>
          <p:cNvSpPr txBox="1"/>
          <p:nvPr/>
        </p:nvSpPr>
        <p:spPr>
          <a:xfrm>
            <a:off x="1429851" y="1700808"/>
            <a:ext cx="9200213" cy="471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5000 </a:t>
            </a:r>
            <a:r>
              <a:rPr kumimoji="1"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mAh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のモバイルバッテリー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1000 kg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の水（風呂桶一杯は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200 L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）を 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7 m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の高さ（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階建て住宅の屋根）から落とす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発電効率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80 %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（位置エネルギーの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8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割が電気エネルギーに変わる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どちらが大きなエネルギーか？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Wh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に換算して比較する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1357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2FE229-F899-4AFE-A29B-6D8109AB9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電気の長所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8C1FE7-902A-4E05-B1D9-3FC1F943ED90}"/>
              </a:ext>
            </a:extLst>
          </p:cNvPr>
          <p:cNvSpPr txBox="1"/>
          <p:nvPr/>
        </p:nvSpPr>
        <p:spPr>
          <a:xfrm>
            <a:off x="1429592" y="1679904"/>
            <a:ext cx="9200821" cy="471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あらゆる用途に使える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一番上質なエネルギー（変換効率高い）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一番使いづらいのは熱エネルギー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endParaRPr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電線を張るだけでエネルギーが光速で伝わる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灯油ストーブと電気ストーブを比較すると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… …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l"/>
            </a:pPr>
            <a:endParaRPr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無線で情報やエネルギーを伝送することができる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 　電波　非接触充電　マイクロ波送電</a:t>
            </a:r>
          </a:p>
        </p:txBody>
      </p:sp>
    </p:spTree>
    <p:extLst>
      <p:ext uri="{BB962C8B-B14F-4D97-AF65-F5344CB8AC3E}">
        <p14:creationId xmlns:p14="http://schemas.microsoft.com/office/powerpoint/2010/main" val="7210499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28CA507-F183-1E29-96FF-5F9809D1E75B}"/>
              </a:ext>
            </a:extLst>
          </p:cNvPr>
          <p:cNvSpPr txBox="1"/>
          <p:nvPr/>
        </p:nvSpPr>
        <p:spPr>
          <a:xfrm>
            <a:off x="1416050" y="44624"/>
            <a:ext cx="9203595" cy="6784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モバイルバッテリーのエネルギー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5 Ah × 3.7 V = 18.5 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Wh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水のエネルギー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位置エネルギー ＝ </a:t>
            </a:r>
            <a:r>
              <a:rPr kumimoji="1"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mgh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[J]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重さ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(kg)×9.8×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高さ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(m)</a:t>
            </a: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1000 × 9.8 × 7 = 68.6 kJ</a:t>
            </a: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Wh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に直す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68.6 kJ ÷3.6 kJ/</a:t>
            </a:r>
            <a:r>
              <a:rPr kumimoji="1"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Wh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≒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19 </a:t>
            </a:r>
            <a:r>
              <a:rPr kumimoji="1"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Wh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発電効率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0.8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をかける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19 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Wh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×0.8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≒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15 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Wh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エネルギー量が多いのはモバイルバッテリー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結論：位置エネルギーのエネルギー密度は低い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E786F64-BE49-AEFB-FF45-53AB93D79F9B}"/>
              </a:ext>
            </a:extLst>
          </p:cNvPr>
          <p:cNvSpPr/>
          <p:nvPr/>
        </p:nvSpPr>
        <p:spPr>
          <a:xfrm>
            <a:off x="2095590" y="608599"/>
            <a:ext cx="446449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985CE25-281E-AE9B-AC9D-599AF843C325}"/>
              </a:ext>
            </a:extLst>
          </p:cNvPr>
          <p:cNvSpPr/>
          <p:nvPr/>
        </p:nvSpPr>
        <p:spPr>
          <a:xfrm>
            <a:off x="2063343" y="2657729"/>
            <a:ext cx="446449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1270563-DB05-F5FD-18AB-71EB79BDE507}"/>
              </a:ext>
            </a:extLst>
          </p:cNvPr>
          <p:cNvSpPr/>
          <p:nvPr/>
        </p:nvSpPr>
        <p:spPr>
          <a:xfrm>
            <a:off x="2095590" y="3634303"/>
            <a:ext cx="500852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5925240-83D3-3506-F1FB-C4BD98218C23}"/>
              </a:ext>
            </a:extLst>
          </p:cNvPr>
          <p:cNvSpPr/>
          <p:nvPr/>
        </p:nvSpPr>
        <p:spPr>
          <a:xfrm>
            <a:off x="2089444" y="4702334"/>
            <a:ext cx="4078563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27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29136E-9A7D-4DD6-B4E9-7538AA2C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エネルギー計算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082A4A5-D283-4FBE-813F-799E2A6986C5}"/>
              </a:ext>
            </a:extLst>
          </p:cNvPr>
          <p:cNvSpPr txBox="1"/>
          <p:nvPr/>
        </p:nvSpPr>
        <p:spPr>
          <a:xfrm>
            <a:off x="1429592" y="1577205"/>
            <a:ext cx="4540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+mn-ea"/>
              </a:rPr>
              <a:t>湯沸かし問題</a:t>
            </a:r>
            <a:endParaRPr kumimoji="1" lang="ja-JP" altLang="en-US" sz="2800" b="1" dirty="0">
              <a:latin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F0D7949-63C9-412B-8B6E-AF8D3BD1827D}"/>
              </a:ext>
            </a:extLst>
          </p:cNvPr>
          <p:cNvSpPr txBox="1"/>
          <p:nvPr/>
        </p:nvSpPr>
        <p:spPr>
          <a:xfrm>
            <a:off x="1429591" y="2247441"/>
            <a:ext cx="10176255" cy="1096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1200 W (1200 J/s)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 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Tifal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250 g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の水を沸かす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水温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20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℃ →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100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℃　　何秒で沸くか？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250E6A2-4D99-417E-9342-75C0D80D8613}"/>
              </a:ext>
            </a:extLst>
          </p:cNvPr>
          <p:cNvSpPr txBox="1"/>
          <p:nvPr/>
        </p:nvSpPr>
        <p:spPr>
          <a:xfrm>
            <a:off x="1429590" y="3524080"/>
            <a:ext cx="3809056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必要なエネルギー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cal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6362C9C-0504-4965-AD97-1064E3407167}"/>
              </a:ext>
            </a:extLst>
          </p:cNvPr>
          <p:cNvSpPr txBox="1"/>
          <p:nvPr/>
        </p:nvSpPr>
        <p:spPr>
          <a:xfrm>
            <a:off x="1429179" y="4879267"/>
            <a:ext cx="1507144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J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に直す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038A848-EC2F-4C22-B2FE-2BB7D778DE7D}"/>
              </a:ext>
            </a:extLst>
          </p:cNvPr>
          <p:cNvSpPr txBox="1"/>
          <p:nvPr/>
        </p:nvSpPr>
        <p:spPr>
          <a:xfrm>
            <a:off x="1429179" y="5639404"/>
            <a:ext cx="1980029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秒数を出す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F014F06-4BE2-4FE4-AFB3-74FD948394FD}"/>
              </a:ext>
            </a:extLst>
          </p:cNvPr>
          <p:cNvSpPr txBox="1"/>
          <p:nvPr/>
        </p:nvSpPr>
        <p:spPr>
          <a:xfrm>
            <a:off x="5730390" y="3555307"/>
            <a:ext cx="4940776" cy="1096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cal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/g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℃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× 80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℃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× 250 g = </a:t>
            </a:r>
          </a:p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20000 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cal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= 20 kcal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31AF4B4-256B-4788-B6C3-D7024871F8D9}"/>
              </a:ext>
            </a:extLst>
          </p:cNvPr>
          <p:cNvSpPr txBox="1"/>
          <p:nvPr/>
        </p:nvSpPr>
        <p:spPr>
          <a:xfrm>
            <a:off x="3334118" y="4863173"/>
            <a:ext cx="4605748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20 kcal × 4.2 J/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cal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= 84 kJ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78F3F0A-25CA-4E9E-A086-BFE384546CDD}"/>
              </a:ext>
            </a:extLst>
          </p:cNvPr>
          <p:cNvSpPr txBox="1"/>
          <p:nvPr/>
        </p:nvSpPr>
        <p:spPr>
          <a:xfrm>
            <a:off x="3533086" y="5654243"/>
            <a:ext cx="4012637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84 kJ ÷ 1.2 kJ/s = 70 s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BDFDDB2-E0E6-4B7B-B54D-9AAD9BB9C66A}"/>
              </a:ext>
            </a:extLst>
          </p:cNvPr>
          <p:cNvSpPr/>
          <p:nvPr/>
        </p:nvSpPr>
        <p:spPr>
          <a:xfrm>
            <a:off x="5730390" y="3448870"/>
            <a:ext cx="5329701" cy="11861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36F3FE7-7AB5-4905-91DB-EF1EAE10D780}"/>
              </a:ext>
            </a:extLst>
          </p:cNvPr>
          <p:cNvSpPr/>
          <p:nvPr/>
        </p:nvSpPr>
        <p:spPr>
          <a:xfrm>
            <a:off x="3334118" y="4831689"/>
            <a:ext cx="5329701" cy="6947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4191271-43D2-49C2-A1B0-4C0F6CACC47E}"/>
              </a:ext>
            </a:extLst>
          </p:cNvPr>
          <p:cNvSpPr/>
          <p:nvPr/>
        </p:nvSpPr>
        <p:spPr>
          <a:xfrm>
            <a:off x="3559457" y="5639404"/>
            <a:ext cx="5009169" cy="6947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1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5F4812-2A2C-45C8-A39D-4C4C2E5D5139}"/>
              </a:ext>
            </a:extLst>
          </p:cNvPr>
          <p:cNvSpPr txBox="1"/>
          <p:nvPr/>
        </p:nvSpPr>
        <p:spPr>
          <a:xfrm>
            <a:off x="1555098" y="544052"/>
            <a:ext cx="4540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+mn-ea"/>
              </a:rPr>
              <a:t>電子レンジ問題</a:t>
            </a:r>
            <a:endParaRPr kumimoji="1" lang="ja-JP" altLang="en-US" sz="2800" b="1" dirty="0"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BA6843F-2A88-48C0-A7F5-39079DFE6DCF}"/>
              </a:ext>
            </a:extLst>
          </p:cNvPr>
          <p:cNvSpPr txBox="1"/>
          <p:nvPr/>
        </p:nvSpPr>
        <p:spPr>
          <a:xfrm>
            <a:off x="1555097" y="1214288"/>
            <a:ext cx="9200821" cy="161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250 g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の水を高周波出力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500 W (500 J/s)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の電子レンジで温める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℃上げるのに何秒かかるか　ただし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 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cal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= 4 J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4F2CC4E-2C77-48CC-B451-1C8257B0BCDE}"/>
              </a:ext>
            </a:extLst>
          </p:cNvPr>
          <p:cNvSpPr txBox="1"/>
          <p:nvPr/>
        </p:nvSpPr>
        <p:spPr>
          <a:xfrm>
            <a:off x="1555096" y="2974951"/>
            <a:ext cx="9200821" cy="5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250 g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の水を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℃上げるエネルギー（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cal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4521AC9-7FF8-4861-A142-E91CCBF1D6EB}"/>
              </a:ext>
            </a:extLst>
          </p:cNvPr>
          <p:cNvSpPr txBox="1"/>
          <p:nvPr/>
        </p:nvSpPr>
        <p:spPr>
          <a:xfrm>
            <a:off x="4496438" y="5064194"/>
            <a:ext cx="3935693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1000 J ÷ 500 J/s = 2 s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CC2D6B9-A780-48D5-8E52-D0FE2131C8E7}"/>
              </a:ext>
            </a:extLst>
          </p:cNvPr>
          <p:cNvSpPr txBox="1"/>
          <p:nvPr/>
        </p:nvSpPr>
        <p:spPr>
          <a:xfrm>
            <a:off x="9274030" y="2944527"/>
            <a:ext cx="1362874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250 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cal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EE7F00E-4BE6-4D1B-A967-FB8CCD1369FE}"/>
              </a:ext>
            </a:extLst>
          </p:cNvPr>
          <p:cNvSpPr txBox="1"/>
          <p:nvPr/>
        </p:nvSpPr>
        <p:spPr>
          <a:xfrm>
            <a:off x="1555097" y="5064194"/>
            <a:ext cx="2026941" cy="5795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秒数を出す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9A18BBA-C9A9-469D-AFCC-B3EF129BA19A}"/>
              </a:ext>
            </a:extLst>
          </p:cNvPr>
          <p:cNvSpPr txBox="1"/>
          <p:nvPr/>
        </p:nvSpPr>
        <p:spPr>
          <a:xfrm>
            <a:off x="1555097" y="4030307"/>
            <a:ext cx="1507144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J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に直す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4EA0405-5333-4BD3-B867-C2123BAE3E94}"/>
              </a:ext>
            </a:extLst>
          </p:cNvPr>
          <p:cNvSpPr txBox="1"/>
          <p:nvPr/>
        </p:nvSpPr>
        <p:spPr>
          <a:xfrm>
            <a:off x="3582038" y="4032167"/>
            <a:ext cx="3143809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250 × 4 = 1000 J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83559C5-DB96-46E7-9D34-A28EF96A9348}"/>
              </a:ext>
            </a:extLst>
          </p:cNvPr>
          <p:cNvSpPr/>
          <p:nvPr/>
        </p:nvSpPr>
        <p:spPr>
          <a:xfrm>
            <a:off x="3488127" y="4011254"/>
            <a:ext cx="3421930" cy="6528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4752D24-E759-4FC8-AD37-A5897B299882}"/>
              </a:ext>
            </a:extLst>
          </p:cNvPr>
          <p:cNvSpPr/>
          <p:nvPr/>
        </p:nvSpPr>
        <p:spPr>
          <a:xfrm>
            <a:off x="4400479" y="5027547"/>
            <a:ext cx="4127609" cy="6528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9CEC13C-0756-45F9-8FD9-528513E5218C}"/>
              </a:ext>
            </a:extLst>
          </p:cNvPr>
          <p:cNvSpPr/>
          <p:nvPr/>
        </p:nvSpPr>
        <p:spPr>
          <a:xfrm>
            <a:off x="9070521" y="2907880"/>
            <a:ext cx="1769892" cy="6528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77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27AE3E0-2E0F-4881-91AC-B522837EE5C8}"/>
              </a:ext>
            </a:extLst>
          </p:cNvPr>
          <p:cNvSpPr txBox="1"/>
          <p:nvPr/>
        </p:nvSpPr>
        <p:spPr>
          <a:xfrm>
            <a:off x="714681" y="254907"/>
            <a:ext cx="3108543" cy="580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電子レンジ問題 </a:t>
            </a:r>
            <a:r>
              <a:rPr kumimoji="1" lang="en-US" altLang="ja-JP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endParaRPr kumimoji="1" lang="ja-JP" altLang="en-US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15D393D-B7C8-471F-8E44-2DDC03827159}"/>
              </a:ext>
            </a:extLst>
          </p:cNvPr>
          <p:cNvSpPr txBox="1"/>
          <p:nvPr/>
        </p:nvSpPr>
        <p:spPr>
          <a:xfrm>
            <a:off x="783394" y="980420"/>
            <a:ext cx="10783657" cy="575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150 g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の冷凍ご飯を解凍する。高周波出力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500 W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の電子レンジで何秒かかるか？　ただし、以下の仮定を置く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温度変化　－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20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℃ →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80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℃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冷凍ご飯の比熱　　凍結時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0.42 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cal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/g</a:t>
            </a: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　　　　融解熱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48 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cal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/g</a:t>
            </a: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　　　　通常時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0.72 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cal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/g</a:t>
            </a: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算出方法：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水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60 %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米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40 %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（水分含有率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60 %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米の比熱：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0.3 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cal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/g</a:t>
            </a: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水の比熱：固体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0.5 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cal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/g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融解熱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80 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cal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/g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液体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 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cal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/g</a:t>
            </a:r>
          </a:p>
        </p:txBody>
      </p:sp>
    </p:spTree>
    <p:extLst>
      <p:ext uri="{BB962C8B-B14F-4D97-AF65-F5344CB8AC3E}">
        <p14:creationId xmlns:p14="http://schemas.microsoft.com/office/powerpoint/2010/main" val="19954259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77E7CA5-33AA-4917-BF1A-A24B3FD1841D}"/>
              </a:ext>
            </a:extLst>
          </p:cNvPr>
          <p:cNvSpPr txBox="1"/>
          <p:nvPr/>
        </p:nvSpPr>
        <p:spPr>
          <a:xfrm>
            <a:off x="1416050" y="3075549"/>
            <a:ext cx="3911648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必要なエネルギー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kumimoji="1"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cal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E32F08-B17D-4385-829A-A571A66EF5E9}"/>
              </a:ext>
            </a:extLst>
          </p:cNvPr>
          <p:cNvSpPr txBox="1"/>
          <p:nvPr/>
        </p:nvSpPr>
        <p:spPr>
          <a:xfrm>
            <a:off x="1416050" y="4281534"/>
            <a:ext cx="1507144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J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に直す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C19E894-D2C6-4827-92AB-8FEAFCB93C69}"/>
              </a:ext>
            </a:extLst>
          </p:cNvPr>
          <p:cNvSpPr txBox="1"/>
          <p:nvPr/>
        </p:nvSpPr>
        <p:spPr>
          <a:xfrm>
            <a:off x="2110396" y="3662138"/>
            <a:ext cx="8178842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150 × ( 8.4+48+57.6 ) = 17100 </a:t>
            </a:r>
            <a:r>
              <a:rPr kumimoji="1"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cal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= 17.1 kcal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F3AF66-1DFB-4531-AD1B-1C8975AE54C1}"/>
              </a:ext>
            </a:extLst>
          </p:cNvPr>
          <p:cNvSpPr txBox="1"/>
          <p:nvPr/>
        </p:nvSpPr>
        <p:spPr>
          <a:xfrm>
            <a:off x="2256125" y="4884191"/>
            <a:ext cx="6785832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17.1 kcal × 4.2 J/</a:t>
            </a:r>
            <a:r>
              <a:rPr kumimoji="1"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cal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= 71.82 kJ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≒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72 kJ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A22A805-6616-4B06-81E0-406B374C8CC9}"/>
              </a:ext>
            </a:extLst>
          </p:cNvPr>
          <p:cNvSpPr txBox="1"/>
          <p:nvPr/>
        </p:nvSpPr>
        <p:spPr>
          <a:xfrm>
            <a:off x="1416050" y="5471222"/>
            <a:ext cx="1980029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秒数を出す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612CB0F-BDB5-49DE-9E1B-5B942ED6E045}"/>
              </a:ext>
            </a:extLst>
          </p:cNvPr>
          <p:cNvSpPr txBox="1"/>
          <p:nvPr/>
        </p:nvSpPr>
        <p:spPr>
          <a:xfrm>
            <a:off x="2346504" y="6008099"/>
            <a:ext cx="6647974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72 kJ÷ 0.5 kJ/s = 144 s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分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24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秒）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866D6F6-C1FA-4CC3-A7E3-B381541E3FC9}"/>
              </a:ext>
            </a:extLst>
          </p:cNvPr>
          <p:cNvSpPr/>
          <p:nvPr/>
        </p:nvSpPr>
        <p:spPr>
          <a:xfrm>
            <a:off x="2169621" y="3652449"/>
            <a:ext cx="7819769" cy="6528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BE1A481-4896-48EB-B036-E90075E87FC9}"/>
              </a:ext>
            </a:extLst>
          </p:cNvPr>
          <p:cNvSpPr/>
          <p:nvPr/>
        </p:nvSpPr>
        <p:spPr>
          <a:xfrm>
            <a:off x="2219936" y="4851826"/>
            <a:ext cx="6822021" cy="6528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299E77F-8386-4BF0-9940-548AE356CDAF}"/>
              </a:ext>
            </a:extLst>
          </p:cNvPr>
          <p:cNvSpPr/>
          <p:nvPr/>
        </p:nvSpPr>
        <p:spPr>
          <a:xfrm>
            <a:off x="2225276" y="6005629"/>
            <a:ext cx="6497705" cy="6528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93D462A-E6CC-C531-A9CD-0B4F94D99B3E}"/>
              </a:ext>
            </a:extLst>
          </p:cNvPr>
          <p:cNvSpPr txBox="1"/>
          <p:nvPr/>
        </p:nvSpPr>
        <p:spPr>
          <a:xfrm>
            <a:off x="3503712" y="1429010"/>
            <a:ext cx="1402948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－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20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℃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AB67DAD-EC81-63D6-12EE-6E1A766DB27C}"/>
              </a:ext>
            </a:extLst>
          </p:cNvPr>
          <p:cNvSpPr txBox="1"/>
          <p:nvPr/>
        </p:nvSpPr>
        <p:spPr>
          <a:xfrm>
            <a:off x="5985579" y="1442561"/>
            <a:ext cx="845103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0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℃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A9C3F59-2C39-6D1D-7D28-9EB9EB150BC3}"/>
              </a:ext>
            </a:extLst>
          </p:cNvPr>
          <p:cNvSpPr txBox="1"/>
          <p:nvPr/>
        </p:nvSpPr>
        <p:spPr>
          <a:xfrm>
            <a:off x="4827322" y="449728"/>
            <a:ext cx="902811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固体</a:t>
            </a:r>
          </a:p>
        </p:txBody>
      </p:sp>
      <p:sp>
        <p:nvSpPr>
          <p:cNvPr id="14" name="左中かっこ 13">
            <a:extLst>
              <a:ext uri="{FF2B5EF4-FFF2-40B4-BE49-F238E27FC236}">
                <a16:creationId xmlns:a16="http://schemas.microsoft.com/office/drawing/2014/main" id="{25FF74FB-74DC-BE58-5CDC-626CE53C125E}"/>
              </a:ext>
            </a:extLst>
          </p:cNvPr>
          <p:cNvSpPr/>
          <p:nvPr/>
        </p:nvSpPr>
        <p:spPr>
          <a:xfrm rot="5400000">
            <a:off x="5106572" y="-429576"/>
            <a:ext cx="442252" cy="328788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5500C16-26A9-CFBB-FD75-8A8621752FD6}"/>
              </a:ext>
            </a:extLst>
          </p:cNvPr>
          <p:cNvSpPr txBox="1"/>
          <p:nvPr/>
        </p:nvSpPr>
        <p:spPr>
          <a:xfrm>
            <a:off x="10264296" y="1442561"/>
            <a:ext cx="1043876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80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℃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C1BB4C9-D2CD-3D68-93AF-2C2DBB05F1B6}"/>
              </a:ext>
            </a:extLst>
          </p:cNvPr>
          <p:cNvSpPr txBox="1"/>
          <p:nvPr/>
        </p:nvSpPr>
        <p:spPr>
          <a:xfrm>
            <a:off x="8277356" y="1435490"/>
            <a:ext cx="845103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0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℃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0735B79-87C5-6487-5F62-B16B1FF67C36}"/>
              </a:ext>
            </a:extLst>
          </p:cNvPr>
          <p:cNvSpPr txBox="1"/>
          <p:nvPr/>
        </p:nvSpPr>
        <p:spPr>
          <a:xfrm>
            <a:off x="9285999" y="449728"/>
            <a:ext cx="902811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液体</a:t>
            </a:r>
          </a:p>
        </p:txBody>
      </p:sp>
      <p:sp>
        <p:nvSpPr>
          <p:cNvPr id="18" name="左中かっこ 17">
            <a:extLst>
              <a:ext uri="{FF2B5EF4-FFF2-40B4-BE49-F238E27FC236}">
                <a16:creationId xmlns:a16="http://schemas.microsoft.com/office/drawing/2014/main" id="{67AD5615-B937-8280-D6BC-9E5836CE16C3}"/>
              </a:ext>
            </a:extLst>
          </p:cNvPr>
          <p:cNvSpPr/>
          <p:nvPr/>
        </p:nvSpPr>
        <p:spPr>
          <a:xfrm rot="5400000">
            <a:off x="9516277" y="-380604"/>
            <a:ext cx="442252" cy="318993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45F99EE5-4C87-AA5A-A0F6-E5D23DB18810}"/>
              </a:ext>
            </a:extLst>
          </p:cNvPr>
          <p:cNvSpPr/>
          <p:nvPr/>
        </p:nvSpPr>
        <p:spPr>
          <a:xfrm>
            <a:off x="4988836" y="1543773"/>
            <a:ext cx="886119" cy="362951"/>
          </a:xfrm>
          <a:prstGeom prst="rightArrow">
            <a:avLst>
              <a:gd name="adj1" fmla="val 29222"/>
              <a:gd name="adj2" fmla="val 6818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EBB75932-F2B3-6BE7-3E1E-A7EDF58F5D2B}"/>
              </a:ext>
            </a:extLst>
          </p:cNvPr>
          <p:cNvSpPr/>
          <p:nvPr/>
        </p:nvSpPr>
        <p:spPr>
          <a:xfrm>
            <a:off x="7110959" y="1543772"/>
            <a:ext cx="886119" cy="362951"/>
          </a:xfrm>
          <a:prstGeom prst="rightArrow">
            <a:avLst>
              <a:gd name="adj1" fmla="val 29222"/>
              <a:gd name="adj2" fmla="val 6818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180596B9-ABA0-B577-31AD-2DE0047B816D}"/>
              </a:ext>
            </a:extLst>
          </p:cNvPr>
          <p:cNvSpPr/>
          <p:nvPr/>
        </p:nvSpPr>
        <p:spPr>
          <a:xfrm>
            <a:off x="9285999" y="1550844"/>
            <a:ext cx="886119" cy="362951"/>
          </a:xfrm>
          <a:prstGeom prst="rightArrow">
            <a:avLst>
              <a:gd name="adj1" fmla="val 29222"/>
              <a:gd name="adj2" fmla="val 6818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9AE630B-5F15-07B4-9BDC-CA819715663E}"/>
              </a:ext>
            </a:extLst>
          </p:cNvPr>
          <p:cNvSpPr txBox="1"/>
          <p:nvPr/>
        </p:nvSpPr>
        <p:spPr>
          <a:xfrm>
            <a:off x="3744983" y="2126463"/>
            <a:ext cx="2752677" cy="5099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20×0.42 = 8.4 </a:t>
            </a:r>
            <a:r>
              <a:rPr kumimoji="1" lang="en-US" altLang="ja-JP" sz="24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cal</a:t>
            </a:r>
            <a:endParaRPr kumimoji="1" lang="ja-JP" altLang="en-US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EED1739-131A-688C-59AA-0AE2F6C00990}"/>
              </a:ext>
            </a:extLst>
          </p:cNvPr>
          <p:cNvSpPr txBox="1"/>
          <p:nvPr/>
        </p:nvSpPr>
        <p:spPr>
          <a:xfrm>
            <a:off x="7040095" y="2125646"/>
            <a:ext cx="1027845" cy="5099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48 </a:t>
            </a:r>
            <a:r>
              <a:rPr kumimoji="1" lang="en-US" altLang="ja-JP" sz="24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cal</a:t>
            </a:r>
            <a:endParaRPr kumimoji="1" lang="ja-JP" altLang="en-US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01141EA-5ED6-21A5-1BB8-C59AEA657433}"/>
              </a:ext>
            </a:extLst>
          </p:cNvPr>
          <p:cNvSpPr txBox="1"/>
          <p:nvPr/>
        </p:nvSpPr>
        <p:spPr>
          <a:xfrm>
            <a:off x="8657710" y="2119413"/>
            <a:ext cx="2924198" cy="5099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80×0.72 = 57.6 </a:t>
            </a:r>
            <a:r>
              <a:rPr kumimoji="1" lang="en-US" altLang="ja-JP" sz="24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cal</a:t>
            </a:r>
            <a:endParaRPr kumimoji="1" lang="ja-JP" altLang="en-US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A270993-CDDB-1FE3-227F-AC1DD19641D3}"/>
              </a:ext>
            </a:extLst>
          </p:cNvPr>
          <p:cNvSpPr txBox="1"/>
          <p:nvPr/>
        </p:nvSpPr>
        <p:spPr>
          <a:xfrm>
            <a:off x="1139673" y="1442561"/>
            <a:ext cx="1760418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ごはん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 g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526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5F4812-2A2C-45C8-A39D-4C4C2E5D5139}"/>
              </a:ext>
            </a:extLst>
          </p:cNvPr>
          <p:cNvSpPr txBox="1"/>
          <p:nvPr/>
        </p:nvSpPr>
        <p:spPr>
          <a:xfrm>
            <a:off x="1555098" y="544052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latin typeface="+mn-ea"/>
              </a:rPr>
              <a:t>給湯器問題</a:t>
            </a:r>
            <a:endParaRPr kumimoji="1" lang="ja-JP" altLang="en-US" sz="2800" b="1" dirty="0"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BA6843F-2A88-48C0-A7F5-39079DFE6DCF}"/>
              </a:ext>
            </a:extLst>
          </p:cNvPr>
          <p:cNvSpPr txBox="1"/>
          <p:nvPr/>
        </p:nvSpPr>
        <p:spPr>
          <a:xfrm>
            <a:off x="1555097" y="1214288"/>
            <a:ext cx="9200821" cy="1096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真冬　シャワー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分間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15 L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水温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0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℃→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40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℃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何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の出力が必要か（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秒間に何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J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必要か）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4F2CC4E-2C77-48CC-B451-1C8257B0BCDE}"/>
              </a:ext>
            </a:extLst>
          </p:cNvPr>
          <p:cNvSpPr txBox="1"/>
          <p:nvPr/>
        </p:nvSpPr>
        <p:spPr>
          <a:xfrm>
            <a:off x="1555098" y="2533387"/>
            <a:ext cx="2853666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秒間の水量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(g)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8F815EC-6833-4839-983F-7F37A47A409E}"/>
              </a:ext>
            </a:extLst>
          </p:cNvPr>
          <p:cNvSpPr txBox="1"/>
          <p:nvPr/>
        </p:nvSpPr>
        <p:spPr>
          <a:xfrm>
            <a:off x="1569097" y="4758223"/>
            <a:ext cx="1507144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J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に直す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3FC6BB1-C08C-4F4C-B01E-D1E6D8F5EECF}"/>
              </a:ext>
            </a:extLst>
          </p:cNvPr>
          <p:cNvSpPr txBox="1"/>
          <p:nvPr/>
        </p:nvSpPr>
        <p:spPr>
          <a:xfrm>
            <a:off x="4929572" y="2533387"/>
            <a:ext cx="4339650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15000 g÷ 60 s = 250 g/s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336B55B-CE18-4950-B1A1-7B322AABD7F3}"/>
              </a:ext>
            </a:extLst>
          </p:cNvPr>
          <p:cNvSpPr txBox="1"/>
          <p:nvPr/>
        </p:nvSpPr>
        <p:spPr>
          <a:xfrm>
            <a:off x="1550100" y="3297004"/>
            <a:ext cx="5290231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秒間に必要なエネルギー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cal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8B193F0-5231-4F55-8032-8EEF4A6902B3}"/>
              </a:ext>
            </a:extLst>
          </p:cNvPr>
          <p:cNvSpPr txBox="1"/>
          <p:nvPr/>
        </p:nvSpPr>
        <p:spPr>
          <a:xfrm>
            <a:off x="1847528" y="3935863"/>
            <a:ext cx="9424375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250 g/s × 40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℃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× 1 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cal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/g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℃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= 10000 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cal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/s = 10 kcal/s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A9B84C8-7122-4A2B-8B4F-6213275F115F}"/>
              </a:ext>
            </a:extLst>
          </p:cNvPr>
          <p:cNvSpPr txBox="1"/>
          <p:nvPr/>
        </p:nvSpPr>
        <p:spPr>
          <a:xfrm>
            <a:off x="1913967" y="5419584"/>
            <a:ext cx="6806672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 kcal/s × 4.2 J/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cal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= 42 kJ/s = 42 kW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3C0503E-9412-44FB-A5EE-682EA945B6BB}"/>
              </a:ext>
            </a:extLst>
          </p:cNvPr>
          <p:cNvSpPr/>
          <p:nvPr/>
        </p:nvSpPr>
        <p:spPr>
          <a:xfrm>
            <a:off x="5013396" y="2491840"/>
            <a:ext cx="4172002" cy="6528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90AE243-C64E-4BF7-8DDB-EA46A21AE278}"/>
              </a:ext>
            </a:extLst>
          </p:cNvPr>
          <p:cNvSpPr/>
          <p:nvPr/>
        </p:nvSpPr>
        <p:spPr>
          <a:xfrm>
            <a:off x="1913967" y="5347492"/>
            <a:ext cx="6990345" cy="6528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3073A8D-007C-4043-AC5D-CDC179E7CCCF}"/>
              </a:ext>
            </a:extLst>
          </p:cNvPr>
          <p:cNvSpPr/>
          <p:nvPr/>
        </p:nvSpPr>
        <p:spPr>
          <a:xfrm>
            <a:off x="1782946" y="3899216"/>
            <a:ext cx="9641645" cy="6528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10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5F4812-2A2C-45C8-A39D-4C4C2E5D5139}"/>
              </a:ext>
            </a:extLst>
          </p:cNvPr>
          <p:cNvSpPr txBox="1"/>
          <p:nvPr/>
        </p:nvSpPr>
        <p:spPr>
          <a:xfrm>
            <a:off x="1555098" y="544052"/>
            <a:ext cx="2287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latin typeface="+mn-ea"/>
              </a:rPr>
              <a:t>給湯器問題 </a:t>
            </a:r>
            <a:r>
              <a:rPr lang="en-US" altLang="ja-JP" sz="2800" b="1" dirty="0">
                <a:latin typeface="+mn-ea"/>
              </a:rPr>
              <a:t>2</a:t>
            </a:r>
            <a:endParaRPr kumimoji="1" lang="ja-JP" altLang="en-US" sz="2800" b="1" dirty="0"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BA6843F-2A88-48C0-A7F5-39079DFE6DCF}"/>
              </a:ext>
            </a:extLst>
          </p:cNvPr>
          <p:cNvSpPr txBox="1"/>
          <p:nvPr/>
        </p:nvSpPr>
        <p:spPr>
          <a:xfrm>
            <a:off x="1555097" y="1214288"/>
            <a:ext cx="9200821" cy="5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真夏なら？　水温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30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℃→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40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℃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4F2CC4E-2C77-48CC-B451-1C8257B0BCDE}"/>
              </a:ext>
            </a:extLst>
          </p:cNvPr>
          <p:cNvSpPr txBox="1"/>
          <p:nvPr/>
        </p:nvSpPr>
        <p:spPr>
          <a:xfrm>
            <a:off x="1555098" y="2533387"/>
            <a:ext cx="2853666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秒間の水量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(g)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8F815EC-6833-4839-983F-7F37A47A409E}"/>
              </a:ext>
            </a:extLst>
          </p:cNvPr>
          <p:cNvSpPr txBox="1"/>
          <p:nvPr/>
        </p:nvSpPr>
        <p:spPr>
          <a:xfrm>
            <a:off x="1545298" y="4845663"/>
            <a:ext cx="1507144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J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に直す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3FC6BB1-C08C-4F4C-B01E-D1E6D8F5EECF}"/>
              </a:ext>
            </a:extLst>
          </p:cNvPr>
          <p:cNvSpPr txBox="1"/>
          <p:nvPr/>
        </p:nvSpPr>
        <p:spPr>
          <a:xfrm>
            <a:off x="4929572" y="2533387"/>
            <a:ext cx="4442242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15000 g ÷ 60 s = 250 g/s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336B55B-CE18-4950-B1A1-7B322AABD7F3}"/>
              </a:ext>
            </a:extLst>
          </p:cNvPr>
          <p:cNvSpPr txBox="1"/>
          <p:nvPr/>
        </p:nvSpPr>
        <p:spPr>
          <a:xfrm>
            <a:off x="1487488" y="3298960"/>
            <a:ext cx="3911648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必要なエネルギー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cal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8B193F0-5231-4F55-8032-8EEF4A6902B3}"/>
              </a:ext>
            </a:extLst>
          </p:cNvPr>
          <p:cNvSpPr txBox="1"/>
          <p:nvPr/>
        </p:nvSpPr>
        <p:spPr>
          <a:xfrm>
            <a:off x="2404186" y="3931151"/>
            <a:ext cx="9215984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250 g/s× 10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℃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× 1 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cal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/g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℃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= 2500 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cal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/s = 2.5 kcal/s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A9B84C8-7122-4A2B-8B4F-6213275F115F}"/>
              </a:ext>
            </a:extLst>
          </p:cNvPr>
          <p:cNvSpPr txBox="1"/>
          <p:nvPr/>
        </p:nvSpPr>
        <p:spPr>
          <a:xfrm>
            <a:off x="2207568" y="5542777"/>
            <a:ext cx="7483139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2.5 kcal/s × 4.2 J/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cal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= 10.5 kJ/s = 10.5 kW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ABC73D4-E6BA-4003-8A62-D8C1A0E3BE70}"/>
              </a:ext>
            </a:extLst>
          </p:cNvPr>
          <p:cNvSpPr/>
          <p:nvPr/>
        </p:nvSpPr>
        <p:spPr>
          <a:xfrm>
            <a:off x="4919942" y="2499042"/>
            <a:ext cx="4560434" cy="6528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102FA2F-9142-4C84-B600-F2E640DA196B}"/>
              </a:ext>
            </a:extLst>
          </p:cNvPr>
          <p:cNvSpPr/>
          <p:nvPr/>
        </p:nvSpPr>
        <p:spPr>
          <a:xfrm>
            <a:off x="2207568" y="3873024"/>
            <a:ext cx="9412602" cy="6528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721EA71-97D1-4EBF-86A9-616B1A18C554}"/>
              </a:ext>
            </a:extLst>
          </p:cNvPr>
          <p:cNvSpPr/>
          <p:nvPr/>
        </p:nvSpPr>
        <p:spPr>
          <a:xfrm>
            <a:off x="2086845" y="5517232"/>
            <a:ext cx="7603862" cy="6528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010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5F4812-2A2C-45C8-A39D-4C4C2E5D5139}"/>
              </a:ext>
            </a:extLst>
          </p:cNvPr>
          <p:cNvSpPr txBox="1"/>
          <p:nvPr/>
        </p:nvSpPr>
        <p:spPr>
          <a:xfrm>
            <a:off x="1054352" y="265941"/>
            <a:ext cx="4540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+mn-ea"/>
              </a:rPr>
              <a:t>コタツ暖房問題</a:t>
            </a:r>
            <a:endParaRPr kumimoji="1" lang="ja-JP" altLang="en-US" sz="2800" b="1" dirty="0"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BA6843F-2A88-48C0-A7F5-39079DFE6DCF}"/>
              </a:ext>
            </a:extLst>
          </p:cNvPr>
          <p:cNvSpPr txBox="1"/>
          <p:nvPr/>
        </p:nvSpPr>
        <p:spPr>
          <a:xfrm>
            <a:off x="1054350" y="1042319"/>
            <a:ext cx="9200821" cy="161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コタツ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80 cm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四方　高さ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40 cm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500 W</a:t>
            </a:r>
          </a:p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分間で何度上昇するか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空気の比重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1.2 kg/m</a:t>
            </a:r>
            <a:r>
              <a:rPr lang="en-US" altLang="ja-JP" sz="2800" baseline="30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比熱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 J/g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℃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4F2CC4E-2C77-48CC-B451-1C8257B0BCDE}"/>
              </a:ext>
            </a:extLst>
          </p:cNvPr>
          <p:cNvSpPr txBox="1"/>
          <p:nvPr/>
        </p:nvSpPr>
        <p:spPr>
          <a:xfrm>
            <a:off x="1054350" y="3571011"/>
            <a:ext cx="9200821" cy="2130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℃上昇させるために必要なエネルギー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空気の量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(m</a:t>
            </a:r>
            <a:r>
              <a:rPr lang="en-US" altLang="ja-JP" sz="2800" baseline="30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　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0.8 m× 0.8 m× 0.4 m= 0.256 m</a:t>
            </a:r>
            <a:r>
              <a:rPr lang="en-US" altLang="ja-JP" sz="2800" baseline="30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重さ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(kg)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0.256 m</a:t>
            </a:r>
            <a:r>
              <a:rPr lang="en-US" altLang="ja-JP" sz="2800" baseline="30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× 1.2 kg/m</a:t>
            </a:r>
            <a:r>
              <a:rPr lang="en-US" altLang="ja-JP" sz="2800" baseline="30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≒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0.3 kg </a:t>
            </a: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エネルギー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(J)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0.3 kJ/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℃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1B932ED-AD02-4D52-8BC2-07763008EC48}"/>
              </a:ext>
            </a:extLst>
          </p:cNvPr>
          <p:cNvSpPr txBox="1"/>
          <p:nvPr/>
        </p:nvSpPr>
        <p:spPr>
          <a:xfrm>
            <a:off x="991244" y="2821383"/>
            <a:ext cx="8799204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コタツの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分間の出力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(J)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500 J/s × 60 s = 30 kJ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9991BC3-A4A0-4059-897A-F447F1DACEA5}"/>
              </a:ext>
            </a:extLst>
          </p:cNvPr>
          <p:cNvSpPr txBox="1"/>
          <p:nvPr/>
        </p:nvSpPr>
        <p:spPr>
          <a:xfrm>
            <a:off x="1054350" y="6037249"/>
            <a:ext cx="7709162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温度上昇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℃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30 kJ ÷ 0.3 kJ/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℃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= 100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℃　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5C56341-DAF6-4B10-B2E6-1F0616CDDE32}"/>
              </a:ext>
            </a:extLst>
          </p:cNvPr>
          <p:cNvSpPr/>
          <p:nvPr/>
        </p:nvSpPr>
        <p:spPr>
          <a:xfrm>
            <a:off x="5765000" y="2814219"/>
            <a:ext cx="4172002" cy="6528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E81FE24-4125-448B-83D0-C23C8296E55D}"/>
              </a:ext>
            </a:extLst>
          </p:cNvPr>
          <p:cNvSpPr/>
          <p:nvPr/>
        </p:nvSpPr>
        <p:spPr>
          <a:xfrm>
            <a:off x="4319759" y="4644737"/>
            <a:ext cx="5783029" cy="465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757F4B1-5260-402F-8B57-A25990F88251}"/>
              </a:ext>
            </a:extLst>
          </p:cNvPr>
          <p:cNvSpPr/>
          <p:nvPr/>
        </p:nvSpPr>
        <p:spPr>
          <a:xfrm>
            <a:off x="4021906" y="6000602"/>
            <a:ext cx="4833900" cy="6528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A0D843F-9C9A-4537-89DB-F6F8B59CECCF}"/>
              </a:ext>
            </a:extLst>
          </p:cNvPr>
          <p:cNvSpPr/>
          <p:nvPr/>
        </p:nvSpPr>
        <p:spPr>
          <a:xfrm>
            <a:off x="4340340" y="4089520"/>
            <a:ext cx="5762448" cy="465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7059C86-ED5D-4338-A2FA-3DBF19110D3E}"/>
              </a:ext>
            </a:extLst>
          </p:cNvPr>
          <p:cNvSpPr/>
          <p:nvPr/>
        </p:nvSpPr>
        <p:spPr>
          <a:xfrm>
            <a:off x="4319759" y="5199954"/>
            <a:ext cx="1797471" cy="465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335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2" grpId="0" animBg="1"/>
      <p:bldP spid="2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C6DC9C-9E77-4ECB-B3D4-57AC84682E5C}"/>
              </a:ext>
            </a:extLst>
          </p:cNvPr>
          <p:cNvSpPr txBox="1"/>
          <p:nvPr/>
        </p:nvSpPr>
        <p:spPr>
          <a:xfrm>
            <a:off x="1054352" y="265941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latin typeface="+mn-ea"/>
              </a:rPr>
              <a:t>ガスファンヒータ暖房問題</a:t>
            </a:r>
            <a:endParaRPr kumimoji="1" lang="ja-JP" altLang="en-US" sz="2800" b="1" dirty="0"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898D52-A097-4A17-8AB8-C7CE8261219C}"/>
              </a:ext>
            </a:extLst>
          </p:cNvPr>
          <p:cNvSpPr txBox="1"/>
          <p:nvPr/>
        </p:nvSpPr>
        <p:spPr>
          <a:xfrm>
            <a:off x="1054350" y="1042319"/>
            <a:ext cx="9200821" cy="161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6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畳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(10 m</a:t>
            </a:r>
            <a:r>
              <a:rPr lang="en-US" altLang="ja-JP" sz="2800" baseline="30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2.4 m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5000 W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のガスストーブ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空気の比重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1.2 kg/m</a:t>
            </a:r>
            <a:r>
              <a:rPr lang="en-US" altLang="ja-JP" sz="2800" baseline="30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比熱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 J/g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℃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20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℃ 上昇させるために必要な時間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8EBBA55-CE0B-4A5E-8659-F7CD1041B519}"/>
              </a:ext>
            </a:extLst>
          </p:cNvPr>
          <p:cNvSpPr txBox="1"/>
          <p:nvPr/>
        </p:nvSpPr>
        <p:spPr>
          <a:xfrm>
            <a:off x="1054353" y="2899673"/>
            <a:ext cx="7306808" cy="21307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20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℃上昇させるために必要なエネルギー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(J)</a:t>
            </a: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空気の量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(m</a:t>
            </a:r>
            <a:r>
              <a:rPr lang="en-US" altLang="ja-JP" sz="2800" baseline="30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 × 2.4 = 24 m</a:t>
            </a:r>
            <a:r>
              <a:rPr lang="en-US" altLang="ja-JP" sz="2800" baseline="30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重さ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(kg)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24 × 1.2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≒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29 kg</a:t>
            </a: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エネルギー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(J)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29 × 20 = 580 kJ</a:t>
            </a:r>
            <a:endParaRPr kumimoji="1" lang="ja-JP" altLang="en-US" sz="2800" baseline="30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F76EE52-419A-4023-8F43-A144657BEA52}"/>
              </a:ext>
            </a:extLst>
          </p:cNvPr>
          <p:cNvSpPr txBox="1"/>
          <p:nvPr/>
        </p:nvSpPr>
        <p:spPr>
          <a:xfrm>
            <a:off x="1054350" y="5189685"/>
            <a:ext cx="4565673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ストーブの出力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(J)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5 kJ/s</a:t>
            </a:r>
            <a:endParaRPr kumimoji="1" lang="ja-JP" altLang="en-US" sz="2800" baseline="30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42ED903-FC22-431F-B654-C2BCE4E1A3C1}"/>
              </a:ext>
            </a:extLst>
          </p:cNvPr>
          <p:cNvSpPr txBox="1"/>
          <p:nvPr/>
        </p:nvSpPr>
        <p:spPr>
          <a:xfrm>
            <a:off x="1054352" y="5969038"/>
            <a:ext cx="8670963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所要時間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(s)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580 kJ ÷ 5 kJ/s = 116 s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（約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分）</a:t>
            </a:r>
            <a:endParaRPr kumimoji="1" lang="ja-JP" altLang="en-US" sz="2800" baseline="30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1263BF2-80CC-4F97-9DF2-7B05FBE476B6}"/>
              </a:ext>
            </a:extLst>
          </p:cNvPr>
          <p:cNvSpPr/>
          <p:nvPr/>
        </p:nvSpPr>
        <p:spPr>
          <a:xfrm>
            <a:off x="4099684" y="4526918"/>
            <a:ext cx="3110147" cy="465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3662623-5381-4E1D-9FAF-DA68778D60B4}"/>
              </a:ext>
            </a:extLst>
          </p:cNvPr>
          <p:cNvSpPr/>
          <p:nvPr/>
        </p:nvSpPr>
        <p:spPr>
          <a:xfrm>
            <a:off x="4099685" y="3965028"/>
            <a:ext cx="3110147" cy="465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3609BC5-C003-4B8B-825A-9AC6A7C740B9}"/>
              </a:ext>
            </a:extLst>
          </p:cNvPr>
          <p:cNvSpPr/>
          <p:nvPr/>
        </p:nvSpPr>
        <p:spPr>
          <a:xfrm>
            <a:off x="4099686" y="3429000"/>
            <a:ext cx="3110147" cy="465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F73381E-DCB2-4383-ACEC-10A9DDBBADCB}"/>
              </a:ext>
            </a:extLst>
          </p:cNvPr>
          <p:cNvSpPr/>
          <p:nvPr/>
        </p:nvSpPr>
        <p:spPr>
          <a:xfrm>
            <a:off x="4290525" y="5266958"/>
            <a:ext cx="3110147" cy="465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E35044F-5299-4AEB-A5D1-A86571C741BB}"/>
              </a:ext>
            </a:extLst>
          </p:cNvPr>
          <p:cNvSpPr/>
          <p:nvPr/>
        </p:nvSpPr>
        <p:spPr>
          <a:xfrm>
            <a:off x="3766633" y="6005777"/>
            <a:ext cx="6260047" cy="465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88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5F4812-2A2C-45C8-A39D-4C4C2E5D5139}"/>
              </a:ext>
            </a:extLst>
          </p:cNvPr>
          <p:cNvSpPr txBox="1"/>
          <p:nvPr/>
        </p:nvSpPr>
        <p:spPr>
          <a:xfrm>
            <a:off x="978155" y="36468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latin typeface="+mn-ea"/>
              </a:rPr>
              <a:t>水力発電問題</a:t>
            </a:r>
            <a:endParaRPr kumimoji="1" lang="ja-JP" altLang="en-US" sz="2800" b="1" dirty="0"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BA6843F-2A88-48C0-A7F5-39079DFE6DCF}"/>
              </a:ext>
            </a:extLst>
          </p:cNvPr>
          <p:cNvSpPr txBox="1"/>
          <p:nvPr/>
        </p:nvSpPr>
        <p:spPr>
          <a:xfrm>
            <a:off x="978153" y="1141058"/>
            <a:ext cx="10246107" cy="161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 m</a:t>
            </a:r>
            <a:r>
              <a:rPr lang="en-US" altLang="ja-JP" sz="2800" baseline="30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1000 L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）の水を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時間かけて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5 m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の高さから落として発電する。位置エネルギーの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80%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が電気エネルギーに変わる。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出力は何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F66128-2E83-46C7-B929-B8AAD80B77E2}"/>
              </a:ext>
            </a:extLst>
          </p:cNvPr>
          <p:cNvSpPr txBox="1"/>
          <p:nvPr/>
        </p:nvSpPr>
        <p:spPr>
          <a:xfrm>
            <a:off x="4757057" y="3197867"/>
            <a:ext cx="5218095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1000 kg ÷ 3600 s = 0.28 kg /s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DCD13D3-CD48-4C6F-93E4-D5CD354EE2DA}"/>
              </a:ext>
            </a:extLst>
          </p:cNvPr>
          <p:cNvSpPr txBox="1"/>
          <p:nvPr/>
        </p:nvSpPr>
        <p:spPr>
          <a:xfrm>
            <a:off x="4821016" y="4712356"/>
            <a:ext cx="3780202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0.28×9.8×5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≒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13.7 J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D7894F6-E5E0-4A7F-9E5D-75A9A8EF468C}"/>
              </a:ext>
            </a:extLst>
          </p:cNvPr>
          <p:cNvSpPr txBox="1"/>
          <p:nvPr/>
        </p:nvSpPr>
        <p:spPr>
          <a:xfrm>
            <a:off x="4821016" y="5291874"/>
            <a:ext cx="4586512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秒間で落とすので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13.7 W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7BFD201-3917-45BF-AF42-F980F09682D6}"/>
              </a:ext>
            </a:extLst>
          </p:cNvPr>
          <p:cNvSpPr txBox="1"/>
          <p:nvPr/>
        </p:nvSpPr>
        <p:spPr>
          <a:xfrm>
            <a:off x="3450771" y="6041859"/>
            <a:ext cx="3762568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13.7 W × 0.8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≒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11 W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B006264-B820-48BA-8A16-88901F91D380}"/>
              </a:ext>
            </a:extLst>
          </p:cNvPr>
          <p:cNvSpPr txBox="1"/>
          <p:nvPr/>
        </p:nvSpPr>
        <p:spPr>
          <a:xfrm>
            <a:off x="978153" y="3197867"/>
            <a:ext cx="3044423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秒間の水量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(kg)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796EA0C-0722-4CBF-A8E1-C5C17609897F}"/>
              </a:ext>
            </a:extLst>
          </p:cNvPr>
          <p:cNvSpPr txBox="1"/>
          <p:nvPr/>
        </p:nvSpPr>
        <p:spPr>
          <a:xfrm>
            <a:off x="978153" y="4099991"/>
            <a:ext cx="10528844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5 m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落とすときのエネルギー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(J) 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公式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 = </a:t>
            </a:r>
            <a:r>
              <a:rPr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mgh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(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単位は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kg N m)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DBFC96C-635A-46C3-9B79-05C66FE4881F}"/>
              </a:ext>
            </a:extLst>
          </p:cNvPr>
          <p:cNvSpPr txBox="1"/>
          <p:nvPr/>
        </p:nvSpPr>
        <p:spPr>
          <a:xfrm>
            <a:off x="1004442" y="6024795"/>
            <a:ext cx="1495922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効率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0.8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CF24DD3-9D8C-41F6-8E6D-A6D81AE01612}"/>
              </a:ext>
            </a:extLst>
          </p:cNvPr>
          <p:cNvSpPr/>
          <p:nvPr/>
        </p:nvSpPr>
        <p:spPr>
          <a:xfrm>
            <a:off x="4555561" y="3201111"/>
            <a:ext cx="5547663" cy="5795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B5574FA-78A3-4D2C-AB9A-DF18AA26B9EF}"/>
              </a:ext>
            </a:extLst>
          </p:cNvPr>
          <p:cNvSpPr/>
          <p:nvPr/>
        </p:nvSpPr>
        <p:spPr>
          <a:xfrm>
            <a:off x="4821016" y="4679509"/>
            <a:ext cx="4311111" cy="5795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9A21734-8729-4C2A-A22A-D49BC4BE487E}"/>
              </a:ext>
            </a:extLst>
          </p:cNvPr>
          <p:cNvSpPr/>
          <p:nvPr/>
        </p:nvSpPr>
        <p:spPr>
          <a:xfrm>
            <a:off x="4821016" y="5345894"/>
            <a:ext cx="4717431" cy="5795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59D7191-8212-4623-AB02-1126906E14B3}"/>
              </a:ext>
            </a:extLst>
          </p:cNvPr>
          <p:cNvSpPr/>
          <p:nvPr/>
        </p:nvSpPr>
        <p:spPr>
          <a:xfrm>
            <a:off x="3450771" y="6024795"/>
            <a:ext cx="4311111" cy="5795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929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CBEBBAE-0655-449C-B524-9867D76F98BA}"/>
              </a:ext>
            </a:extLst>
          </p:cNvPr>
          <p:cNvSpPr txBox="1"/>
          <p:nvPr/>
        </p:nvSpPr>
        <p:spPr>
          <a:xfrm>
            <a:off x="1429592" y="1988840"/>
            <a:ext cx="9200821" cy="2130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蓄えるのが難しい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……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いま使う電気は、いま発電する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蓄電池で蓄えられるエネルギーは小さい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エネルギー密度は低い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80058EB4-2300-78DD-EEA1-80C1F1194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電気の短所</a:t>
            </a:r>
          </a:p>
        </p:txBody>
      </p:sp>
    </p:spTree>
    <p:extLst>
      <p:ext uri="{BB962C8B-B14F-4D97-AF65-F5344CB8AC3E}">
        <p14:creationId xmlns:p14="http://schemas.microsoft.com/office/powerpoint/2010/main" val="40330338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C72DAD-3B27-40A2-9659-6799427A0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電力のオーダー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0CA7EFF-1B40-4D64-968F-963075F244C4}"/>
              </a:ext>
            </a:extLst>
          </p:cNvPr>
          <p:cNvSpPr txBox="1"/>
          <p:nvPr/>
        </p:nvSpPr>
        <p:spPr>
          <a:xfrm>
            <a:off x="1429592" y="1721922"/>
            <a:ext cx="4971233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日本のコンセントは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15 A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まで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808082-01CD-4B4A-967A-C325D2732CED}"/>
              </a:ext>
            </a:extLst>
          </p:cNvPr>
          <p:cNvSpPr txBox="1"/>
          <p:nvPr/>
        </p:nvSpPr>
        <p:spPr>
          <a:xfrm>
            <a:off x="1429591" y="2503714"/>
            <a:ext cx="4112023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100 V × 15 A = 1500 W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60CC949-737A-4C17-AD2F-71E57AE8F80F}"/>
              </a:ext>
            </a:extLst>
          </p:cNvPr>
          <p:cNvSpPr txBox="1"/>
          <p:nvPr/>
        </p:nvSpPr>
        <p:spPr>
          <a:xfrm>
            <a:off x="1429591" y="3429000"/>
            <a:ext cx="6545382" cy="161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最大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1500 W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まで使える。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電気製品の消費電力の最大値は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1500 W</a:t>
            </a:r>
          </a:p>
          <a:p>
            <a:pPr algn="l"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（エアコンなどは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200 V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配線を使う）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D48497E-02AD-490E-92A4-91E9CF7B2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806" y="1741159"/>
            <a:ext cx="1995903" cy="268414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D5FAC80-B3D2-4E67-B672-D49863496924}"/>
              </a:ext>
            </a:extLst>
          </p:cNvPr>
          <p:cNvSpPr txBox="1"/>
          <p:nvPr/>
        </p:nvSpPr>
        <p:spPr>
          <a:xfrm>
            <a:off x="8255322" y="4655622"/>
            <a:ext cx="3357558" cy="1096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箇所の差し込み口の合計が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15 A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以下</a:t>
            </a:r>
          </a:p>
        </p:txBody>
      </p:sp>
    </p:spTree>
    <p:extLst>
      <p:ext uri="{BB962C8B-B14F-4D97-AF65-F5344CB8AC3E}">
        <p14:creationId xmlns:p14="http://schemas.microsoft.com/office/powerpoint/2010/main" val="7267829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068559-2A51-54F6-B57E-7E1FA3841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ワットチェッカー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5AD0C40-CBFA-5ECA-329F-72E84CD96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1527770"/>
            <a:ext cx="3456384" cy="4205486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2FA54D9-FD44-DA68-5550-2B52A9107EF3}"/>
              </a:ext>
            </a:extLst>
          </p:cNvPr>
          <p:cNvSpPr txBox="1"/>
          <p:nvPr/>
        </p:nvSpPr>
        <p:spPr>
          <a:xfrm>
            <a:off x="2711624" y="5816421"/>
            <a:ext cx="7041426" cy="5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電力量　電力　電流　電圧　周波数　力率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6DEF431-07CC-8D6C-5F55-87EE454FC2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50" t="6649" r="25392" b="5216"/>
          <a:stretch/>
        </p:blipFill>
        <p:spPr>
          <a:xfrm>
            <a:off x="6672064" y="1556791"/>
            <a:ext cx="2232248" cy="414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737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C72DAD-3B27-40A2-9659-6799427A0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各電気製品のおおよその消費電力</a:t>
            </a: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4804B72A-08FE-41FC-A6C6-5BE467CB5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085444"/>
              </p:ext>
            </p:extLst>
          </p:nvPr>
        </p:nvGraphicFramePr>
        <p:xfrm>
          <a:off x="1431981" y="1556792"/>
          <a:ext cx="9454462" cy="4917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5884">
                  <a:extLst>
                    <a:ext uri="{9D8B030D-6E8A-4147-A177-3AD203B41FA5}">
                      <a16:colId xmlns:a16="http://schemas.microsoft.com/office/drawing/2014/main" val="3269668251"/>
                    </a:ext>
                  </a:extLst>
                </a:gridCol>
                <a:gridCol w="7458578">
                  <a:extLst>
                    <a:ext uri="{9D8B030D-6E8A-4147-A177-3AD203B41FA5}">
                      <a16:colId xmlns:a16="http://schemas.microsoft.com/office/drawing/2014/main" val="2094970121"/>
                    </a:ext>
                  </a:extLst>
                </a:gridCol>
              </a:tblGrid>
              <a:tr h="61268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200" kern="100" dirty="0">
                          <a:effectLst/>
                        </a:rPr>
                        <a:t>消費電力</a:t>
                      </a:r>
                      <a:endParaRPr lang="ja-JP" sz="22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08000" marR="108000" marT="180000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200" kern="100" dirty="0">
                          <a:effectLst/>
                        </a:rPr>
                        <a:t>製品の例</a:t>
                      </a:r>
                      <a:endParaRPr lang="ja-JP" sz="22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08000" marR="108000" marT="180000" marB="36195" anchor="ctr"/>
                </a:tc>
                <a:extLst>
                  <a:ext uri="{0D108BD9-81ED-4DB2-BD59-A6C34878D82A}">
                    <a16:rowId xmlns:a16="http://schemas.microsoft.com/office/drawing/2014/main" val="491575813"/>
                  </a:ext>
                </a:extLst>
              </a:tr>
              <a:tr h="107620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</a:rPr>
                        <a:t>800 W</a:t>
                      </a:r>
                      <a:r>
                        <a:rPr lang="ja-JP" sz="2200" kern="100" dirty="0">
                          <a:effectLst/>
                        </a:rPr>
                        <a:t>～</a:t>
                      </a:r>
                      <a:endParaRPr lang="en-US" altLang="ja-JP" sz="2200" kern="1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ja-JP" sz="2200" kern="1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200" kern="100" dirty="0">
                          <a:effectLst/>
                        </a:rPr>
                        <a:t>　</a:t>
                      </a:r>
                      <a:r>
                        <a:rPr lang="en-US" sz="2200" kern="100" dirty="0">
                          <a:effectLst/>
                        </a:rPr>
                        <a:t>1500W </a:t>
                      </a:r>
                      <a:endParaRPr lang="ja-JP" sz="22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08000" marR="108000" marT="180000" marB="3619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2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電気ストーブ　電気ケトル　電気ポット　ドライヤー</a:t>
                      </a:r>
                      <a:endParaRPr lang="en-US" altLang="ja-JP" sz="22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ja-JP" sz="22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2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電子レンジ　炊飯器　掃除機　エアコン　</a:t>
                      </a:r>
                      <a:endParaRPr lang="ja-JP" sz="22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108000" marR="108000" marT="180000" marB="36195" anchor="ctr"/>
                </a:tc>
                <a:extLst>
                  <a:ext uri="{0D108BD9-81ED-4DB2-BD59-A6C34878D82A}">
                    <a16:rowId xmlns:a16="http://schemas.microsoft.com/office/drawing/2014/main" val="3874300273"/>
                  </a:ext>
                </a:extLst>
              </a:tr>
              <a:tr h="61345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</a:rPr>
                        <a:t>500 W</a:t>
                      </a:r>
                      <a:r>
                        <a:rPr lang="ja-JP" sz="2200" kern="100" dirty="0">
                          <a:effectLst/>
                        </a:rPr>
                        <a:t>程度</a:t>
                      </a:r>
                      <a:endParaRPr lang="ja-JP" sz="22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08000" marR="108000" marT="180000" marB="3619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2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コタツ　洗濯機</a:t>
                      </a:r>
                      <a:endParaRPr lang="ja-JP" sz="22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108000" marR="108000" marT="180000" marB="36195" anchor="ctr"/>
                </a:tc>
                <a:extLst>
                  <a:ext uri="{0D108BD9-81ED-4DB2-BD59-A6C34878D82A}">
                    <a16:rowId xmlns:a16="http://schemas.microsoft.com/office/drawing/2014/main" val="643976290"/>
                  </a:ext>
                </a:extLst>
              </a:tr>
              <a:tr h="61345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</a:rPr>
                        <a:t>100 W</a:t>
                      </a:r>
                      <a:r>
                        <a:rPr lang="ja-JP" sz="2200" kern="100" dirty="0">
                          <a:effectLst/>
                        </a:rPr>
                        <a:t>程度</a:t>
                      </a:r>
                      <a:endParaRPr lang="ja-JP" sz="22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08000" marR="108000" marT="180000" marB="3619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2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冷蔵庫　液晶テレビ</a:t>
                      </a:r>
                      <a:r>
                        <a:rPr lang="en-US" altLang="ja-JP" sz="2200" kern="10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(40 </a:t>
                      </a:r>
                      <a:r>
                        <a:rPr lang="en-US" altLang="ja-JP" sz="22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inch)</a:t>
                      </a:r>
                      <a:endParaRPr lang="ja-JP" sz="22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108000" marR="108000" marT="180000" marB="36195" anchor="ctr"/>
                </a:tc>
                <a:extLst>
                  <a:ext uri="{0D108BD9-81ED-4DB2-BD59-A6C34878D82A}">
                    <a16:rowId xmlns:a16="http://schemas.microsoft.com/office/drawing/2014/main" val="657875692"/>
                  </a:ext>
                </a:extLst>
              </a:tr>
              <a:tr h="2001699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</a:rPr>
                        <a:t>100 W</a:t>
                      </a:r>
                      <a:r>
                        <a:rPr lang="ja-JP" sz="2200" kern="100" dirty="0">
                          <a:effectLst/>
                        </a:rPr>
                        <a:t>未満</a:t>
                      </a:r>
                      <a:endParaRPr lang="ja-JP" sz="22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08000" marR="108000" marT="180000" marB="3619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2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白熱</a:t>
                      </a:r>
                      <a:r>
                        <a:rPr lang="ja-JP" sz="22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電球</a:t>
                      </a:r>
                      <a:r>
                        <a:rPr lang="en-US" sz="22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1</a:t>
                      </a:r>
                      <a:r>
                        <a:rPr lang="ja-JP" sz="22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個（</a:t>
                      </a:r>
                      <a:r>
                        <a:rPr lang="en-US" sz="22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60 W</a:t>
                      </a:r>
                      <a:r>
                        <a:rPr lang="ja-JP" sz="22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）　蛍光灯</a:t>
                      </a:r>
                      <a:r>
                        <a:rPr lang="en-US" sz="22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1</a:t>
                      </a:r>
                      <a:r>
                        <a:rPr lang="ja-JP" sz="22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本（</a:t>
                      </a:r>
                      <a:r>
                        <a:rPr lang="en-US" sz="22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20 W</a:t>
                      </a:r>
                      <a:r>
                        <a:rPr lang="ja-JP" sz="22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～</a:t>
                      </a:r>
                      <a:r>
                        <a:rPr lang="en-US" sz="22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40 W</a:t>
                      </a:r>
                      <a:r>
                        <a:rPr lang="ja-JP" sz="22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）　</a:t>
                      </a:r>
                      <a:endParaRPr lang="en-US" altLang="ja-JP" sz="22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ja-JP" sz="22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LED</a:t>
                      </a:r>
                      <a:r>
                        <a:rPr lang="ja-JP" sz="22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デスクライト（</a:t>
                      </a:r>
                      <a:r>
                        <a:rPr lang="en-US" sz="22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10 W</a:t>
                      </a:r>
                      <a:r>
                        <a:rPr lang="ja-JP" sz="22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以下）</a:t>
                      </a:r>
                      <a:endParaRPr lang="en-US" altLang="ja-JP" sz="22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ja-JP" sz="22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2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扇風機（</a:t>
                      </a:r>
                      <a:r>
                        <a:rPr lang="en-US" sz="22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50 W)</a:t>
                      </a:r>
                      <a:r>
                        <a:rPr lang="ja-JP" sz="22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　デスクトップパソコン（</a:t>
                      </a:r>
                      <a:r>
                        <a:rPr lang="en-US" sz="22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50 W</a:t>
                      </a:r>
                      <a:r>
                        <a:rPr lang="ja-JP" sz="22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）</a:t>
                      </a:r>
                      <a:endParaRPr lang="en-US" altLang="ja-JP" sz="22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ja-JP" sz="22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2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ケータイ充電器・ラジカセ・電話機（</a:t>
                      </a:r>
                      <a:r>
                        <a:rPr lang="en-US" altLang="ja-JP" sz="22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3</a:t>
                      </a:r>
                      <a:r>
                        <a:rPr lang="en-US" sz="22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0 W</a:t>
                      </a:r>
                      <a:r>
                        <a:rPr lang="ja-JP" sz="22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以下）</a:t>
                      </a:r>
                      <a:endParaRPr lang="ja-JP" sz="22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108000" marR="108000" marT="180000" marB="36195" anchor="ctr"/>
                </a:tc>
                <a:extLst>
                  <a:ext uri="{0D108BD9-81ED-4DB2-BD59-A6C34878D82A}">
                    <a16:rowId xmlns:a16="http://schemas.microsoft.com/office/drawing/2014/main" val="2329978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6699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266BA3-1A32-47F2-9E74-A50732FF8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ショート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1B775D4-3C3F-4716-9C3A-2151CEF1F018}"/>
              </a:ext>
            </a:extLst>
          </p:cNvPr>
          <p:cNvSpPr txBox="1"/>
          <p:nvPr/>
        </p:nvSpPr>
        <p:spPr>
          <a:xfrm>
            <a:off x="1429592" y="1541522"/>
            <a:ext cx="4852610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電気でやってはいけないこと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03A07E0F-F7CB-4B34-B91B-3EF0777CC737}"/>
                  </a:ext>
                </a:extLst>
              </p:cNvPr>
              <p:cNvSpPr/>
              <p:nvPr/>
            </p:nvSpPr>
            <p:spPr>
              <a:xfrm>
                <a:off x="5422335" y="4148273"/>
                <a:ext cx="2133276" cy="11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i="1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US" altLang="ja-JP" sz="3200" kern="10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32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i="1" kern="100"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altLang="ja-JP" sz="3200" kern="100"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altLang="ja-JP" sz="3200" i="1" kern="10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ja-JP" altLang="ja-JP" sz="3200" kern="100" dirty="0">
                  <a:latin typeface="Cambria Math" panose="02040503050406030204" pitchFamily="18" charset="0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03A07E0F-F7CB-4B34-B91B-3EF0777CC7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335" y="4148273"/>
                <a:ext cx="2133276" cy="11682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523216A-ED02-4C40-8D00-FEB7B4555799}"/>
              </a:ext>
            </a:extLst>
          </p:cNvPr>
          <p:cNvSpPr txBox="1"/>
          <p:nvPr/>
        </p:nvSpPr>
        <p:spPr>
          <a:xfrm>
            <a:off x="1416050" y="2614401"/>
            <a:ext cx="4538422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回路の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箇所を導線で結ぶ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12FD647-BA66-4D4B-91E9-E7161C444F62}"/>
              </a:ext>
            </a:extLst>
          </p:cNvPr>
          <p:cNvSpPr txBox="1"/>
          <p:nvPr/>
        </p:nvSpPr>
        <p:spPr>
          <a:xfrm>
            <a:off x="1429592" y="3429000"/>
            <a:ext cx="4134465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電源をショートさせると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E7A5B1F-7E34-4A91-AA7C-8FE0AD07B54E}"/>
              </a:ext>
            </a:extLst>
          </p:cNvPr>
          <p:cNvSpPr txBox="1"/>
          <p:nvPr/>
        </p:nvSpPr>
        <p:spPr>
          <a:xfrm>
            <a:off x="8233659" y="5632171"/>
            <a:ext cx="1980029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発熱・発火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977CB46-506B-423A-B6A3-E54C4215A75B}"/>
              </a:ext>
            </a:extLst>
          </p:cNvPr>
          <p:cNvSpPr/>
          <p:nvPr/>
        </p:nvSpPr>
        <p:spPr>
          <a:xfrm>
            <a:off x="7000348" y="4418029"/>
            <a:ext cx="805332" cy="5795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0C131BB1-5C48-35AA-9BE4-98C2315C03D2}"/>
                  </a:ext>
                </a:extLst>
              </p:cNvPr>
              <p:cNvSpPr/>
              <p:nvPr/>
            </p:nvSpPr>
            <p:spPr>
              <a:xfrm>
                <a:off x="5351454" y="5602999"/>
                <a:ext cx="2382127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𝐸𝐼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ja-JP" altLang="ja-JP" sz="3200" kern="100" dirty="0">
                  <a:latin typeface="Cambria Math" panose="02040503050406030204" pitchFamily="18" charset="0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0C131BB1-5C48-35AA-9BE4-98C2315C0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454" y="5602999"/>
                <a:ext cx="2382127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6FA3B12-364D-5B94-5B68-C926D4448847}"/>
              </a:ext>
            </a:extLst>
          </p:cNvPr>
          <p:cNvSpPr/>
          <p:nvPr/>
        </p:nvSpPr>
        <p:spPr>
          <a:xfrm>
            <a:off x="7152945" y="5632171"/>
            <a:ext cx="805332" cy="5795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3F37F22C-515F-5411-E6D6-4CA203C5AC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488" y="4336654"/>
            <a:ext cx="3113641" cy="223792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D56743A-5C6B-6076-40F2-FB9C70443223}"/>
              </a:ext>
            </a:extLst>
          </p:cNvPr>
          <p:cNvSpPr txBox="1"/>
          <p:nvPr/>
        </p:nvSpPr>
        <p:spPr>
          <a:xfrm>
            <a:off x="7132526" y="1537193"/>
            <a:ext cx="4852609" cy="1096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番やってはいけない：感電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番目：ショート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688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6ABCD1-2F3C-B9C7-B9C1-52ED3FE43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電池のショート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AB35E8E-F97F-4E9E-61D6-6BD10ADC808F}"/>
              </a:ext>
            </a:extLst>
          </p:cNvPr>
          <p:cNvSpPr txBox="1"/>
          <p:nvPr/>
        </p:nvSpPr>
        <p:spPr>
          <a:xfrm>
            <a:off x="5374984" y="3681318"/>
            <a:ext cx="5782332" cy="2130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抵抗に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5 W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を消費させると赤熱する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(500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℃以上）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電池は発熱する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F9102166-0A33-BB01-E6B3-4B848F63B098}"/>
                  </a:ext>
                </a:extLst>
              </p:cNvPr>
              <p:cNvSpPr/>
              <p:nvPr/>
            </p:nvSpPr>
            <p:spPr>
              <a:xfrm>
                <a:off x="5442546" y="1561536"/>
                <a:ext cx="2625399" cy="1181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b="0" i="1" kern="100" smtClean="0"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1" kern="100" smtClean="0"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1.5</m:t>
                          </m:r>
                        </m:num>
                        <m:den>
                          <m:r>
                            <a:rPr lang="en-US" altLang="ja-JP" sz="3200" b="0" i="1" kern="100" smtClean="0"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0.3</m:t>
                          </m:r>
                        </m:den>
                      </m:f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=5 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A</m:t>
                      </m:r>
                    </m:oMath>
                  </m:oMathPara>
                </a14:m>
                <a:endParaRPr lang="ja-JP" altLang="ja-JP" sz="3200" kern="100" dirty="0">
                  <a:latin typeface="Cambria Math" panose="02040503050406030204" pitchFamily="18" charset="0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F9102166-0A33-BB01-E6B3-4B848F63B0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546" y="1561536"/>
                <a:ext cx="2625399" cy="11814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AE83FEF2-871C-1A21-65EF-81663FA61B8B}"/>
                  </a:ext>
                </a:extLst>
              </p:cNvPr>
              <p:cNvSpPr/>
              <p:nvPr/>
            </p:nvSpPr>
            <p:spPr>
              <a:xfrm>
                <a:off x="5446169" y="2842802"/>
                <a:ext cx="4544001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=1.5 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×5 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=7.5 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W</m:t>
                      </m:r>
                    </m:oMath>
                  </m:oMathPara>
                </a14:m>
                <a:endParaRPr lang="ja-JP" altLang="ja-JP" sz="3200" kern="100" dirty="0">
                  <a:latin typeface="Cambria Math" panose="02040503050406030204" pitchFamily="18" charset="0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AE83FEF2-871C-1A21-65EF-81663FA61B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169" y="2842802"/>
                <a:ext cx="4544001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図 11">
            <a:extLst>
              <a:ext uri="{FF2B5EF4-FFF2-40B4-BE49-F238E27FC236}">
                <a16:creationId xmlns:a16="http://schemas.microsoft.com/office/drawing/2014/main" id="{F3908965-01D5-545D-AED8-639CD1E25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192" y="2309189"/>
            <a:ext cx="3361485" cy="284715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35954DC-BFA2-6D3D-9452-07D10FF397FA}"/>
              </a:ext>
            </a:extLst>
          </p:cNvPr>
          <p:cNvSpPr txBox="1"/>
          <p:nvPr/>
        </p:nvSpPr>
        <p:spPr>
          <a:xfrm>
            <a:off x="839416" y="6203810"/>
            <a:ext cx="6094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hlinkClick r:id="rId5"/>
              </a:rPr>
              <a:t>https://www.youtube.com/watch?v=p_zG0C3Q6zw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FC964D8-2F3F-4E78-1CF8-C3AF8D6EBD2E}"/>
              </a:ext>
            </a:extLst>
          </p:cNvPr>
          <p:cNvSpPr txBox="1"/>
          <p:nvPr/>
        </p:nvSpPr>
        <p:spPr>
          <a:xfrm>
            <a:off x="6816080" y="6048355"/>
            <a:ext cx="4031873" cy="809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単</a:t>
            </a:r>
            <a:r>
              <a:rPr kumimoji="1"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乾電池のショート</a:t>
            </a:r>
            <a:endParaRPr kumimoji="1"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電池は熱くなるが　発火はしない</a:t>
            </a:r>
          </a:p>
        </p:txBody>
      </p:sp>
    </p:spTree>
    <p:extLst>
      <p:ext uri="{BB962C8B-B14F-4D97-AF65-F5344CB8AC3E}">
        <p14:creationId xmlns:p14="http://schemas.microsoft.com/office/powerpoint/2010/main" val="13218303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DC6EC50-330F-0462-5FE3-253738AD77D5}"/>
              </a:ext>
            </a:extLst>
          </p:cNvPr>
          <p:cNvSpPr txBox="1"/>
          <p:nvPr/>
        </p:nvSpPr>
        <p:spPr>
          <a:xfrm>
            <a:off x="6600056" y="1020641"/>
            <a:ext cx="5040560" cy="1548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00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全部で </a:t>
            </a:r>
            <a:r>
              <a:rPr kumimoji="1" lang="en-US" altLang="ja-JP" sz="200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10:00</a:t>
            </a:r>
            <a:endParaRPr kumimoji="1"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6:00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単</a:t>
            </a:r>
            <a:r>
              <a:rPr kumimoji="1"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3+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アルミホイル</a:t>
            </a:r>
            <a:r>
              <a:rPr kumimoji="1"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+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ティッシュ</a:t>
            </a:r>
            <a:endParaRPr kumimoji="1"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7:05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9V + 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スチールウール</a:t>
            </a:r>
            <a:endParaRPr kumimoji="1"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8:00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9V +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スチールウール</a:t>
            </a:r>
            <a:r>
              <a:rPr kumimoji="1"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+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麻紐</a:t>
            </a:r>
          </a:p>
        </p:txBody>
      </p:sp>
      <p:sp>
        <p:nvSpPr>
          <p:cNvPr id="3" name="テキスト ボックス 2">
            <a:hlinkClick r:id="rId2"/>
            <a:extLst>
              <a:ext uri="{FF2B5EF4-FFF2-40B4-BE49-F238E27FC236}">
                <a16:creationId xmlns:a16="http://schemas.microsoft.com/office/drawing/2014/main" id="{7C5B17B7-4DBE-F07C-02FB-D38697A8DDB8}"/>
              </a:ext>
            </a:extLst>
          </p:cNvPr>
          <p:cNvSpPr txBox="1"/>
          <p:nvPr/>
        </p:nvSpPr>
        <p:spPr>
          <a:xfrm>
            <a:off x="1415480" y="1126471"/>
            <a:ext cx="4903907" cy="370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  <a:hlinkClick r:id="rId2"/>
              </a:rPr>
              <a:t>https://www.youtube.com/watch?v=r3Bd9z8743c</a:t>
            </a:r>
            <a:endParaRPr kumimoji="1" lang="ja-JP" altLang="en-US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E3D41EA-DCF0-99DC-6BB3-CE5820A94224}"/>
              </a:ext>
            </a:extLst>
          </p:cNvPr>
          <p:cNvSpPr txBox="1"/>
          <p:nvPr/>
        </p:nvSpPr>
        <p:spPr>
          <a:xfrm>
            <a:off x="1403723" y="441123"/>
            <a:ext cx="2698175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電池で火起こし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1B39AEF-A839-E9E3-7E27-6006AD515C70}"/>
              </a:ext>
            </a:extLst>
          </p:cNvPr>
          <p:cNvSpPr txBox="1"/>
          <p:nvPr/>
        </p:nvSpPr>
        <p:spPr>
          <a:xfrm>
            <a:off x="1376636" y="2869465"/>
            <a:ext cx="4966424" cy="370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  <a:hlinkClick r:id="rId3"/>
              </a:rPr>
              <a:t>https://www.youtube.com/watch?v=KzLoI0YvQ3A</a:t>
            </a:r>
            <a:endParaRPr kumimoji="1" lang="ja-JP" altLang="en-US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E8D75AA-313A-9F71-E964-1DAAD7E58002}"/>
              </a:ext>
            </a:extLst>
          </p:cNvPr>
          <p:cNvSpPr txBox="1"/>
          <p:nvPr/>
        </p:nvSpPr>
        <p:spPr>
          <a:xfrm>
            <a:off x="6548189" y="2852936"/>
            <a:ext cx="5040560" cy="440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2:21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乾電池</a:t>
            </a:r>
            <a:r>
              <a:rPr kumimoji="1"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個とスチールウール</a:t>
            </a:r>
            <a:endParaRPr kumimoji="1"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213378A-8789-E315-16BB-5AFF4FA7CB02}"/>
              </a:ext>
            </a:extLst>
          </p:cNvPr>
          <p:cNvSpPr txBox="1"/>
          <p:nvPr/>
        </p:nvSpPr>
        <p:spPr>
          <a:xfrm>
            <a:off x="1403723" y="3973853"/>
            <a:ext cx="5032147" cy="370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  <a:hlinkClick r:id="rId4"/>
              </a:rPr>
              <a:t>https://www.youtube.com/watch?v=WpBbG7gvZfs</a:t>
            </a:r>
            <a:endParaRPr kumimoji="1" lang="ja-JP" altLang="en-US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D5433CC-1CA6-4797-A321-D2F0E7EF3693}"/>
              </a:ext>
            </a:extLst>
          </p:cNvPr>
          <p:cNvSpPr txBox="1"/>
          <p:nvPr/>
        </p:nvSpPr>
        <p:spPr>
          <a:xfrm>
            <a:off x="6600056" y="3939067"/>
            <a:ext cx="5040560" cy="440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1:40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9V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乾電池とスチールウール</a:t>
            </a:r>
            <a:endParaRPr kumimoji="1"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5BB8AF5-B334-51EA-F883-02253D404A04}"/>
              </a:ext>
            </a:extLst>
          </p:cNvPr>
          <p:cNvSpPr txBox="1"/>
          <p:nvPr/>
        </p:nvSpPr>
        <p:spPr>
          <a:xfrm>
            <a:off x="1422869" y="5059984"/>
            <a:ext cx="5099473" cy="370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  <a:hlinkClick r:id="rId5"/>
              </a:rPr>
              <a:t>https://www.youtube.com/watch?v=U8QndXBvu1Q</a:t>
            </a:r>
            <a:endParaRPr kumimoji="1" lang="ja-JP" altLang="en-US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C71F91A-2FC9-2950-E7E4-6D835EA0A37B}"/>
              </a:ext>
            </a:extLst>
          </p:cNvPr>
          <p:cNvSpPr txBox="1"/>
          <p:nvPr/>
        </p:nvSpPr>
        <p:spPr>
          <a:xfrm>
            <a:off x="6619202" y="5025198"/>
            <a:ext cx="5040560" cy="440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3:48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乾電池</a:t>
            </a:r>
            <a:r>
              <a:rPr kumimoji="1"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個とガムの包み紙</a:t>
            </a:r>
            <a:endParaRPr kumimoji="1"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7034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772BB07-31C1-B715-F8F0-BF5CD46A7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164" y="1159980"/>
            <a:ext cx="4034826" cy="265583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A3A1E7A-7F84-F37A-6F61-3C62A7DBDE66}"/>
              </a:ext>
            </a:extLst>
          </p:cNvPr>
          <p:cNvSpPr txBox="1"/>
          <p:nvPr/>
        </p:nvSpPr>
        <p:spPr>
          <a:xfrm>
            <a:off x="5807968" y="1575521"/>
            <a:ext cx="5904656" cy="161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負荷の電力を最大にするには？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内部抵抗と同じ値の抵抗を接続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C8FD6830-60AD-D4E0-930D-09DE11F995AB}"/>
                  </a:ext>
                </a:extLst>
              </p:cNvPr>
              <p:cNvSpPr/>
              <p:nvPr/>
            </p:nvSpPr>
            <p:spPr>
              <a:xfrm>
                <a:off x="1589591" y="4149080"/>
                <a:ext cx="2590902" cy="1064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1.5</m:t>
                          </m:r>
                        </m:num>
                        <m:den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0.6</m:t>
                          </m:r>
                        </m:den>
                      </m:f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=2.5 </m:t>
                      </m:r>
                      <m:r>
                        <m:rPr>
                          <m:sty m:val="p"/>
                        </m:rPr>
                        <a:rPr lang="en-US" altLang="ja-JP" sz="2800" b="0" i="0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A</m:t>
                      </m:r>
                    </m:oMath>
                  </m:oMathPara>
                </a14:m>
                <a:endParaRPr lang="ja-JP" altLang="ja-JP" sz="2800" kern="100" dirty="0">
                  <a:latin typeface="Cambria Math" panose="02040503050406030204" pitchFamily="18" charset="0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C8FD6830-60AD-D4E0-930D-09DE11F995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591" y="4149080"/>
                <a:ext cx="2590902" cy="10644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B55F40C4-65C6-47D4-AC3B-85CBA932C2B7}"/>
                  </a:ext>
                </a:extLst>
              </p:cNvPr>
              <p:cNvSpPr/>
              <p:nvPr/>
            </p:nvSpPr>
            <p:spPr>
              <a:xfrm>
                <a:off x="5519936" y="4423604"/>
                <a:ext cx="4265848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=1.5 </m:t>
                      </m:r>
                      <m:r>
                        <m:rPr>
                          <m:sty m:val="p"/>
                        </m:rPr>
                        <a:rPr lang="en-US" altLang="ja-JP" sz="2800" b="0" i="0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×2.5 </m:t>
                      </m:r>
                      <m:r>
                        <m:rPr>
                          <m:sty m:val="p"/>
                        </m:rPr>
                        <a:rPr lang="en-US" altLang="ja-JP" sz="2800" b="0" i="0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≃3.8 </m:t>
                      </m:r>
                      <m:r>
                        <m:rPr>
                          <m:sty m:val="p"/>
                        </m:rPr>
                        <a:rPr lang="en-US" altLang="ja-JP" sz="2800" b="0" i="0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W</m:t>
                      </m:r>
                    </m:oMath>
                  </m:oMathPara>
                </a14:m>
                <a:endParaRPr lang="ja-JP" altLang="ja-JP" sz="2800" kern="100" dirty="0">
                  <a:latin typeface="Cambria Math" panose="02040503050406030204" pitchFamily="18" charset="0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B55F40C4-65C6-47D4-AC3B-85CBA932C2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936" y="4423604"/>
                <a:ext cx="426584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5AE7BC9-963E-8A63-9269-90A17F87E92D}"/>
              </a:ext>
            </a:extLst>
          </p:cNvPr>
          <p:cNvSpPr txBox="1"/>
          <p:nvPr/>
        </p:nvSpPr>
        <p:spPr>
          <a:xfrm>
            <a:off x="1416050" y="5727359"/>
            <a:ext cx="5192447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電池で約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 W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抵抗で 約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 W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2DDD2A6-E213-546B-F7AF-F2B0C4538314}"/>
              </a:ext>
            </a:extLst>
          </p:cNvPr>
          <p:cNvSpPr txBox="1"/>
          <p:nvPr/>
        </p:nvSpPr>
        <p:spPr>
          <a:xfrm>
            <a:off x="1405164" y="292566"/>
            <a:ext cx="1980029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理論的背景</a:t>
            </a:r>
          </a:p>
        </p:txBody>
      </p:sp>
    </p:spTree>
    <p:extLst>
      <p:ext uri="{BB962C8B-B14F-4D97-AF65-F5344CB8AC3E}">
        <p14:creationId xmlns:p14="http://schemas.microsoft.com/office/powerpoint/2010/main" val="14233070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E3A311-4A3C-3767-8987-06E5EDCD7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コンセントのショート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FB4A33CC-9346-8EE6-A350-25FBF5DD1177}"/>
                  </a:ext>
                </a:extLst>
              </p:cNvPr>
              <p:cNvSpPr/>
              <p:nvPr/>
            </p:nvSpPr>
            <p:spPr>
              <a:xfrm>
                <a:off x="5590669" y="1837176"/>
                <a:ext cx="3561552" cy="11683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b="0" i="1" kern="100" smtClean="0"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1" kern="100" smtClean="0"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100 </m:t>
                          </m:r>
                          <m:r>
                            <m:rPr>
                              <m:sty m:val="p"/>
                            </m:rPr>
                            <a:rPr lang="en-US" altLang="ja-JP" sz="3200" b="0" i="0" kern="100" smtClean="0"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altLang="ja-JP" sz="3200" b="0" i="1" kern="100" smtClean="0"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 altLang="ja-JP" sz="3200" b="0" i="0" kern="100" smtClean="0"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=100 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A</m:t>
                      </m:r>
                    </m:oMath>
                  </m:oMathPara>
                </a14:m>
                <a:endParaRPr lang="ja-JP" altLang="ja-JP" sz="3200" kern="100" dirty="0">
                  <a:latin typeface="Cambria Math" panose="02040503050406030204" pitchFamily="18" charset="0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FB4A33CC-9346-8EE6-A350-25FBF5DD11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669" y="1837176"/>
                <a:ext cx="3561552" cy="11683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66DC5F46-B9FC-329D-D97B-F97020C2F843}"/>
                  </a:ext>
                </a:extLst>
              </p:cNvPr>
              <p:cNvSpPr/>
              <p:nvPr/>
            </p:nvSpPr>
            <p:spPr>
              <a:xfrm>
                <a:off x="5532702" y="3138231"/>
                <a:ext cx="5739840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=100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×100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=10000 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W</m:t>
                      </m:r>
                    </m:oMath>
                  </m:oMathPara>
                </a14:m>
                <a:endParaRPr lang="ja-JP" altLang="ja-JP" sz="3200" kern="100" dirty="0">
                  <a:latin typeface="Cambria Math" panose="02040503050406030204" pitchFamily="18" charset="0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66DC5F46-B9FC-329D-D97B-F97020C2F8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702" y="3138231"/>
                <a:ext cx="5739840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85C9C0C-4658-26A1-5D1A-003F0F1E8612}"/>
              </a:ext>
            </a:extLst>
          </p:cNvPr>
          <p:cNvSpPr txBox="1"/>
          <p:nvPr/>
        </p:nvSpPr>
        <p:spPr>
          <a:xfrm>
            <a:off x="5549078" y="4068243"/>
            <a:ext cx="6521280" cy="2130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細い導線が瞬時に溶解し、高温の溶解した金属が飛散する。目に入ると失明する恐れがある。太い線でショートさせると電流が大きいので危険度大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C196923-8BAB-5F2C-6BDF-D9636A8FD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29" y="2205476"/>
            <a:ext cx="4980583" cy="26978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BC00A1E-6EF5-734F-65FA-6383CC0FEDBA}"/>
                  </a:ext>
                </a:extLst>
              </p:cNvPr>
              <p:cNvSpPr txBox="1"/>
              <p:nvPr/>
            </p:nvSpPr>
            <p:spPr>
              <a:xfrm>
                <a:off x="463929" y="5048960"/>
                <a:ext cx="4623279" cy="1101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游ゴシック Medium" panose="020B0500000000000000" pitchFamily="50" charset="-128"/>
                      </a:rPr>
                      <m:t>全体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游ゴシック Medium" panose="020B0500000000000000" pitchFamily="50" charset="-128"/>
                      </a:rPr>
                      <m:t>の抵抗を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游ゴシック Medium" panose="020B0500000000000000" pitchFamily="50" charset="-128"/>
                      </a:rPr>
                      <m:t> 1 </m:t>
                    </m:r>
                    <m:r>
                      <m:rPr>
                        <m:sty m:val="p"/>
                      </m:rPr>
                      <a:rPr lang="en-US" altLang="ja-JP" sz="2800" b="0" i="0" smtClean="0">
                        <a:latin typeface="Cambria Math" panose="02040503050406030204" pitchFamily="18" charset="0"/>
                        <a:ea typeface="游ゴシック Medium" panose="020B0500000000000000" pitchFamily="50" charset="-128"/>
                      </a:rPr>
                      <m:t>Ω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游ゴシック Medium" panose="020B0500000000000000" pitchFamily="50" charset="-128"/>
                      </a:rPr>
                      <m:t> </m:t>
                    </m:r>
                  </m:oMath>
                </a14:m>
                <a:r>
                  <a:rPr kumimoji="1" lang="ja-JP" altLang="en-US" sz="2800" dirty="0">
                    <a:latin typeface="游ゴシック Medium" panose="020B0500000000000000" pitchFamily="50" charset="-128"/>
                    <a:ea typeface="游ゴシック Medium" panose="020B0500000000000000" pitchFamily="50" charset="-128"/>
                  </a:rPr>
                  <a:t> と仮定</a:t>
                </a:r>
                <a:endParaRPr kumimoji="1" lang="en-US" altLang="ja-JP" sz="28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kumimoji="1" lang="ja-JP" altLang="en-US" sz="2800" dirty="0">
                    <a:latin typeface="游ゴシック Medium" panose="020B0500000000000000" pitchFamily="50" charset="-128"/>
                    <a:ea typeface="游ゴシック Medium" panose="020B0500000000000000" pitchFamily="50" charset="-128"/>
                  </a:rPr>
                  <a:t>大部分は細い銅線の抵抗</a:t>
                </a: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BC00A1E-6EF5-734F-65FA-6383CC0FE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29" y="5048960"/>
                <a:ext cx="4623279" cy="1101520"/>
              </a:xfrm>
              <a:prstGeom prst="rect">
                <a:avLst/>
              </a:prstGeom>
              <a:blipFill>
                <a:blip r:embed="rId5"/>
                <a:stretch>
                  <a:fillRect l="-2635" b="-143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6515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7348657-2E19-E1BA-506A-F70BF22CC906}"/>
              </a:ext>
            </a:extLst>
          </p:cNvPr>
          <p:cNvSpPr txBox="1"/>
          <p:nvPr/>
        </p:nvSpPr>
        <p:spPr>
          <a:xfrm>
            <a:off x="684124" y="759311"/>
            <a:ext cx="5576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hlinkClick r:id="rId2"/>
              </a:rPr>
              <a:t>https://www.youtube.com/watch?v=Dv3k6-tlVm4</a:t>
            </a:r>
            <a:endParaRPr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F1AD4D3-9208-200A-1F1C-3DCC12CCE788}"/>
              </a:ext>
            </a:extLst>
          </p:cNvPr>
          <p:cNvSpPr txBox="1"/>
          <p:nvPr/>
        </p:nvSpPr>
        <p:spPr>
          <a:xfrm>
            <a:off x="667432" y="1692449"/>
            <a:ext cx="5526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hlinkClick r:id="rId3"/>
              </a:rPr>
              <a:t>https://www.youtube.com/watch?v=ladIOlDbPiw</a:t>
            </a:r>
            <a:endParaRPr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E0AAC1-5B5A-B2DB-A167-F14219DB8B2E}"/>
              </a:ext>
            </a:extLst>
          </p:cNvPr>
          <p:cNvSpPr txBox="1"/>
          <p:nvPr/>
        </p:nvSpPr>
        <p:spPr>
          <a:xfrm>
            <a:off x="684124" y="3194091"/>
            <a:ext cx="5556329" cy="405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dirty="0">
                <a:latin typeface="游ゴシック Medium" panose="020B0500000000000000" pitchFamily="50" charset="-128"/>
                <a:ea typeface="游ゴシック Medium" panose="020B0500000000000000" pitchFamily="50" charset="-128"/>
                <a:hlinkClick r:id="rId4"/>
              </a:rPr>
              <a:t>https://www.youtube.com/watch?v=PX-Fd0ag-E4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3F584D5-49E4-2640-3B9F-9F277885C906}"/>
                  </a:ext>
                </a:extLst>
              </p:cNvPr>
              <p:cNvSpPr txBox="1"/>
              <p:nvPr/>
            </p:nvSpPr>
            <p:spPr>
              <a:xfrm>
                <a:off x="6260992" y="3178157"/>
                <a:ext cx="5473243" cy="811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ja-JP" sz="2000" dirty="0">
                    <a:ea typeface="游ゴシック Medium" panose="020B0500000000000000" pitchFamily="50" charset="-128"/>
                  </a:rPr>
                  <a:t>4:23</a:t>
                </a:r>
                <a:r>
                  <a:rPr lang="ja-JP" altLang="en-US" sz="2000" dirty="0">
                    <a:ea typeface="游ゴシック Medium" panose="020B0500000000000000" pitchFamily="50" charset="-128"/>
                  </a:rPr>
                  <a:t>　</a:t>
                </a:r>
                <a:r>
                  <a:rPr lang="en-US" altLang="ja-JP" sz="2000" dirty="0">
                    <a:ea typeface="游ゴシック Medium" panose="020B0500000000000000" pitchFamily="50" charset="-128"/>
                  </a:rPr>
                  <a:t>100 V</a:t>
                </a:r>
                <a14:m>
                  <m:oMath xmlns:m="http://schemas.openxmlformats.org/officeDocument/2006/math">
                    <m:r>
                      <a:rPr lang="ja-JP" altLang="en-US" sz="2000" i="1">
                        <a:latin typeface="Cambria Math" panose="02040503050406030204" pitchFamily="18" charset="0"/>
                        <a:ea typeface="游ゴシック Medium" panose="020B0500000000000000" pitchFamily="50" charset="-128"/>
                      </a:rPr>
                      <m:t>を</m:t>
                    </m:r>
                    <m:r>
                      <a:rPr lang="ja-JP" altLang="en-US" sz="2000" i="1" smtClean="0">
                        <a:latin typeface="Cambria Math" panose="02040503050406030204" pitchFamily="18" charset="0"/>
                        <a:ea typeface="游ゴシック Medium" panose="020B0500000000000000" pitchFamily="50" charset="-128"/>
                      </a:rPr>
                      <m:t>かける</m:t>
                    </m:r>
                    <m:r>
                      <a:rPr lang="ja-JP" altLang="en-US" sz="2000" i="1">
                        <a:latin typeface="Cambria Math" panose="02040503050406030204" pitchFamily="18" charset="0"/>
                        <a:ea typeface="游ゴシック Medium" panose="020B0500000000000000" pitchFamily="50" charset="-128"/>
                      </a:rPr>
                      <m:t>実験</m:t>
                    </m:r>
                  </m:oMath>
                </a14:m>
                <a:r>
                  <a:rPr kumimoji="1" lang="ja-JP" altLang="en-US" sz="2000" dirty="0">
                    <a:latin typeface="游ゴシック Medium" panose="020B0500000000000000" pitchFamily="50" charset="-128"/>
                    <a:ea typeface="游ゴシック Medium" panose="020B0500000000000000" pitchFamily="50" charset="-128"/>
                  </a:rPr>
                  <a:t>　最初の銅線と最後の鉛筆</a:t>
                </a: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3F584D5-49E4-2640-3B9F-9F277885C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992" y="3178157"/>
                <a:ext cx="5473243" cy="811441"/>
              </a:xfrm>
              <a:prstGeom prst="rect">
                <a:avLst/>
              </a:prstGeom>
              <a:blipFill>
                <a:blip r:embed="rId5"/>
                <a:stretch>
                  <a:fillRect l="-1114" r="-223" b="-120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95C64F9-9341-F5FB-13DF-64069C60AC38}"/>
              </a:ext>
            </a:extLst>
          </p:cNvPr>
          <p:cNvSpPr txBox="1"/>
          <p:nvPr/>
        </p:nvSpPr>
        <p:spPr>
          <a:xfrm>
            <a:off x="684124" y="4263765"/>
            <a:ext cx="9724117" cy="227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youtube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には電気に対する知識のない人が、「感電死」「深刻な障害を負う」可能性がある実験をしている動画が沢山ある。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36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絶対に真似をしてはいけない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50D74C-A061-788E-1B87-278C4619866D}"/>
              </a:ext>
            </a:extLst>
          </p:cNvPr>
          <p:cNvSpPr txBox="1"/>
          <p:nvPr/>
        </p:nvSpPr>
        <p:spPr>
          <a:xfrm>
            <a:off x="684124" y="2559373"/>
            <a:ext cx="57719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hlinkClick r:id="rId6"/>
              </a:rPr>
              <a:t>https://www.youtube.com/watch?v=OgPuV00oUCs</a:t>
            </a:r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7D89A40-738A-2982-09D4-1D548A722ED0}"/>
              </a:ext>
            </a:extLst>
          </p:cNvPr>
          <p:cNvSpPr txBox="1"/>
          <p:nvPr/>
        </p:nvSpPr>
        <p:spPr>
          <a:xfrm>
            <a:off x="6375792" y="2505486"/>
            <a:ext cx="5473243" cy="441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000" dirty="0">
                <a:ea typeface="游ゴシック Medium" panose="020B0500000000000000" pitchFamily="50" charset="-128"/>
              </a:rPr>
              <a:t>0:11</a:t>
            </a:r>
            <a:r>
              <a:rPr lang="ja-JP" altLang="en-US" sz="2000" dirty="0">
                <a:ea typeface="游ゴシック Medium" panose="020B0500000000000000" pitchFamily="50" charset="-128"/>
              </a:rPr>
              <a:t>　ショートして電線が溶融して固着</a:t>
            </a:r>
            <a:endParaRPr kumimoji="1" lang="ja-JP" altLang="en-US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2D6770B-00A9-E24D-2280-7DBE746C2B34}"/>
              </a:ext>
            </a:extLst>
          </p:cNvPr>
          <p:cNvSpPr txBox="1"/>
          <p:nvPr/>
        </p:nvSpPr>
        <p:spPr>
          <a:xfrm>
            <a:off x="694394" y="323485"/>
            <a:ext cx="5556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hlinkClick r:id="rId7"/>
              </a:rPr>
              <a:t>https://www.youtube.com/shorts/gCSXG_O_XA8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2C5A36C3-F2D8-319F-A84A-EC3E2CCD9BCF}"/>
                  </a:ext>
                </a:extLst>
              </p:cNvPr>
              <p:cNvSpPr txBox="1"/>
              <p:nvPr/>
            </p:nvSpPr>
            <p:spPr>
              <a:xfrm>
                <a:off x="6359374" y="247004"/>
                <a:ext cx="5230404" cy="122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ja-JP" sz="2000" dirty="0">
                    <a:ea typeface="游ゴシック Medium" panose="020B0500000000000000" pitchFamily="50" charset="-128"/>
                  </a:rPr>
                  <a:t>0:15</a:t>
                </a:r>
                <a14:m>
                  <m:oMath xmlns:m="http://schemas.openxmlformats.org/officeDocument/2006/math">
                    <m:r>
                      <a:rPr lang="ja-JP" altLang="en-US" sz="2000" i="1">
                        <a:latin typeface="Cambria Math" panose="02040503050406030204" pitchFamily="18" charset="0"/>
                        <a:ea typeface="游ゴシック Medium" panose="020B0500000000000000" pitchFamily="50" charset="-128"/>
                      </a:rPr>
                      <m:t>　</m:t>
                    </m:r>
                    <m:r>
                      <a:rPr lang="ja-JP" altLang="en-US" sz="2000" i="1" smtClean="0">
                        <a:latin typeface="Cambria Math" panose="02040503050406030204" pitchFamily="18" charset="0"/>
                        <a:ea typeface="游ゴシック Medium" panose="020B0500000000000000" pitchFamily="50" charset="-128"/>
                      </a:rPr>
                      <m:t>シャーペンの</m:t>
                    </m:r>
                    <m:r>
                      <a:rPr lang="ja-JP" altLang="en-US" sz="2000" i="1">
                        <a:latin typeface="Cambria Math" panose="02040503050406030204" pitchFamily="18" charset="0"/>
                        <a:ea typeface="游ゴシック Medium" panose="020B0500000000000000" pitchFamily="50" charset="-128"/>
                      </a:rPr>
                      <m:t>芯をショート</m:t>
                    </m:r>
                  </m:oMath>
                </a14:m>
                <a:endParaRPr lang="en-US" altLang="ja-JP" sz="2000" dirty="0">
                  <a:ea typeface="游ゴシック Medium" panose="020B0500000000000000" pitchFamily="50" charset="-128"/>
                </a:endParaRPr>
              </a:p>
              <a:p>
                <a:pPr>
                  <a:lnSpc>
                    <a:spcPct val="120000"/>
                  </a:lnSpc>
                </a:pPr>
                <a:r>
                  <a:rPr kumimoji="1" lang="en-US" altLang="ja-JP" sz="2000" dirty="0">
                    <a:latin typeface="游ゴシック Medium" panose="020B0500000000000000" pitchFamily="50" charset="-128"/>
                    <a:ea typeface="游ゴシック Medium" panose="020B0500000000000000" pitchFamily="50" charset="-128"/>
                  </a:rPr>
                  <a:t>1:09</a:t>
                </a:r>
                <a:r>
                  <a:rPr kumimoji="1" lang="ja-JP" altLang="en-US" sz="2000" dirty="0">
                    <a:latin typeface="游ゴシック Medium" panose="020B0500000000000000" pitchFamily="50" charset="-128"/>
                    <a:ea typeface="游ゴシック Medium" panose="020B0500000000000000" pitchFamily="50" charset="-128"/>
                  </a:rPr>
                  <a:t>　シャー芯　鉛　をショート　ブレーカ落ちる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2C5A36C3-F2D8-319F-A84A-EC3E2CCD9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374" y="247004"/>
                <a:ext cx="5230404" cy="1224053"/>
              </a:xfrm>
              <a:prstGeom prst="rect">
                <a:avLst/>
              </a:prstGeom>
              <a:blipFill>
                <a:blip r:embed="rId8"/>
                <a:stretch>
                  <a:fillRect l="-1166" b="-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3D04FCE-E37B-2691-F49C-2E8901C2CEF5}"/>
              </a:ext>
            </a:extLst>
          </p:cNvPr>
          <p:cNvSpPr txBox="1"/>
          <p:nvPr/>
        </p:nvSpPr>
        <p:spPr>
          <a:xfrm>
            <a:off x="6386063" y="1657105"/>
            <a:ext cx="5230404" cy="440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1:00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針金をショート　感電死の危険あり</a:t>
            </a:r>
          </a:p>
        </p:txBody>
      </p:sp>
    </p:spTree>
    <p:extLst>
      <p:ext uri="{BB962C8B-B14F-4D97-AF65-F5344CB8AC3E}">
        <p14:creationId xmlns:p14="http://schemas.microsoft.com/office/powerpoint/2010/main" val="20139464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740258-AAE0-BCA7-FB63-80F8E1A9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右ねじの法則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E63616-F3E5-285F-F69F-37CB38DBF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34" y="1880084"/>
            <a:ext cx="4417705" cy="395170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5E20A83-4D28-2C31-28E0-4DC917CAFD50}"/>
              </a:ext>
            </a:extLst>
          </p:cNvPr>
          <p:cNvSpPr txBox="1"/>
          <p:nvPr/>
        </p:nvSpPr>
        <p:spPr>
          <a:xfrm>
            <a:off x="5485775" y="2037122"/>
            <a:ext cx="4852610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電流が流れると磁界ができる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7BCC6A6-B0F2-C2D9-F02E-F6FB2B212BCA}"/>
              </a:ext>
            </a:extLst>
          </p:cNvPr>
          <p:cNvSpPr txBox="1"/>
          <p:nvPr/>
        </p:nvSpPr>
        <p:spPr>
          <a:xfrm>
            <a:off x="5485775" y="3233056"/>
            <a:ext cx="6423781" cy="161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電流が流れる方向＝右ねじが進む方向</a:t>
            </a:r>
          </a:p>
          <a:p>
            <a:pPr algn="l">
              <a:lnSpc>
                <a:spcPct val="120000"/>
              </a:lnSpc>
            </a:pP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右ねじが回る方向＝磁界の方向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4965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727645-EFBA-BCC3-9184-91165A55A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蓄電方法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87F7AD2-27CD-A07C-2441-BAF4FC02C4C8}"/>
              </a:ext>
            </a:extLst>
          </p:cNvPr>
          <p:cNvSpPr txBox="1"/>
          <p:nvPr/>
        </p:nvSpPr>
        <p:spPr>
          <a:xfrm>
            <a:off x="1429592" y="1618666"/>
            <a:ext cx="10135652" cy="2647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69913" indent="-569913"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リチウムイオン電池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……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現時点で最もエネルギー密度が高い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569913" indent="-569913">
              <a:lnSpc>
                <a:spcPct val="120000"/>
              </a:lnSpc>
            </a:pP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569913" indent="-569913"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危険な電池でもある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569913" indent="-569913"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棒を突き刺してはいけない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569913" indent="-569913"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指定された充電器以外で充電してはいけない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FF212EB-C77D-9151-60A6-AD25D3681FAA}"/>
              </a:ext>
            </a:extLst>
          </p:cNvPr>
          <p:cNvSpPr txBox="1"/>
          <p:nvPr/>
        </p:nvSpPr>
        <p:spPr>
          <a:xfrm>
            <a:off x="1435374" y="5978850"/>
            <a:ext cx="10061225" cy="33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  <a:hlinkClick r:id="rId2"/>
              </a:rPr>
              <a:t>https://www.youtube.com/watch?v=1q5WtPmk8yU</a:t>
            </a:r>
            <a:r>
              <a:rPr kumimoji="1"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個人撮影　突き刺して爆発</a:t>
            </a:r>
            <a:r>
              <a:rPr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en-US" altLang="ja-JP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(0:23)</a:t>
            </a:r>
            <a:r>
              <a:rPr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火を噴いて最後爆発</a:t>
            </a:r>
            <a:endParaRPr kumimoji="1" lang="ja-JP" altLang="en-US" sz="1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C756B05-313D-AA87-FF39-BC408CDB8906}"/>
              </a:ext>
            </a:extLst>
          </p:cNvPr>
          <p:cNvSpPr txBox="1"/>
          <p:nvPr/>
        </p:nvSpPr>
        <p:spPr>
          <a:xfrm>
            <a:off x="1434162" y="6332597"/>
            <a:ext cx="10566493" cy="33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  <a:hlinkClick r:id="rId3"/>
              </a:rPr>
              <a:t>https://www.youtube.com/watch?v=eg2ICMnd6vA</a:t>
            </a:r>
            <a:r>
              <a:rPr kumimoji="1"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中京テレビ </a:t>
            </a:r>
            <a:r>
              <a:rPr kumimoji="1" lang="en-US" altLang="ja-JP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(5:24)</a:t>
            </a:r>
            <a:r>
              <a:rPr kumimoji="1"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名張のを含む　クリーンセンター事故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171D56C-65DA-17B9-BA20-19857FAA2D8D}"/>
              </a:ext>
            </a:extLst>
          </p:cNvPr>
          <p:cNvSpPr txBox="1"/>
          <p:nvPr/>
        </p:nvSpPr>
        <p:spPr>
          <a:xfrm>
            <a:off x="1434162" y="4904462"/>
            <a:ext cx="8694285" cy="33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  <a:hlinkClick r:id="rId4"/>
              </a:rPr>
              <a:t>https://www.youtube.com/watch?v=8Z_DO0wGah8</a:t>
            </a:r>
            <a:r>
              <a:rPr kumimoji="1"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東大阪市消防局　電圧をかけて爆発 </a:t>
            </a:r>
            <a:r>
              <a:rPr kumimoji="1" lang="en-US" altLang="ja-JP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(0:41)</a:t>
            </a:r>
            <a:endParaRPr kumimoji="1" lang="ja-JP" altLang="en-US" sz="1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6EC6084-6336-200F-6BB4-40178033B40A}"/>
              </a:ext>
            </a:extLst>
          </p:cNvPr>
          <p:cNvSpPr txBox="1"/>
          <p:nvPr/>
        </p:nvSpPr>
        <p:spPr>
          <a:xfrm>
            <a:off x="1448916" y="5281180"/>
            <a:ext cx="10263708" cy="33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  <a:hlinkClick r:id="rId5"/>
              </a:rPr>
              <a:t>https://www.youtube.com/watch?v=mIWiI6rZuDE</a:t>
            </a:r>
            <a:r>
              <a:rPr kumimoji="1"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名張市公式広報チャンネル　突き刺して爆発 </a:t>
            </a:r>
            <a:r>
              <a:rPr kumimoji="1" lang="en-US" altLang="ja-JP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(3:25) </a:t>
            </a:r>
            <a:r>
              <a:rPr kumimoji="1"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最初だけでよい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65950BA-1668-06F7-5CF2-A9E61573DAED}"/>
              </a:ext>
            </a:extLst>
          </p:cNvPr>
          <p:cNvSpPr txBox="1"/>
          <p:nvPr/>
        </p:nvSpPr>
        <p:spPr>
          <a:xfrm>
            <a:off x="1434163" y="4263750"/>
            <a:ext cx="7984104" cy="33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  <a:hlinkClick r:id="rId6"/>
              </a:rPr>
              <a:t>https://www.youtube.com/watch?v=KlTAG9GSnrs</a:t>
            </a:r>
            <a:r>
              <a:rPr kumimoji="1"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東京消防庁　圧力をかけて爆発 </a:t>
            </a:r>
            <a:r>
              <a:rPr kumimoji="1" lang="en-US" altLang="ja-JP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(2:09)</a:t>
            </a:r>
            <a:endParaRPr kumimoji="1" lang="ja-JP" altLang="en-US" sz="1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67CEBBE-EDE5-381A-BE5D-E7FF1D5B06FB}"/>
              </a:ext>
            </a:extLst>
          </p:cNvPr>
          <p:cNvSpPr txBox="1"/>
          <p:nvPr/>
        </p:nvSpPr>
        <p:spPr>
          <a:xfrm>
            <a:off x="1448916" y="5630015"/>
            <a:ext cx="8607523" cy="33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  <a:hlinkClick r:id="rId7"/>
              </a:rPr>
              <a:t>https://www.youtube.com/watch?v=</a:t>
            </a:r>
            <a:r>
              <a:rPr kumimoji="1" lang="en-US" altLang="ja-JP" sz="14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  <a:hlinkClick r:id="rId7"/>
              </a:rPr>
              <a:t>ZkjmdPlXBeI</a:t>
            </a:r>
            <a:r>
              <a:rPr kumimoji="1"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</a:t>
            </a:r>
            <a:r>
              <a:rPr lang="en-US" altLang="ja-JP" sz="14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nite-ps</a:t>
            </a:r>
            <a:r>
              <a:rPr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粗悪品を充電中に爆発 </a:t>
            </a:r>
            <a:r>
              <a:rPr kumimoji="1" lang="en-US" altLang="ja-JP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(1:38)</a:t>
            </a:r>
            <a:r>
              <a:rPr kumimoji="1"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よい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E8259A9-56FA-3C7B-ABFF-10E0AC08FAB7}"/>
              </a:ext>
            </a:extLst>
          </p:cNvPr>
          <p:cNvSpPr txBox="1"/>
          <p:nvPr/>
        </p:nvSpPr>
        <p:spPr>
          <a:xfrm>
            <a:off x="1448916" y="4559626"/>
            <a:ext cx="8391499" cy="33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  <a:hlinkClick r:id="rId8"/>
              </a:rPr>
              <a:t>https://www.youtube.com/watch?v=zDkuLP_X8Uw</a:t>
            </a:r>
            <a:r>
              <a:rPr kumimoji="1"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東京消防庁　不適切な充電で爆発 </a:t>
            </a:r>
            <a:r>
              <a:rPr kumimoji="1" lang="en-US" altLang="ja-JP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(5:04)</a:t>
            </a:r>
            <a:endParaRPr kumimoji="1" lang="ja-JP" altLang="en-US" sz="1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97046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CF6746-47B2-16AF-A17D-C2028A03A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コイルと磁力線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81E1AA3-633B-BCEA-6853-739033A2D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94" y="2062380"/>
            <a:ext cx="2763467" cy="402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8BBF2D3-A0CE-46D4-642A-5B3ED0F83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839" y="2734037"/>
            <a:ext cx="1769851" cy="298080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31B3A97-CAAE-6A44-C9E1-D537BAB7C3D0}"/>
              </a:ext>
            </a:extLst>
          </p:cNvPr>
          <p:cNvSpPr txBox="1"/>
          <p:nvPr/>
        </p:nvSpPr>
        <p:spPr>
          <a:xfrm>
            <a:off x="6233762" y="1701864"/>
            <a:ext cx="5814447" cy="1096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コイル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……</a:t>
            </a: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電線を円形に何回も巻いたもの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1838500-F4F3-FED4-D96D-F0747187BD87}"/>
              </a:ext>
            </a:extLst>
          </p:cNvPr>
          <p:cNvSpPr txBox="1"/>
          <p:nvPr/>
        </p:nvSpPr>
        <p:spPr>
          <a:xfrm>
            <a:off x="6597973" y="2734037"/>
            <a:ext cx="2339102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電磁石になる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C2E6E0EF-9AC1-C1DC-3170-0A42AA566DA0}"/>
              </a:ext>
            </a:extLst>
          </p:cNvPr>
          <p:cNvCxnSpPr/>
          <p:nvPr/>
        </p:nvCxnSpPr>
        <p:spPr>
          <a:xfrm flipV="1">
            <a:off x="5547015" y="3840466"/>
            <a:ext cx="0" cy="118949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26AC35C-64B8-2F16-3199-CDDED9B9F76A}"/>
              </a:ext>
            </a:extLst>
          </p:cNvPr>
          <p:cNvSpPr txBox="1"/>
          <p:nvPr/>
        </p:nvSpPr>
        <p:spPr>
          <a:xfrm>
            <a:off x="5687368" y="4075854"/>
            <a:ext cx="1620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磁力線の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/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方向</a:t>
            </a:r>
          </a:p>
        </p:txBody>
      </p:sp>
    </p:spTree>
    <p:extLst>
      <p:ext uri="{BB962C8B-B14F-4D97-AF65-F5344CB8AC3E}">
        <p14:creationId xmlns:p14="http://schemas.microsoft.com/office/powerpoint/2010/main" val="1100431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98F825-1CE0-C5E5-3D7C-B7433113B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鉄心の有無による磁力の違い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2C8D7B-211A-162D-5249-6538EEAE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553" y="1628638"/>
            <a:ext cx="2635927" cy="314896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044C3A4-0BF6-11BC-8A31-31908A9E0118}"/>
              </a:ext>
            </a:extLst>
          </p:cNvPr>
          <p:cNvSpPr txBox="1"/>
          <p:nvPr/>
        </p:nvSpPr>
        <p:spPr>
          <a:xfrm>
            <a:off x="1492817" y="5338674"/>
            <a:ext cx="10084812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鉄の比透磁率を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2000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とする（磁力線が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2000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倍通りやすい）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D559EC-A33E-D36E-DFFB-446340141F3F}"/>
              </a:ext>
            </a:extLst>
          </p:cNvPr>
          <p:cNvSpPr txBox="1"/>
          <p:nvPr/>
        </p:nvSpPr>
        <p:spPr>
          <a:xfrm>
            <a:off x="1492817" y="5918192"/>
            <a:ext cx="5852884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鉄心ありは磁界が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2000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倍強くなる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D2D1050-FA2A-E3A0-92FB-B9907BAB0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094" y="1520439"/>
            <a:ext cx="3634378" cy="340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F7CE57-EB06-02A5-2493-31D62447A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ファラデーの電磁誘導の法則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1DB08A5-F2A7-CB94-A2AC-E54FE9518821}"/>
              </a:ext>
            </a:extLst>
          </p:cNvPr>
          <p:cNvSpPr txBox="1"/>
          <p:nvPr/>
        </p:nvSpPr>
        <p:spPr>
          <a:xfrm>
            <a:off x="6096000" y="3077974"/>
            <a:ext cx="4215741" cy="1096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電気 → 磁気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容易　発見されていた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22C790-AC03-BAE5-7F3C-D5AA7AF41717}"/>
              </a:ext>
            </a:extLst>
          </p:cNvPr>
          <p:cNvSpPr txBox="1"/>
          <p:nvPr/>
        </p:nvSpPr>
        <p:spPr>
          <a:xfrm>
            <a:off x="6095999" y="4629398"/>
            <a:ext cx="5830671" cy="161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磁気 → 電気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355600" indent="-355600"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どんなに強い磁石を使っても、動かさないと電気は発生しない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E7AE00-C271-1122-8D59-2634D6CDE02B}"/>
              </a:ext>
            </a:extLst>
          </p:cNvPr>
          <p:cNvSpPr txBox="1"/>
          <p:nvPr/>
        </p:nvSpPr>
        <p:spPr>
          <a:xfrm>
            <a:off x="6096001" y="1658289"/>
            <a:ext cx="5557654" cy="1096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電気の法則の発見の中で最も偉大な発見の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つ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683392-61E9-7714-8443-F59FA0A1B86B}"/>
              </a:ext>
            </a:extLst>
          </p:cNvPr>
          <p:cNvSpPr txBox="1"/>
          <p:nvPr/>
        </p:nvSpPr>
        <p:spPr>
          <a:xfrm>
            <a:off x="1342111" y="5816421"/>
            <a:ext cx="3775393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ポイントは「動かす」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06206CF-4E56-CB7B-BBB3-7D8F6D447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17" y="1652888"/>
            <a:ext cx="4425474" cy="379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391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3F6785E-BA37-E9FE-AF27-CD98CAA7E397}"/>
              </a:ext>
            </a:extLst>
          </p:cNvPr>
          <p:cNvSpPr txBox="1"/>
          <p:nvPr/>
        </p:nvSpPr>
        <p:spPr>
          <a:xfrm>
            <a:off x="1440660" y="295386"/>
            <a:ext cx="9047827" cy="6267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ファラデーの電磁誘導の法則の発見の価値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電気における２つの偉大な発見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もう一つはマクスウェルによる波動方程式の導出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電磁波の存在を予言した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</a:t>
            </a:r>
          </a:p>
          <a:p>
            <a:pPr algn="l">
              <a:lnSpc>
                <a:spcPct val="120000"/>
              </a:lnSpc>
            </a:pP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それまでの電源は電池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電池では、長時間持続する大きな電流を得るのは困難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ファラデーの電磁誘導の法則＝発電機の原理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発電機の発明により電気工学は急速に発展した</a:t>
            </a:r>
          </a:p>
        </p:txBody>
      </p:sp>
    </p:spTree>
    <p:extLst>
      <p:ext uri="{BB962C8B-B14F-4D97-AF65-F5344CB8AC3E}">
        <p14:creationId xmlns:p14="http://schemas.microsoft.com/office/powerpoint/2010/main" val="14355753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BEAAB7-75BF-E58E-2AA8-C0F3E716A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変圧器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7A19C54-AB85-0ACF-B3D6-F6496563A99A}"/>
              </a:ext>
            </a:extLst>
          </p:cNvPr>
          <p:cNvSpPr txBox="1"/>
          <p:nvPr/>
        </p:nvSpPr>
        <p:spPr>
          <a:xfrm>
            <a:off x="1416050" y="1637449"/>
            <a:ext cx="3775393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交流の電圧を変換する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D603AF8-8271-689C-9DA9-CEB29616D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177" y="2890185"/>
            <a:ext cx="3333750" cy="333375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0448F1E-9F10-7B1C-EA27-434E3C3D5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256" y="2718182"/>
            <a:ext cx="5522799" cy="367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651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74FB631-5F9D-7431-A478-A09C0F470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80" y="966773"/>
            <a:ext cx="6476109" cy="330914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006DB56-4346-CC1F-2E36-918FDAC1500D}"/>
              </a:ext>
            </a:extLst>
          </p:cNvPr>
          <p:cNvSpPr txBox="1"/>
          <p:nvPr/>
        </p:nvSpPr>
        <p:spPr>
          <a:xfrm>
            <a:off x="742073" y="4600068"/>
            <a:ext cx="2800767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N</a:t>
            </a:r>
            <a:r>
              <a:rPr kumimoji="1" lang="en-US" altLang="ja-JP" sz="2800" baseline="-25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: N</a:t>
            </a:r>
            <a:r>
              <a:rPr kumimoji="1" lang="en-US" altLang="ja-JP" sz="2800" baseline="-25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= V</a:t>
            </a:r>
            <a:r>
              <a:rPr kumimoji="1" lang="en-US" altLang="ja-JP" sz="2800" baseline="-25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: V</a:t>
            </a:r>
            <a:r>
              <a:rPr kumimoji="1" lang="en-US" altLang="ja-JP" sz="2800" baseline="-25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</a:t>
            </a:r>
            <a:endParaRPr kumimoji="1" lang="ja-JP" altLang="en-US" sz="2800" baseline="-25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1FADBC-D540-D343-BB02-0F9602B550C9}"/>
              </a:ext>
            </a:extLst>
          </p:cNvPr>
          <p:cNvSpPr txBox="1"/>
          <p:nvPr/>
        </p:nvSpPr>
        <p:spPr>
          <a:xfrm>
            <a:off x="742073" y="5408476"/>
            <a:ext cx="2547492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N</a:t>
            </a:r>
            <a:r>
              <a:rPr kumimoji="1" lang="en-US" altLang="ja-JP" sz="2800" baseline="-25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: N</a:t>
            </a:r>
            <a:r>
              <a:rPr kumimoji="1" lang="en-US" altLang="ja-JP" sz="2800" baseline="-25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= I</a:t>
            </a:r>
            <a:r>
              <a:rPr kumimoji="1" lang="en-US" altLang="ja-JP" sz="2800" baseline="-25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: I</a:t>
            </a:r>
            <a:r>
              <a:rPr kumimoji="1" lang="en-US" altLang="ja-JP" sz="2800" baseline="-25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endParaRPr kumimoji="1" lang="ja-JP" altLang="en-US" sz="2800" baseline="-25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6E1C356-9C72-CE85-F5E9-93232B4F6181}"/>
              </a:ext>
            </a:extLst>
          </p:cNvPr>
          <p:cNvSpPr txBox="1"/>
          <p:nvPr/>
        </p:nvSpPr>
        <p:spPr>
          <a:xfrm>
            <a:off x="4026203" y="5015589"/>
            <a:ext cx="2069797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V</a:t>
            </a:r>
            <a:r>
              <a:rPr kumimoji="1" lang="en-US" altLang="ja-JP" sz="2800" baseline="-25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I</a:t>
            </a:r>
            <a:r>
              <a:rPr kumimoji="1" lang="en-US" altLang="ja-JP" sz="2800" baseline="-25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= V</a:t>
            </a:r>
            <a:r>
              <a:rPr kumimoji="1" lang="en-US" altLang="ja-JP" sz="2800" baseline="-25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I</a:t>
            </a:r>
            <a:r>
              <a:rPr kumimoji="1" lang="en-US" altLang="ja-JP" sz="2800" baseline="-25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</a:t>
            </a:r>
            <a:endParaRPr kumimoji="1" lang="ja-JP" altLang="en-US" sz="2800" baseline="-25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BE5467-AF82-F44B-7873-81EF90A92030}"/>
              </a:ext>
            </a:extLst>
          </p:cNvPr>
          <p:cNvSpPr txBox="1"/>
          <p:nvPr/>
        </p:nvSpPr>
        <p:spPr>
          <a:xfrm>
            <a:off x="3930352" y="5698304"/>
            <a:ext cx="3057247" cy="1096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次側と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次側の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エネルギーは同じ</a:t>
            </a:r>
            <a:endParaRPr kumimoji="1" lang="ja-JP" altLang="en-US" sz="2800" baseline="-25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D47EBAD-3304-52B5-7E46-3E1B58D6438F}"/>
              </a:ext>
            </a:extLst>
          </p:cNvPr>
          <p:cNvSpPr txBox="1"/>
          <p:nvPr/>
        </p:nvSpPr>
        <p:spPr>
          <a:xfrm>
            <a:off x="7555559" y="833033"/>
            <a:ext cx="3457998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N</a:t>
            </a:r>
            <a:r>
              <a:rPr kumimoji="1" lang="en-US" altLang="ja-JP" sz="2800" baseline="-25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: N</a:t>
            </a:r>
            <a:r>
              <a:rPr kumimoji="1" lang="en-US" altLang="ja-JP" sz="2800" baseline="-25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= 1000 : 100</a:t>
            </a:r>
            <a:endParaRPr kumimoji="1" lang="ja-JP" altLang="en-US" sz="2800" baseline="-25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440D265-E185-9176-F4F7-2D008C42A28C}"/>
              </a:ext>
            </a:extLst>
          </p:cNvPr>
          <p:cNvSpPr txBox="1"/>
          <p:nvPr/>
        </p:nvSpPr>
        <p:spPr>
          <a:xfrm>
            <a:off x="7576184" y="1506111"/>
            <a:ext cx="4327162" cy="5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V</a:t>
            </a:r>
            <a:r>
              <a:rPr kumimoji="1" lang="en-US" altLang="ja-JP" sz="2800" baseline="-25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= 100 V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のとき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V</a:t>
            </a:r>
            <a:r>
              <a:rPr kumimoji="1" lang="en-US" altLang="ja-JP" sz="2800" baseline="-25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は？</a:t>
            </a:r>
            <a:endParaRPr kumimoji="1" lang="ja-JP" altLang="en-US" sz="2800" baseline="-25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2CA5D45-43D1-FE4E-7470-0F11059DE16B}"/>
              </a:ext>
            </a:extLst>
          </p:cNvPr>
          <p:cNvSpPr txBox="1"/>
          <p:nvPr/>
        </p:nvSpPr>
        <p:spPr>
          <a:xfrm>
            <a:off x="7616291" y="3322757"/>
            <a:ext cx="3616696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1000 : 100 = 100 : V</a:t>
            </a:r>
            <a:r>
              <a:rPr kumimoji="1" lang="en-US" altLang="ja-JP" sz="2800" baseline="-25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</a:t>
            </a:r>
            <a:endParaRPr kumimoji="1" lang="ja-JP" altLang="en-US" sz="2800" baseline="-25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9C46540-2E20-BF17-38CD-67025824320A}"/>
              </a:ext>
            </a:extLst>
          </p:cNvPr>
          <p:cNvSpPr txBox="1"/>
          <p:nvPr/>
        </p:nvSpPr>
        <p:spPr>
          <a:xfrm>
            <a:off x="7576184" y="4941273"/>
            <a:ext cx="4132863" cy="1096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V</a:t>
            </a:r>
            <a:r>
              <a:rPr kumimoji="1" lang="en-US" altLang="ja-JP" sz="2800" baseline="-25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= 100 × 100 ÷ 1000</a:t>
            </a: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= 10 [V] 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811254B-2DC7-4D95-9192-7FF349B015ED}"/>
              </a:ext>
            </a:extLst>
          </p:cNvPr>
          <p:cNvSpPr/>
          <p:nvPr/>
        </p:nvSpPr>
        <p:spPr>
          <a:xfrm>
            <a:off x="8457385" y="4982847"/>
            <a:ext cx="3311584" cy="10550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A851807-1DC2-6585-56D8-487409E6AF58}"/>
              </a:ext>
            </a:extLst>
          </p:cNvPr>
          <p:cNvSpPr/>
          <p:nvPr/>
        </p:nvSpPr>
        <p:spPr>
          <a:xfrm>
            <a:off x="7576184" y="3269376"/>
            <a:ext cx="3938457" cy="6328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6C1162-449B-D579-5BD1-4B68D6275060}"/>
              </a:ext>
            </a:extLst>
          </p:cNvPr>
          <p:cNvSpPr txBox="1"/>
          <p:nvPr/>
        </p:nvSpPr>
        <p:spPr>
          <a:xfrm>
            <a:off x="7555559" y="2621347"/>
            <a:ext cx="2669757" cy="5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数式をたてる</a:t>
            </a:r>
            <a:endParaRPr kumimoji="1" lang="ja-JP" altLang="en-US" sz="2800" baseline="-25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84680C4-28D4-3E6D-17C2-C3C49A5A49D1}"/>
              </a:ext>
            </a:extLst>
          </p:cNvPr>
          <p:cNvSpPr txBox="1"/>
          <p:nvPr/>
        </p:nvSpPr>
        <p:spPr>
          <a:xfrm>
            <a:off x="7576184" y="4310309"/>
            <a:ext cx="3437373" cy="5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V</a:t>
            </a:r>
            <a:r>
              <a:rPr kumimoji="1" lang="en-US" altLang="ja-JP" sz="2800" baseline="-25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について解く</a:t>
            </a:r>
            <a:endParaRPr kumimoji="1" lang="ja-JP" altLang="en-US" sz="2800" baseline="-25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3409B9DF-4EAA-A454-2439-604112113099}"/>
              </a:ext>
            </a:extLst>
          </p:cNvPr>
          <p:cNvSpPr/>
          <p:nvPr/>
        </p:nvSpPr>
        <p:spPr>
          <a:xfrm>
            <a:off x="3644220" y="4729835"/>
            <a:ext cx="276859" cy="1258159"/>
          </a:xfrm>
          <a:custGeom>
            <a:avLst/>
            <a:gdLst>
              <a:gd name="connsiteX0" fmla="*/ 0 w 6875"/>
              <a:gd name="connsiteY0" fmla="*/ 0 h 1258159"/>
              <a:gd name="connsiteX1" fmla="*/ 6875 w 6875"/>
              <a:gd name="connsiteY1" fmla="*/ 1258159 h 1258159"/>
              <a:gd name="connsiteX0" fmla="*/ 0 w 252244"/>
              <a:gd name="connsiteY0" fmla="*/ 0 h 10000"/>
              <a:gd name="connsiteX1" fmla="*/ 10000 w 252244"/>
              <a:gd name="connsiteY1" fmla="*/ 10000 h 10000"/>
              <a:gd name="connsiteX0" fmla="*/ 0 w 402703"/>
              <a:gd name="connsiteY0" fmla="*/ 0 h 10000"/>
              <a:gd name="connsiteX1" fmla="*/ 10000 w 402703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2703" h="10000">
                <a:moveTo>
                  <a:pt x="0" y="0"/>
                </a:moveTo>
                <a:cubicBezTo>
                  <a:pt x="563350" y="3989"/>
                  <a:pt x="506680" y="6886"/>
                  <a:pt x="10000" y="100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3C8BFF3-975A-32EE-E46F-431DA14C6B97}"/>
              </a:ext>
            </a:extLst>
          </p:cNvPr>
          <p:cNvSpPr txBox="1"/>
          <p:nvPr/>
        </p:nvSpPr>
        <p:spPr>
          <a:xfrm>
            <a:off x="537138" y="387255"/>
            <a:ext cx="2669757" cy="5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例題</a:t>
            </a:r>
            <a:endParaRPr kumimoji="1" lang="ja-JP" altLang="en-US" sz="2800" baseline="-25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025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F8AD03-0275-4507-98B3-715FF29E2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課題 </a:t>
            </a:r>
            <a:r>
              <a:rPr kumimoji="1" lang="en-US" altLang="ja-JP" dirty="0"/>
              <a:t>1-1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B3039B0-93B2-4A53-8DD8-9BA57F68C003}"/>
              </a:ext>
            </a:extLst>
          </p:cNvPr>
          <p:cNvSpPr txBox="1"/>
          <p:nvPr/>
        </p:nvSpPr>
        <p:spPr>
          <a:xfrm>
            <a:off x="1334588" y="1780778"/>
            <a:ext cx="8807631" cy="161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1000 W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の電気ポットでお湯を沸かす。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 L (200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0 g)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 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20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℃ の水を沸騰させる（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100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℃ にする）のに何秒かかるか（○分△秒という形を推奨）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62553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F8AD03-0275-4507-98B3-715FF29E2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課題 </a:t>
            </a:r>
            <a:r>
              <a:rPr kumimoji="1" lang="en-US" altLang="ja-JP" dirty="0"/>
              <a:t>1-2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299A460-B0DB-477C-8C6E-4E90EF46FC18}"/>
              </a:ext>
            </a:extLst>
          </p:cNvPr>
          <p:cNvSpPr txBox="1"/>
          <p:nvPr/>
        </p:nvSpPr>
        <p:spPr>
          <a:xfrm>
            <a:off x="1429592" y="1918268"/>
            <a:ext cx="9154588" cy="3681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1. 5000 </a:t>
            </a:r>
            <a:r>
              <a:rPr kumimoji="1" lang="en-US" altLang="ja-JP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mAh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のモバイルバッテリーを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5 V  2 A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の充電器で充電する。空のバッテリーを満充電するのに何時間かかるか？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2.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次の電気製品は　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 (100 W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以下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  B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100 W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～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800 W)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 (800 W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以上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のうちいずれか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ラジオ　　ノートパソコン　　電気鍋　　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86825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704C79-68E2-4D0E-918A-2A86C34E5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課題 </a:t>
            </a:r>
            <a:r>
              <a:rPr kumimoji="1" lang="en-US" altLang="ja-JP" dirty="0"/>
              <a:t>1-3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638963A-0C91-4BFB-89CC-98AB9E42447B}"/>
              </a:ext>
            </a:extLst>
          </p:cNvPr>
          <p:cNvSpPr txBox="1"/>
          <p:nvPr/>
        </p:nvSpPr>
        <p:spPr>
          <a:xfrm>
            <a:off x="1429592" y="1721922"/>
            <a:ext cx="8692738" cy="2130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電気をエネルギー源として使う用途のうち、動力として使う方法、熱として使う方法の電気製品をそれぞれ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つずつ挙げなさい。ただし、教科書に書いてある以外のものをあげること</a:t>
            </a:r>
          </a:p>
        </p:txBody>
      </p:sp>
    </p:spTree>
    <p:extLst>
      <p:ext uri="{BB962C8B-B14F-4D97-AF65-F5344CB8AC3E}">
        <p14:creationId xmlns:p14="http://schemas.microsoft.com/office/powerpoint/2010/main" val="5375908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7644BB-1021-C568-A3D2-337DC29EA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課題 </a:t>
            </a:r>
            <a:r>
              <a:rPr kumimoji="1" lang="en-US" altLang="ja-JP" dirty="0"/>
              <a:t>1-4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ACA4F57-F857-1EEF-9114-5BE773842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50" y="1728376"/>
            <a:ext cx="6476109" cy="330914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2C116A-DFF0-8E7F-660C-4E9FD4B15954}"/>
              </a:ext>
            </a:extLst>
          </p:cNvPr>
          <p:cNvSpPr txBox="1"/>
          <p:nvPr/>
        </p:nvSpPr>
        <p:spPr>
          <a:xfrm>
            <a:off x="1534686" y="5179897"/>
            <a:ext cx="3060453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N</a:t>
            </a:r>
            <a:r>
              <a:rPr kumimoji="1" lang="en-US" altLang="ja-JP" sz="2800" baseline="-25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: N</a:t>
            </a:r>
            <a:r>
              <a:rPr kumimoji="1" lang="en-US" altLang="ja-JP" sz="2800" baseline="-25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= 50 : 500</a:t>
            </a:r>
            <a:endParaRPr kumimoji="1" lang="ja-JP" altLang="en-US" sz="2800" baseline="-25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DB2BC59-CE16-5006-FA90-AE0AA400E695}"/>
              </a:ext>
            </a:extLst>
          </p:cNvPr>
          <p:cNvSpPr txBox="1"/>
          <p:nvPr/>
        </p:nvSpPr>
        <p:spPr>
          <a:xfrm>
            <a:off x="1534686" y="5901787"/>
            <a:ext cx="4327162" cy="5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V</a:t>
            </a:r>
            <a:r>
              <a:rPr kumimoji="1" lang="en-US" altLang="ja-JP" sz="2800" baseline="-25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= 10 V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のとき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V</a:t>
            </a:r>
            <a:r>
              <a:rPr kumimoji="1" lang="en-US" altLang="ja-JP" sz="2800" baseline="-25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は？</a:t>
            </a:r>
            <a:endParaRPr kumimoji="1" lang="ja-JP" altLang="en-US" sz="2800" baseline="-25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3414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B8DD76-6638-05CE-EA3B-FEA2C0806A03}"/>
              </a:ext>
            </a:extLst>
          </p:cNvPr>
          <p:cNvSpPr txBox="1"/>
          <p:nvPr/>
        </p:nvSpPr>
        <p:spPr>
          <a:xfrm>
            <a:off x="1420170" y="398084"/>
            <a:ext cx="8712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+mn-ea"/>
              </a:rPr>
              <a:t>リチウムイオン電池以外の有力な蓄電方法</a:t>
            </a:r>
            <a:endParaRPr kumimoji="1" lang="ja-JP" altLang="en-US" sz="2800" b="1" dirty="0"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DEAB2AB-6F87-FDA1-66D0-3D541C3149BE}"/>
              </a:ext>
            </a:extLst>
          </p:cNvPr>
          <p:cNvSpPr txBox="1"/>
          <p:nvPr/>
        </p:nvSpPr>
        <p:spPr>
          <a:xfrm>
            <a:off x="1420170" y="1148229"/>
            <a:ext cx="10338855" cy="523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揚水発電所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上部貯水池に水を汲み上げる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必要なときに水を落として発電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436688" indent="-1436688"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昔：夜間汲み上げ　昼間発電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436688" indent="-1436688"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今：昼間汲み上げ　朝夕に発電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436688" indent="-1436688"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　　　　　　　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  <a:hlinkClick r:id="rId2"/>
              </a:rPr>
              <a:t>揚水発電所マップ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燃料電池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水素を燃料電池に供給すると発電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水を電気分解して水素を製造　　圧縮して貯蔵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6690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518EFD5-11E8-46FC-E10B-1785B25ED33D}"/>
              </a:ext>
            </a:extLst>
          </p:cNvPr>
          <p:cNvSpPr txBox="1"/>
          <p:nvPr/>
        </p:nvSpPr>
        <p:spPr>
          <a:xfrm>
            <a:off x="1409030" y="332656"/>
            <a:ext cx="3711272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水素のエネルギー効率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18816B-734A-BD4D-B885-3B0240D886B9}"/>
              </a:ext>
            </a:extLst>
          </p:cNvPr>
          <p:cNvSpPr txBox="1"/>
          <p:nvPr/>
        </p:nvSpPr>
        <p:spPr>
          <a:xfrm>
            <a:off x="1433625" y="1212773"/>
            <a:ext cx="4975002" cy="2130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水を電気分解　効率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65%</a:t>
            </a: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圧縮・膨張　　効率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75 %</a:t>
            </a: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燃料電池　　　効率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50 %</a:t>
            </a:r>
          </a:p>
          <a:p>
            <a:pPr algn="l"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0.65×0.75×0.5 = 0.24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0895A61-57DC-A14F-EC00-0BA8796C1038}"/>
              </a:ext>
            </a:extLst>
          </p:cNvPr>
          <p:cNvSpPr txBox="1"/>
          <p:nvPr/>
        </p:nvSpPr>
        <p:spPr>
          <a:xfrm>
            <a:off x="1416050" y="3849008"/>
            <a:ext cx="10015562" cy="264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燃焼させる方法はどうか？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(1)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水素燃焼による発電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</a:p>
          <a:p>
            <a:pPr algn="l"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(2)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アンモニアに変換 → アンモニア発電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(3)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メタンに変換 → メタン燃焼で発電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燃焼による発電効率は 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6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0 %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以下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656824B-C3FB-3C6D-FACC-89443950EB59}"/>
              </a:ext>
            </a:extLst>
          </p:cNvPr>
          <p:cNvSpPr txBox="1"/>
          <p:nvPr/>
        </p:nvSpPr>
        <p:spPr>
          <a:xfrm>
            <a:off x="6528048" y="1212773"/>
            <a:ext cx="4196983" cy="66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効率は「全てを電化せよ！　</a:t>
            </a:r>
            <a:r>
              <a:rPr kumimoji="1" lang="en-US" altLang="ja-JP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Saul Griffith</a:t>
            </a:r>
            <a:r>
              <a:rPr kumimoji="1"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」</a:t>
            </a:r>
            <a:endParaRPr kumimoji="1" lang="en-US" altLang="ja-JP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kumimoji="1" lang="en-US" altLang="ja-JP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p.102 </a:t>
            </a:r>
            <a:r>
              <a:rPr kumimoji="1"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から引用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1508EB0-7054-0132-BBC4-9EFFB9A8CCC2}"/>
              </a:ext>
            </a:extLst>
          </p:cNvPr>
          <p:cNvSpPr txBox="1"/>
          <p:nvPr/>
        </p:nvSpPr>
        <p:spPr>
          <a:xfrm>
            <a:off x="7176120" y="2600590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リチウムイオンバッテリーの効率　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90 %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" name="矢印: 左右 5">
            <a:extLst>
              <a:ext uri="{FF2B5EF4-FFF2-40B4-BE49-F238E27FC236}">
                <a16:creationId xmlns:a16="http://schemas.microsoft.com/office/drawing/2014/main" id="{F5C8B0F2-03D9-316B-959A-222D7D5DC658}"/>
              </a:ext>
            </a:extLst>
          </p:cNvPr>
          <p:cNvSpPr/>
          <p:nvPr/>
        </p:nvSpPr>
        <p:spPr>
          <a:xfrm>
            <a:off x="5447928" y="2828339"/>
            <a:ext cx="1584176" cy="432048"/>
          </a:xfrm>
          <a:prstGeom prst="leftRightArrow">
            <a:avLst>
              <a:gd name="adj1" fmla="val 34323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4992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B8DD76-6638-05CE-EA3B-FEA2C0806A03}"/>
              </a:ext>
            </a:extLst>
          </p:cNvPr>
          <p:cNvSpPr txBox="1"/>
          <p:nvPr/>
        </p:nvSpPr>
        <p:spPr>
          <a:xfrm>
            <a:off x="1416050" y="592646"/>
            <a:ext cx="4607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+mn-ea"/>
              </a:rPr>
              <a:t>未来の蓄電方法かも？</a:t>
            </a:r>
            <a:endParaRPr kumimoji="1" lang="ja-JP" altLang="en-US" sz="2800" b="1" dirty="0"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DEAB2AB-6F87-FDA1-66D0-3D541C3149BE}"/>
              </a:ext>
            </a:extLst>
          </p:cNvPr>
          <p:cNvSpPr txBox="1"/>
          <p:nvPr/>
        </p:nvSpPr>
        <p:spPr>
          <a:xfrm>
            <a:off x="1416050" y="1461509"/>
            <a:ext cx="4445320" cy="419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蓄熱発電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重力蓄電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フライホイール発電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圧縮空気エネルギー貯蔵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7B31EC6-FA36-0FDB-4EB0-04C052B2A33A}"/>
              </a:ext>
            </a:extLst>
          </p:cNvPr>
          <p:cNvSpPr txBox="1"/>
          <p:nvPr/>
        </p:nvSpPr>
        <p:spPr>
          <a:xfrm>
            <a:off x="3438674" y="4104642"/>
            <a:ext cx="7465505" cy="370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  <a:hlinkClick r:id="rId2"/>
              </a:rPr>
              <a:t>https://www.pref.yamanashi.jp/newene-sys/documents/fwpanhuretto11.pdf</a:t>
            </a:r>
            <a:endParaRPr kumimoji="1" lang="ja-JP" altLang="en-US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BF1D2C7-06D0-460D-FDB8-E9FCB0DCB0DC}"/>
              </a:ext>
            </a:extLst>
          </p:cNvPr>
          <p:cNvSpPr txBox="1"/>
          <p:nvPr/>
        </p:nvSpPr>
        <p:spPr>
          <a:xfrm>
            <a:off x="3438674" y="5166671"/>
            <a:ext cx="4737194" cy="3359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  <a:hlinkClick r:id="rId3"/>
              </a:rPr>
              <a:t>https://www.nedo.go.jp/news/press/AA5_100756.html</a:t>
            </a:r>
            <a:endParaRPr kumimoji="1" lang="ja-JP" altLang="en-US" sz="1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C998A29-13B3-BE75-AD1F-76E56C86B98F}"/>
              </a:ext>
            </a:extLst>
          </p:cNvPr>
          <p:cNvSpPr txBox="1"/>
          <p:nvPr/>
        </p:nvSpPr>
        <p:spPr>
          <a:xfrm>
            <a:off x="3359696" y="1639189"/>
            <a:ext cx="8393644" cy="3359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  <a:hlinkClick r:id="rId4"/>
              </a:rPr>
              <a:t>https://www.mitsui.com/mgssi/ja/report/detail/__icsFiles/afieldfile/2021/03/02/2102m_inada.pdf</a:t>
            </a:r>
            <a:endParaRPr kumimoji="1" lang="ja-JP" altLang="en-US" sz="1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2531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120000"/>
          </a:lnSpc>
          <a:defRPr sz="2800" dirty="0" smtClean="0">
            <a:latin typeface="游ゴシック Medium" panose="020B0500000000000000" pitchFamily="50" charset="-128"/>
            <a:ea typeface="游ゴシック Medium" panose="020B0500000000000000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4785</TotalTime>
  <Words>4512</Words>
  <Application>Microsoft Office PowerPoint</Application>
  <PresentationFormat>ワイド画面</PresentationFormat>
  <Paragraphs>628</Paragraphs>
  <Slides>69</Slides>
  <Notes>0</Notes>
  <HiddenSlides>1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69</vt:i4>
      </vt:variant>
    </vt:vector>
  </HeadingPairs>
  <TitlesOfParts>
    <vt:vector size="80" baseType="lpstr">
      <vt:lpstr>游ゴシック</vt:lpstr>
      <vt:lpstr>游ゴシック Light</vt:lpstr>
      <vt:lpstr>游ゴシック Medium</vt:lpstr>
      <vt:lpstr>游明朝</vt:lpstr>
      <vt:lpstr>Arial</vt:lpstr>
      <vt:lpstr>Cambria Math</vt:lpstr>
      <vt:lpstr>Century Schoolbook</vt:lpstr>
      <vt:lpstr>Symbol</vt:lpstr>
      <vt:lpstr>Wingdings</vt:lpstr>
      <vt:lpstr>Office テーマ</vt:lpstr>
      <vt:lpstr>デザインの設定</vt:lpstr>
      <vt:lpstr>第 1 章</vt:lpstr>
      <vt:lpstr>電気の用途</vt:lpstr>
      <vt:lpstr>PowerPoint プレゼンテーション</vt:lpstr>
      <vt:lpstr>電気の長所</vt:lpstr>
      <vt:lpstr>電気の短所</vt:lpstr>
      <vt:lpstr>蓄電方法</vt:lpstr>
      <vt:lpstr>PowerPoint プレゼンテーション</vt:lpstr>
      <vt:lpstr>PowerPoint プレゼンテーション</vt:lpstr>
      <vt:lpstr>PowerPoint プレゼンテーション</vt:lpstr>
      <vt:lpstr>ガソリン車と EV</vt:lpstr>
      <vt:lpstr>電圧</vt:lpstr>
      <vt:lpstr>電流</vt:lpstr>
      <vt:lpstr>抵抗</vt:lpstr>
      <vt:lpstr>オームの法則</vt:lpstr>
      <vt:lpstr>SI接頭語</vt:lpstr>
      <vt:lpstr>抵抗率</vt:lpstr>
      <vt:lpstr>PowerPoint プレゼンテーション</vt:lpstr>
      <vt:lpstr>電力の定義</vt:lpstr>
      <vt:lpstr>電力の公式</vt:lpstr>
      <vt:lpstr>PowerPoint プレゼンテーション</vt:lpstr>
      <vt:lpstr>電力量  (エネルギー消費量)</vt:lpstr>
      <vt:lpstr>PowerPoint プレゼンテーション</vt:lpstr>
      <vt:lpstr>電気料金</vt:lpstr>
      <vt:lpstr>放電容量</vt:lpstr>
      <vt:lpstr>バッテリーの電力量</vt:lpstr>
      <vt:lpstr>スマホの充電</vt:lpstr>
      <vt:lpstr>スマホの充電</vt:lpstr>
      <vt:lpstr>直流と交流</vt:lpstr>
      <vt:lpstr>実効値 (Effective Value)</vt:lpstr>
      <vt:lpstr>交流の電力</vt:lpstr>
      <vt:lpstr>PowerPoint プレゼンテーション</vt:lpstr>
      <vt:lpstr>力率</vt:lpstr>
      <vt:lpstr>PowerPoint プレゼンテーション</vt:lpstr>
      <vt:lpstr>エネルギーの単位</vt:lpstr>
      <vt:lpstr>エネルギーの単位の換算</vt:lpstr>
      <vt:lpstr>エネルギーの大きさ  (1)</vt:lpstr>
      <vt:lpstr>PowerPoint プレゼンテーション</vt:lpstr>
      <vt:lpstr>エネルギーの大きさ (2)</vt:lpstr>
      <vt:lpstr>エネルギーの大きさ (3)</vt:lpstr>
      <vt:lpstr>PowerPoint プレゼンテーション</vt:lpstr>
      <vt:lpstr>エネルギー計算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電力のオーダー</vt:lpstr>
      <vt:lpstr>ワットチェッカー</vt:lpstr>
      <vt:lpstr>各電気製品のおおよその消費電力</vt:lpstr>
      <vt:lpstr>ショート</vt:lpstr>
      <vt:lpstr>電池のショート</vt:lpstr>
      <vt:lpstr>PowerPoint プレゼンテーション</vt:lpstr>
      <vt:lpstr>PowerPoint プレゼンテーション</vt:lpstr>
      <vt:lpstr>コンセントのショート</vt:lpstr>
      <vt:lpstr>PowerPoint プレゼンテーション</vt:lpstr>
      <vt:lpstr>右ねじの法則</vt:lpstr>
      <vt:lpstr>コイルと磁力線</vt:lpstr>
      <vt:lpstr>鉄心の有無による磁力の違い</vt:lpstr>
      <vt:lpstr>ファラデーの電磁誘導の法則</vt:lpstr>
      <vt:lpstr>PowerPoint プレゼンテーション</vt:lpstr>
      <vt:lpstr>変圧器</vt:lpstr>
      <vt:lpstr>PowerPoint プレゼンテーション</vt:lpstr>
      <vt:lpstr>課題 1-1</vt:lpstr>
      <vt:lpstr>課題 1-2</vt:lpstr>
      <vt:lpstr>課題 1-3</vt:lpstr>
      <vt:lpstr>課題 1-4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yabu</dc:creator>
  <cp:lastModifiedBy>yabu</cp:lastModifiedBy>
  <cp:revision>144</cp:revision>
  <cp:lastPrinted>2022-09-27T05:01:12Z</cp:lastPrinted>
  <dcterms:created xsi:type="dcterms:W3CDTF">2019-11-14T14:46:19Z</dcterms:created>
  <dcterms:modified xsi:type="dcterms:W3CDTF">2024-10-05T14:01:10Z</dcterms:modified>
</cp:coreProperties>
</file>