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4"/>
  </p:handoutMasterIdLst>
  <p:sldIdLst>
    <p:sldId id="256" r:id="rId2"/>
    <p:sldId id="257" r:id="rId3"/>
    <p:sldId id="258" r:id="rId4"/>
    <p:sldId id="299" r:id="rId5"/>
    <p:sldId id="259" r:id="rId6"/>
    <p:sldId id="260" r:id="rId7"/>
    <p:sldId id="261" r:id="rId8"/>
    <p:sldId id="262" r:id="rId9"/>
    <p:sldId id="263" r:id="rId10"/>
    <p:sldId id="294" r:id="rId11"/>
    <p:sldId id="264" r:id="rId12"/>
    <p:sldId id="265" r:id="rId13"/>
    <p:sldId id="266" r:id="rId14"/>
    <p:sldId id="267" r:id="rId15"/>
    <p:sldId id="280" r:id="rId16"/>
    <p:sldId id="268" r:id="rId17"/>
    <p:sldId id="296" r:id="rId18"/>
    <p:sldId id="269" r:id="rId19"/>
    <p:sldId id="270" r:id="rId20"/>
    <p:sldId id="271" r:id="rId21"/>
    <p:sldId id="298" r:id="rId22"/>
    <p:sldId id="300" r:id="rId23"/>
    <p:sldId id="272" r:id="rId24"/>
    <p:sldId id="283" r:id="rId25"/>
    <p:sldId id="297" r:id="rId26"/>
    <p:sldId id="281" r:id="rId27"/>
    <p:sldId id="273" r:id="rId28"/>
    <p:sldId id="274" r:id="rId29"/>
    <p:sldId id="275" r:id="rId30"/>
    <p:sldId id="276" r:id="rId31"/>
    <p:sldId id="282" r:id="rId32"/>
    <p:sldId id="277" r:id="rId33"/>
    <p:sldId id="284" r:id="rId34"/>
    <p:sldId id="288" r:id="rId35"/>
    <p:sldId id="289" r:id="rId36"/>
    <p:sldId id="290" r:id="rId37"/>
    <p:sldId id="291" r:id="rId38"/>
    <p:sldId id="286" r:id="rId39"/>
    <p:sldId id="292" r:id="rId40"/>
    <p:sldId id="293" r:id="rId41"/>
    <p:sldId id="278" r:id="rId42"/>
    <p:sldId id="279" r:id="rId43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892" userDrawn="1">
          <p15:clr>
            <a:srgbClr val="A4A3A4"/>
          </p15:clr>
        </p15:guide>
        <p15:guide id="4" pos="678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B"/>
    <a:srgbClr val="BCB800"/>
    <a:srgbClr val="DBD600"/>
    <a:srgbClr val="FFFF0D"/>
    <a:srgbClr val="FFFFD7"/>
    <a:srgbClr val="FFFFA3"/>
    <a:srgbClr val="E5E5BD"/>
    <a:srgbClr val="FBFBF7"/>
    <a:srgbClr val="FFFF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5410DC5-E2C7-4BA3-A949-1A728D07FDE8}" v="23" dt="2021-05-11T04:02:01.46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860" autoAdjust="0"/>
    <p:restoredTop sz="94660"/>
  </p:normalViewPr>
  <p:slideViewPr>
    <p:cSldViewPr snapToGrid="0" showGuides="1">
      <p:cViewPr varScale="1">
        <p:scale>
          <a:sx n="94" d="100"/>
          <a:sy n="94" d="100"/>
        </p:scale>
        <p:origin x="106" y="576"/>
      </p:cViewPr>
      <p:guideLst>
        <p:guide orient="horz" pos="2160"/>
        <p:guide pos="3840"/>
        <p:guide pos="892"/>
        <p:guide pos="678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50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薮哲郎" userId="838171a8-1f9a-45e2-a2fd-d6d54edd2a61" providerId="ADAL" clId="{5E1B6B4E-92E8-4CEF-B83E-BFE47F431531}"/>
    <pc:docChg chg="undo custSel modSld">
      <pc:chgData name="薮哲郎" userId="838171a8-1f9a-45e2-a2fd-d6d54edd2a61" providerId="ADAL" clId="{5E1B6B4E-92E8-4CEF-B83E-BFE47F431531}" dt="2020-11-13T02:02:23.941" v="533" actId="1076"/>
      <pc:docMkLst>
        <pc:docMk/>
      </pc:docMkLst>
      <pc:sldChg chg="modSp mod">
        <pc:chgData name="薮哲郎" userId="838171a8-1f9a-45e2-a2fd-d6d54edd2a61" providerId="ADAL" clId="{5E1B6B4E-92E8-4CEF-B83E-BFE47F431531}" dt="2020-11-13T01:31:49.617" v="273"/>
        <pc:sldMkLst>
          <pc:docMk/>
          <pc:sldMk cId="1780008025" sldId="257"/>
        </pc:sldMkLst>
        <pc:spChg chg="mod">
          <ac:chgData name="薮哲郎" userId="838171a8-1f9a-45e2-a2fd-d6d54edd2a61" providerId="ADAL" clId="{5E1B6B4E-92E8-4CEF-B83E-BFE47F431531}" dt="2020-11-13T01:31:49.617" v="273"/>
          <ac:spMkLst>
            <pc:docMk/>
            <pc:sldMk cId="1780008025" sldId="257"/>
            <ac:spMk id="3" creationId="{686A4651-E510-4ECE-9581-58B5597896B5}"/>
          </ac:spMkLst>
        </pc:spChg>
      </pc:sldChg>
      <pc:sldChg chg="modSp mod">
        <pc:chgData name="薮哲郎" userId="838171a8-1f9a-45e2-a2fd-d6d54edd2a61" providerId="ADAL" clId="{5E1B6B4E-92E8-4CEF-B83E-BFE47F431531}" dt="2020-10-24T14:06:31.456" v="0" actId="1076"/>
        <pc:sldMkLst>
          <pc:docMk/>
          <pc:sldMk cId="1247737721" sldId="261"/>
        </pc:sldMkLst>
        <pc:spChg chg="mod">
          <ac:chgData name="薮哲郎" userId="838171a8-1f9a-45e2-a2fd-d6d54edd2a61" providerId="ADAL" clId="{5E1B6B4E-92E8-4CEF-B83E-BFE47F431531}" dt="2020-10-24T14:06:31.456" v="0" actId="1076"/>
          <ac:spMkLst>
            <pc:docMk/>
            <pc:sldMk cId="1247737721" sldId="261"/>
            <ac:spMk id="10" creationId="{E84BD5E2-FCBD-473C-B127-5EA7E2213B53}"/>
          </ac:spMkLst>
        </pc:spChg>
      </pc:sldChg>
      <pc:sldChg chg="addSp delSp modSp mod modAnim">
        <pc:chgData name="薮哲郎" userId="838171a8-1f9a-45e2-a2fd-d6d54edd2a61" providerId="ADAL" clId="{5E1B6B4E-92E8-4CEF-B83E-BFE47F431531}" dt="2020-11-13T01:43:19.900" v="277"/>
        <pc:sldMkLst>
          <pc:docMk/>
          <pc:sldMk cId="525697069" sldId="263"/>
        </pc:sldMkLst>
        <pc:spChg chg="add mod">
          <ac:chgData name="薮哲郎" userId="838171a8-1f9a-45e2-a2fd-d6d54edd2a61" providerId="ADAL" clId="{5E1B6B4E-92E8-4CEF-B83E-BFE47F431531}" dt="2020-10-24T14:08:36.993" v="13" actId="164"/>
          <ac:spMkLst>
            <pc:docMk/>
            <pc:sldMk cId="525697069" sldId="263"/>
            <ac:spMk id="7" creationId="{58C830D2-0C42-4893-BB3E-07C1D04D919D}"/>
          </ac:spMkLst>
        </pc:spChg>
        <pc:spChg chg="add mod">
          <ac:chgData name="薮哲郎" userId="838171a8-1f9a-45e2-a2fd-d6d54edd2a61" providerId="ADAL" clId="{5E1B6B4E-92E8-4CEF-B83E-BFE47F431531}" dt="2020-10-24T14:08:36.993" v="13" actId="164"/>
          <ac:spMkLst>
            <pc:docMk/>
            <pc:sldMk cId="525697069" sldId="263"/>
            <ac:spMk id="8" creationId="{5189352E-545C-482C-B115-DCE6A65609A6}"/>
          </ac:spMkLst>
        </pc:spChg>
        <pc:spChg chg="add mod">
          <ac:chgData name="薮哲郎" userId="838171a8-1f9a-45e2-a2fd-d6d54edd2a61" providerId="ADAL" clId="{5E1B6B4E-92E8-4CEF-B83E-BFE47F431531}" dt="2020-10-24T14:08:36.993" v="13" actId="164"/>
          <ac:spMkLst>
            <pc:docMk/>
            <pc:sldMk cId="525697069" sldId="263"/>
            <ac:spMk id="9" creationId="{37AC2376-06E7-41B9-9FB4-9769319C256B}"/>
          </ac:spMkLst>
        </pc:spChg>
        <pc:spChg chg="add mod">
          <ac:chgData name="薮哲郎" userId="838171a8-1f9a-45e2-a2fd-d6d54edd2a61" providerId="ADAL" clId="{5E1B6B4E-92E8-4CEF-B83E-BFE47F431531}" dt="2020-10-24T14:08:36.993" v="13" actId="164"/>
          <ac:spMkLst>
            <pc:docMk/>
            <pc:sldMk cId="525697069" sldId="263"/>
            <ac:spMk id="10" creationId="{1BF9819E-F1E7-445D-8077-94C79EB4AF16}"/>
          </ac:spMkLst>
        </pc:spChg>
        <pc:spChg chg="mod topLvl">
          <ac:chgData name="薮哲郎" userId="838171a8-1f9a-45e2-a2fd-d6d54edd2a61" providerId="ADAL" clId="{5E1B6B4E-92E8-4CEF-B83E-BFE47F431531}" dt="2020-10-24T14:09:48.039" v="23" actId="164"/>
          <ac:spMkLst>
            <pc:docMk/>
            <pc:sldMk cId="525697069" sldId="263"/>
            <ac:spMk id="23" creationId="{28DDBADA-981B-499B-92F2-534475D46522}"/>
          </ac:spMkLst>
        </pc:spChg>
        <pc:spChg chg="mod topLvl">
          <ac:chgData name="薮哲郎" userId="838171a8-1f9a-45e2-a2fd-d6d54edd2a61" providerId="ADAL" clId="{5E1B6B4E-92E8-4CEF-B83E-BFE47F431531}" dt="2020-10-24T14:09:48.039" v="23" actId="164"/>
          <ac:spMkLst>
            <pc:docMk/>
            <pc:sldMk cId="525697069" sldId="263"/>
            <ac:spMk id="24" creationId="{68EC51C4-CE0E-4A5B-9AFD-BADDD4125487}"/>
          </ac:spMkLst>
        </pc:spChg>
        <pc:spChg chg="mod topLvl">
          <ac:chgData name="薮哲郎" userId="838171a8-1f9a-45e2-a2fd-d6d54edd2a61" providerId="ADAL" clId="{5E1B6B4E-92E8-4CEF-B83E-BFE47F431531}" dt="2020-10-24T14:09:48.039" v="23" actId="164"/>
          <ac:spMkLst>
            <pc:docMk/>
            <pc:sldMk cId="525697069" sldId="263"/>
            <ac:spMk id="25" creationId="{256EF485-BAEA-41EB-B9A3-F2E60E95FCF8}"/>
          </ac:spMkLst>
        </pc:spChg>
        <pc:spChg chg="del mod topLvl">
          <ac:chgData name="薮哲郎" userId="838171a8-1f9a-45e2-a2fd-d6d54edd2a61" providerId="ADAL" clId="{5E1B6B4E-92E8-4CEF-B83E-BFE47F431531}" dt="2020-10-24T14:09:14.928" v="19" actId="21"/>
          <ac:spMkLst>
            <pc:docMk/>
            <pc:sldMk cId="525697069" sldId="263"/>
            <ac:spMk id="26" creationId="{0A29C3F6-3A8B-48F2-98B9-024A0046CA01}"/>
          </ac:spMkLst>
        </pc:spChg>
        <pc:grpChg chg="add mod">
          <ac:chgData name="薮哲郎" userId="838171a8-1f9a-45e2-a2fd-d6d54edd2a61" providerId="ADAL" clId="{5E1B6B4E-92E8-4CEF-B83E-BFE47F431531}" dt="2020-10-24T14:08:36.993" v="13" actId="164"/>
          <ac:grpSpMkLst>
            <pc:docMk/>
            <pc:sldMk cId="525697069" sldId="263"/>
            <ac:grpSpMk id="21" creationId="{C15827FB-D246-46D8-9F3C-C3C1F43C0DFC}"/>
          </ac:grpSpMkLst>
        </pc:grpChg>
        <pc:grpChg chg="add del mod">
          <ac:chgData name="薮哲郎" userId="838171a8-1f9a-45e2-a2fd-d6d54edd2a61" providerId="ADAL" clId="{5E1B6B4E-92E8-4CEF-B83E-BFE47F431531}" dt="2020-10-24T14:09:11.146" v="18" actId="165"/>
          <ac:grpSpMkLst>
            <pc:docMk/>
            <pc:sldMk cId="525697069" sldId="263"/>
            <ac:grpSpMk id="22" creationId="{5BCD9014-DB62-4DFC-A883-E026345BAC3B}"/>
          </ac:grpSpMkLst>
        </pc:grpChg>
        <pc:grpChg chg="add mod">
          <ac:chgData name="薮哲郎" userId="838171a8-1f9a-45e2-a2fd-d6d54edd2a61" providerId="ADAL" clId="{5E1B6B4E-92E8-4CEF-B83E-BFE47F431531}" dt="2020-10-24T14:09:48.039" v="23" actId="164"/>
          <ac:grpSpMkLst>
            <pc:docMk/>
            <pc:sldMk cId="525697069" sldId="263"/>
            <ac:grpSpMk id="27" creationId="{4695AA60-654B-4CA4-A511-A69A34D3DDDE}"/>
          </ac:grpSpMkLst>
        </pc:grpChg>
      </pc:sldChg>
      <pc:sldChg chg="addSp delSp modSp mod modAnim">
        <pc:chgData name="薮哲郎" userId="838171a8-1f9a-45e2-a2fd-d6d54edd2a61" providerId="ADAL" clId="{5E1B6B4E-92E8-4CEF-B83E-BFE47F431531}" dt="2020-11-13T01:58:52.139" v="501"/>
        <pc:sldMkLst>
          <pc:docMk/>
          <pc:sldMk cId="4184790514" sldId="265"/>
        </pc:sldMkLst>
        <pc:spChg chg="add mod">
          <ac:chgData name="薮哲郎" userId="838171a8-1f9a-45e2-a2fd-d6d54edd2a61" providerId="ADAL" clId="{5E1B6B4E-92E8-4CEF-B83E-BFE47F431531}" dt="2020-11-13T01:55:27.013" v="470" actId="164"/>
          <ac:spMkLst>
            <pc:docMk/>
            <pc:sldMk cId="4184790514" sldId="265"/>
            <ac:spMk id="4" creationId="{20227F81-495E-4657-85B8-99438511ECBE}"/>
          </ac:spMkLst>
        </pc:spChg>
        <pc:spChg chg="mod">
          <ac:chgData name="薮哲郎" userId="838171a8-1f9a-45e2-a2fd-d6d54edd2a61" providerId="ADAL" clId="{5E1B6B4E-92E8-4CEF-B83E-BFE47F431531}" dt="2020-11-13T01:54:08.624" v="452" actId="20577"/>
          <ac:spMkLst>
            <pc:docMk/>
            <pc:sldMk cId="4184790514" sldId="265"/>
            <ac:spMk id="6" creationId="{85F85931-F765-40A3-A268-5D15979B1654}"/>
          </ac:spMkLst>
        </pc:spChg>
        <pc:spChg chg="add mod topLvl">
          <ac:chgData name="薮哲郎" userId="838171a8-1f9a-45e2-a2fd-d6d54edd2a61" providerId="ADAL" clId="{5E1B6B4E-92E8-4CEF-B83E-BFE47F431531}" dt="2020-11-13T01:58:47.099" v="500" actId="164"/>
          <ac:spMkLst>
            <pc:docMk/>
            <pc:sldMk cId="4184790514" sldId="265"/>
            <ac:spMk id="9" creationId="{6A799307-6DBB-4203-A206-C38CE6933550}"/>
          </ac:spMkLst>
        </pc:spChg>
        <pc:spChg chg="add mod topLvl">
          <ac:chgData name="薮哲郎" userId="838171a8-1f9a-45e2-a2fd-d6d54edd2a61" providerId="ADAL" clId="{5E1B6B4E-92E8-4CEF-B83E-BFE47F431531}" dt="2020-11-13T01:58:47.099" v="500" actId="164"/>
          <ac:spMkLst>
            <pc:docMk/>
            <pc:sldMk cId="4184790514" sldId="265"/>
            <ac:spMk id="10" creationId="{F4C23455-18A5-4D4F-B925-F8026301BD88}"/>
          </ac:spMkLst>
        </pc:spChg>
        <pc:spChg chg="add del mod topLvl">
          <ac:chgData name="薮哲郎" userId="838171a8-1f9a-45e2-a2fd-d6d54edd2a61" providerId="ADAL" clId="{5E1B6B4E-92E8-4CEF-B83E-BFE47F431531}" dt="2020-11-13T01:58:38.465" v="498" actId="21"/>
          <ac:spMkLst>
            <pc:docMk/>
            <pc:sldMk cId="4184790514" sldId="265"/>
            <ac:spMk id="11" creationId="{7E559673-FA53-41D8-A289-734E5B20BB2D}"/>
          </ac:spMkLst>
        </pc:spChg>
        <pc:spChg chg="add mod">
          <ac:chgData name="薮哲郎" userId="838171a8-1f9a-45e2-a2fd-d6d54edd2a61" providerId="ADAL" clId="{5E1B6B4E-92E8-4CEF-B83E-BFE47F431531}" dt="2020-11-13T01:55:27.013" v="470" actId="164"/>
          <ac:spMkLst>
            <pc:docMk/>
            <pc:sldMk cId="4184790514" sldId="265"/>
            <ac:spMk id="12" creationId="{1EF18758-7344-412F-8C78-C93B9A56ED01}"/>
          </ac:spMkLst>
        </pc:spChg>
        <pc:grpChg chg="add del mod">
          <ac:chgData name="薮哲郎" userId="838171a8-1f9a-45e2-a2fd-d6d54edd2a61" providerId="ADAL" clId="{5E1B6B4E-92E8-4CEF-B83E-BFE47F431531}" dt="2020-11-13T01:58:25.975" v="494" actId="165"/>
          <ac:grpSpMkLst>
            <pc:docMk/>
            <pc:sldMk cId="4184790514" sldId="265"/>
            <ac:grpSpMk id="5" creationId="{24B09331-DF88-418B-8F92-4E8C17D9C0CE}"/>
          </ac:grpSpMkLst>
        </pc:grpChg>
        <pc:grpChg chg="add mod">
          <ac:chgData name="薮哲郎" userId="838171a8-1f9a-45e2-a2fd-d6d54edd2a61" providerId="ADAL" clId="{5E1B6B4E-92E8-4CEF-B83E-BFE47F431531}" dt="2020-11-13T01:58:14.165" v="493" actId="1076"/>
          <ac:grpSpMkLst>
            <pc:docMk/>
            <pc:sldMk cId="4184790514" sldId="265"/>
            <ac:grpSpMk id="13" creationId="{A0493653-1394-404C-9667-26C949D12B1F}"/>
          </ac:grpSpMkLst>
        </pc:grpChg>
        <pc:grpChg chg="add mod">
          <ac:chgData name="薮哲郎" userId="838171a8-1f9a-45e2-a2fd-d6d54edd2a61" providerId="ADAL" clId="{5E1B6B4E-92E8-4CEF-B83E-BFE47F431531}" dt="2020-11-13T01:58:47.099" v="500" actId="164"/>
          <ac:grpSpMkLst>
            <pc:docMk/>
            <pc:sldMk cId="4184790514" sldId="265"/>
            <ac:grpSpMk id="14" creationId="{46F9E1AF-A01F-42F6-B98A-3647BDF294A7}"/>
          </ac:grpSpMkLst>
        </pc:grpChg>
      </pc:sldChg>
      <pc:sldChg chg="addSp delSp modSp mod delAnim modAnim">
        <pc:chgData name="薮哲郎" userId="838171a8-1f9a-45e2-a2fd-d6d54edd2a61" providerId="ADAL" clId="{5E1B6B4E-92E8-4CEF-B83E-BFE47F431531}" dt="2020-11-13T01:57:33.969" v="489"/>
        <pc:sldMkLst>
          <pc:docMk/>
          <pc:sldMk cId="388056203" sldId="266"/>
        </pc:sldMkLst>
        <pc:spChg chg="mod">
          <ac:chgData name="薮哲郎" userId="838171a8-1f9a-45e2-a2fd-d6d54edd2a61" providerId="ADAL" clId="{5E1B6B4E-92E8-4CEF-B83E-BFE47F431531}" dt="2020-11-13T01:57:13.853" v="487" actId="20577"/>
          <ac:spMkLst>
            <pc:docMk/>
            <pc:sldMk cId="388056203" sldId="266"/>
            <ac:spMk id="10" creationId="{6CCCE1C2-6D53-412E-9028-4274B514FDCA}"/>
          </ac:spMkLst>
        </pc:spChg>
        <pc:spChg chg="add mod">
          <ac:chgData name="薮哲郎" userId="838171a8-1f9a-45e2-a2fd-d6d54edd2a61" providerId="ADAL" clId="{5E1B6B4E-92E8-4CEF-B83E-BFE47F431531}" dt="2020-11-13T01:56:15.069" v="476" actId="14100"/>
          <ac:spMkLst>
            <pc:docMk/>
            <pc:sldMk cId="388056203" sldId="266"/>
            <ac:spMk id="11" creationId="{92F6909E-F271-4151-AA62-BB259B076A6D}"/>
          </ac:spMkLst>
        </pc:spChg>
        <pc:spChg chg="add del mod">
          <ac:chgData name="薮哲郎" userId="838171a8-1f9a-45e2-a2fd-d6d54edd2a61" providerId="ADAL" clId="{5E1B6B4E-92E8-4CEF-B83E-BFE47F431531}" dt="2020-11-13T01:56:36.251" v="479" actId="21"/>
          <ac:spMkLst>
            <pc:docMk/>
            <pc:sldMk cId="388056203" sldId="266"/>
            <ac:spMk id="12" creationId="{6123FED4-E21A-4787-BF06-D6EA44EBD33E}"/>
          </ac:spMkLst>
        </pc:spChg>
        <pc:spChg chg="add mod">
          <ac:chgData name="薮哲郎" userId="838171a8-1f9a-45e2-a2fd-d6d54edd2a61" providerId="ADAL" clId="{5E1B6B4E-92E8-4CEF-B83E-BFE47F431531}" dt="2020-11-13T01:56:22.197" v="477" actId="14100"/>
          <ac:spMkLst>
            <pc:docMk/>
            <pc:sldMk cId="388056203" sldId="266"/>
            <ac:spMk id="13" creationId="{2F162D53-9816-4591-AD73-3E8936F0F7DA}"/>
          </ac:spMkLst>
        </pc:spChg>
        <pc:spChg chg="add mod">
          <ac:chgData name="薮哲郎" userId="838171a8-1f9a-45e2-a2fd-d6d54edd2a61" providerId="ADAL" clId="{5E1B6B4E-92E8-4CEF-B83E-BFE47F431531}" dt="2020-11-13T01:57:27.644" v="488" actId="164"/>
          <ac:spMkLst>
            <pc:docMk/>
            <pc:sldMk cId="388056203" sldId="266"/>
            <ac:spMk id="14" creationId="{EC1A3CBD-62AE-4D4E-9A49-8A07FFD7BB65}"/>
          </ac:spMkLst>
        </pc:spChg>
        <pc:spChg chg="add mod">
          <ac:chgData name="薮哲郎" userId="838171a8-1f9a-45e2-a2fd-d6d54edd2a61" providerId="ADAL" clId="{5E1B6B4E-92E8-4CEF-B83E-BFE47F431531}" dt="2020-11-13T01:57:27.644" v="488" actId="164"/>
          <ac:spMkLst>
            <pc:docMk/>
            <pc:sldMk cId="388056203" sldId="266"/>
            <ac:spMk id="15" creationId="{0DD73965-57F9-45A0-88B9-73093DA441B2}"/>
          </ac:spMkLst>
        </pc:spChg>
        <pc:grpChg chg="add mod">
          <ac:chgData name="薮哲郎" userId="838171a8-1f9a-45e2-a2fd-d6d54edd2a61" providerId="ADAL" clId="{5E1B6B4E-92E8-4CEF-B83E-BFE47F431531}" dt="2020-11-13T01:57:27.644" v="488" actId="164"/>
          <ac:grpSpMkLst>
            <pc:docMk/>
            <pc:sldMk cId="388056203" sldId="266"/>
            <ac:grpSpMk id="16" creationId="{4FEAA663-5D28-44E8-81EE-256CE87DA222}"/>
          </ac:grpSpMkLst>
        </pc:grpChg>
      </pc:sldChg>
      <pc:sldChg chg="addSp delSp modSp mod delAnim modAnim">
        <pc:chgData name="薮哲郎" userId="838171a8-1f9a-45e2-a2fd-d6d54edd2a61" providerId="ADAL" clId="{5E1B6B4E-92E8-4CEF-B83E-BFE47F431531}" dt="2020-11-13T02:01:50.300" v="532"/>
        <pc:sldMkLst>
          <pc:docMk/>
          <pc:sldMk cId="1893615123" sldId="267"/>
        </pc:sldMkLst>
        <pc:spChg chg="add mod">
          <ac:chgData name="薮哲郎" userId="838171a8-1f9a-45e2-a2fd-d6d54edd2a61" providerId="ADAL" clId="{5E1B6B4E-92E8-4CEF-B83E-BFE47F431531}" dt="2020-11-13T02:01:04.916" v="525" actId="14100"/>
          <ac:spMkLst>
            <pc:docMk/>
            <pc:sldMk cId="1893615123" sldId="267"/>
            <ac:spMk id="7" creationId="{DB86D8CF-87BC-4905-8BB1-5DD01AF5027C}"/>
          </ac:spMkLst>
        </pc:spChg>
        <pc:spChg chg="add del mod">
          <ac:chgData name="薮哲郎" userId="838171a8-1f9a-45e2-a2fd-d6d54edd2a61" providerId="ADAL" clId="{5E1B6B4E-92E8-4CEF-B83E-BFE47F431531}" dt="2020-11-13T01:53:35.635" v="449" actId="21"/>
          <ac:spMkLst>
            <pc:docMk/>
            <pc:sldMk cId="1893615123" sldId="267"/>
            <ac:spMk id="8" creationId="{8774835F-CF57-4AA7-9CB4-4ECC7698CA1C}"/>
          </ac:spMkLst>
        </pc:spChg>
        <pc:spChg chg="add del mod">
          <ac:chgData name="薮哲郎" userId="838171a8-1f9a-45e2-a2fd-d6d54edd2a61" providerId="ADAL" clId="{5E1B6B4E-92E8-4CEF-B83E-BFE47F431531}" dt="2020-11-13T01:53:37.118" v="450" actId="21"/>
          <ac:spMkLst>
            <pc:docMk/>
            <pc:sldMk cId="1893615123" sldId="267"/>
            <ac:spMk id="9" creationId="{FB1F7C0F-577B-49B5-874A-5DF79EDE20B5}"/>
          </ac:spMkLst>
        </pc:spChg>
        <pc:spChg chg="add mod topLvl">
          <ac:chgData name="薮哲郎" userId="838171a8-1f9a-45e2-a2fd-d6d54edd2a61" providerId="ADAL" clId="{5E1B6B4E-92E8-4CEF-B83E-BFE47F431531}" dt="2020-11-13T02:01:35.380" v="530" actId="165"/>
          <ac:spMkLst>
            <pc:docMk/>
            <pc:sldMk cId="1893615123" sldId="267"/>
            <ac:spMk id="10" creationId="{E96CAC1E-F9F0-4F75-BAB1-295987BCB32B}"/>
          </ac:spMkLst>
        </pc:spChg>
        <pc:spChg chg="add mod topLvl">
          <ac:chgData name="薮哲郎" userId="838171a8-1f9a-45e2-a2fd-d6d54edd2a61" providerId="ADAL" clId="{5E1B6B4E-92E8-4CEF-B83E-BFE47F431531}" dt="2020-11-13T02:01:35.380" v="530" actId="165"/>
          <ac:spMkLst>
            <pc:docMk/>
            <pc:sldMk cId="1893615123" sldId="267"/>
            <ac:spMk id="11" creationId="{B7FF46B8-7E97-4D9B-BA27-3E497DF3E12E}"/>
          </ac:spMkLst>
        </pc:spChg>
        <pc:spChg chg="add mod">
          <ac:chgData name="薮哲郎" userId="838171a8-1f9a-45e2-a2fd-d6d54edd2a61" providerId="ADAL" clId="{5E1B6B4E-92E8-4CEF-B83E-BFE47F431531}" dt="2020-11-13T02:01:13.349" v="528" actId="14100"/>
          <ac:spMkLst>
            <pc:docMk/>
            <pc:sldMk cId="1893615123" sldId="267"/>
            <ac:spMk id="13" creationId="{9DED3C30-03DD-4A60-92C2-0050874C63ED}"/>
          </ac:spMkLst>
        </pc:spChg>
        <pc:grpChg chg="add del mod">
          <ac:chgData name="薮哲郎" userId="838171a8-1f9a-45e2-a2fd-d6d54edd2a61" providerId="ADAL" clId="{5E1B6B4E-92E8-4CEF-B83E-BFE47F431531}" dt="2020-11-13T02:01:35.380" v="530" actId="165"/>
          <ac:grpSpMkLst>
            <pc:docMk/>
            <pc:sldMk cId="1893615123" sldId="267"/>
            <ac:grpSpMk id="12" creationId="{D1C35DC7-A539-4585-8093-0EDA3EDC951A}"/>
          </ac:grpSpMkLst>
        </pc:grpChg>
      </pc:sldChg>
      <pc:sldChg chg="addSp delSp modSp mod addAnim delAnim modAnim">
        <pc:chgData name="薮哲郎" userId="838171a8-1f9a-45e2-a2fd-d6d54edd2a61" providerId="ADAL" clId="{5E1B6B4E-92E8-4CEF-B83E-BFE47F431531}" dt="2020-11-13T02:02:23.941" v="533" actId="1076"/>
        <pc:sldMkLst>
          <pc:docMk/>
          <pc:sldMk cId="3791217726" sldId="268"/>
        </pc:sldMkLst>
        <pc:spChg chg="mod">
          <ac:chgData name="薮哲郎" userId="838171a8-1f9a-45e2-a2fd-d6d54edd2a61" providerId="ADAL" clId="{5E1B6B4E-92E8-4CEF-B83E-BFE47F431531}" dt="2020-11-13T01:50:02.724" v="421"/>
          <ac:spMkLst>
            <pc:docMk/>
            <pc:sldMk cId="3791217726" sldId="268"/>
            <ac:spMk id="5" creationId="{3AFA8459-9347-46C4-9419-F10838DA170C}"/>
          </ac:spMkLst>
        </pc:spChg>
        <pc:spChg chg="add mod">
          <ac:chgData name="薮哲郎" userId="838171a8-1f9a-45e2-a2fd-d6d54edd2a61" providerId="ADAL" clId="{5E1B6B4E-92E8-4CEF-B83E-BFE47F431531}" dt="2020-11-13T01:50:24.485" v="427" actId="14100"/>
          <ac:spMkLst>
            <pc:docMk/>
            <pc:sldMk cId="3791217726" sldId="268"/>
            <ac:spMk id="12" creationId="{D1C55163-46C3-4F10-811A-0D78B1FF8724}"/>
          </ac:spMkLst>
        </pc:spChg>
        <pc:spChg chg="add mod">
          <ac:chgData name="薮哲郎" userId="838171a8-1f9a-45e2-a2fd-d6d54edd2a61" providerId="ADAL" clId="{5E1B6B4E-92E8-4CEF-B83E-BFE47F431531}" dt="2020-11-13T01:51:03.967" v="432" actId="164"/>
          <ac:spMkLst>
            <pc:docMk/>
            <pc:sldMk cId="3791217726" sldId="268"/>
            <ac:spMk id="13" creationId="{DFFB1A4A-10A7-49E6-BBE8-394884C2F2B2}"/>
          </ac:spMkLst>
        </pc:spChg>
        <pc:spChg chg="add del mod">
          <ac:chgData name="薮哲郎" userId="838171a8-1f9a-45e2-a2fd-d6d54edd2a61" providerId="ADAL" clId="{5E1B6B4E-92E8-4CEF-B83E-BFE47F431531}" dt="2020-11-13T01:52:30.247" v="440" actId="478"/>
          <ac:spMkLst>
            <pc:docMk/>
            <pc:sldMk cId="3791217726" sldId="268"/>
            <ac:spMk id="14" creationId="{F4F34082-2C74-4CC5-8722-1227DC4D3F2B}"/>
          </ac:spMkLst>
        </pc:spChg>
        <pc:spChg chg="add mod">
          <ac:chgData name="薮哲郎" userId="838171a8-1f9a-45e2-a2fd-d6d54edd2a61" providerId="ADAL" clId="{5E1B6B4E-92E8-4CEF-B83E-BFE47F431531}" dt="2020-11-13T02:02:23.941" v="533" actId="1076"/>
          <ac:spMkLst>
            <pc:docMk/>
            <pc:sldMk cId="3791217726" sldId="268"/>
            <ac:spMk id="15" creationId="{D10BEBB6-178B-460D-9C62-72EB07E642D4}"/>
          </ac:spMkLst>
        </pc:spChg>
        <pc:spChg chg="add mod">
          <ac:chgData name="薮哲郎" userId="838171a8-1f9a-45e2-a2fd-d6d54edd2a61" providerId="ADAL" clId="{5E1B6B4E-92E8-4CEF-B83E-BFE47F431531}" dt="2020-11-13T01:51:03.967" v="432" actId="164"/>
          <ac:spMkLst>
            <pc:docMk/>
            <pc:sldMk cId="3791217726" sldId="268"/>
            <ac:spMk id="16" creationId="{4A2BD652-8B83-4283-94ED-C55C1EC91F0F}"/>
          </ac:spMkLst>
        </pc:spChg>
        <pc:grpChg chg="add mod">
          <ac:chgData name="薮哲郎" userId="838171a8-1f9a-45e2-a2fd-d6d54edd2a61" providerId="ADAL" clId="{5E1B6B4E-92E8-4CEF-B83E-BFE47F431531}" dt="2020-11-13T01:51:43.709" v="437" actId="1076"/>
          <ac:grpSpMkLst>
            <pc:docMk/>
            <pc:sldMk cId="3791217726" sldId="268"/>
            <ac:grpSpMk id="17" creationId="{AFB0B2AA-1261-444B-B2AD-0F997D621A36}"/>
          </ac:grpSpMkLst>
        </pc:grpChg>
      </pc:sldChg>
      <pc:sldChg chg="addSp delSp modSp mod delAnim modAnim">
        <pc:chgData name="薮哲郎" userId="838171a8-1f9a-45e2-a2fd-d6d54edd2a61" providerId="ADAL" clId="{5E1B6B4E-92E8-4CEF-B83E-BFE47F431531}" dt="2020-11-13T01:52:43.519" v="443" actId="1076"/>
        <pc:sldMkLst>
          <pc:docMk/>
          <pc:sldMk cId="3208596145" sldId="269"/>
        </pc:sldMkLst>
        <pc:spChg chg="add del mod">
          <ac:chgData name="薮哲郎" userId="838171a8-1f9a-45e2-a2fd-d6d54edd2a61" providerId="ADAL" clId="{5E1B6B4E-92E8-4CEF-B83E-BFE47F431531}" dt="2020-11-13T01:52:38.528" v="442" actId="21"/>
          <ac:spMkLst>
            <pc:docMk/>
            <pc:sldMk cId="3208596145" sldId="269"/>
            <ac:spMk id="9" creationId="{20EB332C-7CD2-46D0-B13E-F9CB637029E1}"/>
          </ac:spMkLst>
        </pc:spChg>
        <pc:spChg chg="add mod">
          <ac:chgData name="薮哲郎" userId="838171a8-1f9a-45e2-a2fd-d6d54edd2a61" providerId="ADAL" clId="{5E1B6B4E-92E8-4CEF-B83E-BFE47F431531}" dt="2020-11-13T01:52:43.519" v="443" actId="1076"/>
          <ac:spMkLst>
            <pc:docMk/>
            <pc:sldMk cId="3208596145" sldId="269"/>
            <ac:spMk id="10" creationId="{2ED6EA27-BF2B-4719-8585-CBED1275959B}"/>
          </ac:spMkLst>
        </pc:spChg>
      </pc:sldChg>
      <pc:sldChg chg="addSp delSp modSp mod delAnim modAnim">
        <pc:chgData name="薮哲郎" userId="838171a8-1f9a-45e2-a2fd-d6d54edd2a61" providerId="ADAL" clId="{5E1B6B4E-92E8-4CEF-B83E-BFE47F431531}" dt="2020-11-13T01:49:12.771" v="354"/>
        <pc:sldMkLst>
          <pc:docMk/>
          <pc:sldMk cId="2230863318" sldId="271"/>
        </pc:sldMkLst>
        <pc:spChg chg="mod">
          <ac:chgData name="薮哲郎" userId="838171a8-1f9a-45e2-a2fd-d6d54edd2a61" providerId="ADAL" clId="{5E1B6B4E-92E8-4CEF-B83E-BFE47F431531}" dt="2020-11-13T01:48:36.065" v="312"/>
          <ac:spMkLst>
            <pc:docMk/>
            <pc:sldMk cId="2230863318" sldId="271"/>
            <ac:spMk id="2" creationId="{3B58DD0C-5B8B-46CC-BA2B-A8C433473731}"/>
          </ac:spMkLst>
        </pc:spChg>
        <pc:spChg chg="mod">
          <ac:chgData name="薮哲郎" userId="838171a8-1f9a-45e2-a2fd-d6d54edd2a61" providerId="ADAL" clId="{5E1B6B4E-92E8-4CEF-B83E-BFE47F431531}" dt="2020-11-13T01:49:12.771" v="354"/>
          <ac:spMkLst>
            <pc:docMk/>
            <pc:sldMk cId="2230863318" sldId="271"/>
            <ac:spMk id="3" creationId="{99EB0913-A28A-455E-987A-BCBF83136EEA}"/>
          </ac:spMkLst>
        </pc:spChg>
        <pc:spChg chg="add del mod">
          <ac:chgData name="薮哲郎" userId="838171a8-1f9a-45e2-a2fd-d6d54edd2a61" providerId="ADAL" clId="{5E1B6B4E-92E8-4CEF-B83E-BFE47F431531}" dt="2020-11-13T01:48:40.186" v="313" actId="21"/>
          <ac:spMkLst>
            <pc:docMk/>
            <pc:sldMk cId="2230863318" sldId="271"/>
            <ac:spMk id="4" creationId="{3C3560FA-DB79-4C98-8A6F-FA78F52F7C13}"/>
          </ac:spMkLst>
        </pc:spChg>
        <pc:spChg chg="add del mod">
          <ac:chgData name="薮哲郎" userId="838171a8-1f9a-45e2-a2fd-d6d54edd2a61" providerId="ADAL" clId="{5E1B6B4E-92E8-4CEF-B83E-BFE47F431531}" dt="2020-11-13T01:48:41.294" v="314" actId="21"/>
          <ac:spMkLst>
            <pc:docMk/>
            <pc:sldMk cId="2230863318" sldId="271"/>
            <ac:spMk id="5" creationId="{7B402B04-E554-43DC-B799-350F871E06D4}"/>
          </ac:spMkLst>
        </pc:spChg>
      </pc:sldChg>
      <pc:sldChg chg="addSp modSp mod modAnim">
        <pc:chgData name="薮哲郎" userId="838171a8-1f9a-45e2-a2fd-d6d54edd2a61" providerId="ADAL" clId="{5E1B6B4E-92E8-4CEF-B83E-BFE47F431531}" dt="2020-10-24T14:19:22.374" v="155" actId="1076"/>
        <pc:sldMkLst>
          <pc:docMk/>
          <pc:sldMk cId="1896701334" sldId="276"/>
        </pc:sldMkLst>
        <pc:spChg chg="mod">
          <ac:chgData name="薮哲郎" userId="838171a8-1f9a-45e2-a2fd-d6d54edd2a61" providerId="ADAL" clId="{5E1B6B4E-92E8-4CEF-B83E-BFE47F431531}" dt="2020-10-24T14:19:16.416" v="153" actId="20577"/>
          <ac:spMkLst>
            <pc:docMk/>
            <pc:sldMk cId="1896701334" sldId="276"/>
            <ac:spMk id="7" creationId="{8452D7C2-C877-4AD3-A29C-45437CE2A55C}"/>
          </ac:spMkLst>
        </pc:spChg>
        <pc:spChg chg="add mod">
          <ac:chgData name="薮哲郎" userId="838171a8-1f9a-45e2-a2fd-d6d54edd2a61" providerId="ADAL" clId="{5E1B6B4E-92E8-4CEF-B83E-BFE47F431531}" dt="2020-10-24T14:18:37.303" v="139" actId="14100"/>
          <ac:spMkLst>
            <pc:docMk/>
            <pc:sldMk cId="1896701334" sldId="276"/>
            <ac:spMk id="13" creationId="{C2EE3A48-C20B-47A2-B53F-2E63338415B4}"/>
          </ac:spMkLst>
        </pc:spChg>
        <pc:spChg chg="add mod">
          <ac:chgData name="薮哲郎" userId="838171a8-1f9a-45e2-a2fd-d6d54edd2a61" providerId="ADAL" clId="{5E1B6B4E-92E8-4CEF-B83E-BFE47F431531}" dt="2020-10-24T14:18:46.912" v="142" actId="14100"/>
          <ac:spMkLst>
            <pc:docMk/>
            <pc:sldMk cId="1896701334" sldId="276"/>
            <ac:spMk id="14" creationId="{57F243BC-90D9-4602-96CE-D3CDAF88117B}"/>
          </ac:spMkLst>
        </pc:spChg>
        <pc:spChg chg="add mod">
          <ac:chgData name="薮哲郎" userId="838171a8-1f9a-45e2-a2fd-d6d54edd2a61" providerId="ADAL" clId="{5E1B6B4E-92E8-4CEF-B83E-BFE47F431531}" dt="2020-10-24T14:19:03.646" v="148" actId="1076"/>
          <ac:spMkLst>
            <pc:docMk/>
            <pc:sldMk cId="1896701334" sldId="276"/>
            <ac:spMk id="15" creationId="{6F12C62F-D8B8-484D-AA98-A5ECEA590C5B}"/>
          </ac:spMkLst>
        </pc:spChg>
        <pc:spChg chg="add mod">
          <ac:chgData name="薮哲郎" userId="838171a8-1f9a-45e2-a2fd-d6d54edd2a61" providerId="ADAL" clId="{5E1B6B4E-92E8-4CEF-B83E-BFE47F431531}" dt="2020-10-24T14:19:00.169" v="146" actId="1076"/>
          <ac:spMkLst>
            <pc:docMk/>
            <pc:sldMk cId="1896701334" sldId="276"/>
            <ac:spMk id="16" creationId="{4E8CC447-E5F6-40BC-855F-9F96AF6EA6B5}"/>
          </ac:spMkLst>
        </pc:spChg>
        <pc:spChg chg="add mod">
          <ac:chgData name="薮哲郎" userId="838171a8-1f9a-45e2-a2fd-d6d54edd2a61" providerId="ADAL" clId="{5E1B6B4E-92E8-4CEF-B83E-BFE47F431531}" dt="2020-10-24T14:19:22.374" v="155" actId="1076"/>
          <ac:spMkLst>
            <pc:docMk/>
            <pc:sldMk cId="1896701334" sldId="276"/>
            <ac:spMk id="17" creationId="{EB28E26E-9413-4784-A693-B73746341824}"/>
          </ac:spMkLst>
        </pc:spChg>
      </pc:sldChg>
      <pc:sldChg chg="addSp modSp mod modAnim">
        <pc:chgData name="薮哲郎" userId="838171a8-1f9a-45e2-a2fd-d6d54edd2a61" providerId="ADAL" clId="{5E1B6B4E-92E8-4CEF-B83E-BFE47F431531}" dt="2020-10-24T14:20:57.619" v="168"/>
        <pc:sldMkLst>
          <pc:docMk/>
          <pc:sldMk cId="4290684117" sldId="278"/>
        </pc:sldMkLst>
        <pc:spChg chg="add mod">
          <ac:chgData name="薮哲郎" userId="838171a8-1f9a-45e2-a2fd-d6d54edd2a61" providerId="ADAL" clId="{5E1B6B4E-92E8-4CEF-B83E-BFE47F431531}" dt="2020-10-24T14:20:27.293" v="166" actId="164"/>
          <ac:spMkLst>
            <pc:docMk/>
            <pc:sldMk cId="4290684117" sldId="278"/>
            <ac:spMk id="10" creationId="{07B0B8B2-C946-4293-809D-14F7B94E5511}"/>
          </ac:spMkLst>
        </pc:spChg>
        <pc:spChg chg="add mod">
          <ac:chgData name="薮哲郎" userId="838171a8-1f9a-45e2-a2fd-d6d54edd2a61" providerId="ADAL" clId="{5E1B6B4E-92E8-4CEF-B83E-BFE47F431531}" dt="2020-10-24T14:19:58.657" v="161" actId="1076"/>
          <ac:spMkLst>
            <pc:docMk/>
            <pc:sldMk cId="4290684117" sldId="278"/>
            <ac:spMk id="11" creationId="{F858B02D-945E-4D34-B90F-1885B3C64DF1}"/>
          </ac:spMkLst>
        </pc:spChg>
        <pc:spChg chg="add mod">
          <ac:chgData name="薮哲郎" userId="838171a8-1f9a-45e2-a2fd-d6d54edd2a61" providerId="ADAL" clId="{5E1B6B4E-92E8-4CEF-B83E-BFE47F431531}" dt="2020-10-24T14:20:27.293" v="166" actId="164"/>
          <ac:spMkLst>
            <pc:docMk/>
            <pc:sldMk cId="4290684117" sldId="278"/>
            <ac:spMk id="12" creationId="{1D508E4C-6EAA-4535-A719-40A5A44BC456}"/>
          </ac:spMkLst>
        </pc:spChg>
        <pc:grpChg chg="add mod">
          <ac:chgData name="薮哲郎" userId="838171a8-1f9a-45e2-a2fd-d6d54edd2a61" providerId="ADAL" clId="{5E1B6B4E-92E8-4CEF-B83E-BFE47F431531}" dt="2020-10-24T14:20:27.293" v="166" actId="164"/>
          <ac:grpSpMkLst>
            <pc:docMk/>
            <pc:sldMk cId="4290684117" sldId="278"/>
            <ac:grpSpMk id="13" creationId="{AF8E98C1-44F6-439F-B23E-2B94508F33EA}"/>
          </ac:grpSpMkLst>
        </pc:grpChg>
      </pc:sldChg>
      <pc:sldChg chg="addSp modSp mod modAnim">
        <pc:chgData name="薮哲郎" userId="838171a8-1f9a-45e2-a2fd-d6d54edd2a61" providerId="ADAL" clId="{5E1B6B4E-92E8-4CEF-B83E-BFE47F431531}" dt="2020-11-13T02:00:13.996" v="523" actId="14100"/>
        <pc:sldMkLst>
          <pc:docMk/>
          <pc:sldMk cId="1784885535" sldId="280"/>
        </pc:sldMkLst>
        <pc:spChg chg="mod">
          <ac:chgData name="薮哲郎" userId="838171a8-1f9a-45e2-a2fd-d6d54edd2a61" providerId="ADAL" clId="{5E1B6B4E-92E8-4CEF-B83E-BFE47F431531}" dt="2020-10-24T14:13:20.126" v="56" actId="1076"/>
          <ac:spMkLst>
            <pc:docMk/>
            <pc:sldMk cId="1784885535" sldId="280"/>
            <ac:spMk id="4" creationId="{279E5912-8C3F-4D33-B6F8-F82505AC9364}"/>
          </ac:spMkLst>
        </pc:spChg>
        <pc:spChg chg="add mod">
          <ac:chgData name="薮哲郎" userId="838171a8-1f9a-45e2-a2fd-d6d54edd2a61" providerId="ADAL" clId="{5E1B6B4E-92E8-4CEF-B83E-BFE47F431531}" dt="2020-11-13T02:00:04.012" v="512" actId="14100"/>
          <ac:spMkLst>
            <pc:docMk/>
            <pc:sldMk cId="1784885535" sldId="280"/>
            <ac:spMk id="5" creationId="{B0F2BC00-700D-43AA-892C-489738AC1DB0}"/>
          </ac:spMkLst>
        </pc:spChg>
        <pc:spChg chg="add mod">
          <ac:chgData name="薮哲郎" userId="838171a8-1f9a-45e2-a2fd-d6d54edd2a61" providerId="ADAL" clId="{5E1B6B4E-92E8-4CEF-B83E-BFE47F431531}" dt="2020-11-13T02:00:13.996" v="523" actId="14100"/>
          <ac:spMkLst>
            <pc:docMk/>
            <pc:sldMk cId="1784885535" sldId="280"/>
            <ac:spMk id="6" creationId="{5EB76D94-0600-48A2-A3EB-04689501A00D}"/>
          </ac:spMkLst>
        </pc:spChg>
      </pc:sldChg>
    </pc:docChg>
  </pc:docChgLst>
  <pc:docChgLst>
    <pc:chgData name="薮哲郎" userId="838171a8-1f9a-45e2-a2fd-d6d54edd2a61" providerId="ADAL" clId="{4B489882-0A90-4BBC-AA59-8D192AFC27B6}"/>
    <pc:docChg chg="undo custSel addSld delSld modSld sldOrd modMainMaster">
      <pc:chgData name="薮哲郎" userId="838171a8-1f9a-45e2-a2fd-d6d54edd2a61" providerId="ADAL" clId="{4B489882-0A90-4BBC-AA59-8D192AFC27B6}" dt="2020-06-09T00:17:18.533" v="11954" actId="1076"/>
      <pc:docMkLst>
        <pc:docMk/>
      </pc:docMkLst>
      <pc:sldChg chg="modSp add del mod">
        <pc:chgData name="薮哲郎" userId="838171a8-1f9a-45e2-a2fd-d6d54edd2a61" providerId="ADAL" clId="{4B489882-0A90-4BBC-AA59-8D192AFC27B6}" dt="2020-05-03T09:36:14.521" v="34" actId="47"/>
        <pc:sldMkLst>
          <pc:docMk/>
          <pc:sldMk cId="3315161204" sldId="256"/>
        </pc:sldMkLst>
        <pc:spChg chg="mod">
          <ac:chgData name="薮哲郎" userId="838171a8-1f9a-45e2-a2fd-d6d54edd2a61" providerId="ADAL" clId="{4B489882-0A90-4BBC-AA59-8D192AFC27B6}" dt="2020-05-03T09:33:09.516" v="3" actId="6549"/>
          <ac:spMkLst>
            <pc:docMk/>
            <pc:sldMk cId="3315161204" sldId="256"/>
            <ac:spMk id="2" creationId="{A16272BD-8062-4806-82BA-BF768E9CEA01}"/>
          </ac:spMkLst>
        </pc:spChg>
        <pc:spChg chg="mod">
          <ac:chgData name="薮哲郎" userId="838171a8-1f9a-45e2-a2fd-d6d54edd2a61" providerId="ADAL" clId="{4B489882-0A90-4BBC-AA59-8D192AFC27B6}" dt="2020-05-03T09:33:18.839" v="21" actId="6549"/>
          <ac:spMkLst>
            <pc:docMk/>
            <pc:sldMk cId="3315161204" sldId="256"/>
            <ac:spMk id="3" creationId="{CD70B503-5D70-4440-B909-AE068E5B4146}"/>
          </ac:spMkLst>
        </pc:spChg>
      </pc:sldChg>
      <pc:sldChg chg="addSp delSp modSp new mod">
        <pc:chgData name="薮哲郎" userId="838171a8-1f9a-45e2-a2fd-d6d54edd2a61" providerId="ADAL" clId="{4B489882-0A90-4BBC-AA59-8D192AFC27B6}" dt="2020-06-01T01:20:39.113" v="10703" actId="20577"/>
        <pc:sldMkLst>
          <pc:docMk/>
          <pc:sldMk cId="1780008025" sldId="257"/>
        </pc:sldMkLst>
        <pc:spChg chg="mod">
          <ac:chgData name="薮哲郎" userId="838171a8-1f9a-45e2-a2fd-d6d54edd2a61" providerId="ADAL" clId="{4B489882-0A90-4BBC-AA59-8D192AFC27B6}" dt="2020-05-03T09:41:46.756" v="609"/>
          <ac:spMkLst>
            <pc:docMk/>
            <pc:sldMk cId="1780008025" sldId="257"/>
            <ac:spMk id="2" creationId="{20AE9924-6A51-46DF-A3F8-16A496C7C604}"/>
          </ac:spMkLst>
        </pc:spChg>
        <pc:spChg chg="add mod">
          <ac:chgData name="薮哲郎" userId="838171a8-1f9a-45e2-a2fd-d6d54edd2a61" providerId="ADAL" clId="{4B489882-0A90-4BBC-AA59-8D192AFC27B6}" dt="2020-06-01T01:20:39.113" v="10703" actId="20577"/>
          <ac:spMkLst>
            <pc:docMk/>
            <pc:sldMk cId="1780008025" sldId="257"/>
            <ac:spMk id="3" creationId="{686A4651-E510-4ECE-9581-58B5597896B5}"/>
          </ac:spMkLst>
        </pc:spChg>
        <pc:spChg chg="add del mod">
          <ac:chgData name="薮哲郎" userId="838171a8-1f9a-45e2-a2fd-d6d54edd2a61" providerId="ADAL" clId="{4B489882-0A90-4BBC-AA59-8D192AFC27B6}" dt="2020-05-03T09:38:57.207" v="255" actId="21"/>
          <ac:spMkLst>
            <pc:docMk/>
            <pc:sldMk cId="1780008025" sldId="257"/>
            <ac:spMk id="4" creationId="{4772DB22-BAA0-47AE-BAAD-319910D17CBA}"/>
          </ac:spMkLst>
        </pc:spChg>
      </pc:sldChg>
      <pc:sldChg chg="del">
        <pc:chgData name="薮哲郎" userId="838171a8-1f9a-45e2-a2fd-d6d54edd2a61" providerId="ADAL" clId="{4B489882-0A90-4BBC-AA59-8D192AFC27B6}" dt="2020-05-03T09:36:11.360" v="27" actId="47"/>
        <pc:sldMkLst>
          <pc:docMk/>
          <pc:sldMk cId="1782557456" sldId="257"/>
        </pc:sldMkLst>
      </pc:sldChg>
      <pc:sldChg chg="del">
        <pc:chgData name="薮哲郎" userId="838171a8-1f9a-45e2-a2fd-d6d54edd2a61" providerId="ADAL" clId="{4B489882-0A90-4BBC-AA59-8D192AFC27B6}" dt="2020-05-03T09:36:11.587" v="28" actId="47"/>
        <pc:sldMkLst>
          <pc:docMk/>
          <pc:sldMk cId="1217531676" sldId="258"/>
        </pc:sldMkLst>
      </pc:sldChg>
      <pc:sldChg chg="addSp modSp new mod">
        <pc:chgData name="薮哲郎" userId="838171a8-1f9a-45e2-a2fd-d6d54edd2a61" providerId="ADAL" clId="{4B489882-0A90-4BBC-AA59-8D192AFC27B6}" dt="2020-06-07T23:54:55.543" v="11279" actId="20577"/>
        <pc:sldMkLst>
          <pc:docMk/>
          <pc:sldMk cId="2160962375" sldId="258"/>
        </pc:sldMkLst>
        <pc:spChg chg="add mod">
          <ac:chgData name="薮哲郎" userId="838171a8-1f9a-45e2-a2fd-d6d54edd2a61" providerId="ADAL" clId="{4B489882-0A90-4BBC-AA59-8D192AFC27B6}" dt="2020-06-07T23:54:55.543" v="11279" actId="20577"/>
          <ac:spMkLst>
            <pc:docMk/>
            <pc:sldMk cId="2160962375" sldId="258"/>
            <ac:spMk id="2" creationId="{049B95D7-1EA3-45FC-9B96-7B625A667061}"/>
          </ac:spMkLst>
        </pc:spChg>
      </pc:sldChg>
      <pc:sldChg chg="del">
        <pc:chgData name="薮哲郎" userId="838171a8-1f9a-45e2-a2fd-d6d54edd2a61" providerId="ADAL" clId="{4B489882-0A90-4BBC-AA59-8D192AFC27B6}" dt="2020-05-03T09:36:11.764" v="29" actId="47"/>
        <pc:sldMkLst>
          <pc:docMk/>
          <pc:sldMk cId="1216430820" sldId="259"/>
        </pc:sldMkLst>
      </pc:sldChg>
      <pc:sldChg chg="addSp modSp new mod">
        <pc:chgData name="薮哲郎" userId="838171a8-1f9a-45e2-a2fd-d6d54edd2a61" providerId="ADAL" clId="{4B489882-0A90-4BBC-AA59-8D192AFC27B6}" dt="2020-06-08T08:08:51.424" v="11342" actId="20577"/>
        <pc:sldMkLst>
          <pc:docMk/>
          <pc:sldMk cId="2262984603" sldId="259"/>
        </pc:sldMkLst>
        <pc:spChg chg="add mod">
          <ac:chgData name="薮哲郎" userId="838171a8-1f9a-45e2-a2fd-d6d54edd2a61" providerId="ADAL" clId="{4B489882-0A90-4BBC-AA59-8D192AFC27B6}" dt="2020-06-08T08:08:51.424" v="11342" actId="20577"/>
          <ac:spMkLst>
            <pc:docMk/>
            <pc:sldMk cId="2262984603" sldId="259"/>
            <ac:spMk id="2" creationId="{45CFA166-A4C8-450D-ABCC-978F2D105A8F}"/>
          </ac:spMkLst>
        </pc:spChg>
      </pc:sldChg>
      <pc:sldChg chg="del">
        <pc:chgData name="薮哲郎" userId="838171a8-1f9a-45e2-a2fd-d6d54edd2a61" providerId="ADAL" clId="{4B489882-0A90-4BBC-AA59-8D192AFC27B6}" dt="2020-05-03T09:36:11.921" v="30" actId="47"/>
        <pc:sldMkLst>
          <pc:docMk/>
          <pc:sldMk cId="1104297830" sldId="260"/>
        </pc:sldMkLst>
      </pc:sldChg>
      <pc:sldChg chg="addSp modSp new mod">
        <pc:chgData name="薮哲郎" userId="838171a8-1f9a-45e2-a2fd-d6d54edd2a61" providerId="ADAL" clId="{4B489882-0A90-4BBC-AA59-8D192AFC27B6}" dt="2020-06-07T14:42:56.864" v="10749" actId="1076"/>
        <pc:sldMkLst>
          <pc:docMk/>
          <pc:sldMk cId="2463238570" sldId="260"/>
        </pc:sldMkLst>
        <pc:spChg chg="mod">
          <ac:chgData name="薮哲郎" userId="838171a8-1f9a-45e2-a2fd-d6d54edd2a61" providerId="ADAL" clId="{4B489882-0A90-4BBC-AA59-8D192AFC27B6}" dt="2020-05-03T09:47:14.112" v="1412"/>
          <ac:spMkLst>
            <pc:docMk/>
            <pc:sldMk cId="2463238570" sldId="260"/>
            <ac:spMk id="2" creationId="{C91FFE91-03B6-44DF-962C-CD163205AE7A}"/>
          </ac:spMkLst>
        </pc:spChg>
        <pc:spChg chg="add mod">
          <ac:chgData name="薮哲郎" userId="838171a8-1f9a-45e2-a2fd-d6d54edd2a61" providerId="ADAL" clId="{4B489882-0A90-4BBC-AA59-8D192AFC27B6}" dt="2020-06-07T14:42:56.864" v="10749" actId="1076"/>
          <ac:spMkLst>
            <pc:docMk/>
            <pc:sldMk cId="2463238570" sldId="260"/>
            <ac:spMk id="3" creationId="{E5FCB2DD-555F-4F1D-9870-2738FD74A13C}"/>
          </ac:spMkLst>
        </pc:spChg>
      </pc:sldChg>
      <pc:sldChg chg="addSp modSp new mod">
        <pc:chgData name="薮哲郎" userId="838171a8-1f9a-45e2-a2fd-d6d54edd2a61" providerId="ADAL" clId="{4B489882-0A90-4BBC-AA59-8D192AFC27B6}" dt="2020-05-03T09:52:23.021" v="2007" actId="1076"/>
        <pc:sldMkLst>
          <pc:docMk/>
          <pc:sldMk cId="1247737721" sldId="261"/>
        </pc:sldMkLst>
        <pc:spChg chg="mod">
          <ac:chgData name="薮哲郎" userId="838171a8-1f9a-45e2-a2fd-d6d54edd2a61" providerId="ADAL" clId="{4B489882-0A90-4BBC-AA59-8D192AFC27B6}" dt="2020-05-03T09:49:13.487" v="1778"/>
          <ac:spMkLst>
            <pc:docMk/>
            <pc:sldMk cId="1247737721" sldId="261"/>
            <ac:spMk id="2" creationId="{9F71CC6D-1748-4811-B9F0-8694372710EF}"/>
          </ac:spMkLst>
        </pc:spChg>
        <pc:spChg chg="add mod">
          <ac:chgData name="薮哲郎" userId="838171a8-1f9a-45e2-a2fd-d6d54edd2a61" providerId="ADAL" clId="{4B489882-0A90-4BBC-AA59-8D192AFC27B6}" dt="2020-05-03T09:52:11.086" v="2004" actId="1076"/>
          <ac:spMkLst>
            <pc:docMk/>
            <pc:sldMk cId="1247737721" sldId="261"/>
            <ac:spMk id="7" creationId="{4B6A8451-B160-4A15-BB4D-362527151FDC}"/>
          </ac:spMkLst>
        </pc:spChg>
        <pc:spChg chg="add mod">
          <ac:chgData name="薮哲郎" userId="838171a8-1f9a-45e2-a2fd-d6d54edd2a61" providerId="ADAL" clId="{4B489882-0A90-4BBC-AA59-8D192AFC27B6}" dt="2020-05-03T09:52:11.086" v="2004" actId="1076"/>
          <ac:spMkLst>
            <pc:docMk/>
            <pc:sldMk cId="1247737721" sldId="261"/>
            <ac:spMk id="8" creationId="{EE08CB04-29D5-41A7-981D-BDDA2E45D24F}"/>
          </ac:spMkLst>
        </pc:spChg>
        <pc:spChg chg="add mod">
          <ac:chgData name="薮哲郎" userId="838171a8-1f9a-45e2-a2fd-d6d54edd2a61" providerId="ADAL" clId="{4B489882-0A90-4BBC-AA59-8D192AFC27B6}" dt="2020-05-03T09:52:11.086" v="2004" actId="1076"/>
          <ac:spMkLst>
            <pc:docMk/>
            <pc:sldMk cId="1247737721" sldId="261"/>
            <ac:spMk id="9" creationId="{E5A8C84D-178A-4C8D-A5DC-5E3397C5E513}"/>
          </ac:spMkLst>
        </pc:spChg>
        <pc:spChg chg="add mod">
          <ac:chgData name="薮哲郎" userId="838171a8-1f9a-45e2-a2fd-d6d54edd2a61" providerId="ADAL" clId="{4B489882-0A90-4BBC-AA59-8D192AFC27B6}" dt="2020-05-03T09:52:17.574" v="2006" actId="1076"/>
          <ac:spMkLst>
            <pc:docMk/>
            <pc:sldMk cId="1247737721" sldId="261"/>
            <ac:spMk id="10" creationId="{E84BD5E2-FCBD-473C-B127-5EA7E2213B53}"/>
          </ac:spMkLst>
        </pc:spChg>
        <pc:picChg chg="mod">
          <ac:chgData name="薮哲郎" userId="838171a8-1f9a-45e2-a2fd-d6d54edd2a61" providerId="ADAL" clId="{4B489882-0A90-4BBC-AA59-8D192AFC27B6}" dt="2020-05-03T09:52:11.086" v="2004" actId="1076"/>
          <ac:picMkLst>
            <pc:docMk/>
            <pc:sldMk cId="1247737721" sldId="261"/>
            <ac:picMk id="3" creationId="{65799B93-A466-4F95-90E7-BD646B3557AB}"/>
          </ac:picMkLst>
        </pc:picChg>
        <pc:picChg chg="mod">
          <ac:chgData name="薮哲郎" userId="838171a8-1f9a-45e2-a2fd-d6d54edd2a61" providerId="ADAL" clId="{4B489882-0A90-4BBC-AA59-8D192AFC27B6}" dt="2020-05-03T09:52:11.086" v="2004" actId="1076"/>
          <ac:picMkLst>
            <pc:docMk/>
            <pc:sldMk cId="1247737721" sldId="261"/>
            <ac:picMk id="4" creationId="{F3D5DA37-9832-4105-80BC-7A72AAE9F04D}"/>
          </ac:picMkLst>
        </pc:picChg>
        <pc:picChg chg="mod">
          <ac:chgData name="薮哲郎" userId="838171a8-1f9a-45e2-a2fd-d6d54edd2a61" providerId="ADAL" clId="{4B489882-0A90-4BBC-AA59-8D192AFC27B6}" dt="2020-05-03T09:52:11.086" v="2004" actId="1076"/>
          <ac:picMkLst>
            <pc:docMk/>
            <pc:sldMk cId="1247737721" sldId="261"/>
            <ac:picMk id="5" creationId="{2BB3B104-1BAD-4539-BF5A-8FBA3E75BE0C}"/>
          </ac:picMkLst>
        </pc:picChg>
        <pc:picChg chg="mod">
          <ac:chgData name="薮哲郎" userId="838171a8-1f9a-45e2-a2fd-d6d54edd2a61" providerId="ADAL" clId="{4B489882-0A90-4BBC-AA59-8D192AFC27B6}" dt="2020-05-03T09:52:23.021" v="2007" actId="1076"/>
          <ac:picMkLst>
            <pc:docMk/>
            <pc:sldMk cId="1247737721" sldId="261"/>
            <ac:picMk id="6" creationId="{B4A6D679-36E1-4B52-9459-DD595FA7DE39}"/>
          </ac:picMkLst>
        </pc:picChg>
      </pc:sldChg>
      <pc:sldChg chg="del">
        <pc:chgData name="薮哲郎" userId="838171a8-1f9a-45e2-a2fd-d6d54edd2a61" providerId="ADAL" clId="{4B489882-0A90-4BBC-AA59-8D192AFC27B6}" dt="2020-05-03T09:36:12.100" v="31" actId="47"/>
        <pc:sldMkLst>
          <pc:docMk/>
          <pc:sldMk cId="3338725041" sldId="261"/>
        </pc:sldMkLst>
      </pc:sldChg>
      <pc:sldChg chg="del">
        <pc:chgData name="薮哲郎" userId="838171a8-1f9a-45e2-a2fd-d6d54edd2a61" providerId="ADAL" clId="{4B489882-0A90-4BBC-AA59-8D192AFC27B6}" dt="2020-05-03T09:36:12.238" v="32" actId="47"/>
        <pc:sldMkLst>
          <pc:docMk/>
          <pc:sldMk cId="3242845499" sldId="262"/>
        </pc:sldMkLst>
      </pc:sldChg>
      <pc:sldChg chg="addSp modSp new mod">
        <pc:chgData name="薮哲郎" userId="838171a8-1f9a-45e2-a2fd-d6d54edd2a61" providerId="ADAL" clId="{4B489882-0A90-4BBC-AA59-8D192AFC27B6}" dt="2020-06-07T14:43:26.381" v="10751" actId="1076"/>
        <pc:sldMkLst>
          <pc:docMk/>
          <pc:sldMk cId="3892985223" sldId="262"/>
        </pc:sldMkLst>
        <pc:spChg chg="mod">
          <ac:chgData name="薮哲郎" userId="838171a8-1f9a-45e2-a2fd-d6d54edd2a61" providerId="ADAL" clId="{4B489882-0A90-4BBC-AA59-8D192AFC27B6}" dt="2020-05-03T09:52:42.308" v="2020"/>
          <ac:spMkLst>
            <pc:docMk/>
            <pc:sldMk cId="3892985223" sldId="262"/>
            <ac:spMk id="2" creationId="{655B73B3-455A-4741-9EE8-BD2D818EA7B9}"/>
          </ac:spMkLst>
        </pc:spChg>
        <pc:spChg chg="add mod">
          <ac:chgData name="薮哲郎" userId="838171a8-1f9a-45e2-a2fd-d6d54edd2a61" providerId="ADAL" clId="{4B489882-0A90-4BBC-AA59-8D192AFC27B6}" dt="2020-05-03T09:53:16.063" v="2099" actId="20577"/>
          <ac:spMkLst>
            <pc:docMk/>
            <pc:sldMk cId="3892985223" sldId="262"/>
            <ac:spMk id="3" creationId="{134B4C38-A1AB-4071-985B-241338C42689}"/>
          </ac:spMkLst>
        </pc:spChg>
        <pc:spChg chg="add mod">
          <ac:chgData name="薮哲郎" userId="838171a8-1f9a-45e2-a2fd-d6d54edd2a61" providerId="ADAL" clId="{4B489882-0A90-4BBC-AA59-8D192AFC27B6}" dt="2020-05-03T09:56:34.849" v="2456" actId="20577"/>
          <ac:spMkLst>
            <pc:docMk/>
            <pc:sldMk cId="3892985223" sldId="262"/>
            <ac:spMk id="4" creationId="{F6B75D67-9EE7-4850-BA6A-C0CC1F6D8822}"/>
          </ac:spMkLst>
        </pc:spChg>
        <pc:spChg chg="add mod">
          <ac:chgData name="薮哲郎" userId="838171a8-1f9a-45e2-a2fd-d6d54edd2a61" providerId="ADAL" clId="{4B489882-0A90-4BBC-AA59-8D192AFC27B6}" dt="2020-06-07T14:43:26.381" v="10751" actId="1076"/>
          <ac:spMkLst>
            <pc:docMk/>
            <pc:sldMk cId="3892985223" sldId="262"/>
            <ac:spMk id="5" creationId="{0F73B6C5-76EC-4F46-81B6-6ECAAC701996}"/>
          </ac:spMkLst>
        </pc:spChg>
        <pc:spChg chg="add mod">
          <ac:chgData name="薮哲郎" userId="838171a8-1f9a-45e2-a2fd-d6d54edd2a61" providerId="ADAL" clId="{4B489882-0A90-4BBC-AA59-8D192AFC27B6}" dt="2020-06-07T14:43:21.868" v="10750" actId="1076"/>
          <ac:spMkLst>
            <pc:docMk/>
            <pc:sldMk cId="3892985223" sldId="262"/>
            <ac:spMk id="6" creationId="{AE40C8D5-7441-4362-A704-95DC5807274D}"/>
          </ac:spMkLst>
        </pc:spChg>
      </pc:sldChg>
      <pc:sldChg chg="addSp delSp modSp new mod modAnim">
        <pc:chgData name="薮哲郎" userId="838171a8-1f9a-45e2-a2fd-d6d54edd2a61" providerId="ADAL" clId="{4B489882-0A90-4BBC-AA59-8D192AFC27B6}" dt="2020-06-09T00:17:18.533" v="11954" actId="1076"/>
        <pc:sldMkLst>
          <pc:docMk/>
          <pc:sldMk cId="525697069" sldId="263"/>
        </pc:sldMkLst>
        <pc:spChg chg="mod">
          <ac:chgData name="薮哲郎" userId="838171a8-1f9a-45e2-a2fd-d6d54edd2a61" providerId="ADAL" clId="{4B489882-0A90-4BBC-AA59-8D192AFC27B6}" dt="2020-05-03T09:56:58.484" v="2481"/>
          <ac:spMkLst>
            <pc:docMk/>
            <pc:sldMk cId="525697069" sldId="263"/>
            <ac:spMk id="2" creationId="{EEFDD357-DC8D-4298-B41B-12D90B5F9890}"/>
          </ac:spMkLst>
        </pc:spChg>
        <pc:spChg chg="add mod">
          <ac:chgData name="薮哲郎" userId="838171a8-1f9a-45e2-a2fd-d6d54edd2a61" providerId="ADAL" clId="{4B489882-0A90-4BBC-AA59-8D192AFC27B6}" dt="2020-05-03T12:14:54.954" v="2824" actId="1076"/>
          <ac:spMkLst>
            <pc:docMk/>
            <pc:sldMk cId="525697069" sldId="263"/>
            <ac:spMk id="3" creationId="{E45F189B-09A6-4F02-BB2D-B88A04DF48D2}"/>
          </ac:spMkLst>
        </pc:spChg>
        <pc:spChg chg="add mod">
          <ac:chgData name="薮哲郎" userId="838171a8-1f9a-45e2-a2fd-d6d54edd2a61" providerId="ADAL" clId="{4B489882-0A90-4BBC-AA59-8D192AFC27B6}" dt="2020-06-07T14:44:07.142" v="10754" actId="6549"/>
          <ac:spMkLst>
            <pc:docMk/>
            <pc:sldMk cId="525697069" sldId="263"/>
            <ac:spMk id="4" creationId="{6D71C066-D2FC-4A10-A00B-2BCC43EC0958}"/>
          </ac:spMkLst>
        </pc:spChg>
        <pc:spChg chg="add mod">
          <ac:chgData name="薮哲郎" userId="838171a8-1f9a-45e2-a2fd-d6d54edd2a61" providerId="ADAL" clId="{4B489882-0A90-4BBC-AA59-8D192AFC27B6}" dt="2020-06-07T14:44:25.915" v="10761" actId="6549"/>
          <ac:spMkLst>
            <pc:docMk/>
            <pc:sldMk cId="525697069" sldId="263"/>
            <ac:spMk id="5" creationId="{3CD38365-977E-45B4-836D-7EAB262196C5}"/>
          </ac:spMkLst>
        </pc:spChg>
        <pc:spChg chg="add mod">
          <ac:chgData name="薮哲郎" userId="838171a8-1f9a-45e2-a2fd-d6d54edd2a61" providerId="ADAL" clId="{4B489882-0A90-4BBC-AA59-8D192AFC27B6}" dt="2020-05-03T12:16:45.473" v="2966" actId="1076"/>
          <ac:spMkLst>
            <pc:docMk/>
            <pc:sldMk cId="525697069" sldId="263"/>
            <ac:spMk id="6" creationId="{E63B2C4E-49C0-487B-947D-B4258F584A5E}"/>
          </ac:spMkLst>
        </pc:spChg>
        <pc:spChg chg="add del mod">
          <ac:chgData name="薮哲郎" userId="838171a8-1f9a-45e2-a2fd-d6d54edd2a61" providerId="ADAL" clId="{4B489882-0A90-4BBC-AA59-8D192AFC27B6}" dt="2020-05-03T12:14:21.007" v="2749"/>
          <ac:spMkLst>
            <pc:docMk/>
            <pc:sldMk cId="525697069" sldId="263"/>
            <ac:spMk id="7" creationId="{92DDA362-8EC1-471A-900D-8EC4EBB21971}"/>
          </ac:spMkLst>
        </pc:spChg>
        <pc:spChg chg="add del mod">
          <ac:chgData name="薮哲郎" userId="838171a8-1f9a-45e2-a2fd-d6d54edd2a61" providerId="ADAL" clId="{4B489882-0A90-4BBC-AA59-8D192AFC27B6}" dt="2020-05-03T12:14:21.007" v="2749"/>
          <ac:spMkLst>
            <pc:docMk/>
            <pc:sldMk cId="525697069" sldId="263"/>
            <ac:spMk id="8" creationId="{DF9B19EC-BA69-45CB-9D91-A5D71FD47C0F}"/>
          </ac:spMkLst>
        </pc:spChg>
        <pc:spChg chg="add del mod">
          <ac:chgData name="薮哲郎" userId="838171a8-1f9a-45e2-a2fd-d6d54edd2a61" providerId="ADAL" clId="{4B489882-0A90-4BBC-AA59-8D192AFC27B6}" dt="2020-05-03T12:14:21.007" v="2749"/>
          <ac:spMkLst>
            <pc:docMk/>
            <pc:sldMk cId="525697069" sldId="263"/>
            <ac:spMk id="9" creationId="{E69002E2-5ED8-4689-815E-5CDCC71347F5}"/>
          </ac:spMkLst>
        </pc:spChg>
        <pc:spChg chg="add del mod">
          <ac:chgData name="薮哲郎" userId="838171a8-1f9a-45e2-a2fd-d6d54edd2a61" providerId="ADAL" clId="{4B489882-0A90-4BBC-AA59-8D192AFC27B6}" dt="2020-05-03T12:14:21.007" v="2749"/>
          <ac:spMkLst>
            <pc:docMk/>
            <pc:sldMk cId="525697069" sldId="263"/>
            <ac:spMk id="10" creationId="{33C0B0CD-9CE1-49C3-BD98-AD2CF65E728D}"/>
          </ac:spMkLst>
        </pc:spChg>
        <pc:spChg chg="add mod">
          <ac:chgData name="薮哲郎" userId="838171a8-1f9a-45e2-a2fd-d6d54edd2a61" providerId="ADAL" clId="{4B489882-0A90-4BBC-AA59-8D192AFC27B6}" dt="2020-06-09T00:16:28.174" v="11943" actId="1076"/>
          <ac:spMkLst>
            <pc:docMk/>
            <pc:sldMk cId="525697069" sldId="263"/>
            <ac:spMk id="11" creationId="{5C682D8C-F58B-4083-A141-32B56BC6390E}"/>
          </ac:spMkLst>
        </pc:spChg>
        <pc:spChg chg="add mod">
          <ac:chgData name="薮哲郎" userId="838171a8-1f9a-45e2-a2fd-d6d54edd2a61" providerId="ADAL" clId="{4B489882-0A90-4BBC-AA59-8D192AFC27B6}" dt="2020-05-03T12:16:45.473" v="2966" actId="1076"/>
          <ac:spMkLst>
            <pc:docMk/>
            <pc:sldMk cId="525697069" sldId="263"/>
            <ac:spMk id="12" creationId="{8E9431BE-75F8-4C3A-A2C9-225934B322B7}"/>
          </ac:spMkLst>
        </pc:spChg>
        <pc:spChg chg="add mod">
          <ac:chgData name="薮哲郎" userId="838171a8-1f9a-45e2-a2fd-d6d54edd2a61" providerId="ADAL" clId="{4B489882-0A90-4BBC-AA59-8D192AFC27B6}" dt="2020-05-03T12:16:45.473" v="2966" actId="1076"/>
          <ac:spMkLst>
            <pc:docMk/>
            <pc:sldMk cId="525697069" sldId="263"/>
            <ac:spMk id="13" creationId="{9AE843A4-60CE-4C5C-A660-254313AC3F27}"/>
          </ac:spMkLst>
        </pc:spChg>
        <pc:spChg chg="add mod">
          <ac:chgData name="薮哲郎" userId="838171a8-1f9a-45e2-a2fd-d6d54edd2a61" providerId="ADAL" clId="{4B489882-0A90-4BBC-AA59-8D192AFC27B6}" dt="2020-05-03T12:16:45.473" v="2966" actId="1076"/>
          <ac:spMkLst>
            <pc:docMk/>
            <pc:sldMk cId="525697069" sldId="263"/>
            <ac:spMk id="14" creationId="{BF5E9A21-CA3A-453D-86E2-36E8C83F362D}"/>
          </ac:spMkLst>
        </pc:spChg>
        <pc:spChg chg="add mod">
          <ac:chgData name="薮哲郎" userId="838171a8-1f9a-45e2-a2fd-d6d54edd2a61" providerId="ADAL" clId="{4B489882-0A90-4BBC-AA59-8D192AFC27B6}" dt="2020-06-07T14:44:19.404" v="10758" actId="1076"/>
          <ac:spMkLst>
            <pc:docMk/>
            <pc:sldMk cId="525697069" sldId="263"/>
            <ac:spMk id="15" creationId="{9DFB3B47-CDEB-42A4-84F3-6978554E8C3B}"/>
          </ac:spMkLst>
        </pc:spChg>
        <pc:spChg chg="add mod">
          <ac:chgData name="薮哲郎" userId="838171a8-1f9a-45e2-a2fd-d6d54edd2a61" providerId="ADAL" clId="{4B489882-0A90-4BBC-AA59-8D192AFC27B6}" dt="2020-06-07T14:44:36.684" v="10765" actId="1076"/>
          <ac:spMkLst>
            <pc:docMk/>
            <pc:sldMk cId="525697069" sldId="263"/>
            <ac:spMk id="16" creationId="{46681356-879C-408D-901A-CDD2D5A618B8}"/>
          </ac:spMkLst>
        </pc:spChg>
        <pc:spChg chg="add mod">
          <ac:chgData name="薮哲郎" userId="838171a8-1f9a-45e2-a2fd-d6d54edd2a61" providerId="ADAL" clId="{4B489882-0A90-4BBC-AA59-8D192AFC27B6}" dt="2020-06-09T00:17:18.533" v="11954" actId="1076"/>
          <ac:spMkLst>
            <pc:docMk/>
            <pc:sldMk cId="525697069" sldId="263"/>
            <ac:spMk id="17" creationId="{D97E7DA8-F242-4681-8B39-EC6EC18AC590}"/>
          </ac:spMkLst>
        </pc:spChg>
      </pc:sldChg>
      <pc:sldChg chg="addSp modSp new mod">
        <pc:chgData name="薮哲郎" userId="838171a8-1f9a-45e2-a2fd-d6d54edd2a61" providerId="ADAL" clId="{4B489882-0A90-4BBC-AA59-8D192AFC27B6}" dt="2020-06-08T09:42:07.324" v="11873" actId="947"/>
        <pc:sldMkLst>
          <pc:docMk/>
          <pc:sldMk cId="1003241333" sldId="264"/>
        </pc:sldMkLst>
        <pc:spChg chg="mod">
          <ac:chgData name="薮哲郎" userId="838171a8-1f9a-45e2-a2fd-d6d54edd2a61" providerId="ADAL" clId="{4B489882-0A90-4BBC-AA59-8D192AFC27B6}" dt="2020-05-03T12:16:58.052" v="2995"/>
          <ac:spMkLst>
            <pc:docMk/>
            <pc:sldMk cId="1003241333" sldId="264"/>
            <ac:spMk id="2" creationId="{CA440FA2-AAC4-4F06-8988-91FA464C73FE}"/>
          </ac:spMkLst>
        </pc:spChg>
        <pc:spChg chg="add mod">
          <ac:chgData name="薮哲郎" userId="838171a8-1f9a-45e2-a2fd-d6d54edd2a61" providerId="ADAL" clId="{4B489882-0A90-4BBC-AA59-8D192AFC27B6}" dt="2020-06-08T09:42:07.324" v="11873" actId="947"/>
          <ac:spMkLst>
            <pc:docMk/>
            <pc:sldMk cId="1003241333" sldId="264"/>
            <ac:spMk id="3" creationId="{3A114DBC-D746-40FE-B9FE-89FAB2132109}"/>
          </ac:spMkLst>
        </pc:spChg>
      </pc:sldChg>
      <pc:sldChg chg="addSp delSp modSp new mod delAnim modAnim">
        <pc:chgData name="薮哲郎" userId="838171a8-1f9a-45e2-a2fd-d6d54edd2a61" providerId="ADAL" clId="{4B489882-0A90-4BBC-AA59-8D192AFC27B6}" dt="2020-06-08T08:10:21.973" v="11385" actId="21"/>
        <pc:sldMkLst>
          <pc:docMk/>
          <pc:sldMk cId="4184790514" sldId="265"/>
        </pc:sldMkLst>
        <pc:spChg chg="add mod">
          <ac:chgData name="薮哲郎" userId="838171a8-1f9a-45e2-a2fd-d6d54edd2a61" providerId="ADAL" clId="{4B489882-0A90-4BBC-AA59-8D192AFC27B6}" dt="2020-05-03T12:20:56.785" v="3642" actId="1076"/>
          <ac:spMkLst>
            <pc:docMk/>
            <pc:sldMk cId="4184790514" sldId="265"/>
            <ac:spMk id="2" creationId="{E7F2D75D-130B-42FB-87C0-19C75D1F1DA2}"/>
          </ac:spMkLst>
        </pc:spChg>
        <pc:spChg chg="add mod">
          <ac:chgData name="薮哲郎" userId="838171a8-1f9a-45e2-a2fd-d6d54edd2a61" providerId="ADAL" clId="{4B489882-0A90-4BBC-AA59-8D192AFC27B6}" dt="2020-06-07T14:45:40.559" v="10797" actId="6549"/>
          <ac:spMkLst>
            <pc:docMk/>
            <pc:sldMk cId="4184790514" sldId="265"/>
            <ac:spMk id="3" creationId="{1CA808AA-8E76-45E8-8D05-7F157ECCA6C1}"/>
          </ac:spMkLst>
        </pc:spChg>
        <pc:spChg chg="add del mod">
          <ac:chgData name="薮哲郎" userId="838171a8-1f9a-45e2-a2fd-d6d54edd2a61" providerId="ADAL" clId="{4B489882-0A90-4BBC-AA59-8D192AFC27B6}" dt="2020-06-08T08:10:21.973" v="11385" actId="21"/>
          <ac:spMkLst>
            <pc:docMk/>
            <pc:sldMk cId="4184790514" sldId="265"/>
            <ac:spMk id="4" creationId="{003D5C4A-69D5-4277-82E5-39D34D50C8BA}"/>
          </ac:spMkLst>
        </pc:spChg>
        <pc:spChg chg="add del mod">
          <ac:chgData name="薮哲郎" userId="838171a8-1f9a-45e2-a2fd-d6d54edd2a61" providerId="ADAL" clId="{4B489882-0A90-4BBC-AA59-8D192AFC27B6}" dt="2020-06-08T08:10:21.973" v="11385" actId="21"/>
          <ac:spMkLst>
            <pc:docMk/>
            <pc:sldMk cId="4184790514" sldId="265"/>
            <ac:spMk id="5" creationId="{47931FB5-A9DE-4BA5-BE39-8409C7B828A7}"/>
          </ac:spMkLst>
        </pc:spChg>
        <pc:spChg chg="add mod">
          <ac:chgData name="薮哲郎" userId="838171a8-1f9a-45e2-a2fd-d6d54edd2a61" providerId="ADAL" clId="{4B489882-0A90-4BBC-AA59-8D192AFC27B6}" dt="2020-06-07T14:45:58.918" v="10803" actId="6549"/>
          <ac:spMkLst>
            <pc:docMk/>
            <pc:sldMk cId="4184790514" sldId="265"/>
            <ac:spMk id="6" creationId="{85F85931-F765-40A3-A268-5D15979B1654}"/>
          </ac:spMkLst>
        </pc:spChg>
        <pc:spChg chg="add mod">
          <ac:chgData name="薮哲郎" userId="838171a8-1f9a-45e2-a2fd-d6d54edd2a61" providerId="ADAL" clId="{4B489882-0A90-4BBC-AA59-8D192AFC27B6}" dt="2020-06-07T14:46:18.891" v="10811" actId="6549"/>
          <ac:spMkLst>
            <pc:docMk/>
            <pc:sldMk cId="4184790514" sldId="265"/>
            <ac:spMk id="7" creationId="{018DF892-06C2-4251-953F-9D6E444958CD}"/>
          </ac:spMkLst>
        </pc:spChg>
        <pc:spChg chg="add mod">
          <ac:chgData name="薮哲郎" userId="838171a8-1f9a-45e2-a2fd-d6d54edd2a61" providerId="ADAL" clId="{4B489882-0A90-4BBC-AA59-8D192AFC27B6}" dt="2020-06-07T14:46:46.918" v="10841" actId="3064"/>
          <ac:spMkLst>
            <pc:docMk/>
            <pc:sldMk cId="4184790514" sldId="265"/>
            <ac:spMk id="8" creationId="{F99EC501-2554-4709-92E6-5F6F4C6B598E}"/>
          </ac:spMkLst>
        </pc:spChg>
        <pc:spChg chg="add del mod">
          <ac:chgData name="薮哲郎" userId="838171a8-1f9a-45e2-a2fd-d6d54edd2a61" providerId="ADAL" clId="{4B489882-0A90-4BBC-AA59-8D192AFC27B6}" dt="2020-06-08T08:10:21.973" v="11385" actId="21"/>
          <ac:spMkLst>
            <pc:docMk/>
            <pc:sldMk cId="4184790514" sldId="265"/>
            <ac:spMk id="9" creationId="{689D981F-6208-412A-864C-0FF6E024D0F7}"/>
          </ac:spMkLst>
        </pc:spChg>
      </pc:sldChg>
      <pc:sldChg chg="addSp modSp new mod modAnim">
        <pc:chgData name="薮哲郎" userId="838171a8-1f9a-45e2-a2fd-d6d54edd2a61" providerId="ADAL" clId="{4B489882-0A90-4BBC-AA59-8D192AFC27B6}" dt="2020-06-07T14:50:53.070" v="10897"/>
        <pc:sldMkLst>
          <pc:docMk/>
          <pc:sldMk cId="388056203" sldId="266"/>
        </pc:sldMkLst>
        <pc:spChg chg="add mod">
          <ac:chgData name="薮哲郎" userId="838171a8-1f9a-45e2-a2fd-d6d54edd2a61" providerId="ADAL" clId="{4B489882-0A90-4BBC-AA59-8D192AFC27B6}" dt="2020-05-03T13:06:02.112" v="4099" actId="21"/>
          <ac:spMkLst>
            <pc:docMk/>
            <pc:sldMk cId="388056203" sldId="266"/>
            <ac:spMk id="2" creationId="{F15DA123-4D81-4FE8-A97F-0C94B0B2E001}"/>
          </ac:spMkLst>
        </pc:spChg>
        <pc:spChg chg="add mod">
          <ac:chgData name="薮哲郎" userId="838171a8-1f9a-45e2-a2fd-d6d54edd2a61" providerId="ADAL" clId="{4B489882-0A90-4BBC-AA59-8D192AFC27B6}" dt="2020-06-07T14:48:14.663" v="10856" actId="6549"/>
          <ac:spMkLst>
            <pc:docMk/>
            <pc:sldMk cId="388056203" sldId="266"/>
            <ac:spMk id="3" creationId="{4D3305B9-D5F4-416F-BF1F-ED79665F2B84}"/>
          </ac:spMkLst>
        </pc:spChg>
        <pc:spChg chg="add mod">
          <ac:chgData name="薮哲郎" userId="838171a8-1f9a-45e2-a2fd-d6d54edd2a61" providerId="ADAL" clId="{4B489882-0A90-4BBC-AA59-8D192AFC27B6}" dt="2020-06-07T14:48:37.997" v="10863" actId="1076"/>
          <ac:spMkLst>
            <pc:docMk/>
            <pc:sldMk cId="388056203" sldId="266"/>
            <ac:spMk id="4" creationId="{4605E6B4-E0D2-4BAF-B44F-6078F7305AA4}"/>
          </ac:spMkLst>
        </pc:spChg>
        <pc:spChg chg="add mod">
          <ac:chgData name="薮哲郎" userId="838171a8-1f9a-45e2-a2fd-d6d54edd2a61" providerId="ADAL" clId="{4B489882-0A90-4BBC-AA59-8D192AFC27B6}" dt="2020-06-07T14:49:15.082" v="10872" actId="6549"/>
          <ac:spMkLst>
            <pc:docMk/>
            <pc:sldMk cId="388056203" sldId="266"/>
            <ac:spMk id="5" creationId="{98E76E92-BAEA-4CC6-8C1D-30D79C96BB94}"/>
          </ac:spMkLst>
        </pc:spChg>
        <pc:spChg chg="add mod">
          <ac:chgData name="薮哲郎" userId="838171a8-1f9a-45e2-a2fd-d6d54edd2a61" providerId="ADAL" clId="{4B489882-0A90-4BBC-AA59-8D192AFC27B6}" dt="2020-06-07T14:48:49.270" v="10867" actId="6549"/>
          <ac:spMkLst>
            <pc:docMk/>
            <pc:sldMk cId="388056203" sldId="266"/>
            <ac:spMk id="6" creationId="{F22105AD-E0DE-4137-BD0A-018EB6919AEE}"/>
          </ac:spMkLst>
        </pc:spChg>
        <pc:spChg chg="add mod">
          <ac:chgData name="薮哲郎" userId="838171a8-1f9a-45e2-a2fd-d6d54edd2a61" providerId="ADAL" clId="{4B489882-0A90-4BBC-AA59-8D192AFC27B6}" dt="2020-06-07T14:50:28.405" v="10891" actId="1076"/>
          <ac:spMkLst>
            <pc:docMk/>
            <pc:sldMk cId="388056203" sldId="266"/>
            <ac:spMk id="7" creationId="{DF0FD11C-1F33-4724-A3A5-3372420C752B}"/>
          </ac:spMkLst>
        </pc:spChg>
        <pc:spChg chg="add mod">
          <ac:chgData name="薮哲郎" userId="838171a8-1f9a-45e2-a2fd-d6d54edd2a61" providerId="ADAL" clId="{4B489882-0A90-4BBC-AA59-8D192AFC27B6}" dt="2020-06-07T14:49:33.398" v="10877" actId="6549"/>
          <ac:spMkLst>
            <pc:docMk/>
            <pc:sldMk cId="388056203" sldId="266"/>
            <ac:spMk id="8" creationId="{D3A8E523-3FCB-4ECD-8CD5-6E67F93DA995}"/>
          </ac:spMkLst>
        </pc:spChg>
        <pc:spChg chg="add mod">
          <ac:chgData name="薮哲郎" userId="838171a8-1f9a-45e2-a2fd-d6d54edd2a61" providerId="ADAL" clId="{4B489882-0A90-4BBC-AA59-8D192AFC27B6}" dt="2020-06-07T14:50:31.150" v="10892" actId="1076"/>
          <ac:spMkLst>
            <pc:docMk/>
            <pc:sldMk cId="388056203" sldId="266"/>
            <ac:spMk id="9" creationId="{1B24FE6E-920A-4906-AE5C-9B62C6B0F329}"/>
          </ac:spMkLst>
        </pc:spChg>
        <pc:spChg chg="add mod">
          <ac:chgData name="薮哲郎" userId="838171a8-1f9a-45e2-a2fd-d6d54edd2a61" providerId="ADAL" clId="{4B489882-0A90-4BBC-AA59-8D192AFC27B6}" dt="2020-06-07T14:50:35.842" v="10893" actId="1076"/>
          <ac:spMkLst>
            <pc:docMk/>
            <pc:sldMk cId="388056203" sldId="266"/>
            <ac:spMk id="10" creationId="{6CCCE1C2-6D53-412E-9028-4274B514FDCA}"/>
          </ac:spMkLst>
        </pc:spChg>
      </pc:sldChg>
      <pc:sldChg chg="addSp modSp new mod modAnim">
        <pc:chgData name="薮哲郎" userId="838171a8-1f9a-45e2-a2fd-d6d54edd2a61" providerId="ADAL" clId="{4B489882-0A90-4BBC-AA59-8D192AFC27B6}" dt="2020-06-07T14:52:15.966" v="10920"/>
        <pc:sldMkLst>
          <pc:docMk/>
          <pc:sldMk cId="1893615123" sldId="267"/>
        </pc:sldMkLst>
        <pc:spChg chg="add mod">
          <ac:chgData name="薮哲郎" userId="838171a8-1f9a-45e2-a2fd-d6d54edd2a61" providerId="ADAL" clId="{4B489882-0A90-4BBC-AA59-8D192AFC27B6}" dt="2020-06-07T14:51:12.785" v="10900" actId="6549"/>
          <ac:spMkLst>
            <pc:docMk/>
            <pc:sldMk cId="1893615123" sldId="267"/>
            <ac:spMk id="2" creationId="{F0C5B387-E382-4609-9C31-712C29DF6BEA}"/>
          </ac:spMkLst>
        </pc:spChg>
        <pc:spChg chg="add mod">
          <ac:chgData name="薮哲郎" userId="838171a8-1f9a-45e2-a2fd-d6d54edd2a61" providerId="ADAL" clId="{4B489882-0A90-4BBC-AA59-8D192AFC27B6}" dt="2020-06-07T14:51:27.607" v="10905" actId="6549"/>
          <ac:spMkLst>
            <pc:docMk/>
            <pc:sldMk cId="1893615123" sldId="267"/>
            <ac:spMk id="3" creationId="{C8BA308C-231F-4CAE-803C-7046405029BE}"/>
          </ac:spMkLst>
        </pc:spChg>
        <pc:spChg chg="add mod">
          <ac:chgData name="薮哲郎" userId="838171a8-1f9a-45e2-a2fd-d6d54edd2a61" providerId="ADAL" clId="{4B489882-0A90-4BBC-AA59-8D192AFC27B6}" dt="2020-06-07T14:51:46.510" v="10910" actId="6549"/>
          <ac:spMkLst>
            <pc:docMk/>
            <pc:sldMk cId="1893615123" sldId="267"/>
            <ac:spMk id="4" creationId="{168FDBDC-E71E-4A61-8154-734C6DF328C3}"/>
          </ac:spMkLst>
        </pc:spChg>
        <pc:spChg chg="add mod">
          <ac:chgData name="薮哲郎" userId="838171a8-1f9a-45e2-a2fd-d6d54edd2a61" providerId="ADAL" clId="{4B489882-0A90-4BBC-AA59-8D192AFC27B6}" dt="2020-06-07T14:52:02.076" v="10916" actId="6549"/>
          <ac:spMkLst>
            <pc:docMk/>
            <pc:sldMk cId="1893615123" sldId="267"/>
            <ac:spMk id="5" creationId="{DAC86B32-D75F-4D75-A06C-CA6123586942}"/>
          </ac:spMkLst>
        </pc:spChg>
        <pc:spChg chg="add mod">
          <ac:chgData name="薮哲郎" userId="838171a8-1f9a-45e2-a2fd-d6d54edd2a61" providerId="ADAL" clId="{4B489882-0A90-4BBC-AA59-8D192AFC27B6}" dt="2020-06-07T14:52:09.341" v="10918" actId="1076"/>
          <ac:spMkLst>
            <pc:docMk/>
            <pc:sldMk cId="1893615123" sldId="267"/>
            <ac:spMk id="6" creationId="{0F48FFC7-B99E-409A-B92F-6ACCAA1E4C76}"/>
          </ac:spMkLst>
        </pc:spChg>
      </pc:sldChg>
      <pc:sldChg chg="addSp modSp new mod modAnim">
        <pc:chgData name="薮哲郎" userId="838171a8-1f9a-45e2-a2fd-d6d54edd2a61" providerId="ADAL" clId="{4B489882-0A90-4BBC-AA59-8D192AFC27B6}" dt="2020-06-08T08:14:12.622" v="11429" actId="1076"/>
        <pc:sldMkLst>
          <pc:docMk/>
          <pc:sldMk cId="3791217726" sldId="268"/>
        </pc:sldMkLst>
        <pc:spChg chg="add mod">
          <ac:chgData name="薮哲郎" userId="838171a8-1f9a-45e2-a2fd-d6d54edd2a61" providerId="ADAL" clId="{4B489882-0A90-4BBC-AA59-8D192AFC27B6}" dt="2020-05-03T13:14:06.835" v="4917" actId="21"/>
          <ac:spMkLst>
            <pc:docMk/>
            <pc:sldMk cId="3791217726" sldId="268"/>
            <ac:spMk id="2" creationId="{F729D897-74F0-4C7D-AC4D-7A252D76039F}"/>
          </ac:spMkLst>
        </pc:spChg>
        <pc:spChg chg="add mod">
          <ac:chgData name="薮哲郎" userId="838171a8-1f9a-45e2-a2fd-d6d54edd2a61" providerId="ADAL" clId="{4B489882-0A90-4BBC-AA59-8D192AFC27B6}" dt="2020-06-08T08:12:32.703" v="11393" actId="3064"/>
          <ac:spMkLst>
            <pc:docMk/>
            <pc:sldMk cId="3791217726" sldId="268"/>
            <ac:spMk id="3" creationId="{D44BDF0F-F2C2-4AFA-81EB-AA212E237EA1}"/>
          </ac:spMkLst>
        </pc:spChg>
        <pc:spChg chg="add mod">
          <ac:chgData name="薮哲郎" userId="838171a8-1f9a-45e2-a2fd-d6d54edd2a61" providerId="ADAL" clId="{4B489882-0A90-4BBC-AA59-8D192AFC27B6}" dt="2020-06-08T08:12:47.359" v="11396"/>
          <ac:spMkLst>
            <pc:docMk/>
            <pc:sldMk cId="3791217726" sldId="268"/>
            <ac:spMk id="4" creationId="{5FB88CE9-A036-46ED-BE66-AF3E5492283A}"/>
          </ac:spMkLst>
        </pc:spChg>
        <pc:spChg chg="add mod">
          <ac:chgData name="薮哲郎" userId="838171a8-1f9a-45e2-a2fd-d6d54edd2a61" providerId="ADAL" clId="{4B489882-0A90-4BBC-AA59-8D192AFC27B6}" dt="2020-06-08T08:12:38.742" v="11394" actId="3064"/>
          <ac:spMkLst>
            <pc:docMk/>
            <pc:sldMk cId="3791217726" sldId="268"/>
            <ac:spMk id="5" creationId="{3AFA8459-9347-46C4-9419-F10838DA170C}"/>
          </ac:spMkLst>
        </pc:spChg>
        <pc:spChg chg="add mod">
          <ac:chgData name="薮哲郎" userId="838171a8-1f9a-45e2-a2fd-d6d54edd2a61" providerId="ADAL" clId="{4B489882-0A90-4BBC-AA59-8D192AFC27B6}" dt="2020-06-08T08:12:51.440" v="11397"/>
          <ac:spMkLst>
            <pc:docMk/>
            <pc:sldMk cId="3791217726" sldId="268"/>
            <ac:spMk id="6" creationId="{A9BF71F0-4F91-4659-A705-C1DBA7BA5399}"/>
          </ac:spMkLst>
        </pc:spChg>
        <pc:spChg chg="add mod">
          <ac:chgData name="薮哲郎" userId="838171a8-1f9a-45e2-a2fd-d6d54edd2a61" providerId="ADAL" clId="{4B489882-0A90-4BBC-AA59-8D192AFC27B6}" dt="2020-06-08T08:12:38.742" v="11394" actId="3064"/>
          <ac:spMkLst>
            <pc:docMk/>
            <pc:sldMk cId="3791217726" sldId="268"/>
            <ac:spMk id="7" creationId="{0E5EC12D-1AA3-415B-B88D-470AA651C512}"/>
          </ac:spMkLst>
        </pc:spChg>
        <pc:spChg chg="add mod">
          <ac:chgData name="薮哲郎" userId="838171a8-1f9a-45e2-a2fd-d6d54edd2a61" providerId="ADAL" clId="{4B489882-0A90-4BBC-AA59-8D192AFC27B6}" dt="2020-06-08T08:12:51.440" v="11397"/>
          <ac:spMkLst>
            <pc:docMk/>
            <pc:sldMk cId="3791217726" sldId="268"/>
            <ac:spMk id="8" creationId="{7C56B567-EEB9-45AA-9C1B-B7078CDD5EB3}"/>
          </ac:spMkLst>
        </pc:spChg>
        <pc:spChg chg="add mod">
          <ac:chgData name="薮哲郎" userId="838171a8-1f9a-45e2-a2fd-d6d54edd2a61" providerId="ADAL" clId="{4B489882-0A90-4BBC-AA59-8D192AFC27B6}" dt="2020-06-08T08:12:43.354" v="11395"/>
          <ac:spMkLst>
            <pc:docMk/>
            <pc:sldMk cId="3791217726" sldId="268"/>
            <ac:spMk id="9" creationId="{AE0AD66A-E58A-4591-8649-BA2B9269D6C1}"/>
          </ac:spMkLst>
        </pc:spChg>
        <pc:spChg chg="add mod">
          <ac:chgData name="薮哲郎" userId="838171a8-1f9a-45e2-a2fd-d6d54edd2a61" providerId="ADAL" clId="{4B489882-0A90-4BBC-AA59-8D192AFC27B6}" dt="2020-06-07T14:55:47.381" v="10973" actId="1076"/>
          <ac:spMkLst>
            <pc:docMk/>
            <pc:sldMk cId="3791217726" sldId="268"/>
            <ac:spMk id="10" creationId="{8959F9A1-BDBD-45CB-94C7-6D3B87D1CC3E}"/>
          </ac:spMkLst>
        </pc:spChg>
        <pc:spChg chg="add mod">
          <ac:chgData name="薮哲郎" userId="838171a8-1f9a-45e2-a2fd-d6d54edd2a61" providerId="ADAL" clId="{4B489882-0A90-4BBC-AA59-8D192AFC27B6}" dt="2020-06-08T08:14:12.622" v="11429" actId="1076"/>
          <ac:spMkLst>
            <pc:docMk/>
            <pc:sldMk cId="3791217726" sldId="268"/>
            <ac:spMk id="11" creationId="{AFABCBCB-D5C2-4578-824A-E212E4EBB214}"/>
          </ac:spMkLst>
        </pc:spChg>
      </pc:sldChg>
      <pc:sldChg chg="addSp delSp modSp new mod modAnim">
        <pc:chgData name="薮哲郎" userId="838171a8-1f9a-45e2-a2fd-d6d54edd2a61" providerId="ADAL" clId="{4B489882-0A90-4BBC-AA59-8D192AFC27B6}" dt="2020-06-08T08:18:57.846" v="11872" actId="1076"/>
        <pc:sldMkLst>
          <pc:docMk/>
          <pc:sldMk cId="3208596145" sldId="269"/>
        </pc:sldMkLst>
        <pc:spChg chg="add mod">
          <ac:chgData name="薮哲郎" userId="838171a8-1f9a-45e2-a2fd-d6d54edd2a61" providerId="ADAL" clId="{4B489882-0A90-4BBC-AA59-8D192AFC27B6}" dt="2020-06-08T08:17:37.230" v="11843" actId="1076"/>
          <ac:spMkLst>
            <pc:docMk/>
            <pc:sldMk cId="3208596145" sldId="269"/>
            <ac:spMk id="2" creationId="{7B4CF819-76D7-4D66-AED9-B170DA08260D}"/>
          </ac:spMkLst>
        </pc:spChg>
        <pc:spChg chg="add del mod">
          <ac:chgData name="薮哲郎" userId="838171a8-1f9a-45e2-a2fd-d6d54edd2a61" providerId="ADAL" clId="{4B489882-0A90-4BBC-AA59-8D192AFC27B6}" dt="2020-06-08T08:17:37.230" v="11843" actId="1076"/>
          <ac:spMkLst>
            <pc:docMk/>
            <pc:sldMk cId="3208596145" sldId="269"/>
            <ac:spMk id="3" creationId="{0E69F45A-2584-490E-B1A4-11262C3FE5FD}"/>
          </ac:spMkLst>
        </pc:spChg>
        <pc:spChg chg="add mod">
          <ac:chgData name="薮哲郎" userId="838171a8-1f9a-45e2-a2fd-d6d54edd2a61" providerId="ADAL" clId="{4B489882-0A90-4BBC-AA59-8D192AFC27B6}" dt="2020-06-08T08:17:37.230" v="11843" actId="1076"/>
          <ac:spMkLst>
            <pc:docMk/>
            <pc:sldMk cId="3208596145" sldId="269"/>
            <ac:spMk id="4" creationId="{B4D9D104-EB95-464F-989E-DAA0B8AA5BFA}"/>
          </ac:spMkLst>
        </pc:spChg>
        <pc:spChg chg="add mod">
          <ac:chgData name="薮哲郎" userId="838171a8-1f9a-45e2-a2fd-d6d54edd2a61" providerId="ADAL" clId="{4B489882-0A90-4BBC-AA59-8D192AFC27B6}" dt="2020-06-08T08:17:37.230" v="11843" actId="1076"/>
          <ac:spMkLst>
            <pc:docMk/>
            <pc:sldMk cId="3208596145" sldId="269"/>
            <ac:spMk id="5" creationId="{CED90CD2-CE99-4C90-801C-B6F3DAE2B60A}"/>
          </ac:spMkLst>
        </pc:spChg>
        <pc:spChg chg="add mod">
          <ac:chgData name="薮哲郎" userId="838171a8-1f9a-45e2-a2fd-d6d54edd2a61" providerId="ADAL" clId="{4B489882-0A90-4BBC-AA59-8D192AFC27B6}" dt="2020-06-08T08:17:37.230" v="11843" actId="1076"/>
          <ac:spMkLst>
            <pc:docMk/>
            <pc:sldMk cId="3208596145" sldId="269"/>
            <ac:spMk id="6" creationId="{65FBE8D6-64F0-498C-BE8C-8D64216CD7AD}"/>
          </ac:spMkLst>
        </pc:spChg>
        <pc:spChg chg="add mod">
          <ac:chgData name="薮哲郎" userId="838171a8-1f9a-45e2-a2fd-d6d54edd2a61" providerId="ADAL" clId="{4B489882-0A90-4BBC-AA59-8D192AFC27B6}" dt="2020-06-08T08:18:48.615" v="11871" actId="14100"/>
          <ac:spMkLst>
            <pc:docMk/>
            <pc:sldMk cId="3208596145" sldId="269"/>
            <ac:spMk id="7" creationId="{1BB57E6D-BC94-4589-9C82-1B8CE11A5FC0}"/>
          </ac:spMkLst>
        </pc:spChg>
        <pc:spChg chg="add mod">
          <ac:chgData name="薮哲郎" userId="838171a8-1f9a-45e2-a2fd-d6d54edd2a61" providerId="ADAL" clId="{4B489882-0A90-4BBC-AA59-8D192AFC27B6}" dt="2020-06-08T08:18:57.846" v="11872" actId="1076"/>
          <ac:spMkLst>
            <pc:docMk/>
            <pc:sldMk cId="3208596145" sldId="269"/>
            <ac:spMk id="8" creationId="{3BB207BF-B2EE-43CD-A515-53E471E36C4F}"/>
          </ac:spMkLst>
        </pc:spChg>
      </pc:sldChg>
      <pc:sldChg chg="addSp modSp new mod">
        <pc:chgData name="薮哲郎" userId="838171a8-1f9a-45e2-a2fd-d6d54edd2a61" providerId="ADAL" clId="{4B489882-0A90-4BBC-AA59-8D192AFC27B6}" dt="2020-05-03T13:24:52.431" v="6116"/>
        <pc:sldMkLst>
          <pc:docMk/>
          <pc:sldMk cId="2109183016" sldId="270"/>
        </pc:sldMkLst>
        <pc:spChg chg="mod">
          <ac:chgData name="薮哲郎" userId="838171a8-1f9a-45e2-a2fd-d6d54edd2a61" providerId="ADAL" clId="{4B489882-0A90-4BBC-AA59-8D192AFC27B6}" dt="2020-05-03T13:22:07.840" v="5696" actId="20577"/>
          <ac:spMkLst>
            <pc:docMk/>
            <pc:sldMk cId="2109183016" sldId="270"/>
            <ac:spMk id="2" creationId="{EED87EB4-BEF1-438B-BEC4-33E667423414}"/>
          </ac:spMkLst>
        </pc:spChg>
        <pc:spChg chg="add mod">
          <ac:chgData name="薮哲郎" userId="838171a8-1f9a-45e2-a2fd-d6d54edd2a61" providerId="ADAL" clId="{4B489882-0A90-4BBC-AA59-8D192AFC27B6}" dt="2020-05-03T13:24:52.431" v="6116"/>
          <ac:spMkLst>
            <pc:docMk/>
            <pc:sldMk cId="2109183016" sldId="270"/>
            <ac:spMk id="3" creationId="{F2D487C9-04DF-4373-B771-55260B4851AC}"/>
          </ac:spMkLst>
        </pc:spChg>
      </pc:sldChg>
      <pc:sldChg chg="addSp modSp new mod modAnim">
        <pc:chgData name="薮哲郎" userId="838171a8-1f9a-45e2-a2fd-d6d54edd2a61" providerId="ADAL" clId="{4B489882-0A90-4BBC-AA59-8D192AFC27B6}" dt="2020-06-07T14:59:53.163" v="11026" actId="20577"/>
        <pc:sldMkLst>
          <pc:docMk/>
          <pc:sldMk cId="2230863318" sldId="271"/>
        </pc:sldMkLst>
        <pc:spChg chg="add mod">
          <ac:chgData name="薮哲郎" userId="838171a8-1f9a-45e2-a2fd-d6d54edd2a61" providerId="ADAL" clId="{4B489882-0A90-4BBC-AA59-8D192AFC27B6}" dt="2020-06-07T14:59:53.163" v="11026" actId="20577"/>
          <ac:spMkLst>
            <pc:docMk/>
            <pc:sldMk cId="2230863318" sldId="271"/>
            <ac:spMk id="2" creationId="{3B58DD0C-5B8B-46CC-BA2B-A8C433473731}"/>
          </ac:spMkLst>
        </pc:spChg>
        <pc:spChg chg="add mod">
          <ac:chgData name="薮哲郎" userId="838171a8-1f9a-45e2-a2fd-d6d54edd2a61" providerId="ADAL" clId="{4B489882-0A90-4BBC-AA59-8D192AFC27B6}" dt="2020-06-07T14:59:27.453" v="11012" actId="1076"/>
          <ac:spMkLst>
            <pc:docMk/>
            <pc:sldMk cId="2230863318" sldId="271"/>
            <ac:spMk id="3" creationId="{99EB0913-A28A-455E-987A-BCBF83136EEA}"/>
          </ac:spMkLst>
        </pc:spChg>
      </pc:sldChg>
      <pc:sldChg chg="addSp delSp modSp new mod">
        <pc:chgData name="薮哲郎" userId="838171a8-1f9a-45e2-a2fd-d6d54edd2a61" providerId="ADAL" clId="{4B489882-0A90-4BBC-AA59-8D192AFC27B6}" dt="2020-06-07T15:02:42.518" v="11075" actId="1076"/>
        <pc:sldMkLst>
          <pc:docMk/>
          <pc:sldMk cId="3934362665" sldId="272"/>
        </pc:sldMkLst>
        <pc:spChg chg="mod">
          <ac:chgData name="薮哲郎" userId="838171a8-1f9a-45e2-a2fd-d6d54edd2a61" providerId="ADAL" clId="{4B489882-0A90-4BBC-AA59-8D192AFC27B6}" dt="2020-05-03T13:52:39.950" v="7016"/>
          <ac:spMkLst>
            <pc:docMk/>
            <pc:sldMk cId="3934362665" sldId="272"/>
            <ac:spMk id="2" creationId="{1D32088F-50EC-4208-8079-D9FDE8D711F4}"/>
          </ac:spMkLst>
        </pc:spChg>
        <pc:spChg chg="add mod ord">
          <ac:chgData name="薮哲郎" userId="838171a8-1f9a-45e2-a2fd-d6d54edd2a61" providerId="ADAL" clId="{4B489882-0A90-4BBC-AA59-8D192AFC27B6}" dt="2020-05-11T09:17:00.564" v="7223" actId="14100"/>
          <ac:spMkLst>
            <pc:docMk/>
            <pc:sldMk cId="3934362665" sldId="272"/>
            <ac:spMk id="3" creationId="{EC4BDFF4-AFFF-4014-A0AD-42B5D88A2EC3}"/>
          </ac:spMkLst>
        </pc:spChg>
        <pc:spChg chg="add del mod">
          <ac:chgData name="薮哲郎" userId="838171a8-1f9a-45e2-a2fd-d6d54edd2a61" providerId="ADAL" clId="{4B489882-0A90-4BBC-AA59-8D192AFC27B6}" dt="2020-06-07T15:00:28.935" v="11027" actId="21"/>
          <ac:spMkLst>
            <pc:docMk/>
            <pc:sldMk cId="3934362665" sldId="272"/>
            <ac:spMk id="4" creationId="{25B9B599-06C8-4877-9122-EAE76DAC9AF6}"/>
          </ac:spMkLst>
        </pc:spChg>
        <pc:spChg chg="add del mod">
          <ac:chgData name="薮哲郎" userId="838171a8-1f9a-45e2-a2fd-d6d54edd2a61" providerId="ADAL" clId="{4B489882-0A90-4BBC-AA59-8D192AFC27B6}" dt="2020-06-07T15:00:31.584" v="11028" actId="21"/>
          <ac:spMkLst>
            <pc:docMk/>
            <pc:sldMk cId="3934362665" sldId="272"/>
            <ac:spMk id="5" creationId="{31A60904-AD51-498A-BCBF-FA1B693F274D}"/>
          </ac:spMkLst>
        </pc:spChg>
        <pc:spChg chg="add mod">
          <ac:chgData name="薮哲郎" userId="838171a8-1f9a-45e2-a2fd-d6d54edd2a61" providerId="ADAL" clId="{4B489882-0A90-4BBC-AA59-8D192AFC27B6}" dt="2020-06-07T15:02:06.133" v="11070" actId="1076"/>
          <ac:spMkLst>
            <pc:docMk/>
            <pc:sldMk cId="3934362665" sldId="272"/>
            <ac:spMk id="6" creationId="{713031B4-F971-48CC-AB46-30AAB8EB86BF}"/>
          </ac:spMkLst>
        </pc:spChg>
        <pc:spChg chg="add mod">
          <ac:chgData name="薮哲郎" userId="838171a8-1f9a-45e2-a2fd-d6d54edd2a61" providerId="ADAL" clId="{4B489882-0A90-4BBC-AA59-8D192AFC27B6}" dt="2020-06-07T15:02:06.133" v="11070" actId="1076"/>
          <ac:spMkLst>
            <pc:docMk/>
            <pc:sldMk cId="3934362665" sldId="272"/>
            <ac:spMk id="13" creationId="{071EDED5-6774-4488-A2A9-9C600271A5AE}"/>
          </ac:spMkLst>
        </pc:spChg>
        <pc:spChg chg="add mod">
          <ac:chgData name="薮哲郎" userId="838171a8-1f9a-45e2-a2fd-d6d54edd2a61" providerId="ADAL" clId="{4B489882-0A90-4BBC-AA59-8D192AFC27B6}" dt="2020-06-07T15:02:12.015" v="11072" actId="1076"/>
          <ac:spMkLst>
            <pc:docMk/>
            <pc:sldMk cId="3934362665" sldId="272"/>
            <ac:spMk id="14" creationId="{2C037587-5AFE-4D0F-9FCC-5219AAAB3A12}"/>
          </ac:spMkLst>
        </pc:spChg>
        <pc:spChg chg="add mod">
          <ac:chgData name="薮哲郎" userId="838171a8-1f9a-45e2-a2fd-d6d54edd2a61" providerId="ADAL" clId="{4B489882-0A90-4BBC-AA59-8D192AFC27B6}" dt="2020-06-07T15:02:12.015" v="11072" actId="1076"/>
          <ac:spMkLst>
            <pc:docMk/>
            <pc:sldMk cId="3934362665" sldId="272"/>
            <ac:spMk id="18" creationId="{26EFED6A-D668-41E6-98D8-190A635603C8}"/>
          </ac:spMkLst>
        </pc:spChg>
        <pc:spChg chg="add mod">
          <ac:chgData name="薮哲郎" userId="838171a8-1f9a-45e2-a2fd-d6d54edd2a61" providerId="ADAL" clId="{4B489882-0A90-4BBC-AA59-8D192AFC27B6}" dt="2020-06-07T15:02:42.518" v="11075" actId="1076"/>
          <ac:spMkLst>
            <pc:docMk/>
            <pc:sldMk cId="3934362665" sldId="272"/>
            <ac:spMk id="19" creationId="{2B3EDD93-4545-42F2-A2DB-DB75D012451E}"/>
          </ac:spMkLst>
        </pc:spChg>
        <pc:cxnChg chg="add mod">
          <ac:chgData name="薮哲郎" userId="838171a8-1f9a-45e2-a2fd-d6d54edd2a61" providerId="ADAL" clId="{4B489882-0A90-4BBC-AA59-8D192AFC27B6}" dt="2020-06-07T15:02:06.133" v="11070" actId="1076"/>
          <ac:cxnSpMkLst>
            <pc:docMk/>
            <pc:sldMk cId="3934362665" sldId="272"/>
            <ac:cxnSpMk id="8" creationId="{B4A9B94B-EA3F-4F55-A681-0DC25DEA3A4F}"/>
          </ac:cxnSpMkLst>
        </pc:cxnChg>
        <pc:cxnChg chg="add mod">
          <ac:chgData name="薮哲郎" userId="838171a8-1f9a-45e2-a2fd-d6d54edd2a61" providerId="ADAL" clId="{4B489882-0A90-4BBC-AA59-8D192AFC27B6}" dt="2020-06-07T15:02:06.133" v="11070" actId="1076"/>
          <ac:cxnSpMkLst>
            <pc:docMk/>
            <pc:sldMk cId="3934362665" sldId="272"/>
            <ac:cxnSpMk id="10" creationId="{C66804F5-386F-4BA8-8B77-7217442BD57D}"/>
          </ac:cxnSpMkLst>
        </pc:cxnChg>
        <pc:cxnChg chg="add mod">
          <ac:chgData name="薮哲郎" userId="838171a8-1f9a-45e2-a2fd-d6d54edd2a61" providerId="ADAL" clId="{4B489882-0A90-4BBC-AA59-8D192AFC27B6}" dt="2020-06-07T15:02:06.133" v="11070" actId="1076"/>
          <ac:cxnSpMkLst>
            <pc:docMk/>
            <pc:sldMk cId="3934362665" sldId="272"/>
            <ac:cxnSpMk id="12" creationId="{BF4CFBEE-4D50-4C2E-99D6-64AA904CC687}"/>
          </ac:cxnSpMkLst>
        </pc:cxnChg>
        <pc:cxnChg chg="add mod">
          <ac:chgData name="薮哲郎" userId="838171a8-1f9a-45e2-a2fd-d6d54edd2a61" providerId="ADAL" clId="{4B489882-0A90-4BBC-AA59-8D192AFC27B6}" dt="2020-06-07T15:02:12.015" v="11072" actId="1076"/>
          <ac:cxnSpMkLst>
            <pc:docMk/>
            <pc:sldMk cId="3934362665" sldId="272"/>
            <ac:cxnSpMk id="15" creationId="{709A07D6-F525-4488-B435-853AA86253C8}"/>
          </ac:cxnSpMkLst>
        </pc:cxnChg>
        <pc:cxnChg chg="add mod">
          <ac:chgData name="薮哲郎" userId="838171a8-1f9a-45e2-a2fd-d6d54edd2a61" providerId="ADAL" clId="{4B489882-0A90-4BBC-AA59-8D192AFC27B6}" dt="2020-06-07T15:02:12.015" v="11072" actId="1076"/>
          <ac:cxnSpMkLst>
            <pc:docMk/>
            <pc:sldMk cId="3934362665" sldId="272"/>
            <ac:cxnSpMk id="16" creationId="{33A5F8AE-9148-4D68-9F7A-3C47BB916178}"/>
          </ac:cxnSpMkLst>
        </pc:cxnChg>
        <pc:cxnChg chg="add del mod">
          <ac:chgData name="薮哲郎" userId="838171a8-1f9a-45e2-a2fd-d6d54edd2a61" providerId="ADAL" clId="{4B489882-0A90-4BBC-AA59-8D192AFC27B6}" dt="2020-06-07T15:02:15.768" v="11073" actId="21"/>
          <ac:cxnSpMkLst>
            <pc:docMk/>
            <pc:sldMk cId="3934362665" sldId="272"/>
            <ac:cxnSpMk id="17" creationId="{285B123D-AFB9-4955-A9D9-96F4332FA52D}"/>
          </ac:cxnSpMkLst>
        </pc:cxnChg>
      </pc:sldChg>
      <pc:sldChg chg="addSp modSp new mod">
        <pc:chgData name="薮哲郎" userId="838171a8-1f9a-45e2-a2fd-d6d54edd2a61" providerId="ADAL" clId="{4B489882-0A90-4BBC-AA59-8D192AFC27B6}" dt="2020-05-11T09:22:30.011" v="7736" actId="1076"/>
        <pc:sldMkLst>
          <pc:docMk/>
          <pc:sldMk cId="756566189" sldId="273"/>
        </pc:sldMkLst>
        <pc:spChg chg="mod">
          <ac:chgData name="薮哲郎" userId="838171a8-1f9a-45e2-a2fd-d6d54edd2a61" providerId="ADAL" clId="{4B489882-0A90-4BBC-AA59-8D192AFC27B6}" dt="2020-05-11T09:22:01.928" v="7705"/>
          <ac:spMkLst>
            <pc:docMk/>
            <pc:sldMk cId="756566189" sldId="273"/>
            <ac:spMk id="2" creationId="{0E375997-8229-42CD-8AEA-7BB29AE722DD}"/>
          </ac:spMkLst>
        </pc:spChg>
        <pc:spChg chg="add mod">
          <ac:chgData name="薮哲郎" userId="838171a8-1f9a-45e2-a2fd-d6d54edd2a61" providerId="ADAL" clId="{4B489882-0A90-4BBC-AA59-8D192AFC27B6}" dt="2020-05-11T09:22:27.468" v="7735" actId="1076"/>
          <ac:spMkLst>
            <pc:docMk/>
            <pc:sldMk cId="756566189" sldId="273"/>
            <ac:spMk id="3" creationId="{99CC0F4F-B19E-4293-AFA1-2AE0A9434FBF}"/>
          </ac:spMkLst>
        </pc:spChg>
        <pc:spChg chg="add mod">
          <ac:chgData name="薮哲郎" userId="838171a8-1f9a-45e2-a2fd-d6d54edd2a61" providerId="ADAL" clId="{4B489882-0A90-4BBC-AA59-8D192AFC27B6}" dt="2020-05-11T09:22:30.011" v="7736" actId="1076"/>
          <ac:spMkLst>
            <pc:docMk/>
            <pc:sldMk cId="756566189" sldId="273"/>
            <ac:spMk id="4" creationId="{349AC99A-23F3-4B17-8982-7224480D7CEA}"/>
          </ac:spMkLst>
        </pc:spChg>
        <pc:spChg chg="add mod">
          <ac:chgData name="薮哲郎" userId="838171a8-1f9a-45e2-a2fd-d6d54edd2a61" providerId="ADAL" clId="{4B489882-0A90-4BBC-AA59-8D192AFC27B6}" dt="2020-05-11T09:22:24.675" v="7734" actId="1076"/>
          <ac:spMkLst>
            <pc:docMk/>
            <pc:sldMk cId="756566189" sldId="273"/>
            <ac:spMk id="5" creationId="{577560B0-D9F5-4266-AAF5-51978260B0A3}"/>
          </ac:spMkLst>
        </pc:spChg>
      </pc:sldChg>
      <pc:sldChg chg="addSp modSp new mod">
        <pc:chgData name="薮哲郎" userId="838171a8-1f9a-45e2-a2fd-d6d54edd2a61" providerId="ADAL" clId="{4B489882-0A90-4BBC-AA59-8D192AFC27B6}" dt="2020-05-11T09:27:38.860" v="7962" actId="20577"/>
        <pc:sldMkLst>
          <pc:docMk/>
          <pc:sldMk cId="2423893435" sldId="274"/>
        </pc:sldMkLst>
        <pc:spChg chg="mod">
          <ac:chgData name="薮哲郎" userId="838171a8-1f9a-45e2-a2fd-d6d54edd2a61" providerId="ADAL" clId="{4B489882-0A90-4BBC-AA59-8D192AFC27B6}" dt="2020-05-11T09:23:15.898" v="7779"/>
          <ac:spMkLst>
            <pc:docMk/>
            <pc:sldMk cId="2423893435" sldId="274"/>
            <ac:spMk id="2" creationId="{8959142B-0172-4AF1-B274-AC64295FBD6D}"/>
          </ac:spMkLst>
        </pc:spChg>
        <pc:spChg chg="add mod">
          <ac:chgData name="薮哲郎" userId="838171a8-1f9a-45e2-a2fd-d6d54edd2a61" providerId="ADAL" clId="{4B489882-0A90-4BBC-AA59-8D192AFC27B6}" dt="2020-05-11T09:26:33.102" v="7911" actId="20577"/>
          <ac:spMkLst>
            <pc:docMk/>
            <pc:sldMk cId="2423893435" sldId="274"/>
            <ac:spMk id="3" creationId="{BED549E2-B5AB-4A3F-82DA-6202AD449D1A}"/>
          </ac:spMkLst>
        </pc:spChg>
        <pc:spChg chg="add mod">
          <ac:chgData name="薮哲郎" userId="838171a8-1f9a-45e2-a2fd-d6d54edd2a61" providerId="ADAL" clId="{4B489882-0A90-4BBC-AA59-8D192AFC27B6}" dt="2020-05-11T09:25:52.347" v="7884" actId="1076"/>
          <ac:spMkLst>
            <pc:docMk/>
            <pc:sldMk cId="2423893435" sldId="274"/>
            <ac:spMk id="4" creationId="{0320AE80-DFBE-4968-B557-BBD152ACAF72}"/>
          </ac:spMkLst>
        </pc:spChg>
        <pc:spChg chg="add mod">
          <ac:chgData name="薮哲郎" userId="838171a8-1f9a-45e2-a2fd-d6d54edd2a61" providerId="ADAL" clId="{4B489882-0A90-4BBC-AA59-8D192AFC27B6}" dt="2020-05-11T09:25:52.347" v="7884" actId="1076"/>
          <ac:spMkLst>
            <pc:docMk/>
            <pc:sldMk cId="2423893435" sldId="274"/>
            <ac:spMk id="5" creationId="{2BD21BF5-35E5-4052-89EC-60D553705696}"/>
          </ac:spMkLst>
        </pc:spChg>
        <pc:spChg chg="add mod">
          <ac:chgData name="薮哲郎" userId="838171a8-1f9a-45e2-a2fd-d6d54edd2a61" providerId="ADAL" clId="{4B489882-0A90-4BBC-AA59-8D192AFC27B6}" dt="2020-05-11T09:25:42.411" v="7883" actId="1076"/>
          <ac:spMkLst>
            <pc:docMk/>
            <pc:sldMk cId="2423893435" sldId="274"/>
            <ac:spMk id="6" creationId="{57046604-1632-44C1-8354-D701E141B0F8}"/>
          </ac:spMkLst>
        </pc:spChg>
        <pc:spChg chg="add mod">
          <ac:chgData name="薮哲郎" userId="838171a8-1f9a-45e2-a2fd-d6d54edd2a61" providerId="ADAL" clId="{4B489882-0A90-4BBC-AA59-8D192AFC27B6}" dt="2020-05-11T09:26:51.164" v="7923" actId="6549"/>
          <ac:spMkLst>
            <pc:docMk/>
            <pc:sldMk cId="2423893435" sldId="274"/>
            <ac:spMk id="7" creationId="{504706DF-FF75-46CA-BF52-C612C450975F}"/>
          </ac:spMkLst>
        </pc:spChg>
        <pc:spChg chg="add mod">
          <ac:chgData name="薮哲郎" userId="838171a8-1f9a-45e2-a2fd-d6d54edd2a61" providerId="ADAL" clId="{4B489882-0A90-4BBC-AA59-8D192AFC27B6}" dt="2020-05-11T09:27:19.979" v="7945" actId="6549"/>
          <ac:spMkLst>
            <pc:docMk/>
            <pc:sldMk cId="2423893435" sldId="274"/>
            <ac:spMk id="8" creationId="{F6399517-845D-4E7C-A021-85DE6CDEB6AC}"/>
          </ac:spMkLst>
        </pc:spChg>
        <pc:spChg chg="add mod">
          <ac:chgData name="薮哲郎" userId="838171a8-1f9a-45e2-a2fd-d6d54edd2a61" providerId="ADAL" clId="{4B489882-0A90-4BBC-AA59-8D192AFC27B6}" dt="2020-05-11T09:27:38.860" v="7962" actId="20577"/>
          <ac:spMkLst>
            <pc:docMk/>
            <pc:sldMk cId="2423893435" sldId="274"/>
            <ac:spMk id="9" creationId="{CEFB2245-6F46-42D9-9CA3-3E67C777BB3B}"/>
          </ac:spMkLst>
        </pc:spChg>
        <pc:spChg chg="add mod">
          <ac:chgData name="薮哲郎" userId="838171a8-1f9a-45e2-a2fd-d6d54edd2a61" providerId="ADAL" clId="{4B489882-0A90-4BBC-AA59-8D192AFC27B6}" dt="2020-05-11T09:26:07.659" v="7899" actId="6549"/>
          <ac:spMkLst>
            <pc:docMk/>
            <pc:sldMk cId="2423893435" sldId="274"/>
            <ac:spMk id="10" creationId="{E61E42D0-E0FA-43C0-85BC-04BC89C1F0F4}"/>
          </ac:spMkLst>
        </pc:spChg>
      </pc:sldChg>
      <pc:sldChg chg="addSp modSp new mod">
        <pc:chgData name="薮哲郎" userId="838171a8-1f9a-45e2-a2fd-d6d54edd2a61" providerId="ADAL" clId="{4B489882-0A90-4BBC-AA59-8D192AFC27B6}" dt="2020-05-11T09:29:43.333" v="8234" actId="20577"/>
        <pc:sldMkLst>
          <pc:docMk/>
          <pc:sldMk cId="2598408271" sldId="275"/>
        </pc:sldMkLst>
        <pc:spChg chg="mod">
          <ac:chgData name="薮哲郎" userId="838171a8-1f9a-45e2-a2fd-d6d54edd2a61" providerId="ADAL" clId="{4B489882-0A90-4BBC-AA59-8D192AFC27B6}" dt="2020-05-11T09:27:49.802" v="7981"/>
          <ac:spMkLst>
            <pc:docMk/>
            <pc:sldMk cId="2598408271" sldId="275"/>
            <ac:spMk id="2" creationId="{EF8B618E-2FD3-49AC-A908-5D838711A51E}"/>
          </ac:spMkLst>
        </pc:spChg>
        <pc:spChg chg="add mod">
          <ac:chgData name="薮哲郎" userId="838171a8-1f9a-45e2-a2fd-d6d54edd2a61" providerId="ADAL" clId="{4B489882-0A90-4BBC-AA59-8D192AFC27B6}" dt="2020-05-11T09:28:42.723" v="8117" actId="1076"/>
          <ac:spMkLst>
            <pc:docMk/>
            <pc:sldMk cId="2598408271" sldId="275"/>
            <ac:spMk id="3" creationId="{5E47A95E-B713-4C5B-A80F-4DECA305AE5F}"/>
          </ac:spMkLst>
        </pc:spChg>
        <pc:spChg chg="add mod">
          <ac:chgData name="薮哲郎" userId="838171a8-1f9a-45e2-a2fd-d6d54edd2a61" providerId="ADAL" clId="{4B489882-0A90-4BBC-AA59-8D192AFC27B6}" dt="2020-05-11T09:29:43.333" v="8234" actId="20577"/>
          <ac:spMkLst>
            <pc:docMk/>
            <pc:sldMk cId="2598408271" sldId="275"/>
            <ac:spMk id="4" creationId="{0027972B-1C11-413B-81EC-98FE74F77AD8}"/>
          </ac:spMkLst>
        </pc:spChg>
      </pc:sldChg>
      <pc:sldChg chg="addSp delSp modSp new mod modAnim">
        <pc:chgData name="薮哲郎" userId="838171a8-1f9a-45e2-a2fd-d6d54edd2a61" providerId="ADAL" clId="{4B489882-0A90-4BBC-AA59-8D192AFC27B6}" dt="2020-06-08T01:04:19.802" v="11340" actId="6549"/>
        <pc:sldMkLst>
          <pc:docMk/>
          <pc:sldMk cId="1896701334" sldId="276"/>
        </pc:sldMkLst>
        <pc:spChg chg="add mod">
          <ac:chgData name="薮哲郎" userId="838171a8-1f9a-45e2-a2fd-d6d54edd2a61" providerId="ADAL" clId="{4B489882-0A90-4BBC-AA59-8D192AFC27B6}" dt="2020-06-07T15:06:29.023" v="11135" actId="3064"/>
          <ac:spMkLst>
            <pc:docMk/>
            <pc:sldMk cId="1896701334" sldId="276"/>
            <ac:spMk id="2" creationId="{7CD90A7C-A421-47EB-BE8C-A0BA18D62EC1}"/>
          </ac:spMkLst>
        </pc:spChg>
        <pc:spChg chg="add mod">
          <ac:chgData name="薮哲郎" userId="838171a8-1f9a-45e2-a2fd-d6d54edd2a61" providerId="ADAL" clId="{4B489882-0A90-4BBC-AA59-8D192AFC27B6}" dt="2020-06-07T15:06:35.526" v="11137" actId="1076"/>
          <ac:spMkLst>
            <pc:docMk/>
            <pc:sldMk cId="1896701334" sldId="276"/>
            <ac:spMk id="3" creationId="{0A4CFDC6-EFDC-4C8A-9F62-E6D064DDD2C7}"/>
          </ac:spMkLst>
        </pc:spChg>
        <pc:spChg chg="add del mod">
          <ac:chgData name="薮哲郎" userId="838171a8-1f9a-45e2-a2fd-d6d54edd2a61" providerId="ADAL" clId="{4B489882-0A90-4BBC-AA59-8D192AFC27B6}" dt="2020-05-11T09:35:22.506" v="8636"/>
          <ac:spMkLst>
            <pc:docMk/>
            <pc:sldMk cId="1896701334" sldId="276"/>
            <ac:spMk id="4" creationId="{5AD94123-1AF4-49AB-A66A-1666F3C95ABD}"/>
          </ac:spMkLst>
        </pc:spChg>
        <pc:spChg chg="add del mod">
          <ac:chgData name="薮哲郎" userId="838171a8-1f9a-45e2-a2fd-d6d54edd2a61" providerId="ADAL" clId="{4B489882-0A90-4BBC-AA59-8D192AFC27B6}" dt="2020-05-11T09:35:19.836" v="8634"/>
          <ac:spMkLst>
            <pc:docMk/>
            <pc:sldMk cId="1896701334" sldId="276"/>
            <ac:spMk id="5" creationId="{6CD1AE9F-B7E1-428C-9616-2D20145114E6}"/>
          </ac:spMkLst>
        </pc:spChg>
        <pc:spChg chg="add mod">
          <ac:chgData name="薮哲郎" userId="838171a8-1f9a-45e2-a2fd-d6d54edd2a61" providerId="ADAL" clId="{4B489882-0A90-4BBC-AA59-8D192AFC27B6}" dt="2020-06-07T15:06:42.013" v="11139" actId="1076"/>
          <ac:spMkLst>
            <pc:docMk/>
            <pc:sldMk cId="1896701334" sldId="276"/>
            <ac:spMk id="6" creationId="{F52CE2EB-0655-492A-9075-C7651AD52FC5}"/>
          </ac:spMkLst>
        </pc:spChg>
        <pc:spChg chg="add del mod">
          <ac:chgData name="薮哲郎" userId="838171a8-1f9a-45e2-a2fd-d6d54edd2a61" providerId="ADAL" clId="{4B489882-0A90-4BBC-AA59-8D192AFC27B6}" dt="2020-06-07T15:06:52.806" v="11142" actId="3064"/>
          <ac:spMkLst>
            <pc:docMk/>
            <pc:sldMk cId="1896701334" sldId="276"/>
            <ac:spMk id="7" creationId="{8452D7C2-C877-4AD3-A29C-45437CE2A55C}"/>
          </ac:spMkLst>
        </pc:spChg>
        <pc:spChg chg="add mod">
          <ac:chgData name="薮哲郎" userId="838171a8-1f9a-45e2-a2fd-d6d54edd2a61" providerId="ADAL" clId="{4B489882-0A90-4BBC-AA59-8D192AFC27B6}" dt="2020-06-07T15:07:38.158" v="11151" actId="1076"/>
          <ac:spMkLst>
            <pc:docMk/>
            <pc:sldMk cId="1896701334" sldId="276"/>
            <ac:spMk id="8" creationId="{E359A95F-0C34-48BF-81F7-63FB7E19A651}"/>
          </ac:spMkLst>
        </pc:spChg>
        <pc:spChg chg="add mod">
          <ac:chgData name="薮哲郎" userId="838171a8-1f9a-45e2-a2fd-d6d54edd2a61" providerId="ADAL" clId="{4B489882-0A90-4BBC-AA59-8D192AFC27B6}" dt="2020-06-08T01:03:59.609" v="11335" actId="20577"/>
          <ac:spMkLst>
            <pc:docMk/>
            <pc:sldMk cId="1896701334" sldId="276"/>
            <ac:spMk id="9" creationId="{EB60CC29-4A1F-44ED-B515-B17F8D44A243}"/>
          </ac:spMkLst>
        </pc:spChg>
        <pc:spChg chg="add mod">
          <ac:chgData name="薮哲郎" userId="838171a8-1f9a-45e2-a2fd-d6d54edd2a61" providerId="ADAL" clId="{4B489882-0A90-4BBC-AA59-8D192AFC27B6}" dt="2020-06-08T01:04:09.542" v="11337" actId="20577"/>
          <ac:spMkLst>
            <pc:docMk/>
            <pc:sldMk cId="1896701334" sldId="276"/>
            <ac:spMk id="10" creationId="{0F3104C5-0B36-40AB-AB26-9404264A41C8}"/>
          </ac:spMkLst>
        </pc:spChg>
        <pc:spChg chg="add mod">
          <ac:chgData name="薮哲郎" userId="838171a8-1f9a-45e2-a2fd-d6d54edd2a61" providerId="ADAL" clId="{4B489882-0A90-4BBC-AA59-8D192AFC27B6}" dt="2020-06-07T15:06:45.910" v="11140" actId="1076"/>
          <ac:spMkLst>
            <pc:docMk/>
            <pc:sldMk cId="1896701334" sldId="276"/>
            <ac:spMk id="11" creationId="{74C969CA-F81D-4C46-B659-05B90C853DA7}"/>
          </ac:spMkLst>
        </pc:spChg>
        <pc:spChg chg="add mod">
          <ac:chgData name="薮哲郎" userId="838171a8-1f9a-45e2-a2fd-d6d54edd2a61" providerId="ADAL" clId="{4B489882-0A90-4BBC-AA59-8D192AFC27B6}" dt="2020-06-08T01:04:19.802" v="11340" actId="6549"/>
          <ac:spMkLst>
            <pc:docMk/>
            <pc:sldMk cId="1896701334" sldId="276"/>
            <ac:spMk id="12" creationId="{71706483-8ACA-4DF9-A034-44132A8C0B00}"/>
          </ac:spMkLst>
        </pc:spChg>
      </pc:sldChg>
      <pc:sldChg chg="addSp modSp new mod">
        <pc:chgData name="薮哲郎" userId="838171a8-1f9a-45e2-a2fd-d6d54edd2a61" providerId="ADAL" clId="{4B489882-0A90-4BBC-AA59-8D192AFC27B6}" dt="2020-05-11T10:36:57.498" v="9283" actId="1076"/>
        <pc:sldMkLst>
          <pc:docMk/>
          <pc:sldMk cId="2854388656" sldId="277"/>
        </pc:sldMkLst>
        <pc:spChg chg="mod">
          <ac:chgData name="薮哲郎" userId="838171a8-1f9a-45e2-a2fd-d6d54edd2a61" providerId="ADAL" clId="{4B489882-0A90-4BBC-AA59-8D192AFC27B6}" dt="2020-05-11T10:32:16.665" v="8810" actId="6549"/>
          <ac:spMkLst>
            <pc:docMk/>
            <pc:sldMk cId="2854388656" sldId="277"/>
            <ac:spMk id="2" creationId="{64ADFDF9-565B-4CC4-9843-4C2CCE1015BE}"/>
          </ac:spMkLst>
        </pc:spChg>
        <pc:spChg chg="add mod">
          <ac:chgData name="薮哲郎" userId="838171a8-1f9a-45e2-a2fd-d6d54edd2a61" providerId="ADAL" clId="{4B489882-0A90-4BBC-AA59-8D192AFC27B6}" dt="2020-05-11T10:33:17.834" v="8910" actId="1076"/>
          <ac:spMkLst>
            <pc:docMk/>
            <pc:sldMk cId="2854388656" sldId="277"/>
            <ac:spMk id="3" creationId="{6E2D573B-E102-44F1-B73D-BF5EFEA71CBF}"/>
          </ac:spMkLst>
        </pc:spChg>
        <pc:spChg chg="add mod">
          <ac:chgData name="薮哲郎" userId="838171a8-1f9a-45e2-a2fd-d6d54edd2a61" providerId="ADAL" clId="{4B489882-0A90-4BBC-AA59-8D192AFC27B6}" dt="2020-05-11T10:36:57.498" v="9283" actId="1076"/>
          <ac:spMkLst>
            <pc:docMk/>
            <pc:sldMk cId="2854388656" sldId="277"/>
            <ac:spMk id="6" creationId="{2B59F0D1-17D8-4FC4-B670-EE4C0820FF3D}"/>
          </ac:spMkLst>
        </pc:spChg>
        <pc:graphicFrameChg chg="add mod modGraphic">
          <ac:chgData name="薮哲郎" userId="838171a8-1f9a-45e2-a2fd-d6d54edd2a61" providerId="ADAL" clId="{4B489882-0A90-4BBC-AA59-8D192AFC27B6}" dt="2020-05-11T10:36:52.577" v="9282" actId="1076"/>
          <ac:graphicFrameMkLst>
            <pc:docMk/>
            <pc:sldMk cId="2854388656" sldId="277"/>
            <ac:graphicFrameMk id="4" creationId="{2C8119E5-1193-423F-92E9-158237E1E605}"/>
          </ac:graphicFrameMkLst>
        </pc:graphicFrameChg>
      </pc:sldChg>
      <pc:sldChg chg="addSp modSp new mod modAnim">
        <pc:chgData name="薮哲郎" userId="838171a8-1f9a-45e2-a2fd-d6d54edd2a61" providerId="ADAL" clId="{4B489882-0A90-4BBC-AA59-8D192AFC27B6}" dt="2020-06-07T15:28:04.897" v="11173"/>
        <pc:sldMkLst>
          <pc:docMk/>
          <pc:sldMk cId="4290684117" sldId="278"/>
        </pc:sldMkLst>
        <pc:spChg chg="mod">
          <ac:chgData name="薮哲郎" userId="838171a8-1f9a-45e2-a2fd-d6d54edd2a61" providerId="ADAL" clId="{4B489882-0A90-4BBC-AA59-8D192AFC27B6}" dt="2020-05-11T10:37:08.977" v="9304"/>
          <ac:spMkLst>
            <pc:docMk/>
            <pc:sldMk cId="4290684117" sldId="278"/>
            <ac:spMk id="2" creationId="{1D9F5446-CE30-46C4-AAEE-7E2151BB7D2A}"/>
          </ac:spMkLst>
        </pc:spChg>
        <pc:spChg chg="add mod">
          <ac:chgData name="薮哲郎" userId="838171a8-1f9a-45e2-a2fd-d6d54edd2a61" providerId="ADAL" clId="{4B489882-0A90-4BBC-AA59-8D192AFC27B6}" dt="2020-05-11T10:42:53.043" v="9679" actId="6549"/>
          <ac:spMkLst>
            <pc:docMk/>
            <pc:sldMk cId="4290684117" sldId="278"/>
            <ac:spMk id="3" creationId="{DCB50579-95A0-4503-B7CA-7DD9939EBF1C}"/>
          </ac:spMkLst>
        </pc:spChg>
        <pc:spChg chg="add mod">
          <ac:chgData name="薮哲郎" userId="838171a8-1f9a-45e2-a2fd-d6d54edd2a61" providerId="ADAL" clId="{4B489882-0A90-4BBC-AA59-8D192AFC27B6}" dt="2020-05-11T10:42:32.490" v="9661" actId="1076"/>
          <ac:spMkLst>
            <pc:docMk/>
            <pc:sldMk cId="4290684117" sldId="278"/>
            <ac:spMk id="4" creationId="{D623D5BA-3203-4C9C-8AD6-6AB2F0654A03}"/>
          </ac:spMkLst>
        </pc:spChg>
        <pc:spChg chg="add mod">
          <ac:chgData name="薮哲郎" userId="838171a8-1f9a-45e2-a2fd-d6d54edd2a61" providerId="ADAL" clId="{4B489882-0A90-4BBC-AA59-8D192AFC27B6}" dt="2020-06-07T15:26:55.057" v="11157" actId="6549"/>
          <ac:spMkLst>
            <pc:docMk/>
            <pc:sldMk cId="4290684117" sldId="278"/>
            <ac:spMk id="5" creationId="{A040EDB5-3D3E-4CB0-9FE0-5D55F29CA5C0}"/>
          </ac:spMkLst>
        </pc:spChg>
        <pc:spChg chg="add mod">
          <ac:chgData name="薮哲郎" userId="838171a8-1f9a-45e2-a2fd-d6d54edd2a61" providerId="ADAL" clId="{4B489882-0A90-4BBC-AA59-8D192AFC27B6}" dt="2020-05-11T10:45:43.394" v="10025" actId="6549"/>
          <ac:spMkLst>
            <pc:docMk/>
            <pc:sldMk cId="4290684117" sldId="278"/>
            <ac:spMk id="6" creationId="{86438EED-6F71-4DCB-993E-57A53687D727}"/>
          </ac:spMkLst>
        </pc:spChg>
        <pc:spChg chg="add mod">
          <ac:chgData name="薮哲郎" userId="838171a8-1f9a-45e2-a2fd-d6d54edd2a61" providerId="ADAL" clId="{4B489882-0A90-4BBC-AA59-8D192AFC27B6}" dt="2020-06-07T15:27:52.823" v="11170" actId="1076"/>
          <ac:spMkLst>
            <pc:docMk/>
            <pc:sldMk cId="4290684117" sldId="278"/>
            <ac:spMk id="7" creationId="{3D25B277-E86E-4461-AA4C-7DCDD0235DC1}"/>
          </ac:spMkLst>
        </pc:spChg>
        <pc:spChg chg="add mod">
          <ac:chgData name="薮哲郎" userId="838171a8-1f9a-45e2-a2fd-d6d54edd2a61" providerId="ADAL" clId="{4B489882-0A90-4BBC-AA59-8D192AFC27B6}" dt="2020-06-07T15:27:12.977" v="11161" actId="6549"/>
          <ac:spMkLst>
            <pc:docMk/>
            <pc:sldMk cId="4290684117" sldId="278"/>
            <ac:spMk id="8" creationId="{AA641517-27E2-4A4E-B96E-9C30F876D425}"/>
          </ac:spMkLst>
        </pc:spChg>
        <pc:spChg chg="add mod">
          <ac:chgData name="薮哲郎" userId="838171a8-1f9a-45e2-a2fd-d6d54edd2a61" providerId="ADAL" clId="{4B489882-0A90-4BBC-AA59-8D192AFC27B6}" dt="2020-06-07T15:27:46.576" v="11169" actId="1076"/>
          <ac:spMkLst>
            <pc:docMk/>
            <pc:sldMk cId="4290684117" sldId="278"/>
            <ac:spMk id="9" creationId="{F73D9E50-0434-4099-B723-3216F9D47C4B}"/>
          </ac:spMkLst>
        </pc:spChg>
      </pc:sldChg>
      <pc:sldChg chg="addSp modSp new mod">
        <pc:chgData name="薮哲郎" userId="838171a8-1f9a-45e2-a2fd-d6d54edd2a61" providerId="ADAL" clId="{4B489882-0A90-4BBC-AA59-8D192AFC27B6}" dt="2020-05-31T13:17:07.451" v="10702" actId="947"/>
        <pc:sldMkLst>
          <pc:docMk/>
          <pc:sldMk cId="2430677747" sldId="279"/>
        </pc:sldMkLst>
        <pc:spChg chg="mod">
          <ac:chgData name="薮哲郎" userId="838171a8-1f9a-45e2-a2fd-d6d54edd2a61" providerId="ADAL" clId="{4B489882-0A90-4BBC-AA59-8D192AFC27B6}" dt="2020-05-31T13:11:09.737" v="10053"/>
          <ac:spMkLst>
            <pc:docMk/>
            <pc:sldMk cId="2430677747" sldId="279"/>
            <ac:spMk id="2" creationId="{1CEEF01E-2EAC-401A-AA52-7B67CC99202B}"/>
          </ac:spMkLst>
        </pc:spChg>
        <pc:spChg chg="add mod">
          <ac:chgData name="薮哲郎" userId="838171a8-1f9a-45e2-a2fd-d6d54edd2a61" providerId="ADAL" clId="{4B489882-0A90-4BBC-AA59-8D192AFC27B6}" dt="2020-05-31T13:17:07.451" v="10702" actId="947"/>
          <ac:spMkLst>
            <pc:docMk/>
            <pc:sldMk cId="2430677747" sldId="279"/>
            <ac:spMk id="3" creationId="{EF72D4DF-4EA6-41E2-82CA-988ACD7AE9D6}"/>
          </ac:spMkLst>
        </pc:spChg>
      </pc:sldChg>
      <pc:sldChg chg="new del">
        <pc:chgData name="薮哲郎" userId="838171a8-1f9a-45e2-a2fd-d6d54edd2a61" providerId="ADAL" clId="{4B489882-0A90-4BBC-AA59-8D192AFC27B6}" dt="2020-05-31T13:10:36.268" v="10032" actId="47"/>
        <pc:sldMkLst>
          <pc:docMk/>
          <pc:sldMk cId="4240791296" sldId="279"/>
        </pc:sldMkLst>
      </pc:sldChg>
      <pc:sldChg chg="new del">
        <pc:chgData name="薮哲郎" userId="838171a8-1f9a-45e2-a2fd-d6d54edd2a61" providerId="ADAL" clId="{4B489882-0A90-4BBC-AA59-8D192AFC27B6}" dt="2020-05-31T13:10:35.699" v="10031" actId="47"/>
        <pc:sldMkLst>
          <pc:docMk/>
          <pc:sldMk cId="448274472" sldId="280"/>
        </pc:sldMkLst>
      </pc:sldChg>
      <pc:sldChg chg="addSp modSp new mod ord modAnim">
        <pc:chgData name="薮哲郎" userId="838171a8-1f9a-45e2-a2fd-d6d54edd2a61" providerId="ADAL" clId="{4B489882-0A90-4BBC-AA59-8D192AFC27B6}" dt="2020-06-08T08:11:37.733" v="11391" actId="1076"/>
        <pc:sldMkLst>
          <pc:docMk/>
          <pc:sldMk cId="1784885535" sldId="280"/>
        </pc:sldMkLst>
        <pc:spChg chg="add mod">
          <ac:chgData name="薮哲郎" userId="838171a8-1f9a-45e2-a2fd-d6d54edd2a61" providerId="ADAL" clId="{4B489882-0A90-4BBC-AA59-8D192AFC27B6}" dt="2020-06-08T08:11:37.733" v="11391" actId="1076"/>
          <ac:spMkLst>
            <pc:docMk/>
            <pc:sldMk cId="1784885535" sldId="280"/>
            <ac:spMk id="2" creationId="{3B3DE37C-9603-4FA7-93B9-24561959791A}"/>
          </ac:spMkLst>
        </pc:spChg>
        <pc:spChg chg="add mod">
          <ac:chgData name="薮哲郎" userId="838171a8-1f9a-45e2-a2fd-d6d54edd2a61" providerId="ADAL" clId="{4B489882-0A90-4BBC-AA59-8D192AFC27B6}" dt="2020-06-08T08:11:37.733" v="11391" actId="1076"/>
          <ac:spMkLst>
            <pc:docMk/>
            <pc:sldMk cId="1784885535" sldId="280"/>
            <ac:spMk id="3" creationId="{3A471CAF-4A13-478B-B0E8-215974A8262D}"/>
          </ac:spMkLst>
        </pc:spChg>
        <pc:spChg chg="add mod">
          <ac:chgData name="薮哲郎" userId="838171a8-1f9a-45e2-a2fd-d6d54edd2a61" providerId="ADAL" clId="{4B489882-0A90-4BBC-AA59-8D192AFC27B6}" dt="2020-06-08T08:11:37.733" v="11391" actId="1076"/>
          <ac:spMkLst>
            <pc:docMk/>
            <pc:sldMk cId="1784885535" sldId="280"/>
            <ac:spMk id="4" creationId="{279E5912-8C3F-4D33-B6F8-F82505AC9364}"/>
          </ac:spMkLst>
        </pc:spChg>
      </pc:sldChg>
      <pc:sldMasterChg chg="setBg addSldLayout modSldLayout">
        <pc:chgData name="薮哲郎" userId="838171a8-1f9a-45e2-a2fd-d6d54edd2a61" providerId="ADAL" clId="{4B489882-0A90-4BBC-AA59-8D192AFC27B6}" dt="2020-05-29T03:32:53.882" v="10028"/>
        <pc:sldMasterMkLst>
          <pc:docMk/>
          <pc:sldMasterMk cId="2275929478" sldId="2147483648"/>
        </pc:sldMasterMkLst>
        <pc:sldLayoutChg chg="modSp mod">
          <pc:chgData name="薮哲郎" userId="838171a8-1f9a-45e2-a2fd-d6d54edd2a61" providerId="ADAL" clId="{4B489882-0A90-4BBC-AA59-8D192AFC27B6}" dt="2020-05-03T09:35:09.279" v="26" actId="2085"/>
          <pc:sldLayoutMkLst>
            <pc:docMk/>
            <pc:sldMasterMk cId="2275929478" sldId="2147483648"/>
            <pc:sldLayoutMk cId="1281893554" sldId="2147483654"/>
          </pc:sldLayoutMkLst>
          <pc:spChg chg="mod">
            <ac:chgData name="薮哲郎" userId="838171a8-1f9a-45e2-a2fd-d6d54edd2a61" providerId="ADAL" clId="{4B489882-0A90-4BBC-AA59-8D192AFC27B6}" dt="2020-05-03T09:35:09.279" v="26" actId="2085"/>
            <ac:spMkLst>
              <pc:docMk/>
              <pc:sldMasterMk cId="2275929478" sldId="2147483648"/>
              <pc:sldLayoutMk cId="1281893554" sldId="2147483654"/>
              <ac:spMk id="6" creationId="{FFC94A96-071B-493C-9C8A-A8BB4C219DB3}"/>
            </ac:spMkLst>
          </pc:spChg>
        </pc:sldLayoutChg>
        <pc:sldLayoutChg chg="addSp delSp modSp new mod">
          <pc:chgData name="薮哲郎" userId="838171a8-1f9a-45e2-a2fd-d6d54edd2a61" providerId="ADAL" clId="{4B489882-0A90-4BBC-AA59-8D192AFC27B6}" dt="2020-05-29T03:32:53.882" v="10028"/>
          <pc:sldLayoutMkLst>
            <pc:docMk/>
            <pc:sldMasterMk cId="2275929478" sldId="2147483648"/>
            <pc:sldLayoutMk cId="1640190998" sldId="2147483656"/>
          </pc:sldLayoutMkLst>
          <pc:spChg chg="del">
            <ac:chgData name="薮哲郎" userId="838171a8-1f9a-45e2-a2fd-d6d54edd2a61" providerId="ADAL" clId="{4B489882-0A90-4BBC-AA59-8D192AFC27B6}" dt="2020-05-29T03:32:43.345" v="10027" actId="478"/>
            <ac:spMkLst>
              <pc:docMk/>
              <pc:sldMasterMk cId="2275929478" sldId="2147483648"/>
              <pc:sldLayoutMk cId="1640190998" sldId="2147483656"/>
              <ac:spMk id="2" creationId="{56376700-6168-4350-97E2-590CFAC4B715}"/>
            </ac:spMkLst>
          </pc:spChg>
          <pc:spChg chg="add mod">
            <ac:chgData name="薮哲郎" userId="838171a8-1f9a-45e2-a2fd-d6d54edd2a61" providerId="ADAL" clId="{4B489882-0A90-4BBC-AA59-8D192AFC27B6}" dt="2020-05-29T03:32:53.882" v="10028"/>
            <ac:spMkLst>
              <pc:docMk/>
              <pc:sldMasterMk cId="2275929478" sldId="2147483648"/>
              <pc:sldLayoutMk cId="1640190998" sldId="2147483656"/>
              <ac:spMk id="3" creationId="{F4F8BCDD-7D87-47BC-A5AD-906A03CE51C1}"/>
            </ac:spMkLst>
          </pc:spChg>
          <pc:spChg chg="add mod">
            <ac:chgData name="薮哲郎" userId="838171a8-1f9a-45e2-a2fd-d6d54edd2a61" providerId="ADAL" clId="{4B489882-0A90-4BBC-AA59-8D192AFC27B6}" dt="2020-05-29T03:32:53.882" v="10028"/>
            <ac:spMkLst>
              <pc:docMk/>
              <pc:sldMasterMk cId="2275929478" sldId="2147483648"/>
              <pc:sldLayoutMk cId="1640190998" sldId="2147483656"/>
              <ac:spMk id="4" creationId="{3BB4A35B-56F7-451D-A06B-F753B61B72FF}"/>
            </ac:spMkLst>
          </pc:spChg>
        </pc:sldLayoutChg>
      </pc:sldMasterChg>
    </pc:docChg>
  </pc:docChgLst>
  <pc:docChgLst>
    <pc:chgData name="TETSURO YABU" userId="838171a8-1f9a-45e2-a2fd-d6d54edd2a61" providerId="ADAL" clId="{35410DC5-E2C7-4BA3-A949-1A728D07FDE8}"/>
    <pc:docChg chg="undo custSel modSld">
      <pc:chgData name="TETSURO YABU" userId="838171a8-1f9a-45e2-a2fd-d6d54edd2a61" providerId="ADAL" clId="{35410DC5-E2C7-4BA3-A949-1A728D07FDE8}" dt="2021-05-11T04:02:01.469" v="42"/>
      <pc:docMkLst>
        <pc:docMk/>
      </pc:docMkLst>
      <pc:sldChg chg="delSp modSp modAnim">
        <pc:chgData name="TETSURO YABU" userId="838171a8-1f9a-45e2-a2fd-d6d54edd2a61" providerId="ADAL" clId="{35410DC5-E2C7-4BA3-A949-1A728D07FDE8}" dt="2021-05-11T03:45:47.297" v="10"/>
        <pc:sldMkLst>
          <pc:docMk/>
          <pc:sldMk cId="525697069" sldId="263"/>
        </pc:sldMkLst>
        <pc:spChg chg="mod topLvl">
          <ac:chgData name="TETSURO YABU" userId="838171a8-1f9a-45e2-a2fd-d6d54edd2a61" providerId="ADAL" clId="{35410DC5-E2C7-4BA3-A949-1A728D07FDE8}" dt="2021-05-11T03:44:51.762" v="2" actId="165"/>
          <ac:spMkLst>
            <pc:docMk/>
            <pc:sldMk cId="525697069" sldId="263"/>
            <ac:spMk id="7" creationId="{58C830D2-0C42-4893-BB3E-07C1D04D919D}"/>
          </ac:spMkLst>
        </pc:spChg>
        <pc:spChg chg="mod topLvl">
          <ac:chgData name="TETSURO YABU" userId="838171a8-1f9a-45e2-a2fd-d6d54edd2a61" providerId="ADAL" clId="{35410DC5-E2C7-4BA3-A949-1A728D07FDE8}" dt="2021-05-11T03:44:51.762" v="2" actId="165"/>
          <ac:spMkLst>
            <pc:docMk/>
            <pc:sldMk cId="525697069" sldId="263"/>
            <ac:spMk id="8" creationId="{5189352E-545C-482C-B115-DCE6A65609A6}"/>
          </ac:spMkLst>
        </pc:spChg>
        <pc:spChg chg="mod topLvl">
          <ac:chgData name="TETSURO YABU" userId="838171a8-1f9a-45e2-a2fd-d6d54edd2a61" providerId="ADAL" clId="{35410DC5-E2C7-4BA3-A949-1A728D07FDE8}" dt="2021-05-11T03:44:51.762" v="2" actId="165"/>
          <ac:spMkLst>
            <pc:docMk/>
            <pc:sldMk cId="525697069" sldId="263"/>
            <ac:spMk id="9" creationId="{37AC2376-06E7-41B9-9FB4-9769319C256B}"/>
          </ac:spMkLst>
        </pc:spChg>
        <pc:spChg chg="mod topLvl">
          <ac:chgData name="TETSURO YABU" userId="838171a8-1f9a-45e2-a2fd-d6d54edd2a61" providerId="ADAL" clId="{35410DC5-E2C7-4BA3-A949-1A728D07FDE8}" dt="2021-05-11T03:44:51.762" v="2" actId="165"/>
          <ac:spMkLst>
            <pc:docMk/>
            <pc:sldMk cId="525697069" sldId="263"/>
            <ac:spMk id="10" creationId="{1BF9819E-F1E7-445D-8077-94C79EB4AF16}"/>
          </ac:spMkLst>
        </pc:spChg>
        <pc:spChg chg="mod topLvl">
          <ac:chgData name="TETSURO YABU" userId="838171a8-1f9a-45e2-a2fd-d6d54edd2a61" providerId="ADAL" clId="{35410DC5-E2C7-4BA3-A949-1A728D07FDE8}" dt="2021-05-11T03:44:56.704" v="3" actId="165"/>
          <ac:spMkLst>
            <pc:docMk/>
            <pc:sldMk cId="525697069" sldId="263"/>
            <ac:spMk id="23" creationId="{28DDBADA-981B-499B-92F2-534475D46522}"/>
          </ac:spMkLst>
        </pc:spChg>
        <pc:spChg chg="mod topLvl">
          <ac:chgData name="TETSURO YABU" userId="838171a8-1f9a-45e2-a2fd-d6d54edd2a61" providerId="ADAL" clId="{35410DC5-E2C7-4BA3-A949-1A728D07FDE8}" dt="2021-05-11T03:44:56.704" v="3" actId="165"/>
          <ac:spMkLst>
            <pc:docMk/>
            <pc:sldMk cId="525697069" sldId="263"/>
            <ac:spMk id="24" creationId="{68EC51C4-CE0E-4A5B-9AFD-BADDD4125487}"/>
          </ac:spMkLst>
        </pc:spChg>
        <pc:spChg chg="mod topLvl">
          <ac:chgData name="TETSURO YABU" userId="838171a8-1f9a-45e2-a2fd-d6d54edd2a61" providerId="ADAL" clId="{35410DC5-E2C7-4BA3-A949-1A728D07FDE8}" dt="2021-05-11T03:44:56.704" v="3" actId="165"/>
          <ac:spMkLst>
            <pc:docMk/>
            <pc:sldMk cId="525697069" sldId="263"/>
            <ac:spMk id="25" creationId="{256EF485-BAEA-41EB-B9A3-F2E60E95FCF8}"/>
          </ac:spMkLst>
        </pc:spChg>
        <pc:grpChg chg="del">
          <ac:chgData name="TETSURO YABU" userId="838171a8-1f9a-45e2-a2fd-d6d54edd2a61" providerId="ADAL" clId="{35410DC5-E2C7-4BA3-A949-1A728D07FDE8}" dt="2021-05-11T03:44:51.762" v="2" actId="165"/>
          <ac:grpSpMkLst>
            <pc:docMk/>
            <pc:sldMk cId="525697069" sldId="263"/>
            <ac:grpSpMk id="21" creationId="{C15827FB-D246-46D8-9F3C-C3C1F43C0DFC}"/>
          </ac:grpSpMkLst>
        </pc:grpChg>
        <pc:grpChg chg="del">
          <ac:chgData name="TETSURO YABU" userId="838171a8-1f9a-45e2-a2fd-d6d54edd2a61" providerId="ADAL" clId="{35410DC5-E2C7-4BA3-A949-1A728D07FDE8}" dt="2021-05-11T03:44:56.704" v="3" actId="165"/>
          <ac:grpSpMkLst>
            <pc:docMk/>
            <pc:sldMk cId="525697069" sldId="263"/>
            <ac:grpSpMk id="27" creationId="{4695AA60-654B-4CA4-A511-A69A34D3DDDE}"/>
          </ac:grpSpMkLst>
        </pc:grpChg>
      </pc:sldChg>
      <pc:sldChg chg="addSp delSp modSp mod modAnim">
        <pc:chgData name="TETSURO YABU" userId="838171a8-1f9a-45e2-a2fd-d6d54edd2a61" providerId="ADAL" clId="{35410DC5-E2C7-4BA3-A949-1A728D07FDE8}" dt="2021-05-11T04:02:01.469" v="42"/>
        <pc:sldMkLst>
          <pc:docMk/>
          <pc:sldMk cId="1896701334" sldId="276"/>
        </pc:sldMkLst>
        <pc:spChg chg="add mod">
          <ac:chgData name="TETSURO YABU" userId="838171a8-1f9a-45e2-a2fd-d6d54edd2a61" providerId="ADAL" clId="{35410DC5-E2C7-4BA3-A949-1A728D07FDE8}" dt="2021-05-11T03:59:05.859" v="17" actId="164"/>
          <ac:spMkLst>
            <pc:docMk/>
            <pc:sldMk cId="1896701334" sldId="276"/>
            <ac:spMk id="4" creationId="{E42AB5E5-D12E-4DA7-A621-E8166A7FE96B}"/>
          </ac:spMkLst>
        </pc:spChg>
        <pc:spChg chg="add mod">
          <ac:chgData name="TETSURO YABU" userId="838171a8-1f9a-45e2-a2fd-d6d54edd2a61" providerId="ADAL" clId="{35410DC5-E2C7-4BA3-A949-1A728D07FDE8}" dt="2021-05-11T03:59:05.859" v="17" actId="164"/>
          <ac:spMkLst>
            <pc:docMk/>
            <pc:sldMk cId="1896701334" sldId="276"/>
            <ac:spMk id="13" creationId="{CC367325-B1B9-4109-9711-29736FFA4C21}"/>
          </ac:spMkLst>
        </pc:spChg>
        <pc:spChg chg="mod topLvl">
          <ac:chgData name="TETSURO YABU" userId="838171a8-1f9a-45e2-a2fd-d6d54edd2a61" providerId="ADAL" clId="{35410DC5-E2C7-4BA3-A949-1A728D07FDE8}" dt="2021-05-11T03:59:57.090" v="22" actId="14100"/>
          <ac:spMkLst>
            <pc:docMk/>
            <pc:sldMk cId="1896701334" sldId="276"/>
            <ac:spMk id="15" creationId="{D33946BD-F64D-403D-9D71-F6342973FCA7}"/>
          </ac:spMkLst>
        </pc:spChg>
        <pc:spChg chg="mod topLvl">
          <ac:chgData name="TETSURO YABU" userId="838171a8-1f9a-45e2-a2fd-d6d54edd2a61" providerId="ADAL" clId="{35410DC5-E2C7-4BA3-A949-1A728D07FDE8}" dt="2021-05-11T03:59:57.090" v="22" actId="14100"/>
          <ac:spMkLst>
            <pc:docMk/>
            <pc:sldMk cId="1896701334" sldId="276"/>
            <ac:spMk id="16" creationId="{F5D33C48-7B06-4AA1-8F5C-B49889C270C3}"/>
          </ac:spMkLst>
        </pc:spChg>
        <pc:spChg chg="add del mod">
          <ac:chgData name="TETSURO YABU" userId="838171a8-1f9a-45e2-a2fd-d6d54edd2a61" providerId="ADAL" clId="{35410DC5-E2C7-4BA3-A949-1A728D07FDE8}" dt="2021-05-11T04:00:29.746" v="27"/>
          <ac:spMkLst>
            <pc:docMk/>
            <pc:sldMk cId="1896701334" sldId="276"/>
            <ac:spMk id="17" creationId="{DC749337-31DF-4ACD-960A-E5C99F3AE41A}"/>
          </ac:spMkLst>
        </pc:spChg>
        <pc:spChg chg="add mod">
          <ac:chgData name="TETSURO YABU" userId="838171a8-1f9a-45e2-a2fd-d6d54edd2a61" providerId="ADAL" clId="{35410DC5-E2C7-4BA3-A949-1A728D07FDE8}" dt="2021-05-11T04:00:59.809" v="31" actId="2085"/>
          <ac:spMkLst>
            <pc:docMk/>
            <pc:sldMk cId="1896701334" sldId="276"/>
            <ac:spMk id="18" creationId="{4867513B-B3A5-473E-8958-C80A7DC827C7}"/>
          </ac:spMkLst>
        </pc:spChg>
        <pc:spChg chg="add mod">
          <ac:chgData name="TETSURO YABU" userId="838171a8-1f9a-45e2-a2fd-d6d54edd2a61" providerId="ADAL" clId="{35410DC5-E2C7-4BA3-A949-1A728D07FDE8}" dt="2021-05-11T04:01:10.898" v="34" actId="14100"/>
          <ac:spMkLst>
            <pc:docMk/>
            <pc:sldMk cId="1896701334" sldId="276"/>
            <ac:spMk id="19" creationId="{84F5986E-FC28-46D1-93EF-695ADFB2AAF1}"/>
          </ac:spMkLst>
        </pc:spChg>
        <pc:spChg chg="add mod">
          <ac:chgData name="TETSURO YABU" userId="838171a8-1f9a-45e2-a2fd-d6d54edd2a61" providerId="ADAL" clId="{35410DC5-E2C7-4BA3-A949-1A728D07FDE8}" dt="2021-05-11T04:01:41.367" v="38" actId="2085"/>
          <ac:spMkLst>
            <pc:docMk/>
            <pc:sldMk cId="1896701334" sldId="276"/>
            <ac:spMk id="20" creationId="{8A5461C7-1C22-4C92-A81B-BC36E3311D68}"/>
          </ac:spMkLst>
        </pc:spChg>
        <pc:spChg chg="add mod">
          <ac:chgData name="TETSURO YABU" userId="838171a8-1f9a-45e2-a2fd-d6d54edd2a61" providerId="ADAL" clId="{35410DC5-E2C7-4BA3-A949-1A728D07FDE8}" dt="2021-05-11T04:01:48.427" v="41" actId="14100"/>
          <ac:spMkLst>
            <pc:docMk/>
            <pc:sldMk cId="1896701334" sldId="276"/>
            <ac:spMk id="21" creationId="{3A024B5E-08E2-4AC2-A29F-9A6C82C99363}"/>
          </ac:spMkLst>
        </pc:spChg>
        <pc:grpChg chg="add mod">
          <ac:chgData name="TETSURO YABU" userId="838171a8-1f9a-45e2-a2fd-d6d54edd2a61" providerId="ADAL" clId="{35410DC5-E2C7-4BA3-A949-1A728D07FDE8}" dt="2021-05-11T03:59:05.859" v="17" actId="164"/>
          <ac:grpSpMkLst>
            <pc:docMk/>
            <pc:sldMk cId="1896701334" sldId="276"/>
            <ac:grpSpMk id="5" creationId="{59B9FCFD-784C-4131-9830-E0CCD0B8B2E9}"/>
          </ac:grpSpMkLst>
        </pc:grpChg>
        <pc:grpChg chg="add del mod">
          <ac:chgData name="TETSURO YABU" userId="838171a8-1f9a-45e2-a2fd-d6d54edd2a61" providerId="ADAL" clId="{35410DC5-E2C7-4BA3-A949-1A728D07FDE8}" dt="2021-05-11T03:59:53.307" v="21" actId="165"/>
          <ac:grpSpMkLst>
            <pc:docMk/>
            <pc:sldMk cId="1896701334" sldId="276"/>
            <ac:grpSpMk id="14" creationId="{D446315C-1DB1-493A-8C37-CD0C7B24328D}"/>
          </ac:grpSpMkLst>
        </pc:gr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Dropbox\&#23478;&#24237;&#38651;&#27671;&#25945;&#31185;&#26360;\fig-4\&#25563;&#27671;&#35336;&#31639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341667713370592"/>
          <c:y val="8.3903574553180843E-2"/>
          <c:w val="0.73514393487408158"/>
          <c:h val="0.74067024465836684"/>
        </c:manualLayout>
      </c:layout>
      <c:scatterChart>
        <c:scatterStyle val="smoothMarker"/>
        <c:varyColors val="0"/>
        <c:ser>
          <c:idx val="1"/>
          <c:order val="0"/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CO2推移!$A$3:$A$25</c:f>
              <c:numCache>
                <c:formatCode>General</c:formatCode>
                <c:ptCount val="23"/>
                <c:pt idx="0">
                  <c:v>0</c:v>
                </c:pt>
                <c:pt idx="1">
                  <c:v>0.25</c:v>
                </c:pt>
                <c:pt idx="2">
                  <c:v>0.5</c:v>
                </c:pt>
                <c:pt idx="3">
                  <c:v>0.75</c:v>
                </c:pt>
                <c:pt idx="4">
                  <c:v>1</c:v>
                </c:pt>
                <c:pt idx="5">
                  <c:v>1.5</c:v>
                </c:pt>
                <c:pt idx="6">
                  <c:v>2</c:v>
                </c:pt>
                <c:pt idx="7">
                  <c:v>2.5</c:v>
                </c:pt>
                <c:pt idx="8">
                  <c:v>3</c:v>
                </c:pt>
                <c:pt idx="9">
                  <c:v>3.5</c:v>
                </c:pt>
                <c:pt idx="10">
                  <c:v>4</c:v>
                </c:pt>
                <c:pt idx="11">
                  <c:v>4.5</c:v>
                </c:pt>
                <c:pt idx="12">
                  <c:v>5</c:v>
                </c:pt>
                <c:pt idx="13">
                  <c:v>6</c:v>
                </c:pt>
                <c:pt idx="14">
                  <c:v>7</c:v>
                </c:pt>
                <c:pt idx="15">
                  <c:v>8</c:v>
                </c:pt>
                <c:pt idx="16">
                  <c:v>9</c:v>
                </c:pt>
                <c:pt idx="17">
                  <c:v>10</c:v>
                </c:pt>
                <c:pt idx="18">
                  <c:v>11</c:v>
                </c:pt>
                <c:pt idx="19">
                  <c:v>12</c:v>
                </c:pt>
                <c:pt idx="20">
                  <c:v>13</c:v>
                </c:pt>
                <c:pt idx="21">
                  <c:v>14</c:v>
                </c:pt>
                <c:pt idx="22">
                  <c:v>15</c:v>
                </c:pt>
              </c:numCache>
            </c:numRef>
          </c:xVal>
          <c:yVal>
            <c:numRef>
              <c:f>CO2推移!$C$3:$C$25</c:f>
              <c:numCache>
                <c:formatCode>0.00_);[Red]\(0.00\)</c:formatCode>
                <c:ptCount val="23"/>
                <c:pt idx="0">
                  <c:v>0</c:v>
                </c:pt>
                <c:pt idx="1">
                  <c:v>0.24234774874609677</c:v>
                </c:pt>
                <c:pt idx="2">
                  <c:v>0.47001238966161818</c:v>
                </c:pt>
                <c:pt idx="3">
                  <c:v>0.68388352727839852</c:v>
                </c:pt>
                <c:pt idx="4">
                  <c:v>0.88479686771438049</c:v>
                </c:pt>
                <c:pt idx="5">
                  <c:v>1.2508428848361111</c:v>
                </c:pt>
                <c:pt idx="6">
                  <c:v>1.5738773611494663</c:v>
                </c:pt>
                <c:pt idx="7">
                  <c:v>1.8589542859240389</c:v>
                </c:pt>
                <c:pt idx="8">
                  <c:v>2.1105337890359412</c:v>
                </c:pt>
                <c:pt idx="9">
                  <c:v>2.3325519212859662</c:v>
                </c:pt>
                <c:pt idx="10">
                  <c:v>2.5284822353142307</c:v>
                </c:pt>
                <c:pt idx="11">
                  <c:v>2.701390130566601</c:v>
                </c:pt>
                <c:pt idx="12">
                  <c:v>2.8539808125592394</c:v>
                </c:pt>
                <c:pt idx="13">
                  <c:v>3.1074793594062808</c:v>
                </c:pt>
                <c:pt idx="14">
                  <c:v>3.3049042261982193</c:v>
                </c:pt>
                <c:pt idx="15">
                  <c:v>3.4586588670535492</c:v>
                </c:pt>
                <c:pt idx="16">
                  <c:v>3.5784031017525426</c:v>
                </c:pt>
                <c:pt idx="17">
                  <c:v>3.6716600055044046</c:v>
                </c:pt>
                <c:pt idx="18">
                  <c:v>3.7442885551731697</c:v>
                </c:pt>
                <c:pt idx="19">
                  <c:v>3.8008517265285442</c:v>
                </c:pt>
                <c:pt idx="20">
                  <c:v>3.8449031686731119</c:v>
                </c:pt>
                <c:pt idx="21">
                  <c:v>3.8792104663107261</c:v>
                </c:pt>
                <c:pt idx="22">
                  <c:v>3.9059290165759637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AC90-4B33-8316-EF77AB544078}"/>
            </c:ext>
          </c:extLst>
        </c:ser>
        <c:ser>
          <c:idx val="2"/>
          <c:order val="1"/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xVal>
            <c:numRef>
              <c:f>CO2推移!$A$3:$A$25</c:f>
              <c:numCache>
                <c:formatCode>General</c:formatCode>
                <c:ptCount val="23"/>
                <c:pt idx="0">
                  <c:v>0</c:v>
                </c:pt>
                <c:pt idx="1">
                  <c:v>0.25</c:v>
                </c:pt>
                <c:pt idx="2">
                  <c:v>0.5</c:v>
                </c:pt>
                <c:pt idx="3">
                  <c:v>0.75</c:v>
                </c:pt>
                <c:pt idx="4">
                  <c:v>1</c:v>
                </c:pt>
                <c:pt idx="5">
                  <c:v>1.5</c:v>
                </c:pt>
                <c:pt idx="6">
                  <c:v>2</c:v>
                </c:pt>
                <c:pt idx="7">
                  <c:v>2.5</c:v>
                </c:pt>
                <c:pt idx="8">
                  <c:v>3</c:v>
                </c:pt>
                <c:pt idx="9">
                  <c:v>3.5</c:v>
                </c:pt>
                <c:pt idx="10">
                  <c:v>4</c:v>
                </c:pt>
                <c:pt idx="11">
                  <c:v>4.5</c:v>
                </c:pt>
                <c:pt idx="12">
                  <c:v>5</c:v>
                </c:pt>
                <c:pt idx="13">
                  <c:v>6</c:v>
                </c:pt>
                <c:pt idx="14">
                  <c:v>7</c:v>
                </c:pt>
                <c:pt idx="15">
                  <c:v>8</c:v>
                </c:pt>
                <c:pt idx="16">
                  <c:v>9</c:v>
                </c:pt>
                <c:pt idx="17">
                  <c:v>10</c:v>
                </c:pt>
                <c:pt idx="18">
                  <c:v>11</c:v>
                </c:pt>
                <c:pt idx="19">
                  <c:v>12</c:v>
                </c:pt>
                <c:pt idx="20">
                  <c:v>13</c:v>
                </c:pt>
                <c:pt idx="21">
                  <c:v>14</c:v>
                </c:pt>
                <c:pt idx="22">
                  <c:v>15</c:v>
                </c:pt>
              </c:numCache>
            </c:numRef>
          </c:xVal>
          <c:yVal>
            <c:numRef>
              <c:f>CO2推移!$D$3:$D$25</c:f>
              <c:numCache>
                <c:formatCode>0.00_);[Red]\(0.00\)</c:formatCode>
                <c:ptCount val="23"/>
                <c:pt idx="0">
                  <c:v>0</c:v>
                </c:pt>
                <c:pt idx="1">
                  <c:v>0.23986774167999445</c:v>
                </c:pt>
                <c:pt idx="2">
                  <c:v>0.46055855674488516</c:v>
                </c:pt>
                <c:pt idx="3">
                  <c:v>0.66360560055697904</c:v>
                </c:pt>
                <c:pt idx="4">
                  <c:v>0.85041945589893253</c:v>
                </c:pt>
                <c:pt idx="5">
                  <c:v>1.1804350824968646</c:v>
                </c:pt>
                <c:pt idx="6">
                  <c:v>1.4597919352490853</c:v>
                </c:pt>
                <c:pt idx="7">
                  <c:v>1.6962663470341512</c:v>
                </c:pt>
                <c:pt idx="8">
                  <c:v>1.8964409512300693</c:v>
                </c:pt>
                <c:pt idx="9">
                  <c:v>2.0658879195617299</c:v>
                </c:pt>
                <c:pt idx="10">
                  <c:v>2.2093240721752214</c:v>
                </c:pt>
                <c:pt idx="11">
                  <c:v>2.3307421776693911</c:v>
                </c:pt>
                <c:pt idx="12">
                  <c:v>2.4335220980254442</c:v>
                </c:pt>
                <c:pt idx="13">
                  <c:v>2.5941723582353853</c:v>
                </c:pt>
                <c:pt idx="14">
                  <c:v>2.7092871368229687</c:v>
                </c:pt>
                <c:pt idx="15">
                  <c:v>2.791773229481338</c:v>
                </c:pt>
                <c:pt idx="16">
                  <c:v>2.8508790677197227</c:v>
                </c:pt>
                <c:pt idx="17">
                  <c:v>2.8932316631848876</c:v>
                </c:pt>
                <c:pt idx="18">
                  <c:v>2.9235796355019614</c:v>
                </c:pt>
                <c:pt idx="19">
                  <c:v>2.9453256327340647</c:v>
                </c:pt>
                <c:pt idx="20">
                  <c:v>2.9609078400287712</c:v>
                </c:pt>
                <c:pt idx="21">
                  <c:v>2.972073351620796</c:v>
                </c:pt>
                <c:pt idx="22">
                  <c:v>2.9800740569607895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AC90-4B33-8316-EF77AB544078}"/>
            </c:ext>
          </c:extLst>
        </c:ser>
        <c:ser>
          <c:idx val="4"/>
          <c:order val="2"/>
          <c:spPr>
            <a:ln w="19050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xVal>
            <c:numRef>
              <c:f>CO2推移!$A$3:$A$25</c:f>
              <c:numCache>
                <c:formatCode>General</c:formatCode>
                <c:ptCount val="23"/>
                <c:pt idx="0">
                  <c:v>0</c:v>
                </c:pt>
                <c:pt idx="1">
                  <c:v>0.25</c:v>
                </c:pt>
                <c:pt idx="2">
                  <c:v>0.5</c:v>
                </c:pt>
                <c:pt idx="3">
                  <c:v>0.75</c:v>
                </c:pt>
                <c:pt idx="4">
                  <c:v>1</c:v>
                </c:pt>
                <c:pt idx="5">
                  <c:v>1.5</c:v>
                </c:pt>
                <c:pt idx="6">
                  <c:v>2</c:v>
                </c:pt>
                <c:pt idx="7">
                  <c:v>2.5</c:v>
                </c:pt>
                <c:pt idx="8">
                  <c:v>3</c:v>
                </c:pt>
                <c:pt idx="9">
                  <c:v>3.5</c:v>
                </c:pt>
                <c:pt idx="10">
                  <c:v>4</c:v>
                </c:pt>
                <c:pt idx="11">
                  <c:v>4.5</c:v>
                </c:pt>
                <c:pt idx="12">
                  <c:v>5</c:v>
                </c:pt>
                <c:pt idx="13">
                  <c:v>6</c:v>
                </c:pt>
                <c:pt idx="14">
                  <c:v>7</c:v>
                </c:pt>
                <c:pt idx="15">
                  <c:v>8</c:v>
                </c:pt>
                <c:pt idx="16">
                  <c:v>9</c:v>
                </c:pt>
                <c:pt idx="17">
                  <c:v>10</c:v>
                </c:pt>
                <c:pt idx="18">
                  <c:v>11</c:v>
                </c:pt>
                <c:pt idx="19">
                  <c:v>12</c:v>
                </c:pt>
                <c:pt idx="20">
                  <c:v>13</c:v>
                </c:pt>
                <c:pt idx="21">
                  <c:v>14</c:v>
                </c:pt>
                <c:pt idx="22">
                  <c:v>15</c:v>
                </c:pt>
              </c:numCache>
            </c:numRef>
          </c:xVal>
          <c:yVal>
            <c:numRef>
              <c:f>CO2推移!$F$3:$F$25</c:f>
              <c:numCache>
                <c:formatCode>0.00_);[Red]\(0.00\)</c:formatCode>
                <c:ptCount val="23"/>
                <c:pt idx="0">
                  <c:v>0</c:v>
                </c:pt>
                <c:pt idx="1">
                  <c:v>0.23500619483080909</c:v>
                </c:pt>
                <c:pt idx="2">
                  <c:v>0.44239843385719024</c:v>
                </c:pt>
                <c:pt idx="3">
                  <c:v>0.62542144241805553</c:v>
                </c:pt>
                <c:pt idx="4">
                  <c:v>0.78693868057473315</c:v>
                </c:pt>
                <c:pt idx="5">
                  <c:v>1.0552668945179706</c:v>
                </c:pt>
                <c:pt idx="6">
                  <c:v>1.2642411176571153</c:v>
                </c:pt>
                <c:pt idx="7">
                  <c:v>1.4269904062796197</c:v>
                </c:pt>
                <c:pt idx="8">
                  <c:v>1.5537396797031404</c:v>
                </c:pt>
                <c:pt idx="9">
                  <c:v>1.6524521130991097</c:v>
                </c:pt>
                <c:pt idx="10">
                  <c:v>1.7293294335267746</c:v>
                </c:pt>
                <c:pt idx="11">
                  <c:v>1.7892015508762713</c:v>
                </c:pt>
                <c:pt idx="12">
                  <c:v>1.8358300027522023</c:v>
                </c:pt>
                <c:pt idx="13">
                  <c:v>1.9004258632642721</c:v>
                </c:pt>
                <c:pt idx="14">
                  <c:v>1.939605233155363</c:v>
                </c:pt>
                <c:pt idx="15">
                  <c:v>1.9633687222225316</c:v>
                </c:pt>
                <c:pt idx="16">
                  <c:v>1.9777820069235155</c:v>
                </c:pt>
                <c:pt idx="17">
                  <c:v>1.986524106001829</c:v>
                </c:pt>
                <c:pt idx="18">
                  <c:v>1.9918264571230719</c:v>
                </c:pt>
                <c:pt idx="19">
                  <c:v>1.9950424956466672</c:v>
                </c:pt>
                <c:pt idx="20">
                  <c:v>1.9969931216140449</c:v>
                </c:pt>
                <c:pt idx="21">
                  <c:v>1.9981762360688911</c:v>
                </c:pt>
                <c:pt idx="22">
                  <c:v>1.9988938312597044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2-AC90-4B33-8316-EF77AB544078}"/>
            </c:ext>
          </c:extLst>
        </c:ser>
        <c:ser>
          <c:idx val="5"/>
          <c:order val="3"/>
          <c:spPr>
            <a:ln w="19050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xVal>
            <c:numRef>
              <c:f>CO2推移!$A$3:$A$25</c:f>
              <c:numCache>
                <c:formatCode>General</c:formatCode>
                <c:ptCount val="23"/>
                <c:pt idx="0">
                  <c:v>0</c:v>
                </c:pt>
                <c:pt idx="1">
                  <c:v>0.25</c:v>
                </c:pt>
                <c:pt idx="2">
                  <c:v>0.5</c:v>
                </c:pt>
                <c:pt idx="3">
                  <c:v>0.75</c:v>
                </c:pt>
                <c:pt idx="4">
                  <c:v>1</c:v>
                </c:pt>
                <c:pt idx="5">
                  <c:v>1.5</c:v>
                </c:pt>
                <c:pt idx="6">
                  <c:v>2</c:v>
                </c:pt>
                <c:pt idx="7">
                  <c:v>2.5</c:v>
                </c:pt>
                <c:pt idx="8">
                  <c:v>3</c:v>
                </c:pt>
                <c:pt idx="9">
                  <c:v>3.5</c:v>
                </c:pt>
                <c:pt idx="10">
                  <c:v>4</c:v>
                </c:pt>
                <c:pt idx="11">
                  <c:v>4.5</c:v>
                </c:pt>
                <c:pt idx="12">
                  <c:v>5</c:v>
                </c:pt>
                <c:pt idx="13">
                  <c:v>6</c:v>
                </c:pt>
                <c:pt idx="14">
                  <c:v>7</c:v>
                </c:pt>
                <c:pt idx="15">
                  <c:v>8</c:v>
                </c:pt>
                <c:pt idx="16">
                  <c:v>9</c:v>
                </c:pt>
                <c:pt idx="17">
                  <c:v>10</c:v>
                </c:pt>
                <c:pt idx="18">
                  <c:v>11</c:v>
                </c:pt>
                <c:pt idx="19">
                  <c:v>12</c:v>
                </c:pt>
                <c:pt idx="20">
                  <c:v>13</c:v>
                </c:pt>
                <c:pt idx="21">
                  <c:v>14</c:v>
                </c:pt>
                <c:pt idx="22">
                  <c:v>15</c:v>
                </c:pt>
              </c:numCache>
              <c:extLst xmlns:c15="http://schemas.microsoft.com/office/drawing/2012/chart"/>
            </c:numRef>
          </c:xVal>
          <c:yVal>
            <c:numRef>
              <c:f>CO2推移!#REF!</c:f>
              <c:numCache>
                <c:formatCode>General</c:formatCode>
                <c:ptCount val="1"/>
                <c:pt idx="0">
                  <c:v>1</c:v>
                </c:pt>
              </c:numCache>
              <c:extLst xmlns:c15="http://schemas.microsoft.com/office/drawing/2012/chart"/>
            </c:numRef>
          </c:yVal>
          <c:smooth val="1"/>
          <c:extLst xmlns:c15="http://schemas.microsoft.com/office/drawing/2012/chart">
            <c:ext xmlns:c16="http://schemas.microsoft.com/office/drawing/2014/chart" uri="{C3380CC4-5D6E-409C-BE32-E72D297353CC}">
              <c16:uniqueId val="{00000003-AC90-4B33-8316-EF77AB544078}"/>
            </c:ext>
          </c:extLst>
        </c:ser>
        <c:ser>
          <c:idx val="6"/>
          <c:order val="4"/>
          <c:spPr>
            <a:ln w="19050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CO2推移!$A$3:$A$25</c:f>
              <c:numCache>
                <c:formatCode>General</c:formatCode>
                <c:ptCount val="23"/>
                <c:pt idx="0">
                  <c:v>0</c:v>
                </c:pt>
                <c:pt idx="1">
                  <c:v>0.25</c:v>
                </c:pt>
                <c:pt idx="2">
                  <c:v>0.5</c:v>
                </c:pt>
                <c:pt idx="3">
                  <c:v>0.75</c:v>
                </c:pt>
                <c:pt idx="4">
                  <c:v>1</c:v>
                </c:pt>
                <c:pt idx="5">
                  <c:v>1.5</c:v>
                </c:pt>
                <c:pt idx="6">
                  <c:v>2</c:v>
                </c:pt>
                <c:pt idx="7">
                  <c:v>2.5</c:v>
                </c:pt>
                <c:pt idx="8">
                  <c:v>3</c:v>
                </c:pt>
                <c:pt idx="9">
                  <c:v>3.5</c:v>
                </c:pt>
                <c:pt idx="10">
                  <c:v>4</c:v>
                </c:pt>
                <c:pt idx="11">
                  <c:v>4.5</c:v>
                </c:pt>
                <c:pt idx="12">
                  <c:v>5</c:v>
                </c:pt>
                <c:pt idx="13">
                  <c:v>6</c:v>
                </c:pt>
                <c:pt idx="14">
                  <c:v>7</c:v>
                </c:pt>
                <c:pt idx="15">
                  <c:v>8</c:v>
                </c:pt>
                <c:pt idx="16">
                  <c:v>9</c:v>
                </c:pt>
                <c:pt idx="17">
                  <c:v>10</c:v>
                </c:pt>
                <c:pt idx="18">
                  <c:v>11</c:v>
                </c:pt>
                <c:pt idx="19">
                  <c:v>12</c:v>
                </c:pt>
                <c:pt idx="20">
                  <c:v>13</c:v>
                </c:pt>
                <c:pt idx="21">
                  <c:v>14</c:v>
                </c:pt>
                <c:pt idx="22">
                  <c:v>15</c:v>
                </c:pt>
              </c:numCache>
            </c:numRef>
          </c:xVal>
          <c:yVal>
            <c:numRef>
              <c:f>CO2推移!$G$3:$G$25</c:f>
              <c:numCache>
                <c:formatCode>0.00_);[Red]\(0.00\)</c:formatCode>
                <c:ptCount val="23"/>
                <c:pt idx="0">
                  <c:v>0</c:v>
                </c:pt>
                <c:pt idx="1">
                  <c:v>0.23046408471527899</c:v>
                </c:pt>
                <c:pt idx="2">
                  <c:v>0.4258731311637482</c:v>
                </c:pt>
                <c:pt idx="3">
                  <c:v>0.59155923136922839</c:v>
                </c:pt>
                <c:pt idx="4">
                  <c:v>0.7320434325883346</c:v>
                </c:pt>
                <c:pt idx="5">
                  <c:v>0.95215652875447621</c:v>
                </c:pt>
                <c:pt idx="6">
                  <c:v>1.1104010576274994</c:v>
                </c:pt>
                <c:pt idx="7">
                  <c:v>1.2241668051200696</c:v>
                </c:pt>
                <c:pt idx="8">
                  <c:v>1.3059557010441019</c:v>
                </c:pt>
                <c:pt idx="9">
                  <c:v>1.3647556794550824</c:v>
                </c:pt>
                <c:pt idx="10">
                  <c:v>1.4070283794600211</c:v>
                </c:pt>
                <c:pt idx="11">
                  <c:v>1.4374192267698194</c:v>
                </c:pt>
                <c:pt idx="12">
                  <c:v>1.4592679281799394</c:v>
                </c:pt>
                <c:pt idx="13">
                  <c:v>1.4862680086490732</c:v>
                </c:pt>
                <c:pt idx="14">
                  <c:v>1.5002230362709283</c:v>
                </c:pt>
                <c:pt idx="15">
                  <c:v>1.5074357109201528</c:v>
                </c:pt>
                <c:pt idx="16">
                  <c:v>1.5111635914378587</c:v>
                </c:pt>
                <c:pt idx="17">
                  <c:v>1.5130903514582608</c:v>
                </c:pt>
                <c:pt idx="18">
                  <c:v>1.5140861999460509</c:v>
                </c:pt>
                <c:pt idx="19">
                  <c:v>1.5146009055659166</c:v>
                </c:pt>
                <c:pt idx="20">
                  <c:v>1.5148669318524146</c:v>
                </c:pt>
                <c:pt idx="21">
                  <c:v>1.515004427893601</c:v>
                </c:pt>
                <c:pt idx="22">
                  <c:v>1.5150754929059755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4-AC90-4B33-8316-EF77AB544078}"/>
            </c:ext>
          </c:extLst>
        </c:ser>
        <c:ser>
          <c:idx val="8"/>
          <c:order val="6"/>
          <c:spPr>
            <a:ln w="19050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CO2推移!$A$3:$A$25</c:f>
              <c:numCache>
                <c:formatCode>General</c:formatCode>
                <c:ptCount val="23"/>
                <c:pt idx="0">
                  <c:v>0</c:v>
                </c:pt>
                <c:pt idx="1">
                  <c:v>0.25</c:v>
                </c:pt>
                <c:pt idx="2">
                  <c:v>0.5</c:v>
                </c:pt>
                <c:pt idx="3">
                  <c:v>0.75</c:v>
                </c:pt>
                <c:pt idx="4">
                  <c:v>1</c:v>
                </c:pt>
                <c:pt idx="5">
                  <c:v>1.5</c:v>
                </c:pt>
                <c:pt idx="6">
                  <c:v>2</c:v>
                </c:pt>
                <c:pt idx="7">
                  <c:v>2.5</c:v>
                </c:pt>
                <c:pt idx="8">
                  <c:v>3</c:v>
                </c:pt>
                <c:pt idx="9">
                  <c:v>3.5</c:v>
                </c:pt>
                <c:pt idx="10">
                  <c:v>4</c:v>
                </c:pt>
                <c:pt idx="11">
                  <c:v>4.5</c:v>
                </c:pt>
                <c:pt idx="12">
                  <c:v>5</c:v>
                </c:pt>
                <c:pt idx="13">
                  <c:v>6</c:v>
                </c:pt>
                <c:pt idx="14">
                  <c:v>7</c:v>
                </c:pt>
                <c:pt idx="15">
                  <c:v>8</c:v>
                </c:pt>
                <c:pt idx="16">
                  <c:v>9</c:v>
                </c:pt>
                <c:pt idx="17">
                  <c:v>10</c:v>
                </c:pt>
                <c:pt idx="18">
                  <c:v>11</c:v>
                </c:pt>
                <c:pt idx="19">
                  <c:v>12</c:v>
                </c:pt>
                <c:pt idx="20">
                  <c:v>13</c:v>
                </c:pt>
                <c:pt idx="21">
                  <c:v>14</c:v>
                </c:pt>
                <c:pt idx="22">
                  <c:v>15</c:v>
                </c:pt>
              </c:numCache>
            </c:numRef>
          </c:xVal>
          <c:yVal>
            <c:numRef>
              <c:f>CO2推移!$I$3:$I$25</c:f>
              <c:numCache>
                <c:formatCode>0.00_);[Red]\(0.00\)</c:formatCode>
                <c:ptCount val="23"/>
                <c:pt idx="0">
                  <c:v>0</c:v>
                </c:pt>
                <c:pt idx="1">
                  <c:v>0.22119921692859512</c:v>
                </c:pt>
                <c:pt idx="2">
                  <c:v>0.39346934028736658</c:v>
                </c:pt>
                <c:pt idx="3">
                  <c:v>0.52763344725898531</c:v>
                </c:pt>
                <c:pt idx="4">
                  <c:v>0.63212055882855767</c:v>
                </c:pt>
                <c:pt idx="5">
                  <c:v>0.77686983985157021</c:v>
                </c:pt>
                <c:pt idx="6">
                  <c:v>0.8646647167633873</c:v>
                </c:pt>
                <c:pt idx="7">
                  <c:v>0.91791500137610116</c:v>
                </c:pt>
                <c:pt idx="8">
                  <c:v>0.95021293163213605</c:v>
                </c:pt>
                <c:pt idx="9">
                  <c:v>0.96980261657768152</c:v>
                </c:pt>
                <c:pt idx="10">
                  <c:v>0.98168436111126578</c:v>
                </c:pt>
                <c:pt idx="11">
                  <c:v>0.98889100346175773</c:v>
                </c:pt>
                <c:pt idx="12">
                  <c:v>0.99326205300091452</c:v>
                </c:pt>
                <c:pt idx="13">
                  <c:v>0.99752124782333362</c:v>
                </c:pt>
                <c:pt idx="14">
                  <c:v>0.99908811803444553</c:v>
                </c:pt>
                <c:pt idx="15">
                  <c:v>0.99966453737209748</c:v>
                </c:pt>
                <c:pt idx="16">
                  <c:v>0.99987659019591335</c:v>
                </c:pt>
                <c:pt idx="17">
                  <c:v>0.99995460007023751</c:v>
                </c:pt>
                <c:pt idx="18">
                  <c:v>0.99998329829920973</c:v>
                </c:pt>
                <c:pt idx="19">
                  <c:v>0.99999385578764666</c:v>
                </c:pt>
                <c:pt idx="20">
                  <c:v>0.99999773967059302</c:v>
                </c:pt>
                <c:pt idx="21">
                  <c:v>0.9999991684712809</c:v>
                </c:pt>
                <c:pt idx="22">
                  <c:v>0.99999969409767953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5-AC90-4B33-8316-EF77AB544078}"/>
            </c:ext>
          </c:extLst>
        </c:ser>
        <c:ser>
          <c:idx val="9"/>
          <c:order val="7"/>
          <c:spPr>
            <a:ln w="19050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CO2推移!$A$3:$A$25</c:f>
              <c:numCache>
                <c:formatCode>General</c:formatCode>
                <c:ptCount val="23"/>
                <c:pt idx="0">
                  <c:v>0</c:v>
                </c:pt>
                <c:pt idx="1">
                  <c:v>0.25</c:v>
                </c:pt>
                <c:pt idx="2">
                  <c:v>0.5</c:v>
                </c:pt>
                <c:pt idx="3">
                  <c:v>0.75</c:v>
                </c:pt>
                <c:pt idx="4">
                  <c:v>1</c:v>
                </c:pt>
                <c:pt idx="5">
                  <c:v>1.5</c:v>
                </c:pt>
                <c:pt idx="6">
                  <c:v>2</c:v>
                </c:pt>
                <c:pt idx="7">
                  <c:v>2.5</c:v>
                </c:pt>
                <c:pt idx="8">
                  <c:v>3</c:v>
                </c:pt>
                <c:pt idx="9">
                  <c:v>3.5</c:v>
                </c:pt>
                <c:pt idx="10">
                  <c:v>4</c:v>
                </c:pt>
                <c:pt idx="11">
                  <c:v>4.5</c:v>
                </c:pt>
                <c:pt idx="12">
                  <c:v>5</c:v>
                </c:pt>
                <c:pt idx="13">
                  <c:v>6</c:v>
                </c:pt>
                <c:pt idx="14">
                  <c:v>7</c:v>
                </c:pt>
                <c:pt idx="15">
                  <c:v>8</c:v>
                </c:pt>
                <c:pt idx="16">
                  <c:v>9</c:v>
                </c:pt>
                <c:pt idx="17">
                  <c:v>10</c:v>
                </c:pt>
                <c:pt idx="18">
                  <c:v>11</c:v>
                </c:pt>
                <c:pt idx="19">
                  <c:v>12</c:v>
                </c:pt>
                <c:pt idx="20">
                  <c:v>13</c:v>
                </c:pt>
                <c:pt idx="21">
                  <c:v>14</c:v>
                </c:pt>
                <c:pt idx="22">
                  <c:v>15</c:v>
                </c:pt>
              </c:numCache>
            </c:numRef>
          </c:xVal>
          <c:yVal>
            <c:numRef>
              <c:f>CO2推移!$J$3:$J$25</c:f>
              <c:numCache>
                <c:formatCode>0.00_);[Red]\(0.00\)</c:formatCode>
                <c:ptCount val="23"/>
                <c:pt idx="0">
                  <c:v>0</c:v>
                </c:pt>
                <c:pt idx="1">
                  <c:v>0.19673467014368329</c:v>
                </c:pt>
                <c:pt idx="2">
                  <c:v>0.31606027941427883</c:v>
                </c:pt>
                <c:pt idx="3">
                  <c:v>0.3884349199257851</c:v>
                </c:pt>
                <c:pt idx="4">
                  <c:v>0.43233235838169365</c:v>
                </c:pt>
                <c:pt idx="5">
                  <c:v>0.47510646581606802</c:v>
                </c:pt>
                <c:pt idx="6">
                  <c:v>0.49084218055563289</c:v>
                </c:pt>
                <c:pt idx="7">
                  <c:v>0.49663102650045726</c:v>
                </c:pt>
                <c:pt idx="8">
                  <c:v>0.49876062391166681</c:v>
                </c:pt>
                <c:pt idx="9">
                  <c:v>0.49954405901722276</c:v>
                </c:pt>
                <c:pt idx="10">
                  <c:v>0.49983226868604874</c:v>
                </c:pt>
                <c:pt idx="11">
                  <c:v>0.49993829509795668</c:v>
                </c:pt>
                <c:pt idx="12">
                  <c:v>0.49997730003511875</c:v>
                </c:pt>
                <c:pt idx="13">
                  <c:v>0.49999692789382333</c:v>
                </c:pt>
                <c:pt idx="14">
                  <c:v>0.49999958423564045</c:v>
                </c:pt>
                <c:pt idx="15">
                  <c:v>0.49999994373241263</c:v>
                </c:pt>
                <c:pt idx="16">
                  <c:v>0.49999999238501014</c:v>
                </c:pt>
                <c:pt idx="17">
                  <c:v>0.49999999896942321</c:v>
                </c:pt>
                <c:pt idx="18">
                  <c:v>0.49999999986052662</c:v>
                </c:pt>
                <c:pt idx="19">
                  <c:v>0.49999999998112432</c:v>
                </c:pt>
                <c:pt idx="20">
                  <c:v>0.49999999999744543</c:v>
                </c:pt>
                <c:pt idx="21">
                  <c:v>0.49999999999965428</c:v>
                </c:pt>
                <c:pt idx="22">
                  <c:v>0.4999999999999532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6-AC90-4B33-8316-EF77AB544078}"/>
            </c:ext>
          </c:extLst>
        </c:ser>
        <c:ser>
          <c:idx val="0"/>
          <c:order val="8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CO2推移!$A$3:$A$25</c:f>
              <c:numCache>
                <c:formatCode>General</c:formatCode>
                <c:ptCount val="23"/>
                <c:pt idx="0">
                  <c:v>0</c:v>
                </c:pt>
                <c:pt idx="1">
                  <c:v>0.25</c:v>
                </c:pt>
                <c:pt idx="2">
                  <c:v>0.5</c:v>
                </c:pt>
                <c:pt idx="3">
                  <c:v>0.75</c:v>
                </c:pt>
                <c:pt idx="4">
                  <c:v>1</c:v>
                </c:pt>
                <c:pt idx="5">
                  <c:v>1.5</c:v>
                </c:pt>
                <c:pt idx="6">
                  <c:v>2</c:v>
                </c:pt>
                <c:pt idx="7">
                  <c:v>2.5</c:v>
                </c:pt>
                <c:pt idx="8">
                  <c:v>3</c:v>
                </c:pt>
                <c:pt idx="9">
                  <c:v>3.5</c:v>
                </c:pt>
                <c:pt idx="10">
                  <c:v>4</c:v>
                </c:pt>
                <c:pt idx="11">
                  <c:v>4.5</c:v>
                </c:pt>
                <c:pt idx="12">
                  <c:v>5</c:v>
                </c:pt>
                <c:pt idx="13">
                  <c:v>6</c:v>
                </c:pt>
                <c:pt idx="14">
                  <c:v>7</c:v>
                </c:pt>
                <c:pt idx="15">
                  <c:v>8</c:v>
                </c:pt>
                <c:pt idx="16">
                  <c:v>9</c:v>
                </c:pt>
                <c:pt idx="17">
                  <c:v>10</c:v>
                </c:pt>
                <c:pt idx="18">
                  <c:v>11</c:v>
                </c:pt>
                <c:pt idx="19">
                  <c:v>12</c:v>
                </c:pt>
                <c:pt idx="20">
                  <c:v>13</c:v>
                </c:pt>
                <c:pt idx="21">
                  <c:v>14</c:v>
                </c:pt>
                <c:pt idx="22">
                  <c:v>15</c:v>
                </c:pt>
              </c:numCache>
            </c:numRef>
          </c:xVal>
          <c:yVal>
            <c:numRef>
              <c:f>CO2推移!$K$3:$K$25</c:f>
              <c:numCache>
                <c:formatCode>0.00_);[Red]\(0.00\)</c:formatCode>
                <c:ptCount val="23"/>
                <c:pt idx="0">
                  <c:v>0</c:v>
                </c:pt>
                <c:pt idx="1">
                  <c:v>0.1758778157529951</c:v>
                </c:pt>
                <c:pt idx="2">
                  <c:v>0.25895661328385672</c:v>
                </c:pt>
                <c:pt idx="3">
                  <c:v>0.29820025847937853</c:v>
                </c:pt>
                <c:pt idx="4">
                  <c:v>0.31673764387737868</c:v>
                </c:pt>
                <c:pt idx="5">
                  <c:v>0.32963033448725254</c:v>
                </c:pt>
                <c:pt idx="6">
                  <c:v>0.33250708260777784</c:v>
                </c:pt>
                <c:pt idx="7">
                  <c:v>0.33314897187661741</c:v>
                </c:pt>
                <c:pt idx="8">
                  <c:v>0.33329219673197108</c:v>
                </c:pt>
                <c:pt idx="9">
                  <c:v>0.33332415451688341</c:v>
                </c:pt>
                <c:pt idx="10">
                  <c:v>0.33333128526254885</c:v>
                </c:pt>
                <c:pt idx="11">
                  <c:v>0.33333287634697117</c:v>
                </c:pt>
                <c:pt idx="12">
                  <c:v>0.33333323136589316</c:v>
                </c:pt>
                <c:pt idx="13">
                  <c:v>0.33333332825667339</c:v>
                </c:pt>
                <c:pt idx="14">
                  <c:v>0.33333333308058133</c:v>
                </c:pt>
                <c:pt idx="15">
                  <c:v>0.33333333332074955</c:v>
                </c:pt>
                <c:pt idx="16">
                  <c:v>0.33333333333270682</c:v>
                </c:pt>
                <c:pt idx="17">
                  <c:v>0.33333333333330212</c:v>
                </c:pt>
                <c:pt idx="18">
                  <c:v>0.33333333333333176</c:v>
                </c:pt>
                <c:pt idx="19">
                  <c:v>0.33333333333333326</c:v>
                </c:pt>
                <c:pt idx="20">
                  <c:v>0.33333333333333331</c:v>
                </c:pt>
                <c:pt idx="21">
                  <c:v>0.33333333333333331</c:v>
                </c:pt>
                <c:pt idx="22">
                  <c:v>0.33333333333333331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7-AC90-4B33-8316-EF77AB5440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64781704"/>
        <c:axId val="581001968"/>
        <c:extLst>
          <c:ext xmlns:c15="http://schemas.microsoft.com/office/drawing/2012/chart" uri="{02D57815-91ED-43cb-92C2-25804820EDAC}">
            <c15:filteredScatterSeries>
              <c15:ser>
                <c:idx val="7"/>
                <c:order val="5"/>
                <c:spPr>
                  <a:ln w="19050" cap="rnd">
                    <a:solidFill>
                      <a:schemeClr val="accent2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2">
                        <a:lumMod val="60000"/>
                      </a:schemeClr>
                    </a:solidFill>
                    <a:ln w="9525">
                      <a:solidFill>
                        <a:schemeClr val="accent2">
                          <a:lumMod val="60000"/>
                        </a:schemeClr>
                      </a:solidFill>
                    </a:ln>
                    <a:effectLst/>
                  </c:spPr>
                </c:marker>
                <c:xVal>
                  <c:numRef>
                    <c:extLst>
                      <c:ext uri="{02D57815-91ED-43cb-92C2-25804820EDAC}">
                        <c15:formulaRef>
                          <c15:sqref>CO2推移!$A$3:$A$25</c15:sqref>
                        </c15:formulaRef>
                      </c:ext>
                    </c:extLst>
                    <c:numCache>
                      <c:formatCode>General</c:formatCode>
                      <c:ptCount val="23"/>
                      <c:pt idx="0">
                        <c:v>0</c:v>
                      </c:pt>
                      <c:pt idx="1">
                        <c:v>0.25</c:v>
                      </c:pt>
                      <c:pt idx="2">
                        <c:v>0.5</c:v>
                      </c:pt>
                      <c:pt idx="3">
                        <c:v>0.75</c:v>
                      </c:pt>
                      <c:pt idx="4">
                        <c:v>1</c:v>
                      </c:pt>
                      <c:pt idx="5">
                        <c:v>1.5</c:v>
                      </c:pt>
                      <c:pt idx="6">
                        <c:v>2</c:v>
                      </c:pt>
                      <c:pt idx="7">
                        <c:v>2.5</c:v>
                      </c:pt>
                      <c:pt idx="8">
                        <c:v>3</c:v>
                      </c:pt>
                      <c:pt idx="9">
                        <c:v>3.5</c:v>
                      </c:pt>
                      <c:pt idx="10">
                        <c:v>4</c:v>
                      </c:pt>
                      <c:pt idx="11">
                        <c:v>4.5</c:v>
                      </c:pt>
                      <c:pt idx="12">
                        <c:v>5</c:v>
                      </c:pt>
                      <c:pt idx="13">
                        <c:v>6</c:v>
                      </c:pt>
                      <c:pt idx="14">
                        <c:v>7</c:v>
                      </c:pt>
                      <c:pt idx="15">
                        <c:v>8</c:v>
                      </c:pt>
                      <c:pt idx="16">
                        <c:v>9</c:v>
                      </c:pt>
                      <c:pt idx="17">
                        <c:v>10</c:v>
                      </c:pt>
                      <c:pt idx="18">
                        <c:v>11</c:v>
                      </c:pt>
                      <c:pt idx="19">
                        <c:v>12</c:v>
                      </c:pt>
                      <c:pt idx="20">
                        <c:v>13</c:v>
                      </c:pt>
                      <c:pt idx="21">
                        <c:v>14</c:v>
                      </c:pt>
                      <c:pt idx="22">
                        <c:v>15</c:v>
                      </c:pt>
                    </c:numCache>
                  </c:numRef>
                </c:xVal>
                <c:yVal>
                  <c:numRef>
                    <c:extLst>
                      <c:ext uri="{02D57815-91ED-43cb-92C2-25804820EDAC}">
                        <c15:formulaRef>
                          <c15:sqref>CO2推移!$H$3:$H$25</c15:sqref>
                        </c15:formulaRef>
                      </c:ext>
                    </c:extLst>
                    <c:numCache>
                      <c:formatCode>0.00_);[Red]\(0.00\)</c:formatCode>
                      <c:ptCount val="23"/>
                      <c:pt idx="0">
                        <c:v>0</c:v>
                      </c:pt>
                      <c:pt idx="1">
                        <c:v>0.22796117575946617</c:v>
                      </c:pt>
                      <c:pt idx="2">
                        <c:v>0.41694762827870369</c:v>
                      </c:pt>
                      <c:pt idx="3">
                        <c:v>0.57362290035876928</c:v>
                      </c:pt>
                      <c:pt idx="4">
                        <c:v>0.70351126301198041</c:v>
                      </c:pt>
                      <c:pt idx="5">
                        <c:v>0.90046337685553368</c:v>
                      </c:pt>
                      <c:pt idx="6">
                        <c:v>1.0358264531354269</c:v>
                      </c:pt>
                      <c:pt idx="7">
                        <c:v>1.128860044206762</c:v>
                      </c:pt>
                      <c:pt idx="8">
                        <c:v>1.1928010339175141</c:v>
                      </c:pt>
                      <c:pt idx="9">
                        <c:v>1.236746990620998</c:v>
                      </c:pt>
                      <c:pt idx="10">
                        <c:v>1.2669505755095147</c:v>
                      </c:pt>
                      <c:pt idx="11">
                        <c:v>1.2877091755844452</c:v>
                      </c:pt>
                      <c:pt idx="12">
                        <c:v>1.3019763388586545</c:v>
                      </c:pt>
                      <c:pt idx="13">
                        <c:v>1.3185213379490102</c:v>
                      </c:pt>
                      <c:pt idx="14">
                        <c:v>1.3263366421344247</c:v>
                      </c:pt>
                      <c:pt idx="15">
                        <c:v>1.3300283304311113</c:v>
                      </c:pt>
                      <c:pt idx="16">
                        <c:v>1.3317721605056116</c:v>
                      </c:pt>
                      <c:pt idx="17">
                        <c:v>1.3325958875064696</c:v>
                      </c:pt>
                      <c:pt idx="18">
                        <c:v>1.3329849885902645</c:v>
                      </c:pt>
                      <c:pt idx="19">
                        <c:v>1.3331687869278843</c:v>
                      </c:pt>
                      <c:pt idx="20">
                        <c:v>1.3332556071150254</c:v>
                      </c:pt>
                      <c:pt idx="21">
                        <c:v>1.3332966180675336</c:v>
                      </c:pt>
                      <c:pt idx="22">
                        <c:v>1.3333159902697944</c:v>
                      </c:pt>
                    </c:numCache>
                  </c:numRef>
                </c:yVal>
                <c:smooth val="1"/>
                <c:extLst>
                  <c:ext xmlns:c16="http://schemas.microsoft.com/office/drawing/2014/chart" uri="{C3380CC4-5D6E-409C-BE32-E72D297353CC}">
                    <c16:uniqueId val="{00000008-AC90-4B33-8316-EF77AB544078}"/>
                  </c:ext>
                </c:extLst>
              </c15:ser>
            </c15:filteredScatterSeries>
          </c:ext>
        </c:extLst>
      </c:scatterChart>
      <c:valAx>
        <c:axId val="364781704"/>
        <c:scaling>
          <c:orientation val="minMax"/>
          <c:max val="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altLang="en-US" sz="2000" dirty="0">
                    <a:solidFill>
                      <a:schemeClr val="tx1"/>
                    </a:solidFill>
                  </a:rPr>
                  <a:t>時間 </a:t>
                </a:r>
                <a:r>
                  <a:rPr lang="en-US" altLang="ja-JP" sz="2000" dirty="0">
                    <a:solidFill>
                      <a:schemeClr val="tx1"/>
                    </a:solidFill>
                  </a:rPr>
                  <a:t>[h]</a:t>
                </a:r>
                <a:endParaRPr lang="ja-JP" altLang="en-US" sz="2000" dirty="0">
                  <a:solidFill>
                    <a:schemeClr val="tx1"/>
                  </a:solidFill>
                </a:endParaRPr>
              </a:p>
            </c:rich>
          </c:tx>
          <c:layout>
            <c:manualLayout>
              <c:xMode val="edge"/>
              <c:yMode val="edge"/>
              <c:x val="0.52285263289202222"/>
              <c:y val="0.9074866028145245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81001968"/>
        <c:crosses val="autoZero"/>
        <c:crossBetween val="midCat"/>
        <c:majorUnit val="1"/>
      </c:valAx>
      <c:valAx>
        <c:axId val="581001968"/>
        <c:scaling>
          <c:orientation val="minMax"/>
          <c:max val="3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ja-JP" sz="2000" dirty="0">
                    <a:solidFill>
                      <a:sysClr val="windowText" lastClr="000000"/>
                    </a:solidFill>
                  </a:rPr>
                  <a:t>CO2 </a:t>
                </a:r>
                <a:r>
                  <a:rPr lang="ja-JP" altLang="en-US" sz="2000" dirty="0">
                    <a:solidFill>
                      <a:sysClr val="windowText" lastClr="000000"/>
                    </a:solidFill>
                  </a:rPr>
                  <a:t>の量</a:t>
                </a:r>
              </a:p>
            </c:rich>
          </c:tx>
          <c:layout>
            <c:manualLayout>
              <c:xMode val="edge"/>
              <c:yMode val="edge"/>
              <c:x val="2.2704382026000124E-2"/>
              <c:y val="0.3856849906899195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#,##0.0_);[Red]\(#,##0.0\)" sourceLinked="0"/>
        <c:majorTickMark val="in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64781704"/>
        <c:crosses val="autoZero"/>
        <c:crossBetween val="midCat"/>
      </c:valAx>
      <c:spPr>
        <a:noFill/>
        <a:ln>
          <a:solidFill>
            <a:sysClr val="windowText" lastClr="000000"/>
          </a:solidFill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F59392-14C6-494A-9697-4641D4BD1AD2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60326F-C8DC-4E1A-9C2D-5F9FF2CCE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63220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B6949DC-1E17-42C4-A888-B3F12A828DE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ctr" anchorCtr="0"/>
          <a:lstStyle>
            <a:lvl1pPr algn="ctr">
              <a:defRPr sz="6000" b="1">
                <a:latin typeface="+mn-ea"/>
                <a:ea typeface="+mn-ea"/>
              </a:defRPr>
            </a:lvl1pPr>
          </a:lstStyle>
          <a:p>
            <a:r>
              <a:rPr kumimoji="1" lang="ja-JP" altLang="en-US" dirty="0"/>
              <a:t>章番号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79380F5-D8BA-464C-A06F-A521D4FEE4B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sz="4000" b="1">
                <a:latin typeface="+mn-ea"/>
                <a:ea typeface="+mn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dirty="0"/>
              <a:t>タイトル</a:t>
            </a:r>
          </a:p>
        </p:txBody>
      </p:sp>
    </p:spTree>
    <p:extLst>
      <p:ext uri="{BB962C8B-B14F-4D97-AF65-F5344CB8AC3E}">
        <p14:creationId xmlns:p14="http://schemas.microsoft.com/office/powerpoint/2010/main" val="24714420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6423AE1-EA8C-40F3-A38A-420662451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592" y="462061"/>
            <a:ext cx="9330117" cy="873125"/>
          </a:xfrm>
          <a:prstGeom prst="rect">
            <a:avLst/>
          </a:prstGeom>
        </p:spPr>
        <p:txBody>
          <a:bodyPr anchor="ctr"/>
          <a:lstStyle>
            <a:lvl1pPr>
              <a:defRPr b="1">
                <a:latin typeface="+mn-ea"/>
                <a:ea typeface="+mn-ea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FC94A96-071B-493C-9C8A-A8BB4C219DB3}"/>
              </a:ext>
            </a:extLst>
          </p:cNvPr>
          <p:cNvSpPr/>
          <p:nvPr userDrawn="1"/>
        </p:nvSpPr>
        <p:spPr>
          <a:xfrm>
            <a:off x="1429592" y="1238250"/>
            <a:ext cx="9330117" cy="96936"/>
          </a:xfrm>
          <a:prstGeom prst="rect">
            <a:avLst/>
          </a:prstGeom>
          <a:solidFill>
            <a:srgbClr val="BCB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1893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34955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bg>
      <p:bgPr>
        <a:gradFill flip="none" rotWithShape="1">
          <a:gsLst>
            <a:gs pos="0">
              <a:srgbClr val="F8F8F8"/>
            </a:gs>
            <a:gs pos="100000">
              <a:srgbClr val="DDDDDD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>
            <a:extLst>
              <a:ext uri="{FF2B5EF4-FFF2-40B4-BE49-F238E27FC236}">
                <a16:creationId xmlns:a16="http://schemas.microsoft.com/office/drawing/2014/main" id="{F4F8BCDD-7D87-47BC-A5AD-906A03CE51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592" y="462061"/>
            <a:ext cx="9330117" cy="873125"/>
          </a:xfrm>
          <a:prstGeom prst="rect">
            <a:avLst/>
          </a:prstGeom>
        </p:spPr>
        <p:txBody>
          <a:bodyPr anchor="ctr"/>
          <a:lstStyle>
            <a:lvl1pPr>
              <a:defRPr b="1">
                <a:latin typeface="+mn-ea"/>
                <a:ea typeface="+mn-ea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BB4A35B-56F7-451D-A06B-F753B61B72FF}"/>
              </a:ext>
            </a:extLst>
          </p:cNvPr>
          <p:cNvSpPr/>
          <p:nvPr userDrawn="1"/>
        </p:nvSpPr>
        <p:spPr>
          <a:xfrm>
            <a:off x="1429592" y="1238250"/>
            <a:ext cx="9330117" cy="96936"/>
          </a:xfrm>
          <a:prstGeom prst="rect">
            <a:avLst/>
          </a:prstGeom>
          <a:solidFill>
            <a:srgbClr val="808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0190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B"/>
            </a:gs>
            <a:gs pos="100000">
              <a:srgbClr val="FFFFA3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75929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5" r:id="rId3"/>
    <p:sldLayoutId id="2147483656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medley.life/diseases/54e998259711e734261b627b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Z6nHx6QDwlA" TargetMode="Externa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dkWWD8hhw1c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16272BD-8062-4806-82BA-BF768E9CEA0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章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D70B503-5D70-4440-B909-AE068E5B414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/>
              <a:t>ガス</a:t>
            </a:r>
          </a:p>
        </p:txBody>
      </p:sp>
    </p:spTree>
    <p:extLst>
      <p:ext uri="{BB962C8B-B14F-4D97-AF65-F5344CB8AC3E}">
        <p14:creationId xmlns:p14="http://schemas.microsoft.com/office/powerpoint/2010/main" val="33151612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FDD357-DC8D-4298-B41B-12D90B5F9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水の蒸発熱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45F189B-09A6-4F02-BB2D-B88A04DF48D2}"/>
              </a:ext>
            </a:extLst>
          </p:cNvPr>
          <p:cNvSpPr txBox="1"/>
          <p:nvPr/>
        </p:nvSpPr>
        <p:spPr>
          <a:xfrm>
            <a:off x="1775890" y="2288806"/>
            <a:ext cx="8058616" cy="579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CH</a:t>
            </a:r>
            <a:r>
              <a:rPr kumimoji="1" lang="en-US" altLang="ja-JP" sz="2800" baseline="-25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4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</a:t>
            </a:r>
            <a:r>
              <a:rPr kumimoji="1" lang="en-US" altLang="ja-JP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(</a:t>
            </a:r>
            <a:r>
              <a:rPr kumimoji="1"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気</a:t>
            </a:r>
            <a:r>
              <a:rPr kumimoji="1" lang="en-US" altLang="ja-JP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)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+ 2O</a:t>
            </a:r>
            <a:r>
              <a:rPr kumimoji="1" lang="en-US" altLang="ja-JP" sz="2800" baseline="-25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</a:t>
            </a:r>
            <a:r>
              <a:rPr kumimoji="1" lang="en-US" altLang="ja-JP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(</a:t>
            </a:r>
            <a:r>
              <a:rPr kumimoji="1"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気</a:t>
            </a:r>
            <a:r>
              <a:rPr kumimoji="1" lang="en-US" altLang="ja-JP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)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= CO</a:t>
            </a:r>
            <a:r>
              <a:rPr kumimoji="1" lang="en-US" altLang="ja-JP" sz="2800" baseline="-25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</a:t>
            </a:r>
            <a:r>
              <a:rPr kumimoji="1" lang="en-US" altLang="ja-JP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(</a:t>
            </a:r>
            <a:r>
              <a:rPr kumimoji="1"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気</a:t>
            </a:r>
            <a:r>
              <a:rPr kumimoji="1" lang="en-US" altLang="ja-JP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)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+ 2H</a:t>
            </a:r>
            <a:r>
              <a:rPr kumimoji="1" lang="en-US" altLang="ja-JP" sz="2800" baseline="-25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O </a:t>
            </a:r>
            <a:r>
              <a:rPr kumimoji="1" lang="en-US" altLang="ja-JP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(</a:t>
            </a:r>
            <a:r>
              <a:rPr kumimoji="1"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液</a:t>
            </a:r>
            <a:r>
              <a:rPr kumimoji="1" lang="en-US" altLang="ja-JP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)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+ 890 kJ</a:t>
            </a:r>
            <a:endParaRPr kumimoji="1" lang="ja-JP" altLang="en-US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235AE4E2-B540-2CC5-E77B-873193EDA011}"/>
              </a:ext>
            </a:extLst>
          </p:cNvPr>
          <p:cNvSpPr txBox="1"/>
          <p:nvPr/>
        </p:nvSpPr>
        <p:spPr>
          <a:xfrm>
            <a:off x="1775890" y="3928717"/>
            <a:ext cx="7859844" cy="579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CH</a:t>
            </a:r>
            <a:r>
              <a:rPr kumimoji="1" lang="en-US" altLang="ja-JP" sz="2800" baseline="-25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4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</a:t>
            </a:r>
            <a:r>
              <a:rPr kumimoji="1" lang="en-US" altLang="ja-JP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(</a:t>
            </a:r>
            <a:r>
              <a:rPr kumimoji="1"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気</a:t>
            </a:r>
            <a:r>
              <a:rPr kumimoji="1" lang="en-US" altLang="ja-JP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)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+ 2O</a:t>
            </a:r>
            <a:r>
              <a:rPr kumimoji="1" lang="en-US" altLang="ja-JP" sz="2800" baseline="-25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</a:t>
            </a:r>
            <a:r>
              <a:rPr kumimoji="1" lang="en-US" altLang="ja-JP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(</a:t>
            </a:r>
            <a:r>
              <a:rPr kumimoji="1"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気</a:t>
            </a:r>
            <a:r>
              <a:rPr kumimoji="1" lang="en-US" altLang="ja-JP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)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= CO</a:t>
            </a:r>
            <a:r>
              <a:rPr kumimoji="1" lang="en-US" altLang="ja-JP" sz="2800" baseline="-25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</a:t>
            </a:r>
            <a:r>
              <a:rPr kumimoji="1" lang="en-US" altLang="ja-JP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(</a:t>
            </a:r>
            <a:r>
              <a:rPr kumimoji="1"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気</a:t>
            </a:r>
            <a:r>
              <a:rPr kumimoji="1" lang="en-US" altLang="ja-JP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)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+ 2H</a:t>
            </a:r>
            <a:r>
              <a:rPr kumimoji="1" lang="en-US" altLang="ja-JP" sz="2800" baseline="-25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O </a:t>
            </a:r>
            <a:r>
              <a:rPr kumimoji="1" lang="en-US" altLang="ja-JP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(</a:t>
            </a:r>
            <a:r>
              <a:rPr kumimoji="1"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気</a:t>
            </a:r>
            <a:r>
              <a:rPr kumimoji="1" lang="en-US" altLang="ja-JP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)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+ 802 kJ</a:t>
            </a:r>
            <a:endParaRPr kumimoji="1" lang="ja-JP" altLang="en-US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4640743C-1167-5299-08E0-3863166DC9C1}"/>
              </a:ext>
            </a:extLst>
          </p:cNvPr>
          <p:cNvSpPr txBox="1"/>
          <p:nvPr/>
        </p:nvSpPr>
        <p:spPr>
          <a:xfrm>
            <a:off x="1416050" y="1609917"/>
            <a:ext cx="7098418" cy="579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ガスストーブの出力より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mol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を求めるとき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1753047-F000-2EE3-0A4A-70EE0987C0B3}"/>
              </a:ext>
            </a:extLst>
          </p:cNvPr>
          <p:cNvSpPr txBox="1"/>
          <p:nvPr/>
        </p:nvSpPr>
        <p:spPr>
          <a:xfrm>
            <a:off x="1416050" y="3267826"/>
            <a:ext cx="5211683" cy="579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室内に放出する熱を求めるとき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FEC93122-8EFB-74B0-D0C2-C99AD5A1A171}"/>
              </a:ext>
            </a:extLst>
          </p:cNvPr>
          <p:cNvSpPr txBox="1"/>
          <p:nvPr/>
        </p:nvSpPr>
        <p:spPr>
          <a:xfrm>
            <a:off x="1416050" y="4973354"/>
            <a:ext cx="3073277" cy="579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(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参考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)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水の蒸発熱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772A049B-874C-BEC9-B51B-8A512B23164C}"/>
              </a:ext>
            </a:extLst>
          </p:cNvPr>
          <p:cNvSpPr txBox="1"/>
          <p:nvPr/>
        </p:nvSpPr>
        <p:spPr>
          <a:xfrm>
            <a:off x="2015375" y="5479914"/>
            <a:ext cx="8594019" cy="579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 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モルあたり： 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(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890 kJ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－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802 kJ)/2 mol = 44 kJ/mol</a:t>
            </a:r>
            <a:endParaRPr kumimoji="1" lang="ja-JP" altLang="en-US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9C04288-868F-7AF8-2AB3-ED823C57D879}"/>
              </a:ext>
            </a:extLst>
          </p:cNvPr>
          <p:cNvSpPr txBox="1"/>
          <p:nvPr/>
        </p:nvSpPr>
        <p:spPr>
          <a:xfrm>
            <a:off x="2015375" y="6059432"/>
            <a:ext cx="9523761" cy="579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 g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あたり：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44 kJ/mol÷18 g/mol×0.24 </a:t>
            </a:r>
            <a:r>
              <a:rPr kumimoji="1" lang="en-US" altLang="ja-JP" sz="2800" dirty="0" err="1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cal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/J = 587 </a:t>
            </a:r>
            <a:r>
              <a:rPr kumimoji="1" lang="en-US" altLang="ja-JP" sz="2800" dirty="0" err="1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cal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/g</a:t>
            </a:r>
            <a:endParaRPr kumimoji="1" lang="ja-JP" altLang="en-US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743565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440FA2-AAC4-4F06-8988-91FA464C7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暖房計算問題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A114DBC-D746-40FE-B9FE-89FAB2132109}"/>
              </a:ext>
            </a:extLst>
          </p:cNvPr>
          <p:cNvSpPr txBox="1"/>
          <p:nvPr/>
        </p:nvSpPr>
        <p:spPr>
          <a:xfrm>
            <a:off x="1429592" y="1481169"/>
            <a:ext cx="10155001" cy="5233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仮定　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8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畳（天井高さ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2.4 m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）の閉め切った部屋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just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　　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6 kW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のガスストーブを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時間運転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just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　　燃焼エネルギーの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100 %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が空気を暖めるのに使われる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just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求めるもの　室温上昇　水の発生量　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just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　　　　　酸素の減少量　二酸化炭素の増加量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just">
              <a:lnSpc>
                <a:spcPct val="120000"/>
              </a:lnSpc>
            </a:pPr>
            <a:endParaRPr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just">
              <a:lnSpc>
                <a:spcPct val="120000"/>
              </a:lnSpc>
            </a:pP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物理定数　空気の比重　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1.2 kg/m</a:t>
            </a:r>
            <a:r>
              <a:rPr lang="en-US" altLang="ja-JP" sz="2800" baseline="30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3</a:t>
            </a:r>
          </a:p>
          <a:p>
            <a:pPr algn="just">
              <a:lnSpc>
                <a:spcPct val="120000"/>
              </a:lnSpc>
            </a:pP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　　　　空気の比熱　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 kJ/kg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℃</a:t>
            </a:r>
            <a:endParaRPr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just">
              <a:lnSpc>
                <a:spcPct val="120000"/>
              </a:lnSpc>
            </a:pP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　　　　酸素濃度の初期値　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21 %</a:t>
            </a:r>
          </a:p>
          <a:p>
            <a:pPr algn="just">
              <a:lnSpc>
                <a:spcPct val="120000"/>
              </a:lnSpc>
            </a:pP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　　　　二酸化炭素濃度の初期値　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0 %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（正確には 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0.04 %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）</a:t>
            </a:r>
            <a:endParaRPr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032413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7F2D75D-130B-42FB-87C0-19C75D1F1DA2}"/>
              </a:ext>
            </a:extLst>
          </p:cNvPr>
          <p:cNvSpPr txBox="1"/>
          <p:nvPr/>
        </p:nvSpPr>
        <p:spPr>
          <a:xfrm>
            <a:off x="1056904" y="463137"/>
            <a:ext cx="5405647" cy="579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○ 何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mol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のメタンが燃焼するか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CA808AA-8E76-45E8-8D05-7F157ECCA6C1}"/>
              </a:ext>
            </a:extLst>
          </p:cNvPr>
          <p:cNvSpPr txBox="1"/>
          <p:nvPr/>
        </p:nvSpPr>
        <p:spPr>
          <a:xfrm>
            <a:off x="1565563" y="1161802"/>
            <a:ext cx="9514115" cy="5795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6 kW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のガスストーブが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時間 に出す熱量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5F85931-F765-40A3-A268-5D15979B1654}"/>
              </a:ext>
            </a:extLst>
          </p:cNvPr>
          <p:cNvSpPr txBox="1"/>
          <p:nvPr/>
        </p:nvSpPr>
        <p:spPr>
          <a:xfrm>
            <a:off x="1565561" y="1752744"/>
            <a:ext cx="9514115" cy="5795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6 kJ/s × 3600 s = 21600 kJ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18DF892-06C2-4251-953F-9D6E444958CD}"/>
              </a:ext>
            </a:extLst>
          </p:cNvPr>
          <p:cNvSpPr txBox="1"/>
          <p:nvPr/>
        </p:nvSpPr>
        <p:spPr>
          <a:xfrm>
            <a:off x="1565560" y="2693731"/>
            <a:ext cx="9514115" cy="5795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何 </a:t>
            </a:r>
            <a:r>
              <a:rPr lang="en-US" altLang="ja-JP" sz="2800" dirty="0" err="1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mol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燃焼するか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?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99EC501-2554-4709-92E6-5F6F4C6B598E}"/>
              </a:ext>
            </a:extLst>
          </p:cNvPr>
          <p:cNvSpPr txBox="1"/>
          <p:nvPr/>
        </p:nvSpPr>
        <p:spPr>
          <a:xfrm>
            <a:off x="1565561" y="3350824"/>
            <a:ext cx="5856090" cy="579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21600 kJ ÷ 890 kJ/mol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≒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24 mol</a:t>
            </a:r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46F9E1AF-A01F-42F6-B98A-3647BDF294A7}"/>
              </a:ext>
            </a:extLst>
          </p:cNvPr>
          <p:cNvGrpSpPr/>
          <p:nvPr/>
        </p:nvGrpSpPr>
        <p:grpSpPr>
          <a:xfrm>
            <a:off x="3132985" y="3350824"/>
            <a:ext cx="3329566" cy="590942"/>
            <a:chOff x="3132985" y="3832964"/>
            <a:chExt cx="3329566" cy="590942"/>
          </a:xfrm>
        </p:grpSpPr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6A799307-6DBB-4203-A206-C38CE6933550}"/>
                </a:ext>
              </a:extLst>
            </p:cNvPr>
            <p:cNvSpPr/>
            <p:nvPr/>
          </p:nvSpPr>
          <p:spPr>
            <a:xfrm>
              <a:off x="3132985" y="3844388"/>
              <a:ext cx="468470" cy="57951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F4C23455-18A5-4D4F-B925-F8026301BD88}"/>
                </a:ext>
              </a:extLst>
            </p:cNvPr>
            <p:cNvSpPr/>
            <p:nvPr/>
          </p:nvSpPr>
          <p:spPr>
            <a:xfrm>
              <a:off x="5867829" y="3832964"/>
              <a:ext cx="594722" cy="57951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A0493653-1394-404C-9667-26C949D12B1F}"/>
              </a:ext>
            </a:extLst>
          </p:cNvPr>
          <p:cNvGrpSpPr/>
          <p:nvPr/>
        </p:nvGrpSpPr>
        <p:grpSpPr>
          <a:xfrm>
            <a:off x="3124672" y="1752744"/>
            <a:ext cx="2686048" cy="600668"/>
            <a:chOff x="3095626" y="1739565"/>
            <a:chExt cx="2686048" cy="600668"/>
          </a:xfrm>
        </p:grpSpPr>
        <p:sp>
          <p:nvSpPr>
            <p:cNvPr id="4" name="正方形/長方形 3">
              <a:extLst>
                <a:ext uri="{FF2B5EF4-FFF2-40B4-BE49-F238E27FC236}">
                  <a16:creationId xmlns:a16="http://schemas.microsoft.com/office/drawing/2014/main" id="{20227F81-495E-4657-85B8-99438511ECBE}"/>
                </a:ext>
              </a:extLst>
            </p:cNvPr>
            <p:cNvSpPr/>
            <p:nvPr/>
          </p:nvSpPr>
          <p:spPr>
            <a:xfrm>
              <a:off x="3095626" y="1739565"/>
              <a:ext cx="942974" cy="57951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1EF18758-7344-412F-8C78-C93B9A56ED01}"/>
                </a:ext>
              </a:extLst>
            </p:cNvPr>
            <p:cNvSpPr/>
            <p:nvPr/>
          </p:nvSpPr>
          <p:spPr>
            <a:xfrm>
              <a:off x="4714875" y="1760715"/>
              <a:ext cx="1066799" cy="57951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BEC3CC4-529E-3FE6-C531-9F056CE13E05}"/>
              </a:ext>
            </a:extLst>
          </p:cNvPr>
          <p:cNvSpPr txBox="1"/>
          <p:nvPr/>
        </p:nvSpPr>
        <p:spPr>
          <a:xfrm>
            <a:off x="1565560" y="4409278"/>
            <a:ext cx="6627095" cy="5795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空気を暖めるに使われるエネルギー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9F15BB3B-18EF-87DE-F507-694D33FF7111}"/>
              </a:ext>
            </a:extLst>
          </p:cNvPr>
          <p:cNvSpPr txBox="1"/>
          <p:nvPr/>
        </p:nvSpPr>
        <p:spPr>
          <a:xfrm>
            <a:off x="1565561" y="5084203"/>
            <a:ext cx="5557932" cy="579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24 mol × 802 kJ/mol = 19200 kJ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6C5EB57E-D46D-BC49-B0D2-E72B9EF32542}"/>
              </a:ext>
            </a:extLst>
          </p:cNvPr>
          <p:cNvSpPr/>
          <p:nvPr/>
        </p:nvSpPr>
        <p:spPr>
          <a:xfrm>
            <a:off x="2815620" y="5066371"/>
            <a:ext cx="468470" cy="57951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84790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15DA123-4D81-4FE8-A97F-0C94B0B2E001}"/>
              </a:ext>
            </a:extLst>
          </p:cNvPr>
          <p:cNvSpPr txBox="1"/>
          <p:nvPr/>
        </p:nvSpPr>
        <p:spPr>
          <a:xfrm>
            <a:off x="938151" y="496784"/>
            <a:ext cx="2082621" cy="579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○ 室温上昇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D3305B9-D5F4-416F-BF1F-ED79665F2B84}"/>
              </a:ext>
            </a:extLst>
          </p:cNvPr>
          <p:cNvSpPr txBox="1"/>
          <p:nvPr/>
        </p:nvSpPr>
        <p:spPr>
          <a:xfrm>
            <a:off x="1446810" y="1195449"/>
            <a:ext cx="9514115" cy="1096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室内の空気を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℃上昇させるのに必要な熱量を求める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空気の体積は</a:t>
            </a:r>
            <a:endParaRPr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605E6B4-E0D2-4BAF-B44F-6078F7305AA4}"/>
              </a:ext>
            </a:extLst>
          </p:cNvPr>
          <p:cNvSpPr txBox="1"/>
          <p:nvPr/>
        </p:nvSpPr>
        <p:spPr>
          <a:xfrm>
            <a:off x="1446811" y="2306510"/>
            <a:ext cx="5966044" cy="6093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3.3 m</a:t>
            </a:r>
            <a:r>
              <a:rPr lang="en-US" altLang="ja-JP" sz="2800" baseline="30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× 4 × 2.4 m 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≒ 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32 m</a:t>
            </a:r>
            <a:r>
              <a:rPr lang="en-US" altLang="ja-JP" sz="2800" baseline="30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3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8E76E92-BAEA-4CC6-8C1D-30D79C96BB94}"/>
              </a:ext>
            </a:extLst>
          </p:cNvPr>
          <p:cNvSpPr txBox="1"/>
          <p:nvPr/>
        </p:nvSpPr>
        <p:spPr>
          <a:xfrm>
            <a:off x="1446808" y="3480025"/>
            <a:ext cx="9514115" cy="5795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32 m</a:t>
            </a:r>
            <a:r>
              <a:rPr lang="en-US" altLang="ja-JP" sz="2800" baseline="30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3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× 1.2 kg/m</a:t>
            </a:r>
            <a:r>
              <a:rPr lang="en-US" altLang="ja-JP" sz="2800" baseline="30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3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= 38.4 kg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22105AD-E0DE-4137-BD0A-018EB6919AEE}"/>
              </a:ext>
            </a:extLst>
          </p:cNvPr>
          <p:cNvSpPr txBox="1"/>
          <p:nvPr/>
        </p:nvSpPr>
        <p:spPr>
          <a:xfrm>
            <a:off x="1446809" y="2886028"/>
            <a:ext cx="9514115" cy="5795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重さは</a:t>
            </a:r>
            <a:endParaRPr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F0FD11C-1F33-4724-A3A5-3372420C752B}"/>
              </a:ext>
            </a:extLst>
          </p:cNvPr>
          <p:cNvSpPr txBox="1"/>
          <p:nvPr/>
        </p:nvSpPr>
        <p:spPr>
          <a:xfrm>
            <a:off x="1446806" y="4567052"/>
            <a:ext cx="9514115" cy="5795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 kJ/kg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℃ 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× 38.4 kg = 38.4 kJ/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℃</a:t>
            </a:r>
            <a:endParaRPr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3A8E523-3FCB-4ECD-8CD5-6E67F93DA995}"/>
              </a:ext>
            </a:extLst>
          </p:cNvPr>
          <p:cNvSpPr txBox="1"/>
          <p:nvPr/>
        </p:nvSpPr>
        <p:spPr>
          <a:xfrm>
            <a:off x="1446807" y="4045064"/>
            <a:ext cx="9514115" cy="5795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℃上げるのに必要なエネルギーは</a:t>
            </a:r>
            <a:endParaRPr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B24FE6E-920A-4906-AE5C-9B62C6B0F329}"/>
              </a:ext>
            </a:extLst>
          </p:cNvPr>
          <p:cNvSpPr txBox="1"/>
          <p:nvPr/>
        </p:nvSpPr>
        <p:spPr>
          <a:xfrm>
            <a:off x="1446806" y="5295332"/>
            <a:ext cx="9514115" cy="5795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温度上昇は</a:t>
            </a:r>
            <a:endParaRPr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CCCE1C2-6D53-412E-9028-4274B514FDCA}"/>
              </a:ext>
            </a:extLst>
          </p:cNvPr>
          <p:cNvSpPr txBox="1"/>
          <p:nvPr/>
        </p:nvSpPr>
        <p:spPr>
          <a:xfrm>
            <a:off x="1394358" y="5839363"/>
            <a:ext cx="9514115" cy="5795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19200 kJ ÷ 38.4 kJ/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℃ ＝ 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500 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℃　</a:t>
            </a:r>
            <a:endParaRPr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92F6909E-F271-4151-AA62-BB259B076A6D}"/>
              </a:ext>
            </a:extLst>
          </p:cNvPr>
          <p:cNvSpPr/>
          <p:nvPr/>
        </p:nvSpPr>
        <p:spPr>
          <a:xfrm>
            <a:off x="1831892" y="2344738"/>
            <a:ext cx="3352000" cy="57951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2F162D53-9816-4591-AD73-3E8936F0F7DA}"/>
              </a:ext>
            </a:extLst>
          </p:cNvPr>
          <p:cNvSpPr/>
          <p:nvPr/>
        </p:nvSpPr>
        <p:spPr>
          <a:xfrm>
            <a:off x="3413382" y="3439907"/>
            <a:ext cx="1634868" cy="57951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EC1A3CBD-62AE-4D4E-9A49-8A07FFD7BB65}"/>
              </a:ext>
            </a:extLst>
          </p:cNvPr>
          <p:cNvSpPr/>
          <p:nvPr/>
        </p:nvSpPr>
        <p:spPr>
          <a:xfrm>
            <a:off x="3336842" y="5854790"/>
            <a:ext cx="482683" cy="57951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0DD73965-57F9-45A0-88B9-73093DA441B2}"/>
              </a:ext>
            </a:extLst>
          </p:cNvPr>
          <p:cNvSpPr/>
          <p:nvPr/>
        </p:nvSpPr>
        <p:spPr>
          <a:xfrm>
            <a:off x="5962521" y="5884670"/>
            <a:ext cx="685929" cy="57951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D7DD0595-AAD0-5B6A-B280-55BD77A3EFB5}"/>
              </a:ext>
            </a:extLst>
          </p:cNvPr>
          <p:cNvSpPr/>
          <p:nvPr/>
        </p:nvSpPr>
        <p:spPr>
          <a:xfrm>
            <a:off x="3527682" y="4593362"/>
            <a:ext cx="355298" cy="57951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8BD3DF51-D810-8925-9544-0E30B096F50C}"/>
              </a:ext>
            </a:extLst>
          </p:cNvPr>
          <p:cNvSpPr/>
          <p:nvPr/>
        </p:nvSpPr>
        <p:spPr>
          <a:xfrm>
            <a:off x="5607223" y="4593362"/>
            <a:ext cx="1805632" cy="57951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056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4" grpId="0" animBg="1"/>
      <p:bldP spid="15" grpId="0" animBg="1"/>
      <p:bldP spid="17" grpId="0" animBg="1"/>
      <p:bldP spid="1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0C5B387-E382-4609-9C31-712C29DF6BEA}"/>
              </a:ext>
            </a:extLst>
          </p:cNvPr>
          <p:cNvSpPr txBox="1"/>
          <p:nvPr/>
        </p:nvSpPr>
        <p:spPr>
          <a:xfrm>
            <a:off x="1416050" y="850169"/>
            <a:ext cx="9514115" cy="2130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(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応用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)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endParaRPr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室内の空気を全て入れ替えた場合を想定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20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℃上げるのに必要な時間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8BA308C-231F-4CAE-803C-7046405029BE}"/>
              </a:ext>
            </a:extLst>
          </p:cNvPr>
          <p:cNvSpPr txBox="1"/>
          <p:nvPr/>
        </p:nvSpPr>
        <p:spPr>
          <a:xfrm>
            <a:off x="1416050" y="3587362"/>
            <a:ext cx="9514115" cy="5795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500 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℃上げるのに 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60 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分だから</a:t>
            </a:r>
            <a:endParaRPr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68FDBDC-E71E-4A61-8154-734C6DF328C3}"/>
              </a:ext>
            </a:extLst>
          </p:cNvPr>
          <p:cNvSpPr txBox="1"/>
          <p:nvPr/>
        </p:nvSpPr>
        <p:spPr>
          <a:xfrm>
            <a:off x="1416051" y="4325241"/>
            <a:ext cx="9514115" cy="5795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60 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分 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× 20 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℃ 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/ 500 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℃ 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= 2.4 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分</a:t>
            </a:r>
            <a:endParaRPr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B86D8CF-87BC-4905-8BB1-5DD01AF5027C}"/>
              </a:ext>
            </a:extLst>
          </p:cNvPr>
          <p:cNvSpPr/>
          <p:nvPr/>
        </p:nvSpPr>
        <p:spPr>
          <a:xfrm>
            <a:off x="2446640" y="4391142"/>
            <a:ext cx="370591" cy="57951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96CAC1E-F9F0-4F75-BAB1-295987BCB32B}"/>
              </a:ext>
            </a:extLst>
          </p:cNvPr>
          <p:cNvSpPr/>
          <p:nvPr/>
        </p:nvSpPr>
        <p:spPr>
          <a:xfrm>
            <a:off x="5580859" y="4334612"/>
            <a:ext cx="567063" cy="57951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9DED3C30-03DD-4A60-92C2-0050874C63ED}"/>
              </a:ext>
            </a:extLst>
          </p:cNvPr>
          <p:cNvSpPr/>
          <p:nvPr/>
        </p:nvSpPr>
        <p:spPr>
          <a:xfrm>
            <a:off x="3792700" y="4325241"/>
            <a:ext cx="283484" cy="57951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93615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A471CAF-4A13-478B-B0E8-215974A8262D}"/>
              </a:ext>
            </a:extLst>
          </p:cNvPr>
          <p:cNvSpPr txBox="1"/>
          <p:nvPr/>
        </p:nvSpPr>
        <p:spPr>
          <a:xfrm>
            <a:off x="1527463" y="1644336"/>
            <a:ext cx="4689104" cy="579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36 g/mol × 24 mol = 864 g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B3DE37C-9603-4FA7-93B9-24561959791A}"/>
              </a:ext>
            </a:extLst>
          </p:cNvPr>
          <p:cNvSpPr txBox="1"/>
          <p:nvPr/>
        </p:nvSpPr>
        <p:spPr>
          <a:xfrm>
            <a:off x="1018804" y="945671"/>
            <a:ext cx="2441694" cy="579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○ 水の発生量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79E5912-8C3F-4D33-B6F8-F82505AC9364}"/>
              </a:ext>
            </a:extLst>
          </p:cNvPr>
          <p:cNvSpPr txBox="1"/>
          <p:nvPr/>
        </p:nvSpPr>
        <p:spPr>
          <a:xfrm>
            <a:off x="1527463" y="2566060"/>
            <a:ext cx="9514115" cy="2647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プレハブ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8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畳の部屋を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湿度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60 %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維持するのに必要な加湿量：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300 g/h</a:t>
            </a:r>
          </a:p>
          <a:p>
            <a:pPr algn="l">
              <a:lnSpc>
                <a:spcPct val="120000"/>
              </a:lnSpc>
            </a:pPr>
            <a:endParaRPr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ただし、部屋が暖まった後、出力を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1/5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に落とすなら、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加湿量も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1/5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B0F2BC00-700D-43AA-892C-489738AC1DB0}"/>
              </a:ext>
            </a:extLst>
          </p:cNvPr>
          <p:cNvSpPr/>
          <p:nvPr/>
        </p:nvSpPr>
        <p:spPr>
          <a:xfrm>
            <a:off x="3217115" y="1644336"/>
            <a:ext cx="370911" cy="57951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highlight>
                <a:srgbClr val="FFFFFB"/>
              </a:highlight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EB76D94-0600-48A2-A3EB-04689501A00D}"/>
              </a:ext>
            </a:extLst>
          </p:cNvPr>
          <p:cNvSpPr/>
          <p:nvPr/>
        </p:nvSpPr>
        <p:spPr>
          <a:xfrm>
            <a:off x="5171734" y="1644336"/>
            <a:ext cx="642657" cy="57951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84885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729D897-74F0-4C7D-AC4D-7A252D76039F}"/>
              </a:ext>
            </a:extLst>
          </p:cNvPr>
          <p:cNvSpPr txBox="1"/>
          <p:nvPr/>
        </p:nvSpPr>
        <p:spPr>
          <a:xfrm>
            <a:off x="938151" y="496784"/>
            <a:ext cx="3159839" cy="579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○ 空気の体積変化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44BDF0F-F2C2-4AFA-81EB-AA212E237EA1}"/>
              </a:ext>
            </a:extLst>
          </p:cNvPr>
          <p:cNvSpPr txBox="1"/>
          <p:nvPr/>
        </p:nvSpPr>
        <p:spPr>
          <a:xfrm>
            <a:off x="1446810" y="1195449"/>
            <a:ext cx="4195379" cy="579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空気の体積を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L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で表すと</a:t>
            </a:r>
            <a:endParaRPr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FB88CE9-A036-46ED-BE66-AF3E5492283A}"/>
              </a:ext>
            </a:extLst>
          </p:cNvPr>
          <p:cNvSpPr txBox="1"/>
          <p:nvPr/>
        </p:nvSpPr>
        <p:spPr>
          <a:xfrm>
            <a:off x="1446809" y="1795014"/>
            <a:ext cx="3361818" cy="579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32 m</a:t>
            </a:r>
            <a:r>
              <a:rPr lang="en-US" altLang="ja-JP" sz="2800" baseline="30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3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＝ 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32000 L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D1C55163-46C3-4F10-811A-0D78B1FF8724}"/>
              </a:ext>
            </a:extLst>
          </p:cNvPr>
          <p:cNvSpPr/>
          <p:nvPr/>
        </p:nvSpPr>
        <p:spPr>
          <a:xfrm>
            <a:off x="3383686" y="1802115"/>
            <a:ext cx="1045439" cy="57951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51DA6270-7F95-865D-BF0E-D871C4BED667}"/>
              </a:ext>
            </a:extLst>
          </p:cNvPr>
          <p:cNvSpPr txBox="1"/>
          <p:nvPr/>
        </p:nvSpPr>
        <p:spPr>
          <a:xfrm>
            <a:off x="1446808" y="2708682"/>
            <a:ext cx="10059164" cy="2647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消費する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O</a:t>
            </a:r>
            <a:r>
              <a:rPr kumimoji="1" lang="en-US" altLang="ja-JP" sz="2800" baseline="-25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：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49.6 L/mol × 24 mol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＝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1190 L</a:t>
            </a: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発生する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CO</a:t>
            </a:r>
            <a:r>
              <a:rPr kumimoji="1" lang="en-US" altLang="ja-JP" sz="2800" baseline="-25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：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24.8 L/mol × 24 mol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＝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595 L</a:t>
            </a: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発生する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H</a:t>
            </a:r>
            <a:r>
              <a:rPr kumimoji="1" lang="en-US" altLang="ja-JP" sz="2800" baseline="-25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O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：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49.6 L/mol × 24 mol 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＝ 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1190 L</a:t>
            </a:r>
          </a:p>
          <a:p>
            <a:pPr algn="l">
              <a:lnSpc>
                <a:spcPct val="120000"/>
              </a:lnSpc>
            </a:pP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空気の体積：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32000 L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－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1190 L + 595 L + 1190 L = 32595 L</a:t>
            </a:r>
            <a:endParaRPr kumimoji="1" lang="ja-JP" altLang="en-US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8EBEB6D9-C82B-3EEF-9FA1-8AC409504399}"/>
              </a:ext>
            </a:extLst>
          </p:cNvPr>
          <p:cNvSpPr txBox="1"/>
          <p:nvPr/>
        </p:nvSpPr>
        <p:spPr>
          <a:xfrm>
            <a:off x="1480100" y="5781698"/>
            <a:ext cx="4852610" cy="579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メタンの体積と同量増加する</a:t>
            </a:r>
          </a:p>
        </p:txBody>
      </p:sp>
    </p:spTree>
    <p:extLst>
      <p:ext uri="{BB962C8B-B14F-4D97-AF65-F5344CB8AC3E}">
        <p14:creationId xmlns:p14="http://schemas.microsoft.com/office/powerpoint/2010/main" val="3791217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729D897-74F0-4C7D-AC4D-7A252D76039F}"/>
              </a:ext>
            </a:extLst>
          </p:cNvPr>
          <p:cNvSpPr txBox="1"/>
          <p:nvPr/>
        </p:nvSpPr>
        <p:spPr>
          <a:xfrm>
            <a:off x="938151" y="496784"/>
            <a:ext cx="2800767" cy="579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○ 酸素濃度変化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AFA8459-9347-46C4-9419-F10838DA170C}"/>
              </a:ext>
            </a:extLst>
          </p:cNvPr>
          <p:cNvSpPr txBox="1"/>
          <p:nvPr/>
        </p:nvSpPr>
        <p:spPr>
          <a:xfrm>
            <a:off x="1446809" y="1315462"/>
            <a:ext cx="6205545" cy="579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酸素濃度を 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21 % 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と仮定　　酸素量は</a:t>
            </a:r>
            <a:endParaRPr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9BF71F0-4F91-4659-A705-C1DBA7BA5399}"/>
              </a:ext>
            </a:extLst>
          </p:cNvPr>
          <p:cNvSpPr txBox="1"/>
          <p:nvPr/>
        </p:nvSpPr>
        <p:spPr>
          <a:xfrm>
            <a:off x="1446808" y="3487614"/>
            <a:ext cx="5573962" cy="579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49.6 L/mol × 24 mol = 1190 L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E5EC12D-1AA3-415B-B88D-470AA651C512}"/>
              </a:ext>
            </a:extLst>
          </p:cNvPr>
          <p:cNvSpPr txBox="1"/>
          <p:nvPr/>
        </p:nvSpPr>
        <p:spPr>
          <a:xfrm>
            <a:off x="1446808" y="4364804"/>
            <a:ext cx="1620957" cy="579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酸素濃度</a:t>
            </a:r>
            <a:endParaRPr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C56B567-EEB9-45AA-9C1B-B7078CDD5EB3}"/>
              </a:ext>
            </a:extLst>
          </p:cNvPr>
          <p:cNvSpPr txBox="1"/>
          <p:nvPr/>
        </p:nvSpPr>
        <p:spPr>
          <a:xfrm>
            <a:off x="1454998" y="4912732"/>
            <a:ext cx="8709436" cy="579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(6720 L 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ー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1190 L)/32595 L 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＝ 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0.1696……(17.0 %)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E0AD66A-E58A-4591-8649-BA2B9269D6C1}"/>
              </a:ext>
            </a:extLst>
          </p:cNvPr>
          <p:cNvSpPr txBox="1"/>
          <p:nvPr/>
        </p:nvSpPr>
        <p:spPr>
          <a:xfrm>
            <a:off x="1446808" y="1884237"/>
            <a:ext cx="4685898" cy="579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32000 L × 0.21 = 6720 L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959F9A1-BDBD-45CB-94C7-6D3B87D1CC3E}"/>
              </a:ext>
            </a:extLst>
          </p:cNvPr>
          <p:cNvSpPr txBox="1"/>
          <p:nvPr/>
        </p:nvSpPr>
        <p:spPr>
          <a:xfrm>
            <a:off x="1446808" y="2908096"/>
            <a:ext cx="9514115" cy="5795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消費する酸素の量</a:t>
            </a:r>
            <a:endParaRPr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FABCBCB-D5C2-4578-824A-E212E4EBB214}"/>
              </a:ext>
            </a:extLst>
          </p:cNvPr>
          <p:cNvSpPr txBox="1"/>
          <p:nvPr/>
        </p:nvSpPr>
        <p:spPr>
          <a:xfrm>
            <a:off x="7452059" y="5646896"/>
            <a:ext cx="2871299" cy="579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安全限界は 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18 %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D10BEBB6-178B-460D-9C62-72EB07E642D4}"/>
              </a:ext>
            </a:extLst>
          </p:cNvPr>
          <p:cNvSpPr/>
          <p:nvPr/>
        </p:nvSpPr>
        <p:spPr>
          <a:xfrm>
            <a:off x="1685593" y="4928527"/>
            <a:ext cx="4669025" cy="57951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9979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B4CF819-76D7-4D66-AED9-B170DA08260D}"/>
              </a:ext>
            </a:extLst>
          </p:cNvPr>
          <p:cNvSpPr txBox="1"/>
          <p:nvPr/>
        </p:nvSpPr>
        <p:spPr>
          <a:xfrm>
            <a:off x="920044" y="243287"/>
            <a:ext cx="3877985" cy="579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○ 二酸化炭素濃度変化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E69F45A-2584-490E-B1A4-11262C3FE5FD}"/>
              </a:ext>
            </a:extLst>
          </p:cNvPr>
          <p:cNvSpPr txBox="1"/>
          <p:nvPr/>
        </p:nvSpPr>
        <p:spPr>
          <a:xfrm>
            <a:off x="1428703" y="941952"/>
            <a:ext cx="9514115" cy="5795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二酸化炭素の発生量は</a:t>
            </a:r>
            <a:endParaRPr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4D9D104-EB95-464F-989E-DAA0B8AA5BFA}"/>
              </a:ext>
            </a:extLst>
          </p:cNvPr>
          <p:cNvSpPr txBox="1"/>
          <p:nvPr/>
        </p:nvSpPr>
        <p:spPr>
          <a:xfrm>
            <a:off x="1428698" y="2251362"/>
            <a:ext cx="9514115" cy="5795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二酸化炭素濃度は</a:t>
            </a:r>
            <a:endParaRPr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ED90CD2-CE99-4C90-801C-B6F3DAE2B60A}"/>
              </a:ext>
            </a:extLst>
          </p:cNvPr>
          <p:cNvSpPr txBox="1"/>
          <p:nvPr/>
        </p:nvSpPr>
        <p:spPr>
          <a:xfrm>
            <a:off x="1428702" y="1521470"/>
            <a:ext cx="9514115" cy="5795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24.8 L/mol × 24 mol = 595 L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5FBE8D6-64F0-498C-BE8C-8D64216CD7AD}"/>
              </a:ext>
            </a:extLst>
          </p:cNvPr>
          <p:cNvSpPr txBox="1"/>
          <p:nvPr/>
        </p:nvSpPr>
        <p:spPr>
          <a:xfrm>
            <a:off x="1428699" y="2830880"/>
            <a:ext cx="9514115" cy="5795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595 L /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32595 L 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＝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0.0182……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（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1.8 %,  18000 ppm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）</a:t>
            </a:r>
            <a:endParaRPr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BB57E6D-BC94-4589-9C82-1B8CE11A5FC0}"/>
              </a:ext>
            </a:extLst>
          </p:cNvPr>
          <p:cNvSpPr txBox="1"/>
          <p:nvPr/>
        </p:nvSpPr>
        <p:spPr>
          <a:xfrm>
            <a:off x="1068480" y="3904484"/>
            <a:ext cx="10580421" cy="5795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ppm (parts per million)   1 ppm = 1/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百万　 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1 % = 10000 ppm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BB207BF-B2EE-43CD-A515-53E471E36C4F}"/>
              </a:ext>
            </a:extLst>
          </p:cNvPr>
          <p:cNvSpPr txBox="1"/>
          <p:nvPr/>
        </p:nvSpPr>
        <p:spPr>
          <a:xfrm>
            <a:off x="1428698" y="4557100"/>
            <a:ext cx="10307793" cy="2130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1000 ppm 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を超えると思考力、集中力減少（アラームが鳴る）</a:t>
            </a:r>
            <a:endParaRPr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5000 ppm 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労働衛生上の許容濃度</a:t>
            </a:r>
            <a:endParaRPr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30000 ppm 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を超えると呼吸困難にいたる。頭痛、吐き気、弱い麻酔性を伴う、視覚が減退し、血圧や脈拍が上がる</a:t>
            </a:r>
            <a:endParaRPr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085961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D87EB4-BEF1-438B-BEC4-33E667423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一酸化炭素 </a:t>
            </a:r>
            <a:r>
              <a:rPr kumimoji="1" lang="en-US" altLang="ja-JP" dirty="0"/>
              <a:t>(CO</a:t>
            </a:r>
            <a:r>
              <a:rPr lang="en-US" altLang="ja-JP" dirty="0"/>
              <a:t>)</a:t>
            </a:r>
            <a:endParaRPr kumimoji="1" lang="ja-JP" altLang="en-US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2D487C9-04DF-4373-B771-55260B4851AC}"/>
              </a:ext>
            </a:extLst>
          </p:cNvPr>
          <p:cNvSpPr txBox="1"/>
          <p:nvPr/>
        </p:nvSpPr>
        <p:spPr>
          <a:xfrm>
            <a:off x="1429592" y="1679904"/>
            <a:ext cx="9576661" cy="47160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極めて危険な物質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……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不完全燃焼で発生</a:t>
            </a:r>
            <a:endParaRPr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血液中のヘモグロビンと結びつく強さが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O</a:t>
            </a:r>
            <a:r>
              <a:rPr kumimoji="1" lang="en-US" altLang="ja-JP" sz="2800" baseline="-25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の 約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200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倍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endParaRPr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酸素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20%,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一酸化炭素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0.1%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のとき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1:1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の割合で結びつく。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endParaRPr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ヘモグロビンと結びつく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CO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の割合が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40%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が致死の閾値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endParaRPr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死亡に至らなくても後遺症が残ることがある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955756D-8EEC-484E-BC4B-6E7B1ADAF9C8}"/>
              </a:ext>
            </a:extLst>
          </p:cNvPr>
          <p:cNvSpPr txBox="1"/>
          <p:nvPr/>
        </p:nvSpPr>
        <p:spPr>
          <a:xfrm>
            <a:off x="1429592" y="6395939"/>
            <a:ext cx="10822193" cy="440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en-US" altLang="ja-JP" sz="2000" dirty="0">
                <a:latin typeface="游ゴシック Medium" panose="020B0500000000000000" pitchFamily="50" charset="-128"/>
                <a:ea typeface="游ゴシック Medium" panose="020B0500000000000000" pitchFamily="50" charset="-128"/>
                <a:hlinkClick r:id="rId2"/>
              </a:rPr>
              <a:t>https://medley.life/diseases/54e998259711e734261b627b/</a:t>
            </a:r>
            <a:r>
              <a:rPr kumimoji="1" lang="ja-JP" altLang="en-US" sz="2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一酸化炭素中毒の基礎知識</a:t>
            </a:r>
          </a:p>
        </p:txBody>
      </p:sp>
    </p:spTree>
    <p:extLst>
      <p:ext uri="{BB962C8B-B14F-4D97-AF65-F5344CB8AC3E}">
        <p14:creationId xmlns:p14="http://schemas.microsoft.com/office/powerpoint/2010/main" val="2109183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AE9924-6A51-46DF-A3F8-16A496C7C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ガスはパワフル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86A4651-E510-4ECE-9581-58B5597896B5}"/>
              </a:ext>
            </a:extLst>
          </p:cNvPr>
          <p:cNvSpPr txBox="1"/>
          <p:nvPr/>
        </p:nvSpPr>
        <p:spPr>
          <a:xfrm>
            <a:off x="1429592" y="1433668"/>
            <a:ext cx="10373353" cy="5233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電気　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100 V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配線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　　　　コンセントの定格電流　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15 A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（ブレーカーは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20 A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）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　　　　　→ 最大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1500 W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（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1.5 kW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）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　　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200 V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配線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　　　　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30 A 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のとき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6 kW</a:t>
            </a: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　　　　例：パナソニック　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IH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クッキングヒータ</a:t>
            </a:r>
            <a:endParaRPr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　　　　　　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3 kW + 3 kW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＋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1.5 kW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（最大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5.8 kW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30 A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）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ガス　給湯器　リンナイ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24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号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　給湯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44.2 kW +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風呂追い炊き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11 kW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　合計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54 kW</a:t>
            </a:r>
            <a:endParaRPr kumimoji="1" lang="ja-JP" altLang="en-US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AC7621A-A72F-259B-2CDE-619A791519BB}"/>
              </a:ext>
            </a:extLst>
          </p:cNvPr>
          <p:cNvSpPr/>
          <p:nvPr/>
        </p:nvSpPr>
        <p:spPr>
          <a:xfrm>
            <a:off x="5222789" y="3517557"/>
            <a:ext cx="1054443" cy="49427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ECE92EE-4798-9E88-A66F-9B3FAE7A85B9}"/>
              </a:ext>
            </a:extLst>
          </p:cNvPr>
          <p:cNvSpPr/>
          <p:nvPr/>
        </p:nvSpPr>
        <p:spPr>
          <a:xfrm>
            <a:off x="6487297" y="2516660"/>
            <a:ext cx="1132703" cy="49427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032B5ED-CB79-4B97-CDD2-9102FED31204}"/>
              </a:ext>
            </a:extLst>
          </p:cNvPr>
          <p:cNvSpPr/>
          <p:nvPr/>
        </p:nvSpPr>
        <p:spPr>
          <a:xfrm>
            <a:off x="9627006" y="6063050"/>
            <a:ext cx="1132703" cy="49427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00080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B58DD0C-5B8B-46CC-BA2B-A8C433473731}"/>
              </a:ext>
            </a:extLst>
          </p:cNvPr>
          <p:cNvSpPr txBox="1"/>
          <p:nvPr/>
        </p:nvSpPr>
        <p:spPr>
          <a:xfrm>
            <a:off x="1405841" y="665019"/>
            <a:ext cx="8693405" cy="4198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酸素濃度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18 %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以下で不完全燃焼の危険が高まる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endParaRPr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酸素が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18 %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になる（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3 %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消費する）のは何分後か？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</a:t>
            </a:r>
          </a:p>
          <a:p>
            <a:pPr algn="l">
              <a:lnSpc>
                <a:spcPct val="120000"/>
              </a:lnSpc>
            </a:pPr>
            <a:endParaRPr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3 % 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の酸素量は 　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32000 L × 0.03 = 960 L</a:t>
            </a:r>
          </a:p>
          <a:p>
            <a:pPr algn="l">
              <a:lnSpc>
                <a:spcPct val="120000"/>
              </a:lnSpc>
            </a:pP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 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時間で 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1190 L 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消費したので</a:t>
            </a:r>
            <a:endParaRPr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>
              <a:lnSpc>
                <a:spcPct val="120000"/>
              </a:lnSpc>
            </a:pP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60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分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× 960 L / 1190 L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≒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48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分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308633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7B24AB4-D9F8-E253-E697-4AE7A3042DA9}"/>
              </a:ext>
            </a:extLst>
          </p:cNvPr>
          <p:cNvSpPr txBox="1"/>
          <p:nvPr/>
        </p:nvSpPr>
        <p:spPr>
          <a:xfrm>
            <a:off x="1283855" y="701963"/>
            <a:ext cx="5570756" cy="579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室内に設置する高出力のガス器具</a:t>
            </a:r>
          </a:p>
        </p:txBody>
      </p:sp>
      <p:pic>
        <p:nvPicPr>
          <p:cNvPr id="1026" name="Picture 2" descr="RUS-V51YT">
            <a:extLst>
              <a:ext uri="{FF2B5EF4-FFF2-40B4-BE49-F238E27FC236}">
                <a16:creationId xmlns:a16="http://schemas.microsoft.com/office/drawing/2014/main" id="{A562DF8A-07D1-7110-0292-EDA8E0EDFF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3855" y="1747838"/>
            <a:ext cx="6782984" cy="4090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5480D514-297C-D96B-AB5C-D755208BDC56}"/>
              </a:ext>
            </a:extLst>
          </p:cNvPr>
          <p:cNvSpPr txBox="1"/>
          <p:nvPr/>
        </p:nvSpPr>
        <p:spPr>
          <a:xfrm>
            <a:off x="8688531" y="2010353"/>
            <a:ext cx="2698175" cy="31648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ガス瞬間沸騰器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約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10 kW</a:t>
            </a:r>
          </a:p>
          <a:p>
            <a:pPr algn="l">
              <a:lnSpc>
                <a:spcPct val="120000"/>
              </a:lnSpc>
            </a:pP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(10.5 kW)</a:t>
            </a:r>
          </a:p>
          <a:p>
            <a:pPr algn="l">
              <a:lnSpc>
                <a:spcPct val="120000"/>
              </a:lnSpc>
            </a:pPr>
            <a:endParaRPr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換気に最大限の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注意必要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FB99544-F05A-580E-7D91-05DF34F5606D}"/>
              </a:ext>
            </a:extLst>
          </p:cNvPr>
          <p:cNvSpPr txBox="1"/>
          <p:nvPr/>
        </p:nvSpPr>
        <p:spPr>
          <a:xfrm>
            <a:off x="1037647" y="6119810"/>
            <a:ext cx="6282489" cy="3707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16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引用元　</a:t>
            </a:r>
            <a:r>
              <a:rPr kumimoji="1" lang="en-US" altLang="ja-JP" sz="16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https://rinnai.jp/products/waterheater/gas/uty/lineup/</a:t>
            </a:r>
            <a:endParaRPr kumimoji="1" lang="ja-JP" altLang="en-US" sz="16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619528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3">
            <a:extLst>
              <a:ext uri="{FF2B5EF4-FFF2-40B4-BE49-F238E27FC236}">
                <a16:creationId xmlns:a16="http://schemas.microsoft.com/office/drawing/2014/main" id="{776D144E-8B15-4BA2-902D-824CA9DF052B}"/>
              </a:ext>
            </a:extLst>
          </p:cNvPr>
          <p:cNvSpPr txBox="1"/>
          <p:nvPr/>
        </p:nvSpPr>
        <p:spPr>
          <a:xfrm>
            <a:off x="1416050" y="1140722"/>
            <a:ext cx="7625806" cy="3715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en-US" altLang="ja-JP" sz="1600" dirty="0">
                <a:hlinkClick r:id="rId2"/>
              </a:rPr>
              <a:t>3:07【nite-ps】</a:t>
            </a:r>
            <a:r>
              <a:rPr lang="ja-JP" altLang="en-US" sz="1600" dirty="0">
                <a:hlinkClick r:id="rId2"/>
              </a:rPr>
              <a:t>携帯発電機 「</a:t>
            </a:r>
            <a:r>
              <a:rPr lang="en-US" altLang="ja-JP" sz="1600" dirty="0">
                <a:hlinkClick r:id="rId2"/>
              </a:rPr>
              <a:t>1.</a:t>
            </a:r>
            <a:r>
              <a:rPr lang="ja-JP" altLang="en-US" sz="1600" dirty="0">
                <a:hlinkClick r:id="rId2"/>
              </a:rPr>
              <a:t>室内で使用して一酸化炭素中毒」 </a:t>
            </a:r>
            <a:r>
              <a:rPr lang="en-US" altLang="ja-JP" sz="1600" dirty="0">
                <a:hlinkClick r:id="rId2"/>
              </a:rPr>
              <a:t>(youtube.com)</a:t>
            </a:r>
            <a:endParaRPr kumimoji="1" lang="ja-JP" altLang="en-US" sz="16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32F3EE0-A02B-EE25-4C31-ED51E24E6500}"/>
              </a:ext>
            </a:extLst>
          </p:cNvPr>
          <p:cNvSpPr txBox="1"/>
          <p:nvPr/>
        </p:nvSpPr>
        <p:spPr>
          <a:xfrm>
            <a:off x="1416050" y="1691726"/>
            <a:ext cx="7861447" cy="3707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16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酸素濃度が測定されてないので、どの程度の酸素の濃度で </a:t>
            </a:r>
            <a:r>
              <a:rPr kumimoji="1" lang="en-US" altLang="ja-JP" sz="16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CO </a:t>
            </a:r>
            <a:r>
              <a:rPr kumimoji="1" lang="ja-JP" altLang="en-US" sz="16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が発生するのか不明</a:t>
            </a:r>
          </a:p>
        </p:txBody>
      </p:sp>
    </p:spTree>
    <p:extLst>
      <p:ext uri="{BB962C8B-B14F-4D97-AF65-F5344CB8AC3E}">
        <p14:creationId xmlns:p14="http://schemas.microsoft.com/office/powerpoint/2010/main" val="2888055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C4BDFF4-AFFF-4014-A0AD-42B5D88A2EC3}"/>
              </a:ext>
            </a:extLst>
          </p:cNvPr>
          <p:cNvSpPr txBox="1"/>
          <p:nvPr/>
        </p:nvSpPr>
        <p:spPr>
          <a:xfrm>
            <a:off x="1429592" y="2815628"/>
            <a:ext cx="5614004" cy="31648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インバータエアコンの出力：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　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0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～最大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endParaRPr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ガスファンヒーターの出力：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　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0 W, 1000 W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～ 最大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1D32088F-50EC-4208-8079-D9FDE8D711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ガスファンヒータとエアコン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13031B4-F971-48CC-AB46-30AAB8EB86BF}"/>
              </a:ext>
            </a:extLst>
          </p:cNvPr>
          <p:cNvSpPr txBox="1"/>
          <p:nvPr/>
        </p:nvSpPr>
        <p:spPr>
          <a:xfrm>
            <a:off x="6595741" y="2842007"/>
            <a:ext cx="902811" cy="579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温度</a:t>
            </a:r>
          </a:p>
        </p:txBody>
      </p: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B4A9B94B-EA3F-4F55-A681-0DC25DEA3A4F}"/>
              </a:ext>
            </a:extLst>
          </p:cNvPr>
          <p:cNvCxnSpPr/>
          <p:nvPr/>
        </p:nvCxnSpPr>
        <p:spPr>
          <a:xfrm flipV="1">
            <a:off x="7622042" y="2576110"/>
            <a:ext cx="0" cy="1111313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C66804F5-386F-4BA8-8B77-7217442BD57D}"/>
              </a:ext>
            </a:extLst>
          </p:cNvPr>
          <p:cNvCxnSpPr/>
          <p:nvPr/>
        </p:nvCxnSpPr>
        <p:spPr>
          <a:xfrm>
            <a:off x="7612988" y="3687423"/>
            <a:ext cx="2851842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BF4CFBEE-4D50-4C2E-99D6-64AA904CC687}"/>
              </a:ext>
            </a:extLst>
          </p:cNvPr>
          <p:cNvCxnSpPr/>
          <p:nvPr/>
        </p:nvCxnSpPr>
        <p:spPr>
          <a:xfrm>
            <a:off x="7622042" y="3064997"/>
            <a:ext cx="271603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71EDED5-6774-4488-A2A9-9C600271A5AE}"/>
              </a:ext>
            </a:extLst>
          </p:cNvPr>
          <p:cNvSpPr txBox="1"/>
          <p:nvPr/>
        </p:nvSpPr>
        <p:spPr>
          <a:xfrm>
            <a:off x="8587503" y="3730331"/>
            <a:ext cx="902811" cy="579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時間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C037587-5AFE-4D0F-9FCC-5219AAAB3A12}"/>
              </a:ext>
            </a:extLst>
          </p:cNvPr>
          <p:cNvSpPr txBox="1"/>
          <p:nvPr/>
        </p:nvSpPr>
        <p:spPr>
          <a:xfrm>
            <a:off x="6595741" y="4871954"/>
            <a:ext cx="902811" cy="579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温度</a:t>
            </a:r>
          </a:p>
        </p:txBody>
      </p: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709A07D6-F525-4488-B435-853AA86253C8}"/>
              </a:ext>
            </a:extLst>
          </p:cNvPr>
          <p:cNvCxnSpPr/>
          <p:nvPr/>
        </p:nvCxnSpPr>
        <p:spPr>
          <a:xfrm flipV="1">
            <a:off x="7622042" y="4606057"/>
            <a:ext cx="0" cy="1111313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33A5F8AE-9148-4D68-9F7A-3C47BB916178}"/>
              </a:ext>
            </a:extLst>
          </p:cNvPr>
          <p:cNvCxnSpPr/>
          <p:nvPr/>
        </p:nvCxnSpPr>
        <p:spPr>
          <a:xfrm>
            <a:off x="7612988" y="5717370"/>
            <a:ext cx="2851842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26EFED6A-D668-41E6-98D8-190A635603C8}"/>
              </a:ext>
            </a:extLst>
          </p:cNvPr>
          <p:cNvSpPr txBox="1"/>
          <p:nvPr/>
        </p:nvSpPr>
        <p:spPr>
          <a:xfrm>
            <a:off x="8587503" y="5760278"/>
            <a:ext cx="902811" cy="579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時間</a:t>
            </a:r>
          </a:p>
        </p:txBody>
      </p:sp>
      <p:sp>
        <p:nvSpPr>
          <p:cNvPr id="19" name="フリーフォーム: 図形 18">
            <a:extLst>
              <a:ext uri="{FF2B5EF4-FFF2-40B4-BE49-F238E27FC236}">
                <a16:creationId xmlns:a16="http://schemas.microsoft.com/office/drawing/2014/main" id="{2B3EDD93-4545-42F2-A2DB-DB75D012451E}"/>
              </a:ext>
            </a:extLst>
          </p:cNvPr>
          <p:cNvSpPr/>
          <p:nvPr/>
        </p:nvSpPr>
        <p:spPr>
          <a:xfrm>
            <a:off x="7612987" y="4826393"/>
            <a:ext cx="2688698" cy="344214"/>
          </a:xfrm>
          <a:custGeom>
            <a:avLst/>
            <a:gdLst>
              <a:gd name="connsiteX0" fmla="*/ 0 w 2697933"/>
              <a:gd name="connsiteY0" fmla="*/ 380246 h 380246"/>
              <a:gd name="connsiteX1" fmla="*/ 371192 w 2697933"/>
              <a:gd name="connsiteY1" fmla="*/ 0 h 380246"/>
              <a:gd name="connsiteX2" fmla="*/ 697117 w 2697933"/>
              <a:gd name="connsiteY2" fmla="*/ 325925 h 380246"/>
              <a:gd name="connsiteX3" fmla="*/ 995881 w 2697933"/>
              <a:gd name="connsiteY3" fmla="*/ 27161 h 380246"/>
              <a:gd name="connsiteX4" fmla="*/ 1285592 w 2697933"/>
              <a:gd name="connsiteY4" fmla="*/ 316872 h 380246"/>
              <a:gd name="connsiteX5" fmla="*/ 1548143 w 2697933"/>
              <a:gd name="connsiteY5" fmla="*/ 54321 h 380246"/>
              <a:gd name="connsiteX6" fmla="*/ 1828800 w 2697933"/>
              <a:gd name="connsiteY6" fmla="*/ 334978 h 380246"/>
              <a:gd name="connsiteX7" fmla="*/ 2127564 w 2697933"/>
              <a:gd name="connsiteY7" fmla="*/ 36214 h 380246"/>
              <a:gd name="connsiteX8" fmla="*/ 2435382 w 2697933"/>
              <a:gd name="connsiteY8" fmla="*/ 344032 h 380246"/>
              <a:gd name="connsiteX9" fmla="*/ 2697933 w 2697933"/>
              <a:gd name="connsiteY9" fmla="*/ 81481 h 380246"/>
              <a:gd name="connsiteX0" fmla="*/ 0 w 2697933"/>
              <a:gd name="connsiteY0" fmla="*/ 380246 h 380246"/>
              <a:gd name="connsiteX1" fmla="*/ 195701 w 2697933"/>
              <a:gd name="connsiteY1" fmla="*/ 0 h 380246"/>
              <a:gd name="connsiteX2" fmla="*/ 697117 w 2697933"/>
              <a:gd name="connsiteY2" fmla="*/ 325925 h 380246"/>
              <a:gd name="connsiteX3" fmla="*/ 995881 w 2697933"/>
              <a:gd name="connsiteY3" fmla="*/ 27161 h 380246"/>
              <a:gd name="connsiteX4" fmla="*/ 1285592 w 2697933"/>
              <a:gd name="connsiteY4" fmla="*/ 316872 h 380246"/>
              <a:gd name="connsiteX5" fmla="*/ 1548143 w 2697933"/>
              <a:gd name="connsiteY5" fmla="*/ 54321 h 380246"/>
              <a:gd name="connsiteX6" fmla="*/ 1828800 w 2697933"/>
              <a:gd name="connsiteY6" fmla="*/ 334978 h 380246"/>
              <a:gd name="connsiteX7" fmla="*/ 2127564 w 2697933"/>
              <a:gd name="connsiteY7" fmla="*/ 36214 h 380246"/>
              <a:gd name="connsiteX8" fmla="*/ 2435382 w 2697933"/>
              <a:gd name="connsiteY8" fmla="*/ 344032 h 380246"/>
              <a:gd name="connsiteX9" fmla="*/ 2697933 w 2697933"/>
              <a:gd name="connsiteY9" fmla="*/ 81481 h 380246"/>
              <a:gd name="connsiteX0" fmla="*/ 0 w 2697933"/>
              <a:gd name="connsiteY0" fmla="*/ 380246 h 380246"/>
              <a:gd name="connsiteX1" fmla="*/ 195701 w 2697933"/>
              <a:gd name="connsiteY1" fmla="*/ 0 h 380246"/>
              <a:gd name="connsiteX2" fmla="*/ 697117 w 2697933"/>
              <a:gd name="connsiteY2" fmla="*/ 325925 h 380246"/>
              <a:gd name="connsiteX3" fmla="*/ 866572 w 2697933"/>
              <a:gd name="connsiteY3" fmla="*/ 27161 h 380246"/>
              <a:gd name="connsiteX4" fmla="*/ 1285592 w 2697933"/>
              <a:gd name="connsiteY4" fmla="*/ 316872 h 380246"/>
              <a:gd name="connsiteX5" fmla="*/ 1548143 w 2697933"/>
              <a:gd name="connsiteY5" fmla="*/ 54321 h 380246"/>
              <a:gd name="connsiteX6" fmla="*/ 1828800 w 2697933"/>
              <a:gd name="connsiteY6" fmla="*/ 334978 h 380246"/>
              <a:gd name="connsiteX7" fmla="*/ 2127564 w 2697933"/>
              <a:gd name="connsiteY7" fmla="*/ 36214 h 380246"/>
              <a:gd name="connsiteX8" fmla="*/ 2435382 w 2697933"/>
              <a:gd name="connsiteY8" fmla="*/ 344032 h 380246"/>
              <a:gd name="connsiteX9" fmla="*/ 2697933 w 2697933"/>
              <a:gd name="connsiteY9" fmla="*/ 81481 h 380246"/>
              <a:gd name="connsiteX0" fmla="*/ 0 w 2697933"/>
              <a:gd name="connsiteY0" fmla="*/ 380246 h 380246"/>
              <a:gd name="connsiteX1" fmla="*/ 195701 w 2697933"/>
              <a:gd name="connsiteY1" fmla="*/ 0 h 380246"/>
              <a:gd name="connsiteX2" fmla="*/ 697117 w 2697933"/>
              <a:gd name="connsiteY2" fmla="*/ 325925 h 380246"/>
              <a:gd name="connsiteX3" fmla="*/ 866572 w 2697933"/>
              <a:gd name="connsiteY3" fmla="*/ 27161 h 380246"/>
              <a:gd name="connsiteX4" fmla="*/ 1285592 w 2697933"/>
              <a:gd name="connsiteY4" fmla="*/ 316872 h 380246"/>
              <a:gd name="connsiteX5" fmla="*/ 1418833 w 2697933"/>
              <a:gd name="connsiteY5" fmla="*/ 54321 h 380246"/>
              <a:gd name="connsiteX6" fmla="*/ 1828800 w 2697933"/>
              <a:gd name="connsiteY6" fmla="*/ 334978 h 380246"/>
              <a:gd name="connsiteX7" fmla="*/ 2127564 w 2697933"/>
              <a:gd name="connsiteY7" fmla="*/ 36214 h 380246"/>
              <a:gd name="connsiteX8" fmla="*/ 2435382 w 2697933"/>
              <a:gd name="connsiteY8" fmla="*/ 344032 h 380246"/>
              <a:gd name="connsiteX9" fmla="*/ 2697933 w 2697933"/>
              <a:gd name="connsiteY9" fmla="*/ 81481 h 380246"/>
              <a:gd name="connsiteX0" fmla="*/ 0 w 2697933"/>
              <a:gd name="connsiteY0" fmla="*/ 380246 h 380246"/>
              <a:gd name="connsiteX1" fmla="*/ 195701 w 2697933"/>
              <a:gd name="connsiteY1" fmla="*/ 0 h 380246"/>
              <a:gd name="connsiteX2" fmla="*/ 697117 w 2697933"/>
              <a:gd name="connsiteY2" fmla="*/ 325925 h 380246"/>
              <a:gd name="connsiteX3" fmla="*/ 866572 w 2697933"/>
              <a:gd name="connsiteY3" fmla="*/ 27161 h 380246"/>
              <a:gd name="connsiteX4" fmla="*/ 1285592 w 2697933"/>
              <a:gd name="connsiteY4" fmla="*/ 316872 h 380246"/>
              <a:gd name="connsiteX5" fmla="*/ 1418833 w 2697933"/>
              <a:gd name="connsiteY5" fmla="*/ 54321 h 380246"/>
              <a:gd name="connsiteX6" fmla="*/ 1828800 w 2697933"/>
              <a:gd name="connsiteY6" fmla="*/ 334978 h 380246"/>
              <a:gd name="connsiteX7" fmla="*/ 1989018 w 2697933"/>
              <a:gd name="connsiteY7" fmla="*/ 36214 h 380246"/>
              <a:gd name="connsiteX8" fmla="*/ 2435382 w 2697933"/>
              <a:gd name="connsiteY8" fmla="*/ 344032 h 380246"/>
              <a:gd name="connsiteX9" fmla="*/ 2697933 w 2697933"/>
              <a:gd name="connsiteY9" fmla="*/ 81481 h 380246"/>
              <a:gd name="connsiteX0" fmla="*/ 0 w 2697933"/>
              <a:gd name="connsiteY0" fmla="*/ 380794 h 380794"/>
              <a:gd name="connsiteX1" fmla="*/ 195701 w 2697933"/>
              <a:gd name="connsiteY1" fmla="*/ 548 h 380794"/>
              <a:gd name="connsiteX2" fmla="*/ 697117 w 2697933"/>
              <a:gd name="connsiteY2" fmla="*/ 326473 h 380794"/>
              <a:gd name="connsiteX3" fmla="*/ 866572 w 2697933"/>
              <a:gd name="connsiteY3" fmla="*/ 0 h 380794"/>
              <a:gd name="connsiteX4" fmla="*/ 1285592 w 2697933"/>
              <a:gd name="connsiteY4" fmla="*/ 317420 h 380794"/>
              <a:gd name="connsiteX5" fmla="*/ 1418833 w 2697933"/>
              <a:gd name="connsiteY5" fmla="*/ 54869 h 380794"/>
              <a:gd name="connsiteX6" fmla="*/ 1828800 w 2697933"/>
              <a:gd name="connsiteY6" fmla="*/ 335526 h 380794"/>
              <a:gd name="connsiteX7" fmla="*/ 1989018 w 2697933"/>
              <a:gd name="connsiteY7" fmla="*/ 36762 h 380794"/>
              <a:gd name="connsiteX8" fmla="*/ 2435382 w 2697933"/>
              <a:gd name="connsiteY8" fmla="*/ 344580 h 380794"/>
              <a:gd name="connsiteX9" fmla="*/ 2697933 w 2697933"/>
              <a:gd name="connsiteY9" fmla="*/ 82029 h 380794"/>
              <a:gd name="connsiteX0" fmla="*/ 0 w 2697933"/>
              <a:gd name="connsiteY0" fmla="*/ 390580 h 390580"/>
              <a:gd name="connsiteX1" fmla="*/ 195701 w 2697933"/>
              <a:gd name="connsiteY1" fmla="*/ 10334 h 390580"/>
              <a:gd name="connsiteX2" fmla="*/ 697117 w 2697933"/>
              <a:gd name="connsiteY2" fmla="*/ 336259 h 390580"/>
              <a:gd name="connsiteX3" fmla="*/ 866572 w 2697933"/>
              <a:gd name="connsiteY3" fmla="*/ 9786 h 390580"/>
              <a:gd name="connsiteX4" fmla="*/ 1285592 w 2697933"/>
              <a:gd name="connsiteY4" fmla="*/ 327206 h 390580"/>
              <a:gd name="connsiteX5" fmla="*/ 1428069 w 2697933"/>
              <a:gd name="connsiteY5" fmla="*/ 0 h 390580"/>
              <a:gd name="connsiteX6" fmla="*/ 1828800 w 2697933"/>
              <a:gd name="connsiteY6" fmla="*/ 345312 h 390580"/>
              <a:gd name="connsiteX7" fmla="*/ 1989018 w 2697933"/>
              <a:gd name="connsiteY7" fmla="*/ 46548 h 390580"/>
              <a:gd name="connsiteX8" fmla="*/ 2435382 w 2697933"/>
              <a:gd name="connsiteY8" fmla="*/ 354366 h 390580"/>
              <a:gd name="connsiteX9" fmla="*/ 2697933 w 2697933"/>
              <a:gd name="connsiteY9" fmla="*/ 91815 h 390580"/>
              <a:gd name="connsiteX0" fmla="*/ 0 w 2697933"/>
              <a:gd name="connsiteY0" fmla="*/ 390580 h 390580"/>
              <a:gd name="connsiteX1" fmla="*/ 195701 w 2697933"/>
              <a:gd name="connsiteY1" fmla="*/ 10334 h 390580"/>
              <a:gd name="connsiteX2" fmla="*/ 697117 w 2697933"/>
              <a:gd name="connsiteY2" fmla="*/ 336259 h 390580"/>
              <a:gd name="connsiteX3" fmla="*/ 866572 w 2697933"/>
              <a:gd name="connsiteY3" fmla="*/ 9786 h 390580"/>
              <a:gd name="connsiteX4" fmla="*/ 1285592 w 2697933"/>
              <a:gd name="connsiteY4" fmla="*/ 327206 h 390580"/>
              <a:gd name="connsiteX5" fmla="*/ 1428069 w 2697933"/>
              <a:gd name="connsiteY5" fmla="*/ 0 h 390580"/>
              <a:gd name="connsiteX6" fmla="*/ 1828800 w 2697933"/>
              <a:gd name="connsiteY6" fmla="*/ 345312 h 390580"/>
              <a:gd name="connsiteX7" fmla="*/ 2044436 w 2697933"/>
              <a:gd name="connsiteY7" fmla="*/ 37311 h 390580"/>
              <a:gd name="connsiteX8" fmla="*/ 2435382 w 2697933"/>
              <a:gd name="connsiteY8" fmla="*/ 354366 h 390580"/>
              <a:gd name="connsiteX9" fmla="*/ 2697933 w 2697933"/>
              <a:gd name="connsiteY9" fmla="*/ 91815 h 390580"/>
              <a:gd name="connsiteX0" fmla="*/ 0 w 2697933"/>
              <a:gd name="connsiteY0" fmla="*/ 390580 h 390580"/>
              <a:gd name="connsiteX1" fmla="*/ 195701 w 2697933"/>
              <a:gd name="connsiteY1" fmla="*/ 10334 h 390580"/>
              <a:gd name="connsiteX2" fmla="*/ 613990 w 2697933"/>
              <a:gd name="connsiteY2" fmla="*/ 354732 h 390580"/>
              <a:gd name="connsiteX3" fmla="*/ 866572 w 2697933"/>
              <a:gd name="connsiteY3" fmla="*/ 9786 h 390580"/>
              <a:gd name="connsiteX4" fmla="*/ 1285592 w 2697933"/>
              <a:gd name="connsiteY4" fmla="*/ 327206 h 390580"/>
              <a:gd name="connsiteX5" fmla="*/ 1428069 w 2697933"/>
              <a:gd name="connsiteY5" fmla="*/ 0 h 390580"/>
              <a:gd name="connsiteX6" fmla="*/ 1828800 w 2697933"/>
              <a:gd name="connsiteY6" fmla="*/ 345312 h 390580"/>
              <a:gd name="connsiteX7" fmla="*/ 2044436 w 2697933"/>
              <a:gd name="connsiteY7" fmla="*/ 37311 h 390580"/>
              <a:gd name="connsiteX8" fmla="*/ 2435382 w 2697933"/>
              <a:gd name="connsiteY8" fmla="*/ 354366 h 390580"/>
              <a:gd name="connsiteX9" fmla="*/ 2697933 w 2697933"/>
              <a:gd name="connsiteY9" fmla="*/ 91815 h 390580"/>
              <a:gd name="connsiteX0" fmla="*/ 0 w 2697933"/>
              <a:gd name="connsiteY0" fmla="*/ 390580 h 390580"/>
              <a:gd name="connsiteX1" fmla="*/ 195701 w 2697933"/>
              <a:gd name="connsiteY1" fmla="*/ 10334 h 390580"/>
              <a:gd name="connsiteX2" fmla="*/ 613990 w 2697933"/>
              <a:gd name="connsiteY2" fmla="*/ 354732 h 390580"/>
              <a:gd name="connsiteX3" fmla="*/ 783444 w 2697933"/>
              <a:gd name="connsiteY3" fmla="*/ 19022 h 390580"/>
              <a:gd name="connsiteX4" fmla="*/ 1285592 w 2697933"/>
              <a:gd name="connsiteY4" fmla="*/ 327206 h 390580"/>
              <a:gd name="connsiteX5" fmla="*/ 1428069 w 2697933"/>
              <a:gd name="connsiteY5" fmla="*/ 0 h 390580"/>
              <a:gd name="connsiteX6" fmla="*/ 1828800 w 2697933"/>
              <a:gd name="connsiteY6" fmla="*/ 345312 h 390580"/>
              <a:gd name="connsiteX7" fmla="*/ 2044436 w 2697933"/>
              <a:gd name="connsiteY7" fmla="*/ 37311 h 390580"/>
              <a:gd name="connsiteX8" fmla="*/ 2435382 w 2697933"/>
              <a:gd name="connsiteY8" fmla="*/ 354366 h 390580"/>
              <a:gd name="connsiteX9" fmla="*/ 2697933 w 2697933"/>
              <a:gd name="connsiteY9" fmla="*/ 91815 h 390580"/>
              <a:gd name="connsiteX0" fmla="*/ 0 w 2697933"/>
              <a:gd name="connsiteY0" fmla="*/ 390580 h 390580"/>
              <a:gd name="connsiteX1" fmla="*/ 195701 w 2697933"/>
              <a:gd name="connsiteY1" fmla="*/ 10334 h 390580"/>
              <a:gd name="connsiteX2" fmla="*/ 549336 w 2697933"/>
              <a:gd name="connsiteY2" fmla="*/ 354732 h 390580"/>
              <a:gd name="connsiteX3" fmla="*/ 783444 w 2697933"/>
              <a:gd name="connsiteY3" fmla="*/ 19022 h 390580"/>
              <a:gd name="connsiteX4" fmla="*/ 1285592 w 2697933"/>
              <a:gd name="connsiteY4" fmla="*/ 327206 h 390580"/>
              <a:gd name="connsiteX5" fmla="*/ 1428069 w 2697933"/>
              <a:gd name="connsiteY5" fmla="*/ 0 h 390580"/>
              <a:gd name="connsiteX6" fmla="*/ 1828800 w 2697933"/>
              <a:gd name="connsiteY6" fmla="*/ 345312 h 390580"/>
              <a:gd name="connsiteX7" fmla="*/ 2044436 w 2697933"/>
              <a:gd name="connsiteY7" fmla="*/ 37311 h 390580"/>
              <a:gd name="connsiteX8" fmla="*/ 2435382 w 2697933"/>
              <a:gd name="connsiteY8" fmla="*/ 354366 h 390580"/>
              <a:gd name="connsiteX9" fmla="*/ 2697933 w 2697933"/>
              <a:gd name="connsiteY9" fmla="*/ 91815 h 390580"/>
              <a:gd name="connsiteX0" fmla="*/ 0 w 2697933"/>
              <a:gd name="connsiteY0" fmla="*/ 390580 h 390580"/>
              <a:gd name="connsiteX1" fmla="*/ 195701 w 2697933"/>
              <a:gd name="connsiteY1" fmla="*/ 10334 h 390580"/>
              <a:gd name="connsiteX2" fmla="*/ 549336 w 2697933"/>
              <a:gd name="connsiteY2" fmla="*/ 354732 h 390580"/>
              <a:gd name="connsiteX3" fmla="*/ 783444 w 2697933"/>
              <a:gd name="connsiteY3" fmla="*/ 19022 h 390580"/>
              <a:gd name="connsiteX4" fmla="*/ 1285592 w 2697933"/>
              <a:gd name="connsiteY4" fmla="*/ 327206 h 390580"/>
              <a:gd name="connsiteX5" fmla="*/ 1428069 w 2697933"/>
              <a:gd name="connsiteY5" fmla="*/ 0 h 390580"/>
              <a:gd name="connsiteX6" fmla="*/ 1828800 w 2697933"/>
              <a:gd name="connsiteY6" fmla="*/ 345312 h 390580"/>
              <a:gd name="connsiteX7" fmla="*/ 2044436 w 2697933"/>
              <a:gd name="connsiteY7" fmla="*/ 37311 h 390580"/>
              <a:gd name="connsiteX8" fmla="*/ 2435382 w 2697933"/>
              <a:gd name="connsiteY8" fmla="*/ 354366 h 390580"/>
              <a:gd name="connsiteX9" fmla="*/ 2697933 w 2697933"/>
              <a:gd name="connsiteY9" fmla="*/ 91815 h 390580"/>
              <a:gd name="connsiteX0" fmla="*/ 0 w 2697933"/>
              <a:gd name="connsiteY0" fmla="*/ 390580 h 390580"/>
              <a:gd name="connsiteX1" fmla="*/ 195701 w 2697933"/>
              <a:gd name="connsiteY1" fmla="*/ 10334 h 390580"/>
              <a:gd name="connsiteX2" fmla="*/ 641699 w 2697933"/>
              <a:gd name="connsiteY2" fmla="*/ 354732 h 390580"/>
              <a:gd name="connsiteX3" fmla="*/ 783444 w 2697933"/>
              <a:gd name="connsiteY3" fmla="*/ 19022 h 390580"/>
              <a:gd name="connsiteX4" fmla="*/ 1285592 w 2697933"/>
              <a:gd name="connsiteY4" fmla="*/ 327206 h 390580"/>
              <a:gd name="connsiteX5" fmla="*/ 1428069 w 2697933"/>
              <a:gd name="connsiteY5" fmla="*/ 0 h 390580"/>
              <a:gd name="connsiteX6" fmla="*/ 1828800 w 2697933"/>
              <a:gd name="connsiteY6" fmla="*/ 345312 h 390580"/>
              <a:gd name="connsiteX7" fmla="*/ 2044436 w 2697933"/>
              <a:gd name="connsiteY7" fmla="*/ 37311 h 390580"/>
              <a:gd name="connsiteX8" fmla="*/ 2435382 w 2697933"/>
              <a:gd name="connsiteY8" fmla="*/ 354366 h 390580"/>
              <a:gd name="connsiteX9" fmla="*/ 2697933 w 2697933"/>
              <a:gd name="connsiteY9" fmla="*/ 91815 h 390580"/>
              <a:gd name="connsiteX0" fmla="*/ 0 w 2697933"/>
              <a:gd name="connsiteY0" fmla="*/ 390580 h 390580"/>
              <a:gd name="connsiteX1" fmla="*/ 195701 w 2697933"/>
              <a:gd name="connsiteY1" fmla="*/ 10334 h 390580"/>
              <a:gd name="connsiteX2" fmla="*/ 641699 w 2697933"/>
              <a:gd name="connsiteY2" fmla="*/ 354732 h 390580"/>
              <a:gd name="connsiteX3" fmla="*/ 783444 w 2697933"/>
              <a:gd name="connsiteY3" fmla="*/ 19022 h 390580"/>
              <a:gd name="connsiteX4" fmla="*/ 1285592 w 2697933"/>
              <a:gd name="connsiteY4" fmla="*/ 345679 h 390580"/>
              <a:gd name="connsiteX5" fmla="*/ 1428069 w 2697933"/>
              <a:gd name="connsiteY5" fmla="*/ 0 h 390580"/>
              <a:gd name="connsiteX6" fmla="*/ 1828800 w 2697933"/>
              <a:gd name="connsiteY6" fmla="*/ 345312 h 390580"/>
              <a:gd name="connsiteX7" fmla="*/ 2044436 w 2697933"/>
              <a:gd name="connsiteY7" fmla="*/ 37311 h 390580"/>
              <a:gd name="connsiteX8" fmla="*/ 2435382 w 2697933"/>
              <a:gd name="connsiteY8" fmla="*/ 354366 h 390580"/>
              <a:gd name="connsiteX9" fmla="*/ 2697933 w 2697933"/>
              <a:gd name="connsiteY9" fmla="*/ 91815 h 390580"/>
              <a:gd name="connsiteX0" fmla="*/ 0 w 2697933"/>
              <a:gd name="connsiteY0" fmla="*/ 390580 h 390580"/>
              <a:gd name="connsiteX1" fmla="*/ 195701 w 2697933"/>
              <a:gd name="connsiteY1" fmla="*/ 10334 h 390580"/>
              <a:gd name="connsiteX2" fmla="*/ 641699 w 2697933"/>
              <a:gd name="connsiteY2" fmla="*/ 354732 h 390580"/>
              <a:gd name="connsiteX3" fmla="*/ 783444 w 2697933"/>
              <a:gd name="connsiteY3" fmla="*/ 19022 h 390580"/>
              <a:gd name="connsiteX4" fmla="*/ 1285592 w 2697933"/>
              <a:gd name="connsiteY4" fmla="*/ 345679 h 390580"/>
              <a:gd name="connsiteX5" fmla="*/ 1428069 w 2697933"/>
              <a:gd name="connsiteY5" fmla="*/ 0 h 390580"/>
              <a:gd name="connsiteX6" fmla="*/ 1976582 w 2697933"/>
              <a:gd name="connsiteY6" fmla="*/ 345312 h 390580"/>
              <a:gd name="connsiteX7" fmla="*/ 2044436 w 2697933"/>
              <a:gd name="connsiteY7" fmla="*/ 37311 h 390580"/>
              <a:gd name="connsiteX8" fmla="*/ 2435382 w 2697933"/>
              <a:gd name="connsiteY8" fmla="*/ 354366 h 390580"/>
              <a:gd name="connsiteX9" fmla="*/ 2697933 w 2697933"/>
              <a:gd name="connsiteY9" fmla="*/ 91815 h 390580"/>
              <a:gd name="connsiteX0" fmla="*/ 0 w 2697933"/>
              <a:gd name="connsiteY0" fmla="*/ 399451 h 399451"/>
              <a:gd name="connsiteX1" fmla="*/ 195701 w 2697933"/>
              <a:gd name="connsiteY1" fmla="*/ 19205 h 399451"/>
              <a:gd name="connsiteX2" fmla="*/ 641699 w 2697933"/>
              <a:gd name="connsiteY2" fmla="*/ 363603 h 399451"/>
              <a:gd name="connsiteX3" fmla="*/ 783444 w 2697933"/>
              <a:gd name="connsiteY3" fmla="*/ 27893 h 399451"/>
              <a:gd name="connsiteX4" fmla="*/ 1285592 w 2697933"/>
              <a:gd name="connsiteY4" fmla="*/ 354550 h 399451"/>
              <a:gd name="connsiteX5" fmla="*/ 1428069 w 2697933"/>
              <a:gd name="connsiteY5" fmla="*/ 8871 h 399451"/>
              <a:gd name="connsiteX6" fmla="*/ 1976582 w 2697933"/>
              <a:gd name="connsiteY6" fmla="*/ 354183 h 399451"/>
              <a:gd name="connsiteX7" fmla="*/ 2173745 w 2697933"/>
              <a:gd name="connsiteY7" fmla="*/ 0 h 399451"/>
              <a:gd name="connsiteX8" fmla="*/ 2435382 w 2697933"/>
              <a:gd name="connsiteY8" fmla="*/ 363237 h 399451"/>
              <a:gd name="connsiteX9" fmla="*/ 2697933 w 2697933"/>
              <a:gd name="connsiteY9" fmla="*/ 100686 h 399451"/>
              <a:gd name="connsiteX0" fmla="*/ 0 w 2697933"/>
              <a:gd name="connsiteY0" fmla="*/ 399451 h 399451"/>
              <a:gd name="connsiteX1" fmla="*/ 195701 w 2697933"/>
              <a:gd name="connsiteY1" fmla="*/ 19205 h 399451"/>
              <a:gd name="connsiteX2" fmla="*/ 641699 w 2697933"/>
              <a:gd name="connsiteY2" fmla="*/ 363603 h 399451"/>
              <a:gd name="connsiteX3" fmla="*/ 783444 w 2697933"/>
              <a:gd name="connsiteY3" fmla="*/ 27893 h 399451"/>
              <a:gd name="connsiteX4" fmla="*/ 1285592 w 2697933"/>
              <a:gd name="connsiteY4" fmla="*/ 354550 h 399451"/>
              <a:gd name="connsiteX5" fmla="*/ 1428069 w 2697933"/>
              <a:gd name="connsiteY5" fmla="*/ 8871 h 399451"/>
              <a:gd name="connsiteX6" fmla="*/ 1976582 w 2697933"/>
              <a:gd name="connsiteY6" fmla="*/ 354183 h 399451"/>
              <a:gd name="connsiteX7" fmla="*/ 2173745 w 2697933"/>
              <a:gd name="connsiteY7" fmla="*/ 0 h 399451"/>
              <a:gd name="connsiteX8" fmla="*/ 2638582 w 2697933"/>
              <a:gd name="connsiteY8" fmla="*/ 372474 h 399451"/>
              <a:gd name="connsiteX9" fmla="*/ 2697933 w 2697933"/>
              <a:gd name="connsiteY9" fmla="*/ 100686 h 399451"/>
              <a:gd name="connsiteX0" fmla="*/ 0 w 2790297"/>
              <a:gd name="connsiteY0" fmla="*/ 399451 h 399451"/>
              <a:gd name="connsiteX1" fmla="*/ 195701 w 2790297"/>
              <a:gd name="connsiteY1" fmla="*/ 19205 h 399451"/>
              <a:gd name="connsiteX2" fmla="*/ 641699 w 2790297"/>
              <a:gd name="connsiteY2" fmla="*/ 363603 h 399451"/>
              <a:gd name="connsiteX3" fmla="*/ 783444 w 2790297"/>
              <a:gd name="connsiteY3" fmla="*/ 27893 h 399451"/>
              <a:gd name="connsiteX4" fmla="*/ 1285592 w 2790297"/>
              <a:gd name="connsiteY4" fmla="*/ 354550 h 399451"/>
              <a:gd name="connsiteX5" fmla="*/ 1428069 w 2790297"/>
              <a:gd name="connsiteY5" fmla="*/ 8871 h 399451"/>
              <a:gd name="connsiteX6" fmla="*/ 1976582 w 2790297"/>
              <a:gd name="connsiteY6" fmla="*/ 354183 h 399451"/>
              <a:gd name="connsiteX7" fmla="*/ 2173745 w 2790297"/>
              <a:gd name="connsiteY7" fmla="*/ 0 h 399451"/>
              <a:gd name="connsiteX8" fmla="*/ 2638582 w 2790297"/>
              <a:gd name="connsiteY8" fmla="*/ 372474 h 399451"/>
              <a:gd name="connsiteX9" fmla="*/ 2790297 w 2790297"/>
              <a:gd name="connsiteY9" fmla="*/ 26795 h 399451"/>
              <a:gd name="connsiteX0" fmla="*/ 0 w 2790297"/>
              <a:gd name="connsiteY0" fmla="*/ 399451 h 399451"/>
              <a:gd name="connsiteX1" fmla="*/ 195701 w 2790297"/>
              <a:gd name="connsiteY1" fmla="*/ 19205 h 399451"/>
              <a:gd name="connsiteX2" fmla="*/ 641699 w 2790297"/>
              <a:gd name="connsiteY2" fmla="*/ 363603 h 399451"/>
              <a:gd name="connsiteX3" fmla="*/ 838862 w 2790297"/>
              <a:gd name="connsiteY3" fmla="*/ 27893 h 399451"/>
              <a:gd name="connsiteX4" fmla="*/ 1285592 w 2790297"/>
              <a:gd name="connsiteY4" fmla="*/ 354550 h 399451"/>
              <a:gd name="connsiteX5" fmla="*/ 1428069 w 2790297"/>
              <a:gd name="connsiteY5" fmla="*/ 8871 h 399451"/>
              <a:gd name="connsiteX6" fmla="*/ 1976582 w 2790297"/>
              <a:gd name="connsiteY6" fmla="*/ 354183 h 399451"/>
              <a:gd name="connsiteX7" fmla="*/ 2173745 w 2790297"/>
              <a:gd name="connsiteY7" fmla="*/ 0 h 399451"/>
              <a:gd name="connsiteX8" fmla="*/ 2638582 w 2790297"/>
              <a:gd name="connsiteY8" fmla="*/ 372474 h 399451"/>
              <a:gd name="connsiteX9" fmla="*/ 2790297 w 2790297"/>
              <a:gd name="connsiteY9" fmla="*/ 26795 h 399451"/>
              <a:gd name="connsiteX0" fmla="*/ 0 w 2790297"/>
              <a:gd name="connsiteY0" fmla="*/ 399451 h 399451"/>
              <a:gd name="connsiteX1" fmla="*/ 195701 w 2790297"/>
              <a:gd name="connsiteY1" fmla="*/ 19205 h 399451"/>
              <a:gd name="connsiteX2" fmla="*/ 558572 w 2790297"/>
              <a:gd name="connsiteY2" fmla="*/ 354367 h 399451"/>
              <a:gd name="connsiteX3" fmla="*/ 838862 w 2790297"/>
              <a:gd name="connsiteY3" fmla="*/ 27893 h 399451"/>
              <a:gd name="connsiteX4" fmla="*/ 1285592 w 2790297"/>
              <a:gd name="connsiteY4" fmla="*/ 354550 h 399451"/>
              <a:gd name="connsiteX5" fmla="*/ 1428069 w 2790297"/>
              <a:gd name="connsiteY5" fmla="*/ 8871 h 399451"/>
              <a:gd name="connsiteX6" fmla="*/ 1976582 w 2790297"/>
              <a:gd name="connsiteY6" fmla="*/ 354183 h 399451"/>
              <a:gd name="connsiteX7" fmla="*/ 2173745 w 2790297"/>
              <a:gd name="connsiteY7" fmla="*/ 0 h 399451"/>
              <a:gd name="connsiteX8" fmla="*/ 2638582 w 2790297"/>
              <a:gd name="connsiteY8" fmla="*/ 372474 h 399451"/>
              <a:gd name="connsiteX9" fmla="*/ 2790297 w 2790297"/>
              <a:gd name="connsiteY9" fmla="*/ 26795 h 399451"/>
              <a:gd name="connsiteX0" fmla="*/ 0 w 2790297"/>
              <a:gd name="connsiteY0" fmla="*/ 399451 h 399451"/>
              <a:gd name="connsiteX1" fmla="*/ 195701 w 2790297"/>
              <a:gd name="connsiteY1" fmla="*/ 19205 h 399451"/>
              <a:gd name="connsiteX2" fmla="*/ 558572 w 2790297"/>
              <a:gd name="connsiteY2" fmla="*/ 354367 h 399451"/>
              <a:gd name="connsiteX3" fmla="*/ 829626 w 2790297"/>
              <a:gd name="connsiteY3" fmla="*/ 27893 h 399451"/>
              <a:gd name="connsiteX4" fmla="*/ 1285592 w 2790297"/>
              <a:gd name="connsiteY4" fmla="*/ 354550 h 399451"/>
              <a:gd name="connsiteX5" fmla="*/ 1428069 w 2790297"/>
              <a:gd name="connsiteY5" fmla="*/ 8871 h 399451"/>
              <a:gd name="connsiteX6" fmla="*/ 1976582 w 2790297"/>
              <a:gd name="connsiteY6" fmla="*/ 354183 h 399451"/>
              <a:gd name="connsiteX7" fmla="*/ 2173745 w 2790297"/>
              <a:gd name="connsiteY7" fmla="*/ 0 h 399451"/>
              <a:gd name="connsiteX8" fmla="*/ 2638582 w 2790297"/>
              <a:gd name="connsiteY8" fmla="*/ 372474 h 399451"/>
              <a:gd name="connsiteX9" fmla="*/ 2790297 w 2790297"/>
              <a:gd name="connsiteY9" fmla="*/ 26795 h 399451"/>
              <a:gd name="connsiteX0" fmla="*/ 0 w 2790297"/>
              <a:gd name="connsiteY0" fmla="*/ 399451 h 399451"/>
              <a:gd name="connsiteX1" fmla="*/ 195701 w 2790297"/>
              <a:gd name="connsiteY1" fmla="*/ 19205 h 399451"/>
              <a:gd name="connsiteX2" fmla="*/ 650935 w 2790297"/>
              <a:gd name="connsiteY2" fmla="*/ 354367 h 399451"/>
              <a:gd name="connsiteX3" fmla="*/ 829626 w 2790297"/>
              <a:gd name="connsiteY3" fmla="*/ 27893 h 399451"/>
              <a:gd name="connsiteX4" fmla="*/ 1285592 w 2790297"/>
              <a:gd name="connsiteY4" fmla="*/ 354550 h 399451"/>
              <a:gd name="connsiteX5" fmla="*/ 1428069 w 2790297"/>
              <a:gd name="connsiteY5" fmla="*/ 8871 h 399451"/>
              <a:gd name="connsiteX6" fmla="*/ 1976582 w 2790297"/>
              <a:gd name="connsiteY6" fmla="*/ 354183 h 399451"/>
              <a:gd name="connsiteX7" fmla="*/ 2173745 w 2790297"/>
              <a:gd name="connsiteY7" fmla="*/ 0 h 399451"/>
              <a:gd name="connsiteX8" fmla="*/ 2638582 w 2790297"/>
              <a:gd name="connsiteY8" fmla="*/ 372474 h 399451"/>
              <a:gd name="connsiteX9" fmla="*/ 2790297 w 2790297"/>
              <a:gd name="connsiteY9" fmla="*/ 26795 h 399451"/>
              <a:gd name="connsiteX0" fmla="*/ 0 w 2790297"/>
              <a:gd name="connsiteY0" fmla="*/ 399451 h 399451"/>
              <a:gd name="connsiteX1" fmla="*/ 195701 w 2790297"/>
              <a:gd name="connsiteY1" fmla="*/ 19205 h 399451"/>
              <a:gd name="connsiteX2" fmla="*/ 650935 w 2790297"/>
              <a:gd name="connsiteY2" fmla="*/ 354367 h 399451"/>
              <a:gd name="connsiteX3" fmla="*/ 829626 w 2790297"/>
              <a:gd name="connsiteY3" fmla="*/ 27893 h 399451"/>
              <a:gd name="connsiteX4" fmla="*/ 1285592 w 2790297"/>
              <a:gd name="connsiteY4" fmla="*/ 354550 h 399451"/>
              <a:gd name="connsiteX5" fmla="*/ 1446541 w 2790297"/>
              <a:gd name="connsiteY5" fmla="*/ 55052 h 399451"/>
              <a:gd name="connsiteX6" fmla="*/ 1976582 w 2790297"/>
              <a:gd name="connsiteY6" fmla="*/ 354183 h 399451"/>
              <a:gd name="connsiteX7" fmla="*/ 2173745 w 2790297"/>
              <a:gd name="connsiteY7" fmla="*/ 0 h 399451"/>
              <a:gd name="connsiteX8" fmla="*/ 2638582 w 2790297"/>
              <a:gd name="connsiteY8" fmla="*/ 372474 h 399451"/>
              <a:gd name="connsiteX9" fmla="*/ 2790297 w 2790297"/>
              <a:gd name="connsiteY9" fmla="*/ 26795 h 399451"/>
              <a:gd name="connsiteX0" fmla="*/ 0 w 2790297"/>
              <a:gd name="connsiteY0" fmla="*/ 399451 h 399451"/>
              <a:gd name="connsiteX1" fmla="*/ 195701 w 2790297"/>
              <a:gd name="connsiteY1" fmla="*/ 19205 h 399451"/>
              <a:gd name="connsiteX2" fmla="*/ 650935 w 2790297"/>
              <a:gd name="connsiteY2" fmla="*/ 354367 h 399451"/>
              <a:gd name="connsiteX3" fmla="*/ 829626 w 2790297"/>
              <a:gd name="connsiteY3" fmla="*/ 27893 h 399451"/>
              <a:gd name="connsiteX4" fmla="*/ 1285592 w 2790297"/>
              <a:gd name="connsiteY4" fmla="*/ 354550 h 399451"/>
              <a:gd name="connsiteX5" fmla="*/ 1474251 w 2790297"/>
              <a:gd name="connsiteY5" fmla="*/ 27343 h 399451"/>
              <a:gd name="connsiteX6" fmla="*/ 1976582 w 2790297"/>
              <a:gd name="connsiteY6" fmla="*/ 354183 h 399451"/>
              <a:gd name="connsiteX7" fmla="*/ 2173745 w 2790297"/>
              <a:gd name="connsiteY7" fmla="*/ 0 h 399451"/>
              <a:gd name="connsiteX8" fmla="*/ 2638582 w 2790297"/>
              <a:gd name="connsiteY8" fmla="*/ 372474 h 399451"/>
              <a:gd name="connsiteX9" fmla="*/ 2790297 w 2790297"/>
              <a:gd name="connsiteY9" fmla="*/ 26795 h 399451"/>
              <a:gd name="connsiteX0" fmla="*/ 0 w 2790297"/>
              <a:gd name="connsiteY0" fmla="*/ 399451 h 399451"/>
              <a:gd name="connsiteX1" fmla="*/ 195701 w 2790297"/>
              <a:gd name="connsiteY1" fmla="*/ 19205 h 399451"/>
              <a:gd name="connsiteX2" fmla="*/ 650935 w 2790297"/>
              <a:gd name="connsiteY2" fmla="*/ 354367 h 399451"/>
              <a:gd name="connsiteX3" fmla="*/ 829626 w 2790297"/>
              <a:gd name="connsiteY3" fmla="*/ 27893 h 399451"/>
              <a:gd name="connsiteX4" fmla="*/ 1285592 w 2790297"/>
              <a:gd name="connsiteY4" fmla="*/ 354550 h 399451"/>
              <a:gd name="connsiteX5" fmla="*/ 1474251 w 2790297"/>
              <a:gd name="connsiteY5" fmla="*/ 27343 h 399451"/>
              <a:gd name="connsiteX6" fmla="*/ 1921164 w 2790297"/>
              <a:gd name="connsiteY6" fmla="*/ 363419 h 399451"/>
              <a:gd name="connsiteX7" fmla="*/ 2173745 w 2790297"/>
              <a:gd name="connsiteY7" fmla="*/ 0 h 399451"/>
              <a:gd name="connsiteX8" fmla="*/ 2638582 w 2790297"/>
              <a:gd name="connsiteY8" fmla="*/ 372474 h 399451"/>
              <a:gd name="connsiteX9" fmla="*/ 2790297 w 2790297"/>
              <a:gd name="connsiteY9" fmla="*/ 26795 h 399451"/>
              <a:gd name="connsiteX0" fmla="*/ 0 w 2790297"/>
              <a:gd name="connsiteY0" fmla="*/ 408687 h 408687"/>
              <a:gd name="connsiteX1" fmla="*/ 195701 w 2790297"/>
              <a:gd name="connsiteY1" fmla="*/ 28441 h 408687"/>
              <a:gd name="connsiteX2" fmla="*/ 650935 w 2790297"/>
              <a:gd name="connsiteY2" fmla="*/ 363603 h 408687"/>
              <a:gd name="connsiteX3" fmla="*/ 829626 w 2790297"/>
              <a:gd name="connsiteY3" fmla="*/ 37129 h 408687"/>
              <a:gd name="connsiteX4" fmla="*/ 1285592 w 2790297"/>
              <a:gd name="connsiteY4" fmla="*/ 363786 h 408687"/>
              <a:gd name="connsiteX5" fmla="*/ 1474251 w 2790297"/>
              <a:gd name="connsiteY5" fmla="*/ 36579 h 408687"/>
              <a:gd name="connsiteX6" fmla="*/ 1921164 w 2790297"/>
              <a:gd name="connsiteY6" fmla="*/ 372655 h 408687"/>
              <a:gd name="connsiteX7" fmla="*/ 2090618 w 2790297"/>
              <a:gd name="connsiteY7" fmla="*/ 0 h 408687"/>
              <a:gd name="connsiteX8" fmla="*/ 2638582 w 2790297"/>
              <a:gd name="connsiteY8" fmla="*/ 381710 h 408687"/>
              <a:gd name="connsiteX9" fmla="*/ 2790297 w 2790297"/>
              <a:gd name="connsiteY9" fmla="*/ 36031 h 408687"/>
              <a:gd name="connsiteX0" fmla="*/ 0 w 2790297"/>
              <a:gd name="connsiteY0" fmla="*/ 380246 h 380246"/>
              <a:gd name="connsiteX1" fmla="*/ 195701 w 2790297"/>
              <a:gd name="connsiteY1" fmla="*/ 0 h 380246"/>
              <a:gd name="connsiteX2" fmla="*/ 650935 w 2790297"/>
              <a:gd name="connsiteY2" fmla="*/ 335162 h 380246"/>
              <a:gd name="connsiteX3" fmla="*/ 829626 w 2790297"/>
              <a:gd name="connsiteY3" fmla="*/ 8688 h 380246"/>
              <a:gd name="connsiteX4" fmla="*/ 1285592 w 2790297"/>
              <a:gd name="connsiteY4" fmla="*/ 335345 h 380246"/>
              <a:gd name="connsiteX5" fmla="*/ 1474251 w 2790297"/>
              <a:gd name="connsiteY5" fmla="*/ 8138 h 380246"/>
              <a:gd name="connsiteX6" fmla="*/ 1921164 w 2790297"/>
              <a:gd name="connsiteY6" fmla="*/ 344214 h 380246"/>
              <a:gd name="connsiteX7" fmla="*/ 2109091 w 2790297"/>
              <a:gd name="connsiteY7" fmla="*/ 8505 h 380246"/>
              <a:gd name="connsiteX8" fmla="*/ 2638582 w 2790297"/>
              <a:gd name="connsiteY8" fmla="*/ 353269 h 380246"/>
              <a:gd name="connsiteX9" fmla="*/ 2790297 w 2790297"/>
              <a:gd name="connsiteY9" fmla="*/ 7590 h 380246"/>
              <a:gd name="connsiteX0" fmla="*/ 0 w 2790297"/>
              <a:gd name="connsiteY0" fmla="*/ 380246 h 380246"/>
              <a:gd name="connsiteX1" fmla="*/ 195701 w 2790297"/>
              <a:gd name="connsiteY1" fmla="*/ 0 h 380246"/>
              <a:gd name="connsiteX2" fmla="*/ 650935 w 2790297"/>
              <a:gd name="connsiteY2" fmla="*/ 335162 h 380246"/>
              <a:gd name="connsiteX3" fmla="*/ 829626 w 2790297"/>
              <a:gd name="connsiteY3" fmla="*/ 8688 h 380246"/>
              <a:gd name="connsiteX4" fmla="*/ 1285592 w 2790297"/>
              <a:gd name="connsiteY4" fmla="*/ 335345 h 380246"/>
              <a:gd name="connsiteX5" fmla="*/ 1474251 w 2790297"/>
              <a:gd name="connsiteY5" fmla="*/ 8138 h 380246"/>
              <a:gd name="connsiteX6" fmla="*/ 1921164 w 2790297"/>
              <a:gd name="connsiteY6" fmla="*/ 344214 h 380246"/>
              <a:gd name="connsiteX7" fmla="*/ 2109091 w 2790297"/>
              <a:gd name="connsiteY7" fmla="*/ 8505 h 380246"/>
              <a:gd name="connsiteX8" fmla="*/ 2546219 w 2790297"/>
              <a:gd name="connsiteY8" fmla="*/ 334796 h 380246"/>
              <a:gd name="connsiteX9" fmla="*/ 2790297 w 2790297"/>
              <a:gd name="connsiteY9" fmla="*/ 7590 h 380246"/>
              <a:gd name="connsiteX0" fmla="*/ 0 w 2688697"/>
              <a:gd name="connsiteY0" fmla="*/ 380246 h 380246"/>
              <a:gd name="connsiteX1" fmla="*/ 195701 w 2688697"/>
              <a:gd name="connsiteY1" fmla="*/ 0 h 380246"/>
              <a:gd name="connsiteX2" fmla="*/ 650935 w 2688697"/>
              <a:gd name="connsiteY2" fmla="*/ 335162 h 380246"/>
              <a:gd name="connsiteX3" fmla="*/ 829626 w 2688697"/>
              <a:gd name="connsiteY3" fmla="*/ 8688 h 380246"/>
              <a:gd name="connsiteX4" fmla="*/ 1285592 w 2688697"/>
              <a:gd name="connsiteY4" fmla="*/ 335345 h 380246"/>
              <a:gd name="connsiteX5" fmla="*/ 1474251 w 2688697"/>
              <a:gd name="connsiteY5" fmla="*/ 8138 h 380246"/>
              <a:gd name="connsiteX6" fmla="*/ 1921164 w 2688697"/>
              <a:gd name="connsiteY6" fmla="*/ 344214 h 380246"/>
              <a:gd name="connsiteX7" fmla="*/ 2109091 w 2688697"/>
              <a:gd name="connsiteY7" fmla="*/ 8505 h 380246"/>
              <a:gd name="connsiteX8" fmla="*/ 2546219 w 2688697"/>
              <a:gd name="connsiteY8" fmla="*/ 334796 h 380246"/>
              <a:gd name="connsiteX9" fmla="*/ 2688697 w 2688697"/>
              <a:gd name="connsiteY9" fmla="*/ 16826 h 380246"/>
              <a:gd name="connsiteX0" fmla="*/ 0 w 2679461"/>
              <a:gd name="connsiteY0" fmla="*/ 315591 h 344214"/>
              <a:gd name="connsiteX1" fmla="*/ 186465 w 2679461"/>
              <a:gd name="connsiteY1" fmla="*/ 0 h 344214"/>
              <a:gd name="connsiteX2" fmla="*/ 641699 w 2679461"/>
              <a:gd name="connsiteY2" fmla="*/ 335162 h 344214"/>
              <a:gd name="connsiteX3" fmla="*/ 820390 w 2679461"/>
              <a:gd name="connsiteY3" fmla="*/ 8688 h 344214"/>
              <a:gd name="connsiteX4" fmla="*/ 1276356 w 2679461"/>
              <a:gd name="connsiteY4" fmla="*/ 335345 h 344214"/>
              <a:gd name="connsiteX5" fmla="*/ 1465015 w 2679461"/>
              <a:gd name="connsiteY5" fmla="*/ 8138 h 344214"/>
              <a:gd name="connsiteX6" fmla="*/ 1911928 w 2679461"/>
              <a:gd name="connsiteY6" fmla="*/ 344214 h 344214"/>
              <a:gd name="connsiteX7" fmla="*/ 2099855 w 2679461"/>
              <a:gd name="connsiteY7" fmla="*/ 8505 h 344214"/>
              <a:gd name="connsiteX8" fmla="*/ 2536983 w 2679461"/>
              <a:gd name="connsiteY8" fmla="*/ 334796 h 344214"/>
              <a:gd name="connsiteX9" fmla="*/ 2679461 w 2679461"/>
              <a:gd name="connsiteY9" fmla="*/ 16826 h 344214"/>
              <a:gd name="connsiteX0" fmla="*/ 0 w 2688698"/>
              <a:gd name="connsiteY0" fmla="*/ 343300 h 344214"/>
              <a:gd name="connsiteX1" fmla="*/ 195702 w 2688698"/>
              <a:gd name="connsiteY1" fmla="*/ 0 h 344214"/>
              <a:gd name="connsiteX2" fmla="*/ 650936 w 2688698"/>
              <a:gd name="connsiteY2" fmla="*/ 335162 h 344214"/>
              <a:gd name="connsiteX3" fmla="*/ 829627 w 2688698"/>
              <a:gd name="connsiteY3" fmla="*/ 8688 h 344214"/>
              <a:gd name="connsiteX4" fmla="*/ 1285593 w 2688698"/>
              <a:gd name="connsiteY4" fmla="*/ 335345 h 344214"/>
              <a:gd name="connsiteX5" fmla="*/ 1474252 w 2688698"/>
              <a:gd name="connsiteY5" fmla="*/ 8138 h 344214"/>
              <a:gd name="connsiteX6" fmla="*/ 1921165 w 2688698"/>
              <a:gd name="connsiteY6" fmla="*/ 344214 h 344214"/>
              <a:gd name="connsiteX7" fmla="*/ 2109092 w 2688698"/>
              <a:gd name="connsiteY7" fmla="*/ 8505 h 344214"/>
              <a:gd name="connsiteX8" fmla="*/ 2546220 w 2688698"/>
              <a:gd name="connsiteY8" fmla="*/ 334796 h 344214"/>
              <a:gd name="connsiteX9" fmla="*/ 2688698 w 2688698"/>
              <a:gd name="connsiteY9" fmla="*/ 16826 h 344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688698" h="344214">
                <a:moveTo>
                  <a:pt x="0" y="343300"/>
                </a:moveTo>
                <a:lnTo>
                  <a:pt x="195702" y="0"/>
                </a:lnTo>
                <a:lnTo>
                  <a:pt x="650936" y="335162"/>
                </a:lnTo>
                <a:lnTo>
                  <a:pt x="829627" y="8688"/>
                </a:lnTo>
                <a:lnTo>
                  <a:pt x="1285593" y="335345"/>
                </a:lnTo>
                <a:lnTo>
                  <a:pt x="1474252" y="8138"/>
                </a:lnTo>
                <a:lnTo>
                  <a:pt x="1921165" y="344214"/>
                </a:lnTo>
                <a:lnTo>
                  <a:pt x="2109092" y="8505"/>
                </a:lnTo>
                <a:lnTo>
                  <a:pt x="2546220" y="334796"/>
                </a:lnTo>
                <a:lnTo>
                  <a:pt x="2688698" y="16826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3CE0775-FC87-2500-7696-122E759C17D3}"/>
              </a:ext>
            </a:extLst>
          </p:cNvPr>
          <p:cNvSpPr txBox="1"/>
          <p:nvPr/>
        </p:nvSpPr>
        <p:spPr>
          <a:xfrm>
            <a:off x="1416050" y="1642027"/>
            <a:ext cx="1261884" cy="579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出力例</a:t>
            </a:r>
          </a:p>
        </p:txBody>
      </p:sp>
    </p:spTree>
    <p:extLst>
      <p:ext uri="{BB962C8B-B14F-4D97-AF65-F5344CB8AC3E}">
        <p14:creationId xmlns:p14="http://schemas.microsoft.com/office/powerpoint/2010/main" val="39343626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A9ECD8-3B4B-D5D2-781B-1DC2D43BB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ガスファンヒータの選び方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57486F18-524A-996E-397D-CCB81B2DC417}"/>
              </a:ext>
            </a:extLst>
          </p:cNvPr>
          <p:cNvSpPr txBox="1"/>
          <p:nvPr/>
        </p:nvSpPr>
        <p:spPr>
          <a:xfrm>
            <a:off x="1429592" y="1551705"/>
            <a:ext cx="5424883" cy="161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9 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畳用　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off / 0.52 kW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～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2.44 kW</a:t>
            </a:r>
          </a:p>
          <a:p>
            <a:pPr algn="l">
              <a:lnSpc>
                <a:spcPct val="120000"/>
              </a:lnSpc>
            </a:pP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15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畳用 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off / 0.76 kW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～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4.07 kW</a:t>
            </a:r>
          </a:p>
          <a:p>
            <a:pPr algn="l">
              <a:lnSpc>
                <a:spcPct val="120000"/>
              </a:lnSpc>
            </a:pP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21 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畳用  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off / 1.05 kW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～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5.81 kW</a:t>
            </a:r>
            <a:endParaRPr kumimoji="1" lang="ja-JP" altLang="en-US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D1184CF-0BEB-33D3-8F12-6FD3ECE4ED1D}"/>
              </a:ext>
            </a:extLst>
          </p:cNvPr>
          <p:cNvSpPr txBox="1"/>
          <p:nvPr/>
        </p:nvSpPr>
        <p:spPr>
          <a:xfrm>
            <a:off x="1429592" y="3429000"/>
            <a:ext cx="8533392" cy="31648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on/off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による室温のデコボコを小さくするため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できるだけ出力を落としたい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9 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畳用と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エアコンを併用　　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暖房開始時は両方運転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部屋が暖まった後は、ガスファンヒータのみ運転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B3299B95-BA7E-575C-01EE-E8B96A2C913B}"/>
              </a:ext>
            </a:extLst>
          </p:cNvPr>
          <p:cNvSpPr/>
          <p:nvPr/>
        </p:nvSpPr>
        <p:spPr>
          <a:xfrm>
            <a:off x="3633747" y="1598212"/>
            <a:ext cx="1391477" cy="47707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AA91D3F-158B-A4B3-F900-FDB5FECFDD4C}"/>
              </a:ext>
            </a:extLst>
          </p:cNvPr>
          <p:cNvSpPr/>
          <p:nvPr/>
        </p:nvSpPr>
        <p:spPr>
          <a:xfrm>
            <a:off x="5392311" y="2609353"/>
            <a:ext cx="1382200" cy="47707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86435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D07979-27D1-5B57-B5D4-A534BC698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ガスコンロの捉え方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357785E-CB31-EF3E-4FEB-CBFCAA676DA1}"/>
              </a:ext>
            </a:extLst>
          </p:cNvPr>
          <p:cNvSpPr txBox="1"/>
          <p:nvPr/>
        </p:nvSpPr>
        <p:spPr>
          <a:xfrm>
            <a:off x="1429592" y="1676807"/>
            <a:ext cx="6647974" cy="161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熱効率：　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30 %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　～　　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55 %</a:t>
            </a:r>
          </a:p>
          <a:p>
            <a:pPr algn="l">
              <a:lnSpc>
                <a:spcPct val="13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　　炎が鍋底から　　小さな炎の上に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/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　　はみ出る状態　　大きな鍋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EA5D72F-CD58-210C-544E-19E2ED5D4EE7}"/>
              </a:ext>
            </a:extLst>
          </p:cNvPr>
          <p:cNvSpPr txBox="1"/>
          <p:nvPr/>
        </p:nvSpPr>
        <p:spPr>
          <a:xfrm>
            <a:off x="1429592" y="3567547"/>
            <a:ext cx="8084264" cy="31648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ガスコンロの燃焼エネルギーのゆくえ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40 %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：鍋と料理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10 %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：水の蒸発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50 %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：部屋を暖房 ← 冷房時は換気扇必須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　　　　　　　　　　暖房時は暖房効果が追加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　　　　　　　　　　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(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一酸化炭素中毒に注意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)</a:t>
            </a:r>
            <a:endParaRPr kumimoji="1" lang="ja-JP" altLang="en-US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EBB8585-09DA-167C-F507-A53617E1B826}"/>
              </a:ext>
            </a:extLst>
          </p:cNvPr>
          <p:cNvSpPr txBox="1"/>
          <p:nvPr/>
        </p:nvSpPr>
        <p:spPr>
          <a:xfrm>
            <a:off x="8398429" y="1676807"/>
            <a:ext cx="2871299" cy="579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通常は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40 %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程度</a:t>
            </a:r>
          </a:p>
        </p:txBody>
      </p:sp>
    </p:spTree>
    <p:extLst>
      <p:ext uri="{BB962C8B-B14F-4D97-AF65-F5344CB8AC3E}">
        <p14:creationId xmlns:p14="http://schemas.microsoft.com/office/powerpoint/2010/main" val="22961012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375997-8229-42CD-8AEA-7BB29AE72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液化石油ガス（</a:t>
            </a:r>
            <a:r>
              <a:rPr kumimoji="1" lang="en-US" altLang="ja-JP" dirty="0"/>
              <a:t>LP</a:t>
            </a:r>
            <a:r>
              <a:rPr kumimoji="1" lang="ja-JP" altLang="en-US" dirty="0"/>
              <a:t>ガス）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9CC0F4F-B19E-4293-AFA1-2AE0A9434FBF}"/>
              </a:ext>
            </a:extLst>
          </p:cNvPr>
          <p:cNvSpPr txBox="1"/>
          <p:nvPr/>
        </p:nvSpPr>
        <p:spPr>
          <a:xfrm>
            <a:off x="1429592" y="1679904"/>
            <a:ext cx="9346358" cy="47160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20000"/>
              </a:lnSpc>
              <a:buSzPct val="80000"/>
              <a:buFont typeface="Wingdings" panose="05000000000000000000" pitchFamily="2" charset="2"/>
              <a:buChar char="l"/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圧縮すると常温で液化　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7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気圧で液化　体積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1/270</a:t>
            </a:r>
          </a:p>
          <a:p>
            <a:pPr marL="457200" indent="-457200" algn="l">
              <a:lnSpc>
                <a:spcPct val="120000"/>
              </a:lnSpc>
              <a:buSzPct val="80000"/>
              <a:buFont typeface="Wingdings" panose="05000000000000000000" pitchFamily="2" charset="2"/>
              <a:buChar char="l"/>
            </a:pP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457200" indent="-457200" algn="l">
              <a:lnSpc>
                <a:spcPct val="120000"/>
              </a:lnSpc>
              <a:buSzPct val="80000"/>
              <a:buFont typeface="Wingdings" panose="05000000000000000000" pitchFamily="2" charset="2"/>
              <a:buChar char="l"/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プロパン（沸点－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42°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）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457200" indent="-457200" algn="l">
              <a:lnSpc>
                <a:spcPct val="120000"/>
              </a:lnSpc>
              <a:buSzPct val="80000"/>
              <a:buFont typeface="Wingdings" panose="05000000000000000000" pitchFamily="2" charset="2"/>
              <a:buChar char="l"/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ブタン（沸点－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0.5°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）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457200" indent="-457200" algn="l">
              <a:lnSpc>
                <a:spcPct val="120000"/>
              </a:lnSpc>
              <a:buSzPct val="80000"/>
              <a:buFont typeface="Wingdings" panose="05000000000000000000" pitchFamily="2" charset="2"/>
              <a:buChar char="l"/>
            </a:pPr>
            <a:endParaRPr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  <a:buSzPct val="80000"/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プロパンの方が気化しやすいので扱いやすい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  <a:buSzPct val="80000"/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熱源とボンベを離すことができる場合はプロパン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  <a:buSzPct val="80000"/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カセットコンロは熱源とボンベが近いので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  <a:buSzPct val="80000"/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プロパンは気化しすぎて危険。ブタンが使われる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77560B0-D9F5-4266-AAF5-51978260B0A3}"/>
              </a:ext>
            </a:extLst>
          </p:cNvPr>
          <p:cNvSpPr txBox="1"/>
          <p:nvPr/>
        </p:nvSpPr>
        <p:spPr>
          <a:xfrm>
            <a:off x="4807003" y="0"/>
            <a:ext cx="3767378" cy="579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Liquid Petroleum Gas</a:t>
            </a:r>
            <a:endParaRPr kumimoji="1" lang="ja-JP" altLang="en-US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9168745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49AC99A-23F3-4B17-8982-7224480D7CEA}"/>
              </a:ext>
            </a:extLst>
          </p:cNvPr>
          <p:cNvSpPr txBox="1"/>
          <p:nvPr/>
        </p:nvSpPr>
        <p:spPr>
          <a:xfrm>
            <a:off x="1242023" y="1159402"/>
            <a:ext cx="9520555" cy="161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比重（対空気）　　プロパン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1.5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　　ブタン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2.0</a:t>
            </a: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ガス漏れ時、床付近にたまる　　爆発事故が起きやすい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ガス漏れ警報器は低い位置に設置する</a:t>
            </a:r>
          </a:p>
        </p:txBody>
      </p:sp>
    </p:spTree>
    <p:extLst>
      <p:ext uri="{BB962C8B-B14F-4D97-AF65-F5344CB8AC3E}">
        <p14:creationId xmlns:p14="http://schemas.microsoft.com/office/powerpoint/2010/main" val="75656618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59142B-0172-4AF1-B274-AC64295FBD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熱化学方程式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ED549E2-B5AB-4A3F-82DA-6202AD449D1A}"/>
              </a:ext>
            </a:extLst>
          </p:cNvPr>
          <p:cNvSpPr txBox="1"/>
          <p:nvPr/>
        </p:nvSpPr>
        <p:spPr>
          <a:xfrm>
            <a:off x="2465862" y="2076406"/>
            <a:ext cx="8800807" cy="579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C</a:t>
            </a:r>
            <a:r>
              <a:rPr kumimoji="1" lang="en-US" altLang="ja-JP" sz="2800" baseline="-25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3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H</a:t>
            </a:r>
            <a:r>
              <a:rPr kumimoji="1" lang="en-US" altLang="ja-JP" sz="2800" baseline="-25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8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</a:t>
            </a:r>
            <a:r>
              <a:rPr kumimoji="1" lang="en-US" altLang="ja-JP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(</a:t>
            </a:r>
            <a:r>
              <a:rPr kumimoji="1"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気</a:t>
            </a:r>
            <a:r>
              <a:rPr kumimoji="1" lang="en-US" altLang="ja-JP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)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+ 5 O</a:t>
            </a:r>
            <a:r>
              <a:rPr kumimoji="1" lang="en-US" altLang="ja-JP" sz="2800" baseline="-25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</a:t>
            </a:r>
            <a:r>
              <a:rPr kumimoji="1" lang="en-US" altLang="ja-JP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(</a:t>
            </a:r>
            <a:r>
              <a:rPr kumimoji="1"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気</a:t>
            </a:r>
            <a:r>
              <a:rPr kumimoji="1" lang="en-US" altLang="ja-JP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)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= 3 CO</a:t>
            </a:r>
            <a:r>
              <a:rPr kumimoji="1" lang="en-US" altLang="ja-JP" sz="2800" baseline="-25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</a:t>
            </a:r>
            <a:r>
              <a:rPr kumimoji="1" lang="en-US" altLang="ja-JP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(</a:t>
            </a:r>
            <a:r>
              <a:rPr kumimoji="1"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気</a:t>
            </a:r>
            <a:r>
              <a:rPr kumimoji="1" lang="en-US" altLang="ja-JP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)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+  4 H</a:t>
            </a:r>
            <a:r>
              <a:rPr kumimoji="1" lang="en-US" altLang="ja-JP" sz="2800" baseline="-25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O </a:t>
            </a:r>
            <a:r>
              <a:rPr kumimoji="1" lang="en-US" altLang="ja-JP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(</a:t>
            </a:r>
            <a:r>
              <a:rPr kumimoji="1"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液</a:t>
            </a:r>
            <a:r>
              <a:rPr kumimoji="1" lang="en-US" altLang="ja-JP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)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+ 2220 kJ</a:t>
            </a:r>
            <a:endParaRPr kumimoji="1" lang="ja-JP" altLang="en-US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320AE80-DFBE-4968-B557-BBD152ACAF72}"/>
              </a:ext>
            </a:extLst>
          </p:cNvPr>
          <p:cNvSpPr txBox="1"/>
          <p:nvPr/>
        </p:nvSpPr>
        <p:spPr>
          <a:xfrm>
            <a:off x="1613014" y="2670944"/>
            <a:ext cx="7218643" cy="579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重さ　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44 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g        160 g         132 g          72 g</a:t>
            </a:r>
            <a:endParaRPr kumimoji="1" lang="ja-JP" altLang="en-US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BD21BF5-35E5-4052-89EC-60D553705696}"/>
              </a:ext>
            </a:extLst>
          </p:cNvPr>
          <p:cNvSpPr txBox="1"/>
          <p:nvPr/>
        </p:nvSpPr>
        <p:spPr>
          <a:xfrm>
            <a:off x="1613014" y="3194306"/>
            <a:ext cx="5522666" cy="579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体積　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24.8 L     124 L        74.4 L</a:t>
            </a:r>
            <a:endParaRPr kumimoji="1" lang="ja-JP" altLang="en-US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7046604-1632-44C1-8354-D701E141B0F8}"/>
              </a:ext>
            </a:extLst>
          </p:cNvPr>
          <p:cNvSpPr txBox="1"/>
          <p:nvPr/>
        </p:nvSpPr>
        <p:spPr>
          <a:xfrm>
            <a:off x="1429592" y="1476117"/>
            <a:ext cx="2885726" cy="579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プロパン　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 mol</a:t>
            </a:r>
            <a:endParaRPr kumimoji="1" lang="ja-JP" altLang="en-US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04706DF-FF75-46CA-BF52-C612C450975F}"/>
              </a:ext>
            </a:extLst>
          </p:cNvPr>
          <p:cNvSpPr txBox="1"/>
          <p:nvPr/>
        </p:nvSpPr>
        <p:spPr>
          <a:xfrm>
            <a:off x="2325973" y="4732399"/>
            <a:ext cx="9225602" cy="579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C</a:t>
            </a:r>
            <a:r>
              <a:rPr kumimoji="1" lang="en-US" altLang="ja-JP" sz="2800" baseline="-25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4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H</a:t>
            </a:r>
            <a:r>
              <a:rPr kumimoji="1" lang="en-US" altLang="ja-JP" sz="2800" baseline="-25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10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</a:t>
            </a:r>
            <a:r>
              <a:rPr kumimoji="1" lang="en-US" altLang="ja-JP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(</a:t>
            </a:r>
            <a:r>
              <a:rPr kumimoji="1"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気</a:t>
            </a:r>
            <a:r>
              <a:rPr kumimoji="1" lang="en-US" altLang="ja-JP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)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+ 6.5 O</a:t>
            </a:r>
            <a:r>
              <a:rPr kumimoji="1" lang="en-US" altLang="ja-JP" sz="2800" baseline="-25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</a:t>
            </a:r>
            <a:r>
              <a:rPr kumimoji="1" lang="en-US" altLang="ja-JP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(</a:t>
            </a:r>
            <a:r>
              <a:rPr kumimoji="1"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気</a:t>
            </a:r>
            <a:r>
              <a:rPr kumimoji="1" lang="en-US" altLang="ja-JP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)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=  4 CO</a:t>
            </a:r>
            <a:r>
              <a:rPr kumimoji="1" lang="en-US" altLang="ja-JP" sz="2800" baseline="-25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</a:t>
            </a:r>
            <a:r>
              <a:rPr kumimoji="1" lang="en-US" altLang="ja-JP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(</a:t>
            </a:r>
            <a:r>
              <a:rPr kumimoji="1"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気</a:t>
            </a:r>
            <a:r>
              <a:rPr kumimoji="1" lang="en-US" altLang="ja-JP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)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+ 5 H</a:t>
            </a:r>
            <a:r>
              <a:rPr kumimoji="1" lang="en-US" altLang="ja-JP" sz="2800" baseline="-25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O </a:t>
            </a:r>
            <a:r>
              <a:rPr kumimoji="1" lang="en-US" altLang="ja-JP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(</a:t>
            </a:r>
            <a:r>
              <a:rPr kumimoji="1"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液</a:t>
            </a:r>
            <a:r>
              <a:rPr kumimoji="1" lang="en-US" altLang="ja-JP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)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+ 2876 kJ</a:t>
            </a:r>
            <a:endParaRPr kumimoji="1" lang="ja-JP" altLang="en-US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6399517-845D-4E7C-A021-85DE6CDEB6AC}"/>
              </a:ext>
            </a:extLst>
          </p:cNvPr>
          <p:cNvSpPr txBox="1"/>
          <p:nvPr/>
        </p:nvSpPr>
        <p:spPr>
          <a:xfrm>
            <a:off x="1426447" y="5309691"/>
            <a:ext cx="7885492" cy="579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重さ   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58 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g          208 g            176 g          90 g</a:t>
            </a:r>
            <a:endParaRPr kumimoji="1" lang="ja-JP" altLang="en-US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EFB2245-6F46-42D9-9CA3-3E67C777BB3B}"/>
              </a:ext>
            </a:extLst>
          </p:cNvPr>
          <p:cNvSpPr txBox="1"/>
          <p:nvPr/>
        </p:nvSpPr>
        <p:spPr>
          <a:xfrm>
            <a:off x="1426447" y="5816421"/>
            <a:ext cx="6224781" cy="579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体積　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24.8 L       161.2 L          99.2 L</a:t>
            </a:r>
            <a:endParaRPr kumimoji="1" lang="ja-JP" altLang="en-US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61E42D0-E0FA-43C0-85BC-04BC89C1F0F4}"/>
              </a:ext>
            </a:extLst>
          </p:cNvPr>
          <p:cNvSpPr txBox="1"/>
          <p:nvPr/>
        </p:nvSpPr>
        <p:spPr>
          <a:xfrm>
            <a:off x="1429592" y="4171020"/>
            <a:ext cx="2526654" cy="579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ブタン　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 mol</a:t>
            </a:r>
            <a:endParaRPr kumimoji="1" lang="ja-JP" altLang="en-US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2389343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F8B618E-2FD3-49AC-A908-5D838711A5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エネルギー計算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5E47A95E-B713-4C5B-A80F-4DECA305AE5F}"/>
              </a:ext>
            </a:extLst>
          </p:cNvPr>
          <p:cNvSpPr txBox="1"/>
          <p:nvPr/>
        </p:nvSpPr>
        <p:spPr>
          <a:xfrm>
            <a:off x="1429592" y="1584356"/>
            <a:ext cx="9329260" cy="1096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カセットコンロ（ブタンガス）のカセット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個（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250 g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）に含まれるエネルギーは？（</a:t>
            </a:r>
            <a:r>
              <a:rPr kumimoji="1" lang="en-US" altLang="ja-JP" sz="2800" dirty="0" err="1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Wh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）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027972B-1C11-413B-81EC-98FE74F77AD8}"/>
              </a:ext>
            </a:extLst>
          </p:cNvPr>
          <p:cNvSpPr txBox="1"/>
          <p:nvPr/>
        </p:nvSpPr>
        <p:spPr>
          <a:xfrm>
            <a:off x="1429592" y="3080481"/>
            <a:ext cx="9329260" cy="2647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解き方の方針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1. 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何 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mol 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か？</a:t>
            </a:r>
            <a:endParaRPr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2.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何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J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か？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3. J 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を </a:t>
            </a:r>
            <a:r>
              <a:rPr lang="en-US" altLang="ja-JP" sz="2800" dirty="0" err="1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Wh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に直す</a:t>
            </a:r>
            <a:endParaRPr kumimoji="1" lang="ja-JP" altLang="en-US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98408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49B95D7-1EA3-45FC-9B96-7B625A667061}"/>
              </a:ext>
            </a:extLst>
          </p:cNvPr>
          <p:cNvSpPr txBox="1"/>
          <p:nvPr/>
        </p:nvSpPr>
        <p:spPr>
          <a:xfrm>
            <a:off x="1125612" y="901578"/>
            <a:ext cx="10284031" cy="419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24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号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…… 24 L/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分 のお湯を供給する能力がある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　　　　水温上昇は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25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℃を仮定（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15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℃ →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40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℃）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endParaRPr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24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号 →  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44.2 kW 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の確認</a:t>
            </a:r>
            <a:endParaRPr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24 L/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分 →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400 g/s</a:t>
            </a:r>
          </a:p>
          <a:p>
            <a:pPr algn="l">
              <a:lnSpc>
                <a:spcPct val="120000"/>
              </a:lnSpc>
            </a:pPr>
            <a:endParaRPr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400 g/s × 25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℃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×4.2 J/g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℃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÷ 0.95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＝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44.2 kJ/s (W)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837D59D6-F282-FE9A-35F2-80B243811FE8}"/>
              </a:ext>
            </a:extLst>
          </p:cNvPr>
          <p:cNvSpPr/>
          <p:nvPr/>
        </p:nvSpPr>
        <p:spPr>
          <a:xfrm>
            <a:off x="2563233" y="4454684"/>
            <a:ext cx="362703" cy="6269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A321C6F-7397-3BE8-DA76-8A4A6CCEDCCB}"/>
              </a:ext>
            </a:extLst>
          </p:cNvPr>
          <p:cNvSpPr txBox="1"/>
          <p:nvPr/>
        </p:nvSpPr>
        <p:spPr>
          <a:xfrm>
            <a:off x="6396589" y="4990975"/>
            <a:ext cx="720904" cy="440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効率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B7924A7D-8558-C5DE-513B-E5B9D86E7543}"/>
              </a:ext>
            </a:extLst>
          </p:cNvPr>
          <p:cNvSpPr/>
          <p:nvPr/>
        </p:nvSpPr>
        <p:spPr>
          <a:xfrm>
            <a:off x="3982876" y="4454684"/>
            <a:ext cx="277590" cy="6269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2728DCF-92A7-6E97-B001-5AB8BAF4A8A4}"/>
              </a:ext>
            </a:extLst>
          </p:cNvPr>
          <p:cNvSpPr/>
          <p:nvPr/>
        </p:nvSpPr>
        <p:spPr>
          <a:xfrm>
            <a:off x="5914649" y="4454683"/>
            <a:ext cx="362702" cy="6269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962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CD90A7C-A421-47EB-BE8C-A0BA18D62EC1}"/>
              </a:ext>
            </a:extLst>
          </p:cNvPr>
          <p:cNvSpPr txBox="1"/>
          <p:nvPr/>
        </p:nvSpPr>
        <p:spPr>
          <a:xfrm>
            <a:off x="1339057" y="407406"/>
            <a:ext cx="8760732" cy="579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250 g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のブタンは何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mol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か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?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 mol 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が 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58 g 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だから、</a:t>
            </a:r>
            <a:endParaRPr kumimoji="1" lang="ja-JP" altLang="en-US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A4CFDC6-EFDC-4C8A-9F62-E6D064DDD2C7}"/>
              </a:ext>
            </a:extLst>
          </p:cNvPr>
          <p:cNvSpPr txBox="1"/>
          <p:nvPr/>
        </p:nvSpPr>
        <p:spPr>
          <a:xfrm>
            <a:off x="1339058" y="2033754"/>
            <a:ext cx="7433750" cy="5795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何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J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のエネルギーが得られるか？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452D7C2-C877-4AD3-A29C-45437CE2A55C}"/>
              </a:ext>
            </a:extLst>
          </p:cNvPr>
          <p:cNvSpPr txBox="1"/>
          <p:nvPr/>
        </p:nvSpPr>
        <p:spPr>
          <a:xfrm>
            <a:off x="1339057" y="5276431"/>
            <a:ext cx="10558704" cy="579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コンロの出力は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3 kW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程度だから、フルパワーで約 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 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時間もつ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359A95F-0C34-48BF-81F7-63FB7E19A651}"/>
              </a:ext>
            </a:extLst>
          </p:cNvPr>
          <p:cNvSpPr txBox="1"/>
          <p:nvPr/>
        </p:nvSpPr>
        <p:spPr>
          <a:xfrm>
            <a:off x="1722708" y="1002051"/>
            <a:ext cx="6084784" cy="5795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250 g ÷ 58 g/mol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≒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4.31 mol</a:t>
            </a:r>
            <a:endParaRPr kumimoji="1" lang="ja-JP" altLang="en-US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B60CC29-4A1F-44ED-B515-B17F8D44A243}"/>
              </a:ext>
            </a:extLst>
          </p:cNvPr>
          <p:cNvSpPr txBox="1"/>
          <p:nvPr/>
        </p:nvSpPr>
        <p:spPr>
          <a:xfrm>
            <a:off x="1722708" y="2693316"/>
            <a:ext cx="7433750" cy="5795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2876 kJ/mol × 4.31 mol 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≒ 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12396 kJ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4C969CA-F81D-4C46-B659-05B90C853DA7}"/>
              </a:ext>
            </a:extLst>
          </p:cNvPr>
          <p:cNvSpPr txBox="1"/>
          <p:nvPr/>
        </p:nvSpPr>
        <p:spPr>
          <a:xfrm>
            <a:off x="1354981" y="3959624"/>
            <a:ext cx="1906291" cy="579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lang="en-US" altLang="ja-JP" sz="2800" dirty="0" err="1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Wh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に直す</a:t>
            </a:r>
            <a:endParaRPr kumimoji="1" lang="ja-JP" altLang="en-US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1706483-8ACA-4DF9-A034-44132A8C0B00}"/>
              </a:ext>
            </a:extLst>
          </p:cNvPr>
          <p:cNvSpPr txBox="1"/>
          <p:nvPr/>
        </p:nvSpPr>
        <p:spPr>
          <a:xfrm>
            <a:off x="1790569" y="4594231"/>
            <a:ext cx="5824030" cy="579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12396 kJ ÷ 3600 J/</a:t>
            </a:r>
            <a:r>
              <a:rPr lang="en-US" altLang="ja-JP" sz="2800" dirty="0" err="1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Wh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≒ 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3.4 kWh</a:t>
            </a:r>
            <a:endParaRPr kumimoji="1" lang="ja-JP" altLang="en-US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42AB5E5-D12E-4DA7-A621-E8166A7FE96B}"/>
              </a:ext>
            </a:extLst>
          </p:cNvPr>
          <p:cNvSpPr/>
          <p:nvPr/>
        </p:nvSpPr>
        <p:spPr>
          <a:xfrm>
            <a:off x="2727645" y="1112983"/>
            <a:ext cx="489875" cy="4295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CC367325-B1B9-4109-9711-29736FFA4C21}"/>
              </a:ext>
            </a:extLst>
          </p:cNvPr>
          <p:cNvSpPr/>
          <p:nvPr/>
        </p:nvSpPr>
        <p:spPr>
          <a:xfrm>
            <a:off x="5253654" y="1089606"/>
            <a:ext cx="1548901" cy="4295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D33946BD-F64D-403D-9D71-F6342973FCA7}"/>
              </a:ext>
            </a:extLst>
          </p:cNvPr>
          <p:cNvSpPr/>
          <p:nvPr/>
        </p:nvSpPr>
        <p:spPr>
          <a:xfrm>
            <a:off x="4249730" y="2768283"/>
            <a:ext cx="806203" cy="4295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8A5461C7-1C22-4C92-A81B-BC36E3311D68}"/>
              </a:ext>
            </a:extLst>
          </p:cNvPr>
          <p:cNvSpPr/>
          <p:nvPr/>
        </p:nvSpPr>
        <p:spPr>
          <a:xfrm>
            <a:off x="3375302" y="4688829"/>
            <a:ext cx="460268" cy="4295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3A024B5E-08E2-4AC2-A29F-9A6C82C99363}"/>
              </a:ext>
            </a:extLst>
          </p:cNvPr>
          <p:cNvSpPr/>
          <p:nvPr/>
        </p:nvSpPr>
        <p:spPr>
          <a:xfrm>
            <a:off x="6096000" y="4669198"/>
            <a:ext cx="1402536" cy="4295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0C2E8E2A-085F-103D-293A-3005EF4D5D3C}"/>
              </a:ext>
            </a:extLst>
          </p:cNvPr>
          <p:cNvSpPr/>
          <p:nvPr/>
        </p:nvSpPr>
        <p:spPr>
          <a:xfrm>
            <a:off x="6305936" y="2775729"/>
            <a:ext cx="982664" cy="4295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09DDE79-22CA-7467-2B7E-2BB3362E7AAA}"/>
              </a:ext>
            </a:extLst>
          </p:cNvPr>
          <p:cNvSpPr/>
          <p:nvPr/>
        </p:nvSpPr>
        <p:spPr>
          <a:xfrm>
            <a:off x="3958897" y="2778477"/>
            <a:ext cx="290833" cy="4295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97FCBF9-F3FA-B8D9-1D17-2709FDFF8DB1}"/>
              </a:ext>
            </a:extLst>
          </p:cNvPr>
          <p:cNvSpPr/>
          <p:nvPr/>
        </p:nvSpPr>
        <p:spPr>
          <a:xfrm>
            <a:off x="1722707" y="4669198"/>
            <a:ext cx="1223647" cy="4295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6701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3" grpId="0" animBg="1"/>
      <p:bldP spid="15" grpId="0" animBg="1"/>
      <p:bldP spid="20" grpId="0" animBg="1"/>
      <p:bldP spid="21" grpId="0" animBg="1"/>
      <p:bldP spid="22" grpId="0" animBg="1"/>
      <p:bldP spid="6" grpId="0" animBg="1"/>
      <p:bldP spid="10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5BD7A4-A0A0-44C0-8F4A-B043A6D4D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ガス事故の </a:t>
            </a:r>
            <a:r>
              <a:rPr kumimoji="1" lang="en-US" altLang="ja-JP" dirty="0" err="1"/>
              <a:t>youtube</a:t>
            </a:r>
            <a:endParaRPr kumimoji="1" lang="ja-JP" altLang="en-US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3E3D0E0-59B2-4D80-A04C-338A63C3DE32}"/>
              </a:ext>
            </a:extLst>
          </p:cNvPr>
          <p:cNvSpPr txBox="1"/>
          <p:nvPr/>
        </p:nvSpPr>
        <p:spPr>
          <a:xfrm>
            <a:off x="1344246" y="1727200"/>
            <a:ext cx="10113666" cy="4055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en-US" altLang="ja-JP" dirty="0">
                <a:latin typeface="游ゴシック Medium" panose="020B0500000000000000" pitchFamily="50" charset="-128"/>
                <a:ea typeface="游ゴシック Medium" panose="020B0500000000000000" pitchFamily="50" charset="-128"/>
                <a:hlinkClick r:id="rId2"/>
              </a:rPr>
              <a:t>https://www.youtube.com/watch?v=dkWWD8hhw1c</a:t>
            </a:r>
            <a:r>
              <a:rPr kumimoji="1"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</a:t>
            </a:r>
            <a:r>
              <a:rPr kumimoji="1" lang="en-US" altLang="ja-JP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1:39   2 </a:t>
            </a:r>
            <a:r>
              <a:rPr kumimoji="1"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台並べたカセットコンロで爆発</a:t>
            </a:r>
          </a:p>
        </p:txBody>
      </p:sp>
    </p:spTree>
    <p:extLst>
      <p:ext uri="{BB962C8B-B14F-4D97-AF65-F5344CB8AC3E}">
        <p14:creationId xmlns:p14="http://schemas.microsoft.com/office/powerpoint/2010/main" val="108781820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4ADFDF9-565B-4CC4-9843-4C2CCE1015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換気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E2D573B-E102-44F1-B73D-BF5EFEA71CBF}"/>
              </a:ext>
            </a:extLst>
          </p:cNvPr>
          <p:cNvSpPr txBox="1"/>
          <p:nvPr/>
        </p:nvSpPr>
        <p:spPr>
          <a:xfrm>
            <a:off x="1429592" y="1568825"/>
            <a:ext cx="9821920" cy="579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自然換気回数：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時間に室内の空気の何割が入れ替わるか？</a:t>
            </a:r>
          </a:p>
        </p:txBody>
      </p:sp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2C8119E5-1193-423F-92E9-158237E1E6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8677193"/>
              </p:ext>
            </p:extLst>
          </p:nvPr>
        </p:nvGraphicFramePr>
        <p:xfrm>
          <a:off x="2506467" y="2455966"/>
          <a:ext cx="6705601" cy="14602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1073">
                  <a:extLst>
                    <a:ext uri="{9D8B030D-6E8A-4147-A177-3AD203B41FA5}">
                      <a16:colId xmlns:a16="http://schemas.microsoft.com/office/drawing/2014/main" val="3339898855"/>
                    </a:ext>
                  </a:extLst>
                </a:gridCol>
                <a:gridCol w="1832264">
                  <a:extLst>
                    <a:ext uri="{9D8B030D-6E8A-4147-A177-3AD203B41FA5}">
                      <a16:colId xmlns:a16="http://schemas.microsoft.com/office/drawing/2014/main" val="1752423617"/>
                    </a:ext>
                  </a:extLst>
                </a:gridCol>
                <a:gridCol w="1832264">
                  <a:extLst>
                    <a:ext uri="{9D8B030D-6E8A-4147-A177-3AD203B41FA5}">
                      <a16:colId xmlns:a16="http://schemas.microsoft.com/office/drawing/2014/main" val="1415569328"/>
                    </a:ext>
                  </a:extLst>
                </a:gridCol>
              </a:tblGrid>
              <a:tr h="486743">
                <a:tc>
                  <a:txBody>
                    <a:bodyPr/>
                    <a:lstStyle/>
                    <a:p>
                      <a:pPr algn="ctr"/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/>
                        <a:t>冷房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/>
                        <a:t>暖房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0165048"/>
                  </a:ext>
                </a:extLst>
              </a:tr>
              <a:tr h="486743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dirty="0"/>
                        <a:t>木造住宅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/>
                        <a:t>0.2</a:t>
                      </a:r>
                      <a:r>
                        <a:rPr kumimoji="1" lang="ja-JP" altLang="en-US" sz="2400"/>
                        <a:t>～</a:t>
                      </a:r>
                      <a:r>
                        <a:rPr kumimoji="1" lang="en-US" altLang="ja-JP" sz="2400"/>
                        <a:t>0.6</a:t>
                      </a:r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0.5</a:t>
                      </a:r>
                      <a:r>
                        <a:rPr kumimoji="1" lang="ja-JP" altLang="en-US" sz="2400" dirty="0"/>
                        <a:t>～</a:t>
                      </a:r>
                      <a:r>
                        <a:rPr kumimoji="1" lang="en-US" altLang="ja-JP" sz="2400" dirty="0"/>
                        <a:t>1.0</a:t>
                      </a:r>
                      <a:endParaRPr kumimoji="1" lang="ja-JP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80165451"/>
                  </a:ext>
                </a:extLst>
              </a:tr>
              <a:tr h="486743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dirty="0"/>
                        <a:t>コンクリート住宅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0.1</a:t>
                      </a:r>
                      <a:r>
                        <a:rPr kumimoji="1" lang="ja-JP" altLang="en-US" sz="2400" dirty="0"/>
                        <a:t>～</a:t>
                      </a:r>
                      <a:r>
                        <a:rPr kumimoji="1" lang="en-US" altLang="ja-JP" sz="2400" dirty="0"/>
                        <a:t>0.2</a:t>
                      </a:r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0.2</a:t>
                      </a:r>
                      <a:r>
                        <a:rPr kumimoji="1" lang="ja-JP" altLang="en-US" sz="2400" dirty="0"/>
                        <a:t>～</a:t>
                      </a:r>
                      <a:r>
                        <a:rPr kumimoji="1" lang="en-US" altLang="ja-JP" sz="2400" dirty="0"/>
                        <a:t>0.6</a:t>
                      </a:r>
                      <a:endParaRPr kumimoji="1" lang="ja-JP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05560278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2B59F0D1-17D8-4FC4-B670-EE4C0820FF3D}"/>
                  </a:ext>
                </a:extLst>
              </p:cNvPr>
              <p:cNvSpPr txBox="1"/>
              <p:nvPr/>
            </p:nvSpPr>
            <p:spPr>
              <a:xfrm>
                <a:off x="2632363" y="4128139"/>
                <a:ext cx="8619149" cy="22678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>
                  <a:lnSpc>
                    <a:spcPct val="120000"/>
                  </a:lnSpc>
                </a:pPr>
                <a:r>
                  <a:rPr kumimoji="1" lang="ja-JP" altLang="en-US" sz="2800" dirty="0">
                    <a:latin typeface="游ゴシック Medium" panose="020B0500000000000000" pitchFamily="50" charset="-128"/>
                    <a:ea typeface="游ゴシック Medium" panose="020B0500000000000000" pitchFamily="50" charset="-128"/>
                  </a:rPr>
                  <a:t>・風速に比例</a:t>
                </a:r>
                <a:endParaRPr kumimoji="1" lang="en-US" altLang="ja-JP" sz="28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endParaRPr>
              </a:p>
              <a:p>
                <a:pPr algn="l">
                  <a:lnSpc>
                    <a:spcPct val="120000"/>
                  </a:lnSpc>
                </a:pPr>
                <a:r>
                  <a:rPr kumimoji="1" lang="ja-JP" altLang="en-US" sz="2800" dirty="0">
                    <a:latin typeface="游ゴシック Medium" panose="020B0500000000000000" pitchFamily="50" charset="-128"/>
                    <a:ea typeface="游ゴシック Medium" panose="020B0500000000000000" pitchFamily="50" charset="-128"/>
                  </a:rPr>
                  <a:t>・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kumimoji="1" lang="ja-JP" altLang="en-US" sz="2800" i="1" smtClean="0">
                            <a:latin typeface="Cambria Math" panose="02040503050406030204" pitchFamily="18" charset="0"/>
                            <a:ea typeface="游ゴシック Medium" panose="020B0500000000000000" pitchFamily="50" charset="-128"/>
                          </a:rPr>
                        </m:ctrlPr>
                      </m:radPr>
                      <m:deg/>
                      <m:e>
                        <m:r>
                          <a:rPr lang="ja-JP" altLang="en-US" sz="2800" i="1">
                            <a:latin typeface="Cambria Math" panose="02040503050406030204" pitchFamily="18" charset="0"/>
                            <a:ea typeface="游ゴシック Medium" panose="020B0500000000000000" pitchFamily="50" charset="-128"/>
                          </a:rPr>
                          <m:t>温度差</m:t>
                        </m:r>
                      </m:e>
                    </m:rad>
                  </m:oMath>
                </a14:m>
                <a:r>
                  <a:rPr kumimoji="1" lang="ja-JP" altLang="en-US" sz="2800" dirty="0">
                    <a:latin typeface="游ゴシック Medium" panose="020B0500000000000000" pitchFamily="50" charset="-128"/>
                    <a:ea typeface="游ゴシック Medium" panose="020B0500000000000000" pitchFamily="50" charset="-128"/>
                  </a:rPr>
                  <a:t> に比例</a:t>
                </a:r>
                <a:endParaRPr kumimoji="1" lang="en-US" altLang="ja-JP" sz="28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endParaRPr>
              </a:p>
              <a:p>
                <a:pPr algn="l">
                  <a:lnSpc>
                    <a:spcPct val="120000"/>
                  </a:lnSpc>
                </a:pPr>
                <a:endParaRPr kumimoji="1" lang="en-US" altLang="ja-JP" sz="28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endParaRPr>
              </a:p>
              <a:p>
                <a:pPr algn="l">
                  <a:lnSpc>
                    <a:spcPct val="120000"/>
                  </a:lnSpc>
                </a:pPr>
                <a:r>
                  <a:rPr kumimoji="1" lang="ja-JP" altLang="en-US" sz="2800" dirty="0">
                    <a:latin typeface="游ゴシック Medium" panose="020B0500000000000000" pitchFamily="50" charset="-128"/>
                    <a:ea typeface="游ゴシック Medium" panose="020B0500000000000000" pitchFamily="50" charset="-128"/>
                  </a:rPr>
                  <a:t>暖房時の方が温度差が大きいので換気回数は大きい</a:t>
                </a:r>
                <a:endParaRPr kumimoji="1" lang="en-US" altLang="ja-JP" sz="28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endParaRPr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2B59F0D1-17D8-4FC4-B670-EE4C0820FF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2363" y="4128139"/>
                <a:ext cx="8619149" cy="2267800"/>
              </a:xfrm>
              <a:prstGeom prst="rect">
                <a:avLst/>
              </a:prstGeom>
              <a:blipFill>
                <a:blip r:embed="rId2"/>
                <a:stretch>
                  <a:fillRect l="-1485" t="-269" b="-618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5438865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671D46B-52B6-A34F-AE1B-48CD07E5D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換気回数と</a:t>
            </a:r>
            <a:r>
              <a:rPr kumimoji="1" lang="en-US" altLang="ja-JP" dirty="0"/>
              <a:t>CO</a:t>
            </a:r>
            <a:r>
              <a:rPr kumimoji="1" lang="en-US" altLang="ja-JP" baseline="-25000" dirty="0"/>
              <a:t>2 </a:t>
            </a:r>
            <a:r>
              <a:rPr kumimoji="1" lang="ja-JP" altLang="en-US" dirty="0"/>
              <a:t>濃度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7B467DD-7AF1-9B0B-ADB5-03B40751F330}"/>
              </a:ext>
            </a:extLst>
          </p:cNvPr>
          <p:cNvSpPr txBox="1"/>
          <p:nvPr/>
        </p:nvSpPr>
        <p:spPr>
          <a:xfrm>
            <a:off x="886253" y="1601964"/>
            <a:ext cx="8654933" cy="21307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人の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CO</a:t>
            </a:r>
            <a:r>
              <a:rPr kumimoji="1" lang="en-US" altLang="ja-JP" sz="2800" baseline="-25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排出量　　座って作業　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15 L/h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～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20 L/h</a:t>
            </a:r>
          </a:p>
          <a:p>
            <a:pPr algn="l">
              <a:lnSpc>
                <a:spcPct val="120000"/>
              </a:lnSpc>
            </a:pPr>
            <a:endParaRPr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時間の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CO</a:t>
            </a:r>
            <a:r>
              <a:rPr kumimoji="1" lang="en-US" altLang="ja-JP" sz="2800" baseline="-25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排出量　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L [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リットル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]</a:t>
            </a: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換気回数　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v [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回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/h]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CEA3E182-ADE0-B2C6-9187-A08BE576CE33}"/>
                  </a:ext>
                </a:extLst>
              </p:cNvPr>
              <p:cNvSpPr txBox="1"/>
              <p:nvPr/>
            </p:nvSpPr>
            <p:spPr>
              <a:xfrm>
                <a:off x="1464281" y="5650499"/>
                <a:ext cx="2582310" cy="70346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l">
                  <a:lnSpc>
                    <a:spcPct val="120000"/>
                  </a:lnSpc>
                </a:pPr>
                <a14:m>
                  <m:oMath xmlns:m="http://schemas.openxmlformats.org/officeDocument/2006/math">
                    <m:r>
                      <a:rPr kumimoji="1" lang="en-US" altLang="ja-JP" sz="2800" b="0" i="1" smtClean="0">
                        <a:latin typeface="Cambria Math" panose="02040503050406030204" pitchFamily="18" charset="0"/>
                        <a:ea typeface="游ゴシック Medium" panose="020B0500000000000000" pitchFamily="50" charset="-128"/>
                      </a:rPr>
                      <m:t>𝑥</m:t>
                    </m:r>
                    <m:r>
                      <a:rPr kumimoji="1" lang="en-US" altLang="ja-JP" sz="2800" i="1" smtClean="0">
                        <a:latin typeface="Cambria Math" panose="02040503050406030204" pitchFamily="18" charset="0"/>
                        <a:ea typeface="游ゴシック Medium" panose="020B0500000000000000" pitchFamily="50" charset="-128"/>
                      </a:rPr>
                      <m:t>=</m:t>
                    </m:r>
                    <m:f>
                      <m:fPr>
                        <m:ctrlPr>
                          <a:rPr kumimoji="1" lang="en-US" altLang="ja-JP" sz="2800" b="0" i="1" smtClean="0">
                            <a:latin typeface="Cambria Math" panose="02040503050406030204" pitchFamily="18" charset="0"/>
                            <a:ea typeface="游ゴシック Medium" panose="020B0500000000000000" pitchFamily="50" charset="-128"/>
                          </a:rPr>
                        </m:ctrlPr>
                      </m:fPr>
                      <m:num>
                        <m:r>
                          <a:rPr kumimoji="1" lang="en-US" altLang="ja-JP" sz="2800" b="0" i="1" smtClean="0">
                            <a:latin typeface="Cambria Math" panose="02040503050406030204" pitchFamily="18" charset="0"/>
                            <a:ea typeface="游ゴシック Medium" panose="020B0500000000000000" pitchFamily="50" charset="-128"/>
                          </a:rPr>
                          <m:t>𝐿</m:t>
                        </m:r>
                      </m:num>
                      <m:den>
                        <m:r>
                          <a:rPr kumimoji="1" lang="en-US" altLang="ja-JP" sz="2800" b="0" i="1" smtClean="0">
                            <a:latin typeface="Cambria Math" panose="02040503050406030204" pitchFamily="18" charset="0"/>
                            <a:ea typeface="游ゴシック Medium" panose="020B0500000000000000" pitchFamily="50" charset="-128"/>
                          </a:rPr>
                          <m:t>𝑣</m:t>
                        </m:r>
                      </m:den>
                    </m:f>
                    <m:d>
                      <m:dPr>
                        <m:ctrlPr>
                          <a:rPr kumimoji="1" lang="en-US" altLang="ja-JP" sz="2800" b="0" i="1" smtClean="0">
                            <a:latin typeface="Cambria Math" panose="02040503050406030204" pitchFamily="18" charset="0"/>
                            <a:ea typeface="游ゴシック Medium" panose="020B0500000000000000" pitchFamily="50" charset="-128"/>
                          </a:rPr>
                        </m:ctrlPr>
                      </m:dPr>
                      <m:e>
                        <m:r>
                          <a:rPr kumimoji="1" lang="en-US" altLang="ja-JP" sz="2800" b="0" i="1" smtClean="0">
                            <a:latin typeface="Cambria Math" panose="02040503050406030204" pitchFamily="18" charset="0"/>
                            <a:ea typeface="游ゴシック Medium" panose="020B0500000000000000" pitchFamily="50" charset="-128"/>
                          </a:rPr>
                          <m:t>1−</m:t>
                        </m:r>
                        <m:sSup>
                          <m:sSupPr>
                            <m:ctrlPr>
                              <a:rPr kumimoji="1" lang="en-US" altLang="ja-JP" sz="2800" b="0" i="1" smtClean="0">
                                <a:latin typeface="Cambria Math" panose="02040503050406030204" pitchFamily="18" charset="0"/>
                                <a:ea typeface="游ゴシック Medium" panose="020B0500000000000000" pitchFamily="50" charset="-128"/>
                              </a:rPr>
                            </m:ctrlPr>
                          </m:sSupPr>
                          <m:e>
                            <m:r>
                              <a:rPr kumimoji="1" lang="en-US" altLang="ja-JP" sz="2800" b="0" i="1" smtClean="0">
                                <a:latin typeface="Cambria Math" panose="02040503050406030204" pitchFamily="18" charset="0"/>
                                <a:ea typeface="游ゴシック Medium" panose="020B0500000000000000" pitchFamily="50" charset="-128"/>
                              </a:rPr>
                              <m:t>𝑒</m:t>
                            </m:r>
                          </m:e>
                          <m:sup>
                            <m:r>
                              <a:rPr kumimoji="1" lang="en-US" altLang="ja-JP" sz="2800" b="0" i="1" smtClean="0">
                                <a:latin typeface="Cambria Math" panose="02040503050406030204" pitchFamily="18" charset="0"/>
                                <a:ea typeface="游ゴシック Medium" panose="020B0500000000000000" pitchFamily="50" charset="-128"/>
                              </a:rPr>
                              <m:t>−</m:t>
                            </m:r>
                            <m:r>
                              <a:rPr kumimoji="1" lang="en-US" altLang="ja-JP" sz="2800" b="0" i="1" smtClean="0">
                                <a:latin typeface="Cambria Math" panose="02040503050406030204" pitchFamily="18" charset="0"/>
                                <a:ea typeface="游ゴシック Medium" panose="020B0500000000000000" pitchFamily="50" charset="-128"/>
                              </a:rPr>
                              <m:t>𝑣𝑡</m:t>
                            </m:r>
                          </m:sup>
                        </m:sSup>
                      </m:e>
                    </m:d>
                  </m:oMath>
                </a14:m>
                <a:r>
                  <a:rPr kumimoji="1" lang="ja-JP" altLang="en-US" sz="2800" dirty="0">
                    <a:latin typeface="游ゴシック Medium" panose="020B0500000000000000" pitchFamily="50" charset="-128"/>
                    <a:ea typeface="游ゴシック Medium" panose="020B0500000000000000" pitchFamily="50" charset="-128"/>
                  </a:rPr>
                  <a:t> </a:t>
                </a:r>
              </a:p>
            </p:txBody>
          </p:sp>
        </mc:Choice>
        <mc:Fallback xmlns="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CEA3E182-ADE0-B2C6-9187-A08BE576CE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4281" y="5650499"/>
                <a:ext cx="2582310" cy="70346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図 4">
            <a:extLst>
              <a:ext uri="{FF2B5EF4-FFF2-40B4-BE49-F238E27FC236}">
                <a16:creationId xmlns:a16="http://schemas.microsoft.com/office/drawing/2014/main" id="{40362E50-B2AC-9629-893B-9D3E9E6C39C4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3293" y="2202518"/>
            <a:ext cx="4989049" cy="4563449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A110678-42AD-7489-632F-65CA7D999526}"/>
              </a:ext>
            </a:extLst>
          </p:cNvPr>
          <p:cNvSpPr txBox="1"/>
          <p:nvPr/>
        </p:nvSpPr>
        <p:spPr>
          <a:xfrm>
            <a:off x="886253" y="5059043"/>
            <a:ext cx="2723823" cy="579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CO</a:t>
            </a:r>
            <a:r>
              <a:rPr kumimoji="1" lang="en-US" altLang="ja-JP" sz="2800" baseline="-25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の増加曲線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1CD7F9BF-0C5E-00F7-03D9-BF541E404844}"/>
                  </a:ext>
                </a:extLst>
              </p:cNvPr>
              <p:cNvSpPr txBox="1"/>
              <p:nvPr/>
            </p:nvSpPr>
            <p:spPr>
              <a:xfrm>
                <a:off x="10301589" y="3779058"/>
                <a:ext cx="948721" cy="97154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l"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  <a:ea typeface="游ゴシック Medium" panose="020B0500000000000000" pitchFamily="50" charset="-128"/>
                        </a:rPr>
                        <m:t>𝜏</m:t>
                      </m:r>
                      <m:r>
                        <a:rPr kumimoji="1" lang="en-US" altLang="ja-JP" sz="2800" i="1" smtClean="0">
                          <a:latin typeface="Cambria Math" panose="02040503050406030204" pitchFamily="18" charset="0"/>
                          <a:ea typeface="游ゴシック Medium" panose="020B0500000000000000" pitchFamily="50" charset="-128"/>
                        </a:rPr>
                        <m:t>=</m:t>
                      </m:r>
                      <m:f>
                        <m:fPr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  <a:ea typeface="游ゴシック Medium" panose="020B0500000000000000" pitchFamily="50" charset="-128"/>
                            </a:rPr>
                          </m:ctrlPr>
                        </m:fPr>
                        <m:num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  <a:ea typeface="游ゴシック Medium" panose="020B0500000000000000" pitchFamily="50" charset="-128"/>
                            </a:rPr>
                            <m:t>1</m:t>
                          </m:r>
                        </m:num>
                        <m:den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  <a:ea typeface="游ゴシック Medium" panose="020B0500000000000000" pitchFamily="50" charset="-128"/>
                            </a:rPr>
                            <m:t>𝑣</m:t>
                          </m:r>
                        </m:den>
                      </m:f>
                    </m:oMath>
                  </m:oMathPara>
                </a14:m>
                <a:endParaRPr kumimoji="1" lang="ja-JP" altLang="en-US" sz="28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endParaRPr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1CD7F9BF-0C5E-00F7-03D9-BF541E4048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01589" y="3779058"/>
                <a:ext cx="948721" cy="97154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D8C0AC1-69AA-C204-D032-BF11267A2AC4}"/>
              </a:ext>
            </a:extLst>
          </p:cNvPr>
          <p:cNvSpPr txBox="1"/>
          <p:nvPr/>
        </p:nvSpPr>
        <p:spPr>
          <a:xfrm>
            <a:off x="872711" y="4042934"/>
            <a:ext cx="5697394" cy="579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平衡状態における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CO</a:t>
            </a:r>
            <a:r>
              <a:rPr kumimoji="1" lang="en-US" altLang="ja-JP" sz="2800" baseline="-25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増加量　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L/v</a:t>
            </a:r>
          </a:p>
        </p:txBody>
      </p:sp>
    </p:spTree>
    <p:extLst>
      <p:ext uri="{BB962C8B-B14F-4D97-AF65-F5344CB8AC3E}">
        <p14:creationId xmlns:p14="http://schemas.microsoft.com/office/powerpoint/2010/main" val="3219668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671D46B-52B6-A34F-AE1B-48CD07E5D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CO</a:t>
            </a:r>
            <a:r>
              <a:rPr kumimoji="1" lang="en-US" altLang="ja-JP" baseline="-25000" dirty="0"/>
              <a:t>2 </a:t>
            </a:r>
            <a:r>
              <a:rPr kumimoji="1" lang="ja-JP" altLang="en-US" dirty="0"/>
              <a:t>増加曲線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CEA3E182-ADE0-B2C6-9187-A08BE576CE33}"/>
                  </a:ext>
                </a:extLst>
              </p:cNvPr>
              <p:cNvSpPr txBox="1"/>
              <p:nvPr/>
            </p:nvSpPr>
            <p:spPr>
              <a:xfrm>
                <a:off x="960034" y="4521165"/>
                <a:ext cx="2582310" cy="70346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l">
                  <a:lnSpc>
                    <a:spcPct val="120000"/>
                  </a:lnSpc>
                </a:pPr>
                <a14:m>
                  <m:oMath xmlns:m="http://schemas.openxmlformats.org/officeDocument/2006/math">
                    <m:r>
                      <a:rPr kumimoji="1" lang="en-US" altLang="ja-JP" sz="2800" b="0" i="1" smtClean="0">
                        <a:latin typeface="Cambria Math" panose="02040503050406030204" pitchFamily="18" charset="0"/>
                        <a:ea typeface="游ゴシック Medium" panose="020B0500000000000000" pitchFamily="50" charset="-128"/>
                      </a:rPr>
                      <m:t>𝑥</m:t>
                    </m:r>
                    <m:r>
                      <a:rPr kumimoji="1" lang="en-US" altLang="ja-JP" sz="2800" i="1" smtClean="0">
                        <a:latin typeface="Cambria Math" panose="02040503050406030204" pitchFamily="18" charset="0"/>
                        <a:ea typeface="游ゴシック Medium" panose="020B0500000000000000" pitchFamily="50" charset="-128"/>
                      </a:rPr>
                      <m:t>=</m:t>
                    </m:r>
                    <m:f>
                      <m:fPr>
                        <m:ctrlPr>
                          <a:rPr kumimoji="1" lang="en-US" altLang="ja-JP" sz="2800" b="0" i="1" smtClean="0">
                            <a:latin typeface="Cambria Math" panose="02040503050406030204" pitchFamily="18" charset="0"/>
                            <a:ea typeface="游ゴシック Medium" panose="020B0500000000000000" pitchFamily="50" charset="-128"/>
                          </a:rPr>
                        </m:ctrlPr>
                      </m:fPr>
                      <m:num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游ゴシック Medium" panose="020B0500000000000000" pitchFamily="50" charset="-128"/>
                          </a:rPr>
                          <m:t>𝐿</m:t>
                        </m:r>
                      </m:num>
                      <m:den>
                        <m:r>
                          <a:rPr kumimoji="1" lang="en-US" altLang="ja-JP" sz="2800" b="0" i="1" smtClean="0">
                            <a:latin typeface="Cambria Math" panose="02040503050406030204" pitchFamily="18" charset="0"/>
                            <a:ea typeface="游ゴシック Medium" panose="020B0500000000000000" pitchFamily="50" charset="-128"/>
                          </a:rPr>
                          <m:t>𝑣</m:t>
                        </m:r>
                      </m:den>
                    </m:f>
                    <m:d>
                      <m:dPr>
                        <m:ctrlPr>
                          <a:rPr kumimoji="1" lang="en-US" altLang="ja-JP" sz="2800" b="0" i="1" smtClean="0">
                            <a:latin typeface="Cambria Math" panose="02040503050406030204" pitchFamily="18" charset="0"/>
                            <a:ea typeface="游ゴシック Medium" panose="020B0500000000000000" pitchFamily="50" charset="-128"/>
                          </a:rPr>
                        </m:ctrlPr>
                      </m:dPr>
                      <m:e>
                        <m:r>
                          <a:rPr kumimoji="1" lang="en-US" altLang="ja-JP" sz="2800" b="0" i="1" smtClean="0">
                            <a:latin typeface="Cambria Math" panose="02040503050406030204" pitchFamily="18" charset="0"/>
                            <a:ea typeface="游ゴシック Medium" panose="020B0500000000000000" pitchFamily="50" charset="-128"/>
                          </a:rPr>
                          <m:t>1−</m:t>
                        </m:r>
                        <m:sSup>
                          <m:sSupPr>
                            <m:ctrlPr>
                              <a:rPr kumimoji="1" lang="en-US" altLang="ja-JP" sz="2800" b="0" i="1" smtClean="0">
                                <a:latin typeface="Cambria Math" panose="02040503050406030204" pitchFamily="18" charset="0"/>
                                <a:ea typeface="游ゴシック Medium" panose="020B0500000000000000" pitchFamily="50" charset="-128"/>
                              </a:rPr>
                            </m:ctrlPr>
                          </m:sSupPr>
                          <m:e>
                            <m:r>
                              <a:rPr kumimoji="1" lang="en-US" altLang="ja-JP" sz="2800" b="0" i="1" smtClean="0">
                                <a:latin typeface="Cambria Math" panose="02040503050406030204" pitchFamily="18" charset="0"/>
                                <a:ea typeface="游ゴシック Medium" panose="020B0500000000000000" pitchFamily="50" charset="-128"/>
                              </a:rPr>
                              <m:t>𝑒</m:t>
                            </m:r>
                          </m:e>
                          <m:sup>
                            <m:r>
                              <a:rPr kumimoji="1" lang="en-US" altLang="ja-JP" sz="2800" b="0" i="1" smtClean="0">
                                <a:latin typeface="Cambria Math" panose="02040503050406030204" pitchFamily="18" charset="0"/>
                                <a:ea typeface="游ゴシック Medium" panose="020B0500000000000000" pitchFamily="50" charset="-128"/>
                              </a:rPr>
                              <m:t>−</m:t>
                            </m:r>
                            <m:r>
                              <a:rPr kumimoji="1" lang="en-US" altLang="ja-JP" sz="2800" b="0" i="1" smtClean="0">
                                <a:latin typeface="Cambria Math" panose="02040503050406030204" pitchFamily="18" charset="0"/>
                                <a:ea typeface="游ゴシック Medium" panose="020B0500000000000000" pitchFamily="50" charset="-128"/>
                              </a:rPr>
                              <m:t>𝑣𝑡</m:t>
                            </m:r>
                          </m:sup>
                        </m:sSup>
                      </m:e>
                    </m:d>
                  </m:oMath>
                </a14:m>
                <a:r>
                  <a:rPr kumimoji="1" lang="ja-JP" altLang="en-US" sz="2800" dirty="0">
                    <a:latin typeface="游ゴシック Medium" panose="020B0500000000000000" pitchFamily="50" charset="-128"/>
                    <a:ea typeface="游ゴシック Medium" panose="020B0500000000000000" pitchFamily="50" charset="-128"/>
                  </a:rPr>
                  <a:t> </a:t>
                </a:r>
              </a:p>
            </p:txBody>
          </p:sp>
        </mc:Choice>
        <mc:Fallback xmlns="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CEA3E182-ADE0-B2C6-9187-A08BE576CE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0034" y="4521165"/>
                <a:ext cx="2582310" cy="70346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1683D72-EB04-0057-87EA-A0CA6E2B138D}"/>
              </a:ext>
            </a:extLst>
          </p:cNvPr>
          <p:cNvSpPr txBox="1"/>
          <p:nvPr/>
        </p:nvSpPr>
        <p:spPr>
          <a:xfrm>
            <a:off x="780136" y="3696285"/>
            <a:ext cx="2646878" cy="5749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CO</a:t>
            </a:r>
            <a:r>
              <a:rPr kumimoji="1" lang="en-US" altLang="ja-JP" sz="2800" baseline="-25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の増加量 </a:t>
            </a:r>
            <a:r>
              <a:rPr kumimoji="1" lang="en-US" altLang="ja-JP" sz="2800" i="1" dirty="0">
                <a:latin typeface="Century Schoolbook" panose="02040604050505020304" pitchFamily="18" charset="0"/>
                <a:ea typeface="游ゴシック Medium" panose="020B0500000000000000" pitchFamily="50" charset="-128"/>
              </a:rPr>
              <a:t>x</a:t>
            </a:r>
            <a:endParaRPr kumimoji="1" lang="ja-JP" altLang="en-US" sz="2800" i="1" dirty="0">
              <a:latin typeface="Century Schoolbook" panose="02040604050505020304" pitchFamily="18" charset="0"/>
              <a:ea typeface="游ゴシック Medium" panose="020B0500000000000000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93A78EA-B00F-01F8-94F7-8FCDD907EE7F}"/>
              </a:ext>
            </a:extLst>
          </p:cNvPr>
          <p:cNvSpPr txBox="1"/>
          <p:nvPr/>
        </p:nvSpPr>
        <p:spPr>
          <a:xfrm>
            <a:off x="9517536" y="4444485"/>
            <a:ext cx="1649811" cy="4368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000" dirty="0">
                <a:latin typeface="Century Schoolbook" panose="02040604050505020304" pitchFamily="18" charset="0"/>
                <a:ea typeface="游ゴシック Medium" panose="020B0500000000000000" pitchFamily="50" charset="-128"/>
              </a:rPr>
              <a:t>換気回数</a:t>
            </a:r>
            <a:r>
              <a:rPr kumimoji="1" lang="en-US" altLang="ja-JP" sz="2000" dirty="0">
                <a:latin typeface="Century Schoolbook" panose="02040604050505020304" pitchFamily="18" charset="0"/>
                <a:ea typeface="游ゴシック Medium" panose="020B0500000000000000" pitchFamily="50" charset="-128"/>
              </a:rPr>
              <a:t> = 1</a:t>
            </a:r>
            <a:endParaRPr kumimoji="1" lang="ja-JP" altLang="en-US" sz="2000" dirty="0">
              <a:latin typeface="Century Schoolbook" panose="02040604050505020304" pitchFamily="18" charset="0"/>
              <a:ea typeface="游ゴシック Medium" panose="020B0500000000000000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23719670-4E51-FD3D-82C6-2AEB44FE767C}"/>
              </a:ext>
            </a:extLst>
          </p:cNvPr>
          <p:cNvSpPr txBox="1"/>
          <p:nvPr/>
        </p:nvSpPr>
        <p:spPr>
          <a:xfrm>
            <a:off x="887004" y="1769815"/>
            <a:ext cx="3336170" cy="5747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en-US" altLang="ja-JP" sz="2800" i="1" dirty="0">
                <a:latin typeface="Century Schoolbook" panose="02040604050505020304" pitchFamily="18" charset="0"/>
                <a:ea typeface="游ゴシック Medium" panose="020B0500000000000000" pitchFamily="50" charset="-128"/>
              </a:rPr>
              <a:t>L</a:t>
            </a:r>
            <a:r>
              <a:rPr kumimoji="1" lang="ja-JP" altLang="en-US" sz="2800" dirty="0">
                <a:latin typeface="Century Schoolbook" panose="02040604050505020304" pitchFamily="18" charset="0"/>
                <a:ea typeface="游ゴシック Medium" panose="020B0500000000000000" pitchFamily="50" charset="-128"/>
              </a:rPr>
              <a:t>：</a:t>
            </a:r>
            <a:r>
              <a:rPr kumimoji="1" lang="en-US" altLang="ja-JP" sz="2800" dirty="0">
                <a:latin typeface="Century Schoolbook" panose="02040604050505020304" pitchFamily="18" charset="0"/>
                <a:ea typeface="游ゴシック Medium" panose="020B0500000000000000" pitchFamily="50" charset="-128"/>
              </a:rPr>
              <a:t>1 </a:t>
            </a:r>
            <a:r>
              <a:rPr kumimoji="1" lang="ja-JP" altLang="en-US" sz="2800" dirty="0">
                <a:latin typeface="Century Schoolbook" panose="02040604050505020304" pitchFamily="18" charset="0"/>
                <a:ea typeface="游ゴシック Medium" panose="020B0500000000000000" pitchFamily="50" charset="-128"/>
              </a:rPr>
              <a:t>時間の排出量</a:t>
            </a:r>
            <a:r>
              <a:rPr lang="en-US" altLang="ja-JP" sz="2800" dirty="0">
                <a:latin typeface="Century Schoolbook" panose="02040604050505020304" pitchFamily="18" charset="0"/>
                <a:ea typeface="游ゴシック Medium" panose="020B0500000000000000" pitchFamily="50" charset="-128"/>
              </a:rPr>
              <a:t> </a:t>
            </a:r>
            <a:endParaRPr kumimoji="1" lang="ja-JP" altLang="en-US" sz="2400" dirty="0">
              <a:latin typeface="Century Schoolbook" panose="02040604050505020304" pitchFamily="18" charset="0"/>
              <a:ea typeface="游ゴシック Medium" panose="020B0500000000000000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46D7C5E-2CC4-DAAB-583E-3F462867B261}"/>
              </a:ext>
            </a:extLst>
          </p:cNvPr>
          <p:cNvSpPr txBox="1"/>
          <p:nvPr/>
        </p:nvSpPr>
        <p:spPr>
          <a:xfrm>
            <a:off x="878990" y="2491798"/>
            <a:ext cx="2165978" cy="5747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en-US" altLang="ja-JP" sz="2800" i="1" dirty="0">
                <a:latin typeface="Century Schoolbook" panose="02040604050505020304" pitchFamily="18" charset="0"/>
                <a:ea typeface="游ゴシック Medium" panose="020B0500000000000000" pitchFamily="50" charset="-128"/>
              </a:rPr>
              <a:t>v</a:t>
            </a:r>
            <a:r>
              <a:rPr kumimoji="1" lang="ja-JP" altLang="en-US" sz="2800" dirty="0">
                <a:latin typeface="Century Schoolbook" panose="02040604050505020304" pitchFamily="18" charset="0"/>
                <a:ea typeface="游ゴシック Medium" panose="020B0500000000000000" pitchFamily="50" charset="-128"/>
              </a:rPr>
              <a:t>：換気回数</a:t>
            </a:r>
            <a:endParaRPr kumimoji="1" lang="ja-JP" altLang="en-US" sz="2400" dirty="0">
              <a:latin typeface="Century Schoolbook" panose="02040604050505020304" pitchFamily="18" charset="0"/>
              <a:ea typeface="游ゴシック Medium" panose="020B0500000000000000" pitchFamily="50" charset="-128"/>
            </a:endParaRPr>
          </a:p>
        </p:txBody>
      </p:sp>
      <p:graphicFrame>
        <p:nvGraphicFramePr>
          <p:cNvPr id="17" name="グラフ 16">
            <a:extLst>
              <a:ext uri="{FF2B5EF4-FFF2-40B4-BE49-F238E27FC236}">
                <a16:creationId xmlns:a16="http://schemas.microsoft.com/office/drawing/2014/main" id="{E65AC84B-351C-4CC0-99E1-530D6A6AF41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0606920"/>
              </p:ext>
            </p:extLst>
          </p:nvPr>
        </p:nvGraphicFramePr>
        <p:xfrm>
          <a:off x="4571951" y="1960604"/>
          <a:ext cx="4945585" cy="47012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030BA4B-4BCE-118A-77F4-16BC2797FA14}"/>
              </a:ext>
            </a:extLst>
          </p:cNvPr>
          <p:cNvSpPr txBox="1"/>
          <p:nvPr/>
        </p:nvSpPr>
        <p:spPr>
          <a:xfrm>
            <a:off x="9532306" y="5006990"/>
            <a:ext cx="1649811" cy="4368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000" dirty="0">
                <a:latin typeface="Century Schoolbook" panose="02040604050505020304" pitchFamily="18" charset="0"/>
                <a:ea typeface="游ゴシック Medium" panose="020B0500000000000000" pitchFamily="50" charset="-128"/>
              </a:rPr>
              <a:t>換気回数</a:t>
            </a:r>
            <a:r>
              <a:rPr kumimoji="1" lang="en-US" altLang="ja-JP" sz="2000" dirty="0">
                <a:latin typeface="Century Schoolbook" panose="02040604050505020304" pitchFamily="18" charset="0"/>
                <a:ea typeface="游ゴシック Medium" panose="020B0500000000000000" pitchFamily="50" charset="-128"/>
              </a:rPr>
              <a:t> = 2</a:t>
            </a:r>
            <a:endParaRPr kumimoji="1" lang="ja-JP" altLang="en-US" sz="2000" dirty="0">
              <a:latin typeface="Century Schoolbook" panose="02040604050505020304" pitchFamily="18" charset="0"/>
              <a:ea typeface="游ゴシック Medium" panose="020B0500000000000000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EB0E0CB-61E4-04EB-0012-60B2BC4230BD}"/>
              </a:ext>
            </a:extLst>
          </p:cNvPr>
          <p:cNvSpPr txBox="1"/>
          <p:nvPr/>
        </p:nvSpPr>
        <p:spPr>
          <a:xfrm>
            <a:off x="9537840" y="5311306"/>
            <a:ext cx="1649811" cy="4368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000" dirty="0">
                <a:latin typeface="Century Schoolbook" panose="02040604050505020304" pitchFamily="18" charset="0"/>
                <a:ea typeface="游ゴシック Medium" panose="020B0500000000000000" pitchFamily="50" charset="-128"/>
              </a:rPr>
              <a:t>換気回数</a:t>
            </a:r>
            <a:r>
              <a:rPr kumimoji="1" lang="en-US" altLang="ja-JP" sz="2000" dirty="0">
                <a:latin typeface="Century Schoolbook" panose="02040604050505020304" pitchFamily="18" charset="0"/>
                <a:ea typeface="游ゴシック Medium" panose="020B0500000000000000" pitchFamily="50" charset="-128"/>
              </a:rPr>
              <a:t> = 3</a:t>
            </a:r>
            <a:endParaRPr kumimoji="1" lang="ja-JP" altLang="en-US" sz="2000" dirty="0">
              <a:latin typeface="Century Schoolbook" panose="02040604050505020304" pitchFamily="18" charset="0"/>
              <a:ea typeface="游ゴシック Medium" panose="020B0500000000000000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2775D4B-E33B-8B49-71F4-8C9B09CFF8CA}"/>
              </a:ext>
            </a:extLst>
          </p:cNvPr>
          <p:cNvSpPr txBox="1"/>
          <p:nvPr/>
        </p:nvSpPr>
        <p:spPr>
          <a:xfrm>
            <a:off x="9517535" y="3940856"/>
            <a:ext cx="1863011" cy="4368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000" dirty="0">
                <a:latin typeface="Century Schoolbook" panose="02040604050505020304" pitchFamily="18" charset="0"/>
                <a:ea typeface="游ゴシック Medium" panose="020B0500000000000000" pitchFamily="50" charset="-128"/>
              </a:rPr>
              <a:t>換気回数</a:t>
            </a:r>
            <a:r>
              <a:rPr kumimoji="1" lang="en-US" altLang="ja-JP" sz="2000" dirty="0">
                <a:latin typeface="Century Schoolbook" panose="02040604050505020304" pitchFamily="18" charset="0"/>
                <a:ea typeface="游ゴシック Medium" panose="020B0500000000000000" pitchFamily="50" charset="-128"/>
              </a:rPr>
              <a:t> = 2/3</a:t>
            </a:r>
            <a:endParaRPr kumimoji="1" lang="ja-JP" altLang="en-US" sz="2000" dirty="0">
              <a:latin typeface="Century Schoolbook" panose="02040604050505020304" pitchFamily="18" charset="0"/>
              <a:ea typeface="游ゴシック Medium" panose="020B0500000000000000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3148B77-C36B-B7E4-8420-64A5BDEC2DF6}"/>
              </a:ext>
            </a:extLst>
          </p:cNvPr>
          <p:cNvSpPr txBox="1"/>
          <p:nvPr/>
        </p:nvSpPr>
        <p:spPr>
          <a:xfrm>
            <a:off x="9532306" y="3434636"/>
            <a:ext cx="1863011" cy="4368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000" dirty="0">
                <a:latin typeface="Century Schoolbook" panose="02040604050505020304" pitchFamily="18" charset="0"/>
                <a:ea typeface="游ゴシック Medium" panose="020B0500000000000000" pitchFamily="50" charset="-128"/>
              </a:rPr>
              <a:t>換気回数</a:t>
            </a:r>
            <a:r>
              <a:rPr kumimoji="1" lang="en-US" altLang="ja-JP" sz="2000" dirty="0">
                <a:latin typeface="Century Schoolbook" panose="02040604050505020304" pitchFamily="18" charset="0"/>
                <a:ea typeface="游ゴシック Medium" panose="020B0500000000000000" pitchFamily="50" charset="-128"/>
              </a:rPr>
              <a:t> = 1/2</a:t>
            </a:r>
            <a:endParaRPr kumimoji="1" lang="ja-JP" altLang="en-US" sz="2000" dirty="0">
              <a:latin typeface="Century Schoolbook" panose="02040604050505020304" pitchFamily="18" charset="0"/>
              <a:ea typeface="游ゴシック Medium" panose="020B0500000000000000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98B42674-A618-FE52-1A03-8C04011B15B2}"/>
              </a:ext>
            </a:extLst>
          </p:cNvPr>
          <p:cNvSpPr txBox="1"/>
          <p:nvPr/>
        </p:nvSpPr>
        <p:spPr>
          <a:xfrm>
            <a:off x="9532306" y="2726344"/>
            <a:ext cx="1863011" cy="4368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000" dirty="0">
                <a:latin typeface="Century Schoolbook" panose="02040604050505020304" pitchFamily="18" charset="0"/>
                <a:ea typeface="游ゴシック Medium" panose="020B0500000000000000" pitchFamily="50" charset="-128"/>
              </a:rPr>
              <a:t>換気回数</a:t>
            </a:r>
            <a:r>
              <a:rPr kumimoji="1" lang="en-US" altLang="ja-JP" sz="2000" dirty="0">
                <a:latin typeface="Century Schoolbook" panose="02040604050505020304" pitchFamily="18" charset="0"/>
                <a:ea typeface="游ゴシック Medium" panose="020B0500000000000000" pitchFamily="50" charset="-128"/>
              </a:rPr>
              <a:t> = 1/3</a:t>
            </a:r>
            <a:endParaRPr kumimoji="1" lang="ja-JP" altLang="en-US" sz="2000" dirty="0">
              <a:latin typeface="Century Schoolbook" panose="02040604050505020304" pitchFamily="18" charset="0"/>
              <a:ea typeface="游ゴシック Medium" panose="020B0500000000000000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CEE91073-F8C3-0D47-45D4-9DE116D8C68C}"/>
              </a:ext>
            </a:extLst>
          </p:cNvPr>
          <p:cNvSpPr txBox="1"/>
          <p:nvPr/>
        </p:nvSpPr>
        <p:spPr>
          <a:xfrm>
            <a:off x="9532306" y="2217339"/>
            <a:ext cx="1863011" cy="4368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000" dirty="0">
                <a:latin typeface="Century Schoolbook" panose="02040604050505020304" pitchFamily="18" charset="0"/>
                <a:ea typeface="游ゴシック Medium" panose="020B0500000000000000" pitchFamily="50" charset="-128"/>
              </a:rPr>
              <a:t>換気回数</a:t>
            </a:r>
            <a:r>
              <a:rPr kumimoji="1" lang="en-US" altLang="ja-JP" sz="2000" dirty="0">
                <a:latin typeface="Century Schoolbook" panose="02040604050505020304" pitchFamily="18" charset="0"/>
                <a:ea typeface="游ゴシック Medium" panose="020B0500000000000000" pitchFamily="50" charset="-128"/>
              </a:rPr>
              <a:t> = 1/4</a:t>
            </a:r>
            <a:endParaRPr kumimoji="1" lang="ja-JP" altLang="en-US" sz="2000" dirty="0">
              <a:latin typeface="Century Schoolbook" panose="02040604050505020304" pitchFamily="18" charset="0"/>
              <a:ea typeface="游ゴシック Medium" panose="020B0500000000000000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63872BC-4A5A-504D-DFCB-FF01D4071274}"/>
              </a:ext>
            </a:extLst>
          </p:cNvPr>
          <p:cNvSpPr txBox="1"/>
          <p:nvPr/>
        </p:nvSpPr>
        <p:spPr>
          <a:xfrm>
            <a:off x="4604068" y="1466783"/>
            <a:ext cx="6171882" cy="5057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en-US" altLang="ja-JP" sz="2400" i="1" dirty="0">
                <a:latin typeface="Century Schoolbook" panose="02040604050505020304" pitchFamily="18" charset="0"/>
                <a:ea typeface="游ゴシック Medium" panose="020B0500000000000000" pitchFamily="50" charset="-128"/>
              </a:rPr>
              <a:t>L = </a:t>
            </a:r>
            <a:r>
              <a:rPr kumimoji="1" lang="en-US" altLang="ja-JP" sz="2400" dirty="0">
                <a:latin typeface="Century Schoolbook" panose="02040604050505020304" pitchFamily="18" charset="0"/>
                <a:ea typeface="游ゴシック Medium" panose="020B0500000000000000" pitchFamily="50" charset="-128"/>
              </a:rPr>
              <a:t>1 </a:t>
            </a:r>
            <a:r>
              <a:rPr kumimoji="1" lang="ja-JP" altLang="en-US" sz="2400" dirty="0">
                <a:latin typeface="Century Schoolbook" panose="02040604050505020304" pitchFamily="18" charset="0"/>
                <a:ea typeface="游ゴシック Medium" panose="020B0500000000000000" pitchFamily="50" charset="-128"/>
              </a:rPr>
              <a:t>とおき、</a:t>
            </a:r>
            <a:r>
              <a:rPr kumimoji="1" lang="en-US" altLang="ja-JP" sz="2400" i="1" dirty="0">
                <a:latin typeface="Century Schoolbook" panose="02040604050505020304" pitchFamily="18" charset="0"/>
                <a:ea typeface="游ゴシック Medium" panose="020B0500000000000000" pitchFamily="50" charset="-128"/>
              </a:rPr>
              <a:t>v</a:t>
            </a:r>
            <a:r>
              <a:rPr kumimoji="1" lang="en-US" altLang="ja-JP" sz="2400" dirty="0">
                <a:latin typeface="Century Schoolbook" panose="02040604050505020304" pitchFamily="18" charset="0"/>
                <a:ea typeface="游ゴシック Medium" panose="020B0500000000000000" pitchFamily="50" charset="-128"/>
              </a:rPr>
              <a:t> </a:t>
            </a:r>
            <a:r>
              <a:rPr kumimoji="1" lang="ja-JP" altLang="en-US" sz="2400" dirty="0">
                <a:latin typeface="Century Schoolbook" panose="02040604050505020304" pitchFamily="18" charset="0"/>
                <a:ea typeface="游ゴシック Medium" panose="020B0500000000000000" pitchFamily="50" charset="-128"/>
              </a:rPr>
              <a:t>をいくつかの値に設定する</a:t>
            </a:r>
          </a:p>
        </p:txBody>
      </p:sp>
    </p:spTree>
    <p:extLst>
      <p:ext uri="{BB962C8B-B14F-4D97-AF65-F5344CB8AC3E}">
        <p14:creationId xmlns:p14="http://schemas.microsoft.com/office/powerpoint/2010/main" val="344746429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671D46B-52B6-A34F-AE1B-48CD07E5D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CO</a:t>
            </a:r>
            <a:r>
              <a:rPr kumimoji="1" lang="en-US" altLang="ja-JP" baseline="-25000" dirty="0"/>
              <a:t>2 </a:t>
            </a:r>
            <a:r>
              <a:rPr kumimoji="1" lang="ja-JP" altLang="en-US" dirty="0"/>
              <a:t>の計算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7B467DD-7AF1-9B0B-ADB5-03B40751F330}"/>
              </a:ext>
            </a:extLst>
          </p:cNvPr>
          <p:cNvSpPr txBox="1"/>
          <p:nvPr/>
        </p:nvSpPr>
        <p:spPr>
          <a:xfrm>
            <a:off x="1429592" y="1618381"/>
            <a:ext cx="4592924" cy="2647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部屋広さ　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8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畳（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13.2 m</a:t>
            </a:r>
            <a:r>
              <a:rPr kumimoji="1" lang="en-US" altLang="ja-JP" sz="2800" baseline="30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）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天井高さ　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2.4 m</a:t>
            </a:r>
          </a:p>
          <a:p>
            <a:pPr algn="l">
              <a:lnSpc>
                <a:spcPct val="120000"/>
              </a:lnSpc>
            </a:pP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CO</a:t>
            </a:r>
            <a:r>
              <a:rPr kumimoji="1" lang="en-US" altLang="ja-JP" sz="2800" baseline="-25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排出量　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80L/h (4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人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)</a:t>
            </a:r>
          </a:p>
          <a:p>
            <a:pPr algn="l">
              <a:lnSpc>
                <a:spcPct val="120000"/>
              </a:lnSpc>
            </a:pP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CO</a:t>
            </a:r>
            <a:r>
              <a:rPr kumimoji="1" lang="en-US" altLang="ja-JP" sz="2800" baseline="-25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初期値　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400 ppm</a:t>
            </a: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換気回数　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</a:t>
            </a:r>
            <a:endParaRPr kumimoji="1" lang="ja-JP" altLang="en-US" sz="2800" i="1" dirty="0">
              <a:latin typeface="Century Schoolbook" panose="02040604050505020304" pitchFamily="18" charset="0"/>
              <a:ea typeface="游ゴシック Medium" panose="020B0500000000000000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3772053-03AF-D311-227E-DB69535D0C15}"/>
              </a:ext>
            </a:extLst>
          </p:cNvPr>
          <p:cNvSpPr txBox="1"/>
          <p:nvPr/>
        </p:nvSpPr>
        <p:spPr>
          <a:xfrm>
            <a:off x="1429592" y="4704581"/>
            <a:ext cx="8733481" cy="161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平衡状態における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CO</a:t>
            </a:r>
            <a:r>
              <a:rPr kumimoji="1" lang="en-US" altLang="ja-JP" sz="2800" baseline="-25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濃度はいくらか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1000 ppm 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以下に押さえるには換気回数が何回必要か</a:t>
            </a:r>
            <a:endParaRPr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(1000 ppm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：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1000×10</a:t>
            </a:r>
            <a:r>
              <a:rPr kumimoji="1" lang="en-US" altLang="ja-JP" sz="2800" baseline="30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-6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= 10</a:t>
            </a:r>
            <a:r>
              <a:rPr kumimoji="1" lang="en-US" altLang="ja-JP" sz="2800" baseline="30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-3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)</a:t>
            </a:r>
            <a:endParaRPr kumimoji="1" lang="ja-JP" altLang="en-US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7433105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E10C6E5-F828-0660-180C-6AC3505BC598}"/>
              </a:ext>
            </a:extLst>
          </p:cNvPr>
          <p:cNvSpPr txBox="1"/>
          <p:nvPr/>
        </p:nvSpPr>
        <p:spPr>
          <a:xfrm>
            <a:off x="1051197" y="553918"/>
            <a:ext cx="9948557" cy="575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○ 平衡状態における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CO</a:t>
            </a:r>
            <a:r>
              <a:rPr kumimoji="1" lang="en-US" altLang="ja-JP" sz="2800" baseline="-25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増加量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endParaRPr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部屋の体積　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13.2 m</a:t>
            </a:r>
            <a:r>
              <a:rPr kumimoji="1" lang="en-US" altLang="ja-JP" sz="2800" baseline="30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×2.4 m = 31.68 m</a:t>
            </a:r>
            <a:r>
              <a:rPr kumimoji="1" lang="en-US" altLang="ja-JP" sz="2800" baseline="30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3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≒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32 m</a:t>
            </a:r>
            <a:r>
              <a:rPr kumimoji="1" lang="en-US" altLang="ja-JP" sz="2800" baseline="30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3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= 32000 L</a:t>
            </a:r>
          </a:p>
          <a:p>
            <a:pPr algn="l">
              <a:lnSpc>
                <a:spcPct val="120000"/>
              </a:lnSpc>
            </a:pP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CO</a:t>
            </a:r>
            <a:r>
              <a:rPr kumimoji="1" lang="en-US" altLang="ja-JP" sz="2800" baseline="-25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排出量　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80L/h (4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人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)</a:t>
            </a: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換気回数　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endParaRPr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平衡状態における増加量　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80÷1 = 80 L</a:t>
            </a: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濃度の上昇　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80 L ÷ 32000 L ×10</a:t>
            </a:r>
            <a:r>
              <a:rPr kumimoji="1" lang="en-US" altLang="ja-JP" sz="2800" baseline="30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6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= 2500 ppm</a:t>
            </a:r>
          </a:p>
          <a:p>
            <a:pPr algn="l">
              <a:lnSpc>
                <a:spcPct val="120000"/>
              </a:lnSpc>
            </a:pPr>
            <a:endParaRPr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平衡状態における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CO</a:t>
            </a:r>
            <a:r>
              <a:rPr kumimoji="1" lang="en-US" altLang="ja-JP" sz="2800" baseline="-25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の量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400 ppm + 2500 ppm = 2900 ppm</a:t>
            </a:r>
            <a:endParaRPr kumimoji="1" lang="ja-JP" altLang="en-US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85C85610-E958-9268-EEEB-E6B2C92A762C}"/>
              </a:ext>
            </a:extLst>
          </p:cNvPr>
          <p:cNvSpPr/>
          <p:nvPr/>
        </p:nvSpPr>
        <p:spPr>
          <a:xfrm>
            <a:off x="5173361" y="3591698"/>
            <a:ext cx="2117125" cy="5354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CBDC1BC-26EE-2A9F-0789-3B2662FDB385}"/>
              </a:ext>
            </a:extLst>
          </p:cNvPr>
          <p:cNvSpPr/>
          <p:nvPr/>
        </p:nvSpPr>
        <p:spPr>
          <a:xfrm>
            <a:off x="9419967" y="1602260"/>
            <a:ext cx="1140941" cy="5354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989A5C6-7114-9974-A9E9-EEC46F4A5298}"/>
              </a:ext>
            </a:extLst>
          </p:cNvPr>
          <p:cNvSpPr/>
          <p:nvPr/>
        </p:nvSpPr>
        <p:spPr>
          <a:xfrm>
            <a:off x="4460789" y="4205417"/>
            <a:ext cx="1132703" cy="4654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E4F8621-6A58-4548-0E07-6E0F2A050572}"/>
              </a:ext>
            </a:extLst>
          </p:cNvPr>
          <p:cNvSpPr/>
          <p:nvPr/>
        </p:nvSpPr>
        <p:spPr>
          <a:xfrm>
            <a:off x="3105664" y="4186883"/>
            <a:ext cx="626077" cy="5354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2BF143C-C7B7-A106-4AFA-5204EE4A2AF3}"/>
              </a:ext>
            </a:extLst>
          </p:cNvPr>
          <p:cNvSpPr/>
          <p:nvPr/>
        </p:nvSpPr>
        <p:spPr>
          <a:xfrm>
            <a:off x="7216347" y="4205417"/>
            <a:ext cx="889685" cy="5354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86187B7-2AF1-9DD3-8ED2-7932643E28FB}"/>
              </a:ext>
            </a:extLst>
          </p:cNvPr>
          <p:cNvSpPr/>
          <p:nvPr/>
        </p:nvSpPr>
        <p:spPr>
          <a:xfrm>
            <a:off x="2973859" y="5768623"/>
            <a:ext cx="889685" cy="5354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13938DA4-8BE1-C2FE-B2FE-A79B57A32788}"/>
              </a:ext>
            </a:extLst>
          </p:cNvPr>
          <p:cNvSpPr/>
          <p:nvPr/>
        </p:nvSpPr>
        <p:spPr>
          <a:xfrm>
            <a:off x="5027140" y="5768622"/>
            <a:ext cx="889685" cy="5354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4231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E10C6E5-F828-0660-180C-6AC3505BC598}"/>
              </a:ext>
            </a:extLst>
          </p:cNvPr>
          <p:cNvSpPr txBox="1"/>
          <p:nvPr/>
        </p:nvSpPr>
        <p:spPr>
          <a:xfrm>
            <a:off x="1427422" y="851791"/>
            <a:ext cx="8656537" cy="47160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1000 ppm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以下に押さえるための換気回数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endParaRPr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増加許容値　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1000 ppm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－ 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400 ppm = 600 ppm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体積に直す　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32000 L × 600 ×10</a:t>
            </a:r>
            <a:r>
              <a:rPr lang="en-US" altLang="ja-JP" sz="2800" baseline="30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-6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= 19.2 L 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≒ 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20 L</a:t>
            </a:r>
          </a:p>
          <a:p>
            <a:pPr algn="l">
              <a:lnSpc>
                <a:spcPct val="120000"/>
              </a:lnSpc>
            </a:pP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CO</a:t>
            </a:r>
            <a:r>
              <a:rPr kumimoji="1" lang="en-US" altLang="ja-JP" sz="2800" baseline="-25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排出量　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80L/h (4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人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)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より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endParaRPr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80 ÷ v = 20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　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v = 4</a:t>
            </a: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換気回数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4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回が必要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8F658E80-A572-5711-F762-7F367D81136B}"/>
              </a:ext>
            </a:extLst>
          </p:cNvPr>
          <p:cNvSpPr/>
          <p:nvPr/>
        </p:nvSpPr>
        <p:spPr>
          <a:xfrm>
            <a:off x="5016562" y="2446638"/>
            <a:ext cx="362465" cy="43660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131ECB2-4AAE-E89C-1D2A-7CC2D2A94514}"/>
              </a:ext>
            </a:extLst>
          </p:cNvPr>
          <p:cNvSpPr/>
          <p:nvPr/>
        </p:nvSpPr>
        <p:spPr>
          <a:xfrm>
            <a:off x="1316646" y="4343018"/>
            <a:ext cx="2339546" cy="5436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3F1B42F-58ED-59B6-5EA2-6F20FD8E7B42}"/>
              </a:ext>
            </a:extLst>
          </p:cNvPr>
          <p:cNvSpPr/>
          <p:nvPr/>
        </p:nvSpPr>
        <p:spPr>
          <a:xfrm>
            <a:off x="4005936" y="4415545"/>
            <a:ext cx="1283398" cy="5436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6C878DC-997C-4DB7-82BF-EA05E5045647}"/>
              </a:ext>
            </a:extLst>
          </p:cNvPr>
          <p:cNvSpPr/>
          <p:nvPr/>
        </p:nvSpPr>
        <p:spPr>
          <a:xfrm>
            <a:off x="2936508" y="4955422"/>
            <a:ext cx="403654" cy="5436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3100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532FA36-5744-6166-BFD6-A7D380FCC6B7}"/>
              </a:ext>
            </a:extLst>
          </p:cNvPr>
          <p:cNvSpPr txBox="1"/>
          <p:nvPr/>
        </p:nvSpPr>
        <p:spPr>
          <a:xfrm>
            <a:off x="1429081" y="1848596"/>
            <a:ext cx="9108736" cy="31648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教室に生徒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30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人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7 m×9 m×3 m = 189 m</a:t>
            </a:r>
            <a:r>
              <a:rPr kumimoji="1" lang="en-US" altLang="ja-JP" sz="2800" baseline="30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3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≒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200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m</a:t>
            </a:r>
            <a:r>
              <a:rPr kumimoji="1" lang="en-US" altLang="ja-JP" sz="2800" baseline="30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3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(200 000 L)</a:t>
            </a:r>
            <a:endParaRPr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人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20 L/h    30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人で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600 L/h</a:t>
            </a:r>
          </a:p>
          <a:p>
            <a:pPr algn="l">
              <a:lnSpc>
                <a:spcPct val="120000"/>
              </a:lnSpc>
            </a:pP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換気回数１回のときの定常状態における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CO</a:t>
            </a:r>
            <a:r>
              <a:rPr kumimoji="1" lang="en-US" altLang="ja-JP" sz="2800" baseline="-25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濃度は？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1000 ppm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以下に押さえるための換気回数は？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82E0F6FA-8375-5E68-6164-BBD86899D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CO</a:t>
            </a:r>
            <a:r>
              <a:rPr lang="en-US" altLang="ja-JP" baseline="-25000" dirty="0"/>
              <a:t>2</a:t>
            </a:r>
            <a:r>
              <a:rPr lang="en-US" altLang="ja-JP" dirty="0"/>
              <a:t> </a:t>
            </a:r>
            <a:r>
              <a:rPr lang="ja-JP" altLang="en-US" dirty="0"/>
              <a:t>の計算　</a:t>
            </a:r>
            <a:r>
              <a:rPr lang="en-US" altLang="ja-JP" dirty="0"/>
              <a:t>#2</a:t>
            </a:r>
            <a:endParaRPr lang="ja-JP" altLang="en-US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8DAA05AB-A241-7137-C8CC-8FE73BD1D026}"/>
              </a:ext>
            </a:extLst>
          </p:cNvPr>
          <p:cNvSpPr/>
          <p:nvPr/>
        </p:nvSpPr>
        <p:spPr>
          <a:xfrm>
            <a:off x="7577511" y="2422299"/>
            <a:ext cx="1276865" cy="486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7101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491ACBC-B760-21C3-C5B0-960AE67D761E}"/>
              </a:ext>
            </a:extLst>
          </p:cNvPr>
          <p:cNvSpPr txBox="1"/>
          <p:nvPr/>
        </p:nvSpPr>
        <p:spPr>
          <a:xfrm>
            <a:off x="1309883" y="1012304"/>
            <a:ext cx="9108736" cy="5233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教室体積　　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200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m</a:t>
            </a:r>
            <a:r>
              <a:rPr kumimoji="1" lang="en-US" altLang="ja-JP" sz="2800" baseline="30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3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(200 000 L)</a:t>
            </a:r>
            <a:endParaRPr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CO</a:t>
            </a:r>
            <a:r>
              <a:rPr kumimoji="1" lang="en-US" altLang="ja-JP" sz="2800" baseline="-25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排出量　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600 L/h</a:t>
            </a:r>
          </a:p>
          <a:p>
            <a:pPr algn="l">
              <a:lnSpc>
                <a:spcPct val="120000"/>
              </a:lnSpc>
            </a:pP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換気回数１回のときの定常状態における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CO</a:t>
            </a:r>
            <a:r>
              <a:rPr kumimoji="1" lang="en-US" altLang="ja-JP" sz="2800" baseline="-25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濃度は？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CO</a:t>
            </a:r>
            <a:r>
              <a:rPr kumimoji="1" lang="en-US" altLang="ja-JP" sz="2800" baseline="-25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増加量は　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600 L/1 = 600 L</a:t>
            </a:r>
          </a:p>
          <a:p>
            <a:pPr algn="l">
              <a:lnSpc>
                <a:spcPct val="120000"/>
              </a:lnSpc>
            </a:pP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濃度に換算　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600 L÷ 200 000 L×10</a:t>
            </a:r>
            <a:r>
              <a:rPr lang="en-US" altLang="ja-JP" sz="2800" baseline="30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6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= 3000 ppm</a:t>
            </a:r>
          </a:p>
          <a:p>
            <a:pPr algn="l">
              <a:lnSpc>
                <a:spcPct val="120000"/>
              </a:lnSpc>
            </a:pPr>
            <a:endParaRPr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自然界に存在する量 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400 ppm 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を足す</a:t>
            </a:r>
            <a:endParaRPr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3000 ppm + 400 ppm = 3400 ppm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79003D6A-D45E-D423-2A2B-681319CA850A}"/>
              </a:ext>
            </a:extLst>
          </p:cNvPr>
          <p:cNvSpPr/>
          <p:nvPr/>
        </p:nvSpPr>
        <p:spPr>
          <a:xfrm>
            <a:off x="3748216" y="3599935"/>
            <a:ext cx="2594919" cy="4613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631AC539-61C1-F423-6525-CF24225C07FD}"/>
              </a:ext>
            </a:extLst>
          </p:cNvPr>
          <p:cNvSpPr/>
          <p:nvPr/>
        </p:nvSpPr>
        <p:spPr>
          <a:xfrm>
            <a:off x="3348681" y="4155989"/>
            <a:ext cx="1083276" cy="4613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65D8E01C-FE5B-91F9-DAD0-7D36CBC2A115}"/>
              </a:ext>
            </a:extLst>
          </p:cNvPr>
          <p:cNvSpPr/>
          <p:nvPr/>
        </p:nvSpPr>
        <p:spPr>
          <a:xfrm>
            <a:off x="7768283" y="4127158"/>
            <a:ext cx="889685" cy="4613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4D92217-F0A4-41A5-2F2B-EE90509A0BBB}"/>
              </a:ext>
            </a:extLst>
          </p:cNvPr>
          <p:cNvSpPr/>
          <p:nvPr/>
        </p:nvSpPr>
        <p:spPr>
          <a:xfrm>
            <a:off x="1309883" y="5722129"/>
            <a:ext cx="889685" cy="4613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414D33F-A033-D800-F47C-95E80C02F08E}"/>
              </a:ext>
            </a:extLst>
          </p:cNvPr>
          <p:cNvSpPr/>
          <p:nvPr/>
        </p:nvSpPr>
        <p:spPr>
          <a:xfrm>
            <a:off x="5255743" y="5718960"/>
            <a:ext cx="889685" cy="4613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2473404-4436-C39D-AC2D-2E2FEA70EF16}"/>
              </a:ext>
            </a:extLst>
          </p:cNvPr>
          <p:cNvSpPr/>
          <p:nvPr/>
        </p:nvSpPr>
        <p:spPr>
          <a:xfrm>
            <a:off x="4909751" y="1103870"/>
            <a:ext cx="1342768" cy="4613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2A89F68-6F82-06C3-E3E9-BABD1F2940F4}"/>
              </a:ext>
            </a:extLst>
          </p:cNvPr>
          <p:cNvSpPr/>
          <p:nvPr/>
        </p:nvSpPr>
        <p:spPr>
          <a:xfrm>
            <a:off x="4802659" y="4210484"/>
            <a:ext cx="1729945" cy="4613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961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49B95D7-1EA3-45FC-9B96-7B625A667061}"/>
              </a:ext>
            </a:extLst>
          </p:cNvPr>
          <p:cNvSpPr txBox="1"/>
          <p:nvPr/>
        </p:nvSpPr>
        <p:spPr>
          <a:xfrm>
            <a:off x="1421214" y="1438684"/>
            <a:ext cx="7575825" cy="419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オール電化の家：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400 L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程度の給湯タンクに深夜電力を利用して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65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℃～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90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℃ の湯を蓄える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90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℃ の湯が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400 L</a:t>
            </a:r>
          </a:p>
          <a:p>
            <a:pPr algn="l">
              <a:lnSpc>
                <a:spcPct val="120000"/>
              </a:lnSpc>
            </a:pP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40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℃　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15 L/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分のシャワーが何分使えるか？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（水温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0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℃を仮定）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(90 × 400) ÷ (40 × 15) = 60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分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837D59D6-F282-FE9A-35F2-80B243811FE8}"/>
              </a:ext>
            </a:extLst>
          </p:cNvPr>
          <p:cNvSpPr/>
          <p:nvPr/>
        </p:nvSpPr>
        <p:spPr>
          <a:xfrm>
            <a:off x="1488664" y="5010745"/>
            <a:ext cx="4029728" cy="6269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41D8EDC7-B506-3952-1982-EA446540B057}"/>
              </a:ext>
            </a:extLst>
          </p:cNvPr>
          <p:cNvSpPr/>
          <p:nvPr/>
        </p:nvSpPr>
        <p:spPr>
          <a:xfrm>
            <a:off x="5950165" y="5010745"/>
            <a:ext cx="503933" cy="6269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5074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50F641E-D1DB-656E-4600-3ED377EDB454}"/>
              </a:ext>
            </a:extLst>
          </p:cNvPr>
          <p:cNvSpPr txBox="1"/>
          <p:nvPr/>
        </p:nvSpPr>
        <p:spPr>
          <a:xfrm>
            <a:off x="1416050" y="812450"/>
            <a:ext cx="9108736" cy="5233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教室体積　　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200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m</a:t>
            </a:r>
            <a:r>
              <a:rPr kumimoji="1" lang="en-US" altLang="ja-JP" sz="2800" baseline="30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3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(200 000 L)</a:t>
            </a:r>
            <a:endParaRPr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CO</a:t>
            </a:r>
            <a:r>
              <a:rPr kumimoji="1" lang="en-US" altLang="ja-JP" sz="2800" baseline="-25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排出量　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600 L/h</a:t>
            </a:r>
          </a:p>
          <a:p>
            <a:pPr algn="l">
              <a:lnSpc>
                <a:spcPct val="120000"/>
              </a:lnSpc>
            </a:pP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1000 ppm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以下に抑える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許容できる増加量　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600 ppm</a:t>
            </a: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体積に換算　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200 000 ×600 ×10</a:t>
            </a:r>
            <a:r>
              <a:rPr kumimoji="1" lang="en-US" altLang="ja-JP" sz="2800" baseline="30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-6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= 120 L</a:t>
            </a:r>
          </a:p>
          <a:p>
            <a:pPr algn="l">
              <a:lnSpc>
                <a:spcPct val="120000"/>
              </a:lnSpc>
            </a:pP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換気回数 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v</a:t>
            </a:r>
          </a:p>
          <a:p>
            <a:pPr algn="l">
              <a:lnSpc>
                <a:spcPct val="120000"/>
              </a:lnSpc>
            </a:pP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CO</a:t>
            </a:r>
            <a:r>
              <a:rPr kumimoji="1" lang="en-US" altLang="ja-JP" sz="2800" baseline="-25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増加量は　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600 L/v = 120 L</a:t>
            </a:r>
          </a:p>
          <a:p>
            <a:pPr algn="l">
              <a:lnSpc>
                <a:spcPct val="120000"/>
              </a:lnSpc>
            </a:pP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v = 5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　換気回数 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5 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回が必要</a:t>
            </a:r>
            <a:endParaRPr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09331E8F-C3BF-37E5-E7FD-853FF8178B7F}"/>
              </a:ext>
            </a:extLst>
          </p:cNvPr>
          <p:cNvSpPr/>
          <p:nvPr/>
        </p:nvSpPr>
        <p:spPr>
          <a:xfrm>
            <a:off x="4991766" y="3448495"/>
            <a:ext cx="2133600" cy="5025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6D23941F-96F5-328A-D122-E3DCEE34D107}"/>
              </a:ext>
            </a:extLst>
          </p:cNvPr>
          <p:cNvSpPr/>
          <p:nvPr/>
        </p:nvSpPr>
        <p:spPr>
          <a:xfrm>
            <a:off x="7516663" y="3448495"/>
            <a:ext cx="687860" cy="5025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03BAEAAD-A0B7-4A48-F58F-46621F3352BB}"/>
              </a:ext>
            </a:extLst>
          </p:cNvPr>
          <p:cNvSpPr/>
          <p:nvPr/>
        </p:nvSpPr>
        <p:spPr>
          <a:xfrm>
            <a:off x="5733172" y="4927187"/>
            <a:ext cx="669324" cy="5025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CD82A76-94C3-D302-958A-65A6126E8145}"/>
              </a:ext>
            </a:extLst>
          </p:cNvPr>
          <p:cNvSpPr/>
          <p:nvPr/>
        </p:nvSpPr>
        <p:spPr>
          <a:xfrm>
            <a:off x="3924966" y="4927187"/>
            <a:ext cx="1404552" cy="5025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68779DB-A8DE-0DAF-9BF8-95E23F9042E4}"/>
              </a:ext>
            </a:extLst>
          </p:cNvPr>
          <p:cNvSpPr/>
          <p:nvPr/>
        </p:nvSpPr>
        <p:spPr>
          <a:xfrm>
            <a:off x="2017907" y="5510089"/>
            <a:ext cx="453081" cy="5025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8F93C9C-A1A4-E371-4DD2-9DFF6A068411}"/>
              </a:ext>
            </a:extLst>
          </p:cNvPr>
          <p:cNvSpPr/>
          <p:nvPr/>
        </p:nvSpPr>
        <p:spPr>
          <a:xfrm>
            <a:off x="4476902" y="5476145"/>
            <a:ext cx="383059" cy="5025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1605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9F5446-CE30-46C4-AAEE-7E2151BB7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エネルギーの単価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CB50579-95A0-4503-B7CA-7DD9939EBF1C}"/>
              </a:ext>
            </a:extLst>
          </p:cNvPr>
          <p:cNvSpPr txBox="1"/>
          <p:nvPr/>
        </p:nvSpPr>
        <p:spPr>
          <a:xfrm>
            <a:off x="1416945" y="1532839"/>
            <a:ext cx="3129383" cy="579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電気　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30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円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/kWh</a:t>
            </a:r>
            <a:endParaRPr kumimoji="1" lang="ja-JP" altLang="en-US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623D5BA-3203-4C9C-8AD6-6AB2F0654A03}"/>
              </a:ext>
            </a:extLst>
          </p:cNvPr>
          <p:cNvSpPr txBox="1"/>
          <p:nvPr/>
        </p:nvSpPr>
        <p:spPr>
          <a:xfrm>
            <a:off x="1416945" y="2020251"/>
            <a:ext cx="4115229" cy="579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ガス　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200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円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/m</a:t>
            </a:r>
            <a:r>
              <a:rPr kumimoji="1" lang="en-US" altLang="ja-JP" sz="2800" baseline="30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3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と仮定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040EDB5-3D3E-4CB0-9FE0-5D55F29CA5C0}"/>
              </a:ext>
            </a:extLst>
          </p:cNvPr>
          <p:cNvSpPr txBox="1"/>
          <p:nvPr/>
        </p:nvSpPr>
        <p:spPr>
          <a:xfrm>
            <a:off x="1416945" y="2834668"/>
            <a:ext cx="4466287" cy="10965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ガス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 m</a:t>
            </a:r>
            <a:r>
              <a:rPr kumimoji="1" lang="en-US" altLang="ja-JP" sz="2800" baseline="30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3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を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45 MJ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と仮定</a:t>
            </a:r>
            <a:endParaRPr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MJ 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→ </a:t>
            </a:r>
            <a:r>
              <a:rPr lang="en-US" altLang="ja-JP" sz="2800" dirty="0" err="1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Wh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換算</a:t>
            </a:r>
            <a:endParaRPr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6438EED-6F71-4DCB-993E-57A53687D727}"/>
              </a:ext>
            </a:extLst>
          </p:cNvPr>
          <p:cNvSpPr txBox="1"/>
          <p:nvPr/>
        </p:nvSpPr>
        <p:spPr>
          <a:xfrm>
            <a:off x="8391358" y="2112357"/>
            <a:ext cx="3431443" cy="3865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l">
              <a:lnSpc>
                <a:spcPct val="11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火力発電所の効率は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40%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～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60%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だから、この結果は妥当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10000"/>
              </a:lnSpc>
            </a:pPr>
            <a:endParaRPr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1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電気ストーブとガスストーブならガスが得。エアコンを使えば逆転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D25B277-E86E-4461-AA4C-7DCDD0235DC1}"/>
              </a:ext>
            </a:extLst>
          </p:cNvPr>
          <p:cNvSpPr txBox="1"/>
          <p:nvPr/>
        </p:nvSpPr>
        <p:spPr>
          <a:xfrm>
            <a:off x="1416945" y="6040400"/>
            <a:ext cx="5961888" cy="579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200 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円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÷ 12.5 kWh 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≒ 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16 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円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/kWh </a:t>
            </a:r>
            <a:endParaRPr kumimoji="1" lang="ja-JP" altLang="en-US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A641517-27E2-4A4E-B96E-9C30F876D425}"/>
              </a:ext>
            </a:extLst>
          </p:cNvPr>
          <p:cNvSpPr txBox="1"/>
          <p:nvPr/>
        </p:nvSpPr>
        <p:spPr>
          <a:xfrm>
            <a:off x="1429591" y="3890676"/>
            <a:ext cx="6122189" cy="579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45000 kJ ÷ 3600 J/</a:t>
            </a:r>
            <a:r>
              <a:rPr lang="en-US" altLang="ja-JP" sz="2800" dirty="0" err="1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Wh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= 12.5 kWh</a:t>
            </a:r>
            <a:endParaRPr kumimoji="1" lang="ja-JP" altLang="en-US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73D9E50-0434-4099-B723-3216F9D47C4B}"/>
              </a:ext>
            </a:extLst>
          </p:cNvPr>
          <p:cNvSpPr txBox="1"/>
          <p:nvPr/>
        </p:nvSpPr>
        <p:spPr>
          <a:xfrm>
            <a:off x="1429591" y="4827570"/>
            <a:ext cx="5383205" cy="10965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12.5 kWh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のエネルギーが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200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円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 kWh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に直す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A7B4CBD-85DB-4712-4337-C337FC22B041}"/>
              </a:ext>
            </a:extLst>
          </p:cNvPr>
          <p:cNvSpPr/>
          <p:nvPr/>
        </p:nvSpPr>
        <p:spPr>
          <a:xfrm>
            <a:off x="3044218" y="3912822"/>
            <a:ext cx="366247" cy="5334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CB3709C7-EE27-F69B-9AF5-AFEBCC6567F3}"/>
              </a:ext>
            </a:extLst>
          </p:cNvPr>
          <p:cNvSpPr/>
          <p:nvPr/>
        </p:nvSpPr>
        <p:spPr>
          <a:xfrm>
            <a:off x="5653439" y="3890676"/>
            <a:ext cx="776548" cy="5334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29D5FEDE-155E-AE58-67D5-B860870B433F}"/>
              </a:ext>
            </a:extLst>
          </p:cNvPr>
          <p:cNvSpPr/>
          <p:nvPr/>
        </p:nvSpPr>
        <p:spPr>
          <a:xfrm>
            <a:off x="1429591" y="4827570"/>
            <a:ext cx="776548" cy="5334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5AD16EF6-7BC5-7E38-B0A6-813D641A1B83}"/>
              </a:ext>
            </a:extLst>
          </p:cNvPr>
          <p:cNvSpPr/>
          <p:nvPr/>
        </p:nvSpPr>
        <p:spPr>
          <a:xfrm>
            <a:off x="3098931" y="6111825"/>
            <a:ext cx="776548" cy="5334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EC0F1B30-1566-FFBC-8F04-CC5BD7389C79}"/>
              </a:ext>
            </a:extLst>
          </p:cNvPr>
          <p:cNvSpPr/>
          <p:nvPr/>
        </p:nvSpPr>
        <p:spPr>
          <a:xfrm>
            <a:off x="2606009" y="6112626"/>
            <a:ext cx="359613" cy="5334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95E58108-E4B6-B19F-6223-94409CDAABC1}"/>
              </a:ext>
            </a:extLst>
          </p:cNvPr>
          <p:cNvSpPr/>
          <p:nvPr/>
        </p:nvSpPr>
        <p:spPr>
          <a:xfrm>
            <a:off x="5125143" y="6086426"/>
            <a:ext cx="528296" cy="5334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0684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EEF01E-2EAC-401A-AA52-7B67CC992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ガスの計算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F72D4DF-4EA6-41E2-82CA-988ACD7AE9D6}"/>
              </a:ext>
            </a:extLst>
          </p:cNvPr>
          <p:cNvSpPr txBox="1"/>
          <p:nvPr/>
        </p:nvSpPr>
        <p:spPr>
          <a:xfrm>
            <a:off x="1429592" y="1607820"/>
            <a:ext cx="8636428" cy="3681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8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畳の部屋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(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広さ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13.2 m</a:t>
            </a:r>
            <a:r>
              <a:rPr kumimoji="1" lang="en-US" altLang="ja-JP" sz="2800" baseline="30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,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高さ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2.4 m)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で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2500 W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のガスストーブを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10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分間運転する。ストーブのエネルギーは全て空気を暖めるのに使われると仮定する。室温上昇は何度か？　以下の定数を使いなさい。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>
              <a:lnSpc>
                <a:spcPct val="120000"/>
              </a:lnSpc>
            </a:pPr>
            <a:endParaRPr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空気の比重　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1.2 kg/m</a:t>
            </a:r>
            <a:r>
              <a:rPr lang="en-US" altLang="ja-JP" sz="2800" baseline="30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3</a:t>
            </a:r>
          </a:p>
          <a:p>
            <a:pPr>
              <a:lnSpc>
                <a:spcPct val="120000"/>
              </a:lnSpc>
            </a:pP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空気の比熱　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 kJ/kg℃</a:t>
            </a:r>
          </a:p>
        </p:txBody>
      </p:sp>
    </p:spTree>
    <p:extLst>
      <p:ext uri="{BB962C8B-B14F-4D97-AF65-F5344CB8AC3E}">
        <p14:creationId xmlns:p14="http://schemas.microsoft.com/office/powerpoint/2010/main" val="2430677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5CFA166-A4C8-450D-ABCC-978F2D105A8F}"/>
              </a:ext>
            </a:extLst>
          </p:cNvPr>
          <p:cNvSpPr txBox="1"/>
          <p:nvPr/>
        </p:nvSpPr>
        <p:spPr>
          <a:xfrm>
            <a:off x="1365662" y="938151"/>
            <a:ext cx="6819496" cy="47160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ガス器具の出力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endParaRPr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ファンヒーター　木造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15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畳用　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5.8 kW</a:t>
            </a: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　　　　　　　木造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11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畳用　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4.0 kW</a:t>
            </a: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　　　　　　　木造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7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畳用　 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2.4 kW</a:t>
            </a:r>
          </a:p>
          <a:p>
            <a:pPr algn="l">
              <a:lnSpc>
                <a:spcPct val="120000"/>
              </a:lnSpc>
            </a:pPr>
            <a:endParaRPr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ガスコンロ　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4.2 kW + 4.2 kW + 1.27 kW</a:t>
            </a:r>
          </a:p>
          <a:p>
            <a:pPr algn="l">
              <a:lnSpc>
                <a:spcPct val="120000"/>
              </a:lnSpc>
            </a:pPr>
            <a:endParaRPr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岩谷産業　カセットコンロ　　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3.3 kW</a:t>
            </a:r>
          </a:p>
        </p:txBody>
      </p:sp>
    </p:spTree>
    <p:extLst>
      <p:ext uri="{BB962C8B-B14F-4D97-AF65-F5344CB8AC3E}">
        <p14:creationId xmlns:p14="http://schemas.microsoft.com/office/powerpoint/2010/main" val="22629846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1FFE91-03B6-44DF-962C-CD163205A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ガスの種類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5FCB2DD-555F-4F1D-9870-2738FD74A13C}"/>
              </a:ext>
            </a:extLst>
          </p:cNvPr>
          <p:cNvSpPr txBox="1"/>
          <p:nvPr/>
        </p:nvSpPr>
        <p:spPr>
          <a:xfrm>
            <a:off x="1429592" y="1753490"/>
            <a:ext cx="8477001" cy="4198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都市ガス（天然ガス）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…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ガス管で供給される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　　　　　　　　　　主成分はメタン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液化石油ガス（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LP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ガス：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liquefied petroleum gas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）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……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ボンベで供給される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　　常温で液体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　　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	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　　主成分はプロパン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　　カセットコンロの主成分はブタン</a:t>
            </a:r>
          </a:p>
        </p:txBody>
      </p:sp>
    </p:spTree>
    <p:extLst>
      <p:ext uri="{BB962C8B-B14F-4D97-AF65-F5344CB8AC3E}">
        <p14:creationId xmlns:p14="http://schemas.microsoft.com/office/powerpoint/2010/main" val="24632385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71CC6D-1748-4811-B9F0-8694372710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化学式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65799B93-A466-4F95-90E7-BD646B3557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6658" y="1661755"/>
            <a:ext cx="1695450" cy="1809750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F3D5DA37-9832-4105-80BC-7A72AAE9F0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1713" y="1691007"/>
            <a:ext cx="2419350" cy="1828800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2BB3B104-1BAD-4539-BF5A-8FBA3E75BE0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16459" y="1710057"/>
            <a:ext cx="3143250" cy="1809750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B4A6D679-36E1-4B52-9459-DD595FA7DE3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07896" y="4586189"/>
            <a:ext cx="3867150" cy="1809750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B6A8451-B160-4A15-BB4D-362527151FDC}"/>
              </a:ext>
            </a:extLst>
          </p:cNvPr>
          <p:cNvSpPr txBox="1"/>
          <p:nvPr/>
        </p:nvSpPr>
        <p:spPr>
          <a:xfrm>
            <a:off x="2233965" y="3666721"/>
            <a:ext cx="1261884" cy="579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メタン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E08CB04-29D5-41A7-981D-BDDA2E45D24F}"/>
              </a:ext>
            </a:extLst>
          </p:cNvPr>
          <p:cNvSpPr txBox="1"/>
          <p:nvPr/>
        </p:nvSpPr>
        <p:spPr>
          <a:xfrm>
            <a:off x="4990446" y="3594828"/>
            <a:ext cx="1261884" cy="579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エタン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5A8C84D-178A-4C8D-A5DC-5E3397C5E513}"/>
              </a:ext>
            </a:extLst>
          </p:cNvPr>
          <p:cNvSpPr txBox="1"/>
          <p:nvPr/>
        </p:nvSpPr>
        <p:spPr>
          <a:xfrm>
            <a:off x="8195192" y="3662086"/>
            <a:ext cx="1620957" cy="579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プロパン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84BD5E2-FCBD-473C-B127-5EA7E2213B53}"/>
              </a:ext>
            </a:extLst>
          </p:cNvPr>
          <p:cNvSpPr txBox="1"/>
          <p:nvPr/>
        </p:nvSpPr>
        <p:spPr>
          <a:xfrm>
            <a:off x="7356992" y="5909943"/>
            <a:ext cx="1261884" cy="579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ブタン</a:t>
            </a:r>
          </a:p>
        </p:txBody>
      </p:sp>
    </p:spTree>
    <p:extLst>
      <p:ext uri="{BB962C8B-B14F-4D97-AF65-F5344CB8AC3E}">
        <p14:creationId xmlns:p14="http://schemas.microsoft.com/office/powerpoint/2010/main" val="12477377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55B73B3-455A-4741-9EE8-BD2D818EA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都市ガス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34B4C38-A1AB-4071-985B-241338C42689}"/>
              </a:ext>
            </a:extLst>
          </p:cNvPr>
          <p:cNvSpPr txBox="1"/>
          <p:nvPr/>
        </p:nvSpPr>
        <p:spPr>
          <a:xfrm>
            <a:off x="1429592" y="1813034"/>
            <a:ext cx="8584401" cy="579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メタン　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90 %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　エタン・プロパン・ブタン　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10 %</a:t>
            </a:r>
            <a:endParaRPr kumimoji="1" lang="ja-JP" altLang="en-US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6B75D67-9EE7-4850-BA6A-C0CC1F6D8822}"/>
              </a:ext>
            </a:extLst>
          </p:cNvPr>
          <p:cNvSpPr txBox="1"/>
          <p:nvPr/>
        </p:nvSpPr>
        <p:spPr>
          <a:xfrm>
            <a:off x="1429592" y="2870400"/>
            <a:ext cx="5804794" cy="10965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ガスの種類　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13 A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のように表す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　　　　　現在はほとんど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13 A</a:t>
            </a:r>
            <a:endParaRPr kumimoji="1" lang="ja-JP" altLang="en-US" sz="2800" baseline="300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F73B6C5-76EC-4F46-81B6-6ECAAC701996}"/>
              </a:ext>
            </a:extLst>
          </p:cNvPr>
          <p:cNvSpPr txBox="1"/>
          <p:nvPr/>
        </p:nvSpPr>
        <p:spPr>
          <a:xfrm>
            <a:off x="6096000" y="4411735"/>
            <a:ext cx="3057247" cy="21307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英文字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…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燃焼速度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A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おそい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B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中間</a:t>
            </a:r>
            <a:endParaRPr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C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はやい</a:t>
            </a:r>
            <a:endParaRPr kumimoji="1" lang="ja-JP" altLang="en-US" sz="2800" baseline="300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E40C8D5-7441-4362-A704-95DC5807274D}"/>
              </a:ext>
            </a:extLst>
          </p:cNvPr>
          <p:cNvSpPr txBox="1"/>
          <p:nvPr/>
        </p:nvSpPr>
        <p:spPr>
          <a:xfrm>
            <a:off x="1429592" y="4411735"/>
            <a:ext cx="3286477" cy="161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数字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…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発熱量</a:t>
            </a:r>
            <a:endParaRPr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12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38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～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42 MJ/m</a:t>
            </a:r>
            <a:r>
              <a:rPr kumimoji="1" lang="en-US" altLang="ja-JP" sz="2800" baseline="30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3</a:t>
            </a:r>
          </a:p>
          <a:p>
            <a:pPr algn="l">
              <a:lnSpc>
                <a:spcPct val="120000"/>
              </a:lnSpc>
            </a:pP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13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42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～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63 MJ/m</a:t>
            </a:r>
            <a:r>
              <a:rPr lang="en-US" altLang="ja-JP" sz="2800" baseline="30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3</a:t>
            </a:r>
            <a:endParaRPr kumimoji="1" lang="ja-JP" altLang="en-US" sz="2800" baseline="300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929852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FDD357-DC8D-4298-B41B-12D90B5F9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熱化学方程式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45F189B-09A6-4F02-BB2D-B88A04DF48D2}"/>
              </a:ext>
            </a:extLst>
          </p:cNvPr>
          <p:cNvSpPr txBox="1"/>
          <p:nvPr/>
        </p:nvSpPr>
        <p:spPr>
          <a:xfrm>
            <a:off x="2830334" y="2611703"/>
            <a:ext cx="8058616" cy="579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CH</a:t>
            </a:r>
            <a:r>
              <a:rPr kumimoji="1" lang="en-US" altLang="ja-JP" sz="2800" baseline="-25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4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</a:t>
            </a:r>
            <a:r>
              <a:rPr kumimoji="1" lang="en-US" altLang="ja-JP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(</a:t>
            </a:r>
            <a:r>
              <a:rPr kumimoji="1"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気</a:t>
            </a:r>
            <a:r>
              <a:rPr kumimoji="1" lang="en-US" altLang="ja-JP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)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+ 2O</a:t>
            </a:r>
            <a:r>
              <a:rPr kumimoji="1" lang="en-US" altLang="ja-JP" sz="2800" baseline="-25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</a:t>
            </a:r>
            <a:r>
              <a:rPr kumimoji="1" lang="en-US" altLang="ja-JP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(</a:t>
            </a:r>
            <a:r>
              <a:rPr kumimoji="1"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気</a:t>
            </a:r>
            <a:r>
              <a:rPr kumimoji="1" lang="en-US" altLang="ja-JP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)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= CO</a:t>
            </a:r>
            <a:r>
              <a:rPr kumimoji="1" lang="en-US" altLang="ja-JP" sz="2800" baseline="-25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</a:t>
            </a:r>
            <a:r>
              <a:rPr kumimoji="1" lang="en-US" altLang="ja-JP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(</a:t>
            </a:r>
            <a:r>
              <a:rPr kumimoji="1"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気</a:t>
            </a:r>
            <a:r>
              <a:rPr kumimoji="1" lang="en-US" altLang="ja-JP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)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+ 2H</a:t>
            </a:r>
            <a:r>
              <a:rPr kumimoji="1" lang="en-US" altLang="ja-JP" sz="2800" baseline="-25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O </a:t>
            </a:r>
            <a:r>
              <a:rPr kumimoji="1" lang="en-US" altLang="ja-JP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(</a:t>
            </a:r>
            <a:r>
              <a:rPr kumimoji="1"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液</a:t>
            </a:r>
            <a:r>
              <a:rPr kumimoji="1" lang="en-US" altLang="ja-JP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)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+ 890 kJ</a:t>
            </a:r>
            <a:endParaRPr kumimoji="1" lang="ja-JP" altLang="en-US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D71C066-D2FC-4A10-A00B-2BCC43EC0958}"/>
              </a:ext>
            </a:extLst>
          </p:cNvPr>
          <p:cNvSpPr txBox="1"/>
          <p:nvPr/>
        </p:nvSpPr>
        <p:spPr>
          <a:xfrm>
            <a:off x="1865253" y="3229690"/>
            <a:ext cx="902811" cy="579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重さ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CD38365-977E-45B4-836D-7EAB262196C5}"/>
              </a:ext>
            </a:extLst>
          </p:cNvPr>
          <p:cNvSpPr txBox="1"/>
          <p:nvPr/>
        </p:nvSpPr>
        <p:spPr>
          <a:xfrm>
            <a:off x="1865253" y="3809208"/>
            <a:ext cx="902811" cy="579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体積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63B2C4E-49C0-487B-947D-B4258F584A5E}"/>
              </a:ext>
            </a:extLst>
          </p:cNvPr>
          <p:cNvSpPr txBox="1"/>
          <p:nvPr/>
        </p:nvSpPr>
        <p:spPr>
          <a:xfrm>
            <a:off x="1429592" y="4909444"/>
            <a:ext cx="1261884" cy="579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原子量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C682D8C-F58B-4083-A141-32B56BC6390E}"/>
              </a:ext>
            </a:extLst>
          </p:cNvPr>
          <p:cNvSpPr txBox="1"/>
          <p:nvPr/>
        </p:nvSpPr>
        <p:spPr>
          <a:xfrm>
            <a:off x="1603705" y="1592085"/>
            <a:ext cx="5142755" cy="579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mol 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のメタンが燃焼したとき</a:t>
            </a:r>
            <a:endParaRPr kumimoji="1" lang="ja-JP" altLang="en-US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E9431BE-75F8-4C3A-A2C9-225934B322B7}"/>
              </a:ext>
            </a:extLst>
          </p:cNvPr>
          <p:cNvSpPr txBox="1"/>
          <p:nvPr/>
        </p:nvSpPr>
        <p:spPr>
          <a:xfrm>
            <a:off x="1429592" y="5488962"/>
            <a:ext cx="4785284" cy="579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H = 1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　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C = 12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　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O = 16</a:t>
            </a:r>
            <a:endParaRPr kumimoji="1" lang="ja-JP" altLang="en-US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AE843A4-60CE-4C5C-A660-254313AC3F27}"/>
              </a:ext>
            </a:extLst>
          </p:cNvPr>
          <p:cNvSpPr txBox="1"/>
          <p:nvPr/>
        </p:nvSpPr>
        <p:spPr>
          <a:xfrm>
            <a:off x="7199020" y="4902127"/>
            <a:ext cx="4623382" cy="579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気体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 mol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の体積（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気圧）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BF5E9A21-CA3A-453D-86E2-36E8C83F362D}"/>
              </a:ext>
            </a:extLst>
          </p:cNvPr>
          <p:cNvSpPr txBox="1"/>
          <p:nvPr/>
        </p:nvSpPr>
        <p:spPr>
          <a:xfrm>
            <a:off x="7199020" y="5481645"/>
            <a:ext cx="2307042" cy="10965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0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℃　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22.4 L</a:t>
            </a:r>
          </a:p>
          <a:p>
            <a:pPr algn="l">
              <a:lnSpc>
                <a:spcPct val="120000"/>
              </a:lnSpc>
            </a:pP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25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℃　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24.8 L</a:t>
            </a:r>
            <a:endParaRPr kumimoji="1" lang="ja-JP" altLang="en-US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DFB3B47-CDEB-42A4-84F3-6978554E8C3B}"/>
              </a:ext>
            </a:extLst>
          </p:cNvPr>
          <p:cNvSpPr txBox="1"/>
          <p:nvPr/>
        </p:nvSpPr>
        <p:spPr>
          <a:xfrm>
            <a:off x="2993049" y="3234722"/>
            <a:ext cx="5641288" cy="579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16 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g        64 g         44 g         36 g</a:t>
            </a:r>
            <a:endParaRPr kumimoji="1" lang="ja-JP" altLang="en-US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46681356-879C-408D-901A-CDD2D5A618B8}"/>
              </a:ext>
            </a:extLst>
          </p:cNvPr>
          <p:cNvSpPr txBox="1"/>
          <p:nvPr/>
        </p:nvSpPr>
        <p:spPr>
          <a:xfrm>
            <a:off x="2902498" y="3812115"/>
            <a:ext cx="4333238" cy="579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24.8 L     49.6 L      24.8 L</a:t>
            </a:r>
            <a:endParaRPr kumimoji="1" lang="ja-JP" altLang="en-US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D97E7DA8-F242-4681-8B39-EC6EC18AC590}"/>
              </a:ext>
            </a:extLst>
          </p:cNvPr>
          <p:cNvSpPr txBox="1"/>
          <p:nvPr/>
        </p:nvSpPr>
        <p:spPr>
          <a:xfrm>
            <a:off x="7573507" y="1634939"/>
            <a:ext cx="4136069" cy="5099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lang="en-US" altLang="ja-JP" sz="2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 mol : </a:t>
            </a:r>
            <a:r>
              <a:rPr lang="ja-JP" altLang="en-US" sz="2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分子</a:t>
            </a:r>
            <a:r>
              <a:rPr lang="en-US" altLang="ja-JP" sz="2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(</a:t>
            </a:r>
            <a:r>
              <a:rPr lang="ja-JP" altLang="en-US" sz="2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原子</a:t>
            </a:r>
            <a:r>
              <a:rPr lang="en-US" altLang="ja-JP" sz="2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) 6×10</a:t>
            </a:r>
            <a:r>
              <a:rPr lang="en-US" altLang="ja-JP" sz="2400" baseline="30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23</a:t>
            </a:r>
            <a:r>
              <a:rPr lang="ja-JP" altLang="en-US" sz="2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個</a:t>
            </a:r>
            <a:endParaRPr kumimoji="1" lang="ja-JP" altLang="en-US" sz="24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8C830D2-0C42-4893-BB3E-07C1D04D919D}"/>
              </a:ext>
            </a:extLst>
          </p:cNvPr>
          <p:cNvSpPr/>
          <p:nvPr/>
        </p:nvSpPr>
        <p:spPr>
          <a:xfrm>
            <a:off x="3050497" y="3344403"/>
            <a:ext cx="537160" cy="42544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189352E-545C-482C-B115-DCE6A65609A6}"/>
              </a:ext>
            </a:extLst>
          </p:cNvPr>
          <p:cNvSpPr/>
          <p:nvPr/>
        </p:nvSpPr>
        <p:spPr>
          <a:xfrm>
            <a:off x="4442061" y="3344403"/>
            <a:ext cx="537160" cy="42544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7AC2376-06E7-41B9-9FB4-9769319C256B}"/>
              </a:ext>
            </a:extLst>
          </p:cNvPr>
          <p:cNvSpPr/>
          <p:nvPr/>
        </p:nvSpPr>
        <p:spPr>
          <a:xfrm>
            <a:off x="6040068" y="3344403"/>
            <a:ext cx="537160" cy="42544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1BF9819E-F1E7-445D-8077-94C79EB4AF16}"/>
              </a:ext>
            </a:extLst>
          </p:cNvPr>
          <p:cNvSpPr/>
          <p:nvPr/>
        </p:nvSpPr>
        <p:spPr>
          <a:xfrm>
            <a:off x="7652897" y="3343894"/>
            <a:ext cx="537160" cy="42544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28DDBADA-981B-499B-92F2-534475D46522}"/>
              </a:ext>
            </a:extLst>
          </p:cNvPr>
          <p:cNvSpPr/>
          <p:nvPr/>
        </p:nvSpPr>
        <p:spPr>
          <a:xfrm>
            <a:off x="2941762" y="3921796"/>
            <a:ext cx="812367" cy="42544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68EC51C4-CE0E-4A5B-9AFD-BADDD4125487}"/>
              </a:ext>
            </a:extLst>
          </p:cNvPr>
          <p:cNvSpPr/>
          <p:nvPr/>
        </p:nvSpPr>
        <p:spPr>
          <a:xfrm>
            <a:off x="4423945" y="3921796"/>
            <a:ext cx="752454" cy="42544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256EF485-BAEA-41EB-B9A3-F2E60E95FCF8}"/>
              </a:ext>
            </a:extLst>
          </p:cNvPr>
          <p:cNvSpPr/>
          <p:nvPr/>
        </p:nvSpPr>
        <p:spPr>
          <a:xfrm>
            <a:off x="5947809" y="3921796"/>
            <a:ext cx="851845" cy="42544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5C12557B-D9F7-20D5-476D-D1914F592EA6}"/>
              </a:ext>
            </a:extLst>
          </p:cNvPr>
          <p:cNvSpPr/>
          <p:nvPr/>
        </p:nvSpPr>
        <p:spPr>
          <a:xfrm>
            <a:off x="8223102" y="5525145"/>
            <a:ext cx="1491421" cy="109658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5697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23" grpId="0" animBg="1"/>
      <p:bldP spid="24" grpId="0" animBg="1"/>
      <p:bldP spid="25" grpId="0" animBg="1"/>
      <p:bldP spid="18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>
          <a:noFill/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lnSpc>
            <a:spcPct val="120000"/>
          </a:lnSpc>
          <a:defRPr kumimoji="1" sz="2800" dirty="0" smtClean="0">
            <a:latin typeface="游ゴシック Medium" panose="020B0500000000000000" pitchFamily="50" charset="-128"/>
            <a:ea typeface="游ゴシック Medium" panose="020B0500000000000000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4862</TotalTime>
  <Words>2586</Words>
  <Application>Microsoft Office PowerPoint</Application>
  <PresentationFormat>ワイド画面</PresentationFormat>
  <Paragraphs>363</Paragraphs>
  <Slides>42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42</vt:i4>
      </vt:variant>
    </vt:vector>
  </HeadingPairs>
  <TitlesOfParts>
    <vt:vector size="49" baseType="lpstr">
      <vt:lpstr>游ゴシック</vt:lpstr>
      <vt:lpstr>游ゴシック Medium</vt:lpstr>
      <vt:lpstr>Arial</vt:lpstr>
      <vt:lpstr>Cambria Math</vt:lpstr>
      <vt:lpstr>Century Schoolbook</vt:lpstr>
      <vt:lpstr>Wingdings</vt:lpstr>
      <vt:lpstr>Office テーマ</vt:lpstr>
      <vt:lpstr>第 3 章</vt:lpstr>
      <vt:lpstr>ガスはパワフル</vt:lpstr>
      <vt:lpstr>PowerPoint プレゼンテーション</vt:lpstr>
      <vt:lpstr>PowerPoint プレゼンテーション</vt:lpstr>
      <vt:lpstr>PowerPoint プレゼンテーション</vt:lpstr>
      <vt:lpstr>ガスの種類</vt:lpstr>
      <vt:lpstr>化学式</vt:lpstr>
      <vt:lpstr>都市ガス</vt:lpstr>
      <vt:lpstr>熱化学方程式</vt:lpstr>
      <vt:lpstr>水の蒸発熱</vt:lpstr>
      <vt:lpstr>暖房計算問題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一酸化炭素 (CO)</vt:lpstr>
      <vt:lpstr>PowerPoint プレゼンテーション</vt:lpstr>
      <vt:lpstr>PowerPoint プレゼンテーション</vt:lpstr>
      <vt:lpstr>PowerPoint プレゼンテーション</vt:lpstr>
      <vt:lpstr>ガスファンヒータとエアコン</vt:lpstr>
      <vt:lpstr>ガスファンヒータの選び方</vt:lpstr>
      <vt:lpstr>ガスコンロの捉え方</vt:lpstr>
      <vt:lpstr>液化石油ガス（LPガス）</vt:lpstr>
      <vt:lpstr>PowerPoint プレゼンテーション</vt:lpstr>
      <vt:lpstr>熱化学方程式</vt:lpstr>
      <vt:lpstr>エネルギー計算</vt:lpstr>
      <vt:lpstr>PowerPoint プレゼンテーション</vt:lpstr>
      <vt:lpstr>ガス事故の youtube</vt:lpstr>
      <vt:lpstr>換気</vt:lpstr>
      <vt:lpstr>換気回数とCO2 濃度</vt:lpstr>
      <vt:lpstr>CO2 増加曲線</vt:lpstr>
      <vt:lpstr>CO2 の計算</vt:lpstr>
      <vt:lpstr>PowerPoint プレゼンテーション</vt:lpstr>
      <vt:lpstr>PowerPoint プレゼンテーション</vt:lpstr>
      <vt:lpstr>CO2 の計算　#2</vt:lpstr>
      <vt:lpstr>PowerPoint プレゼンテーション</vt:lpstr>
      <vt:lpstr>PowerPoint プレゼンテーション</vt:lpstr>
      <vt:lpstr>エネルギーの単価</vt:lpstr>
      <vt:lpstr>ガスの計算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yabu</dc:creator>
  <cp:lastModifiedBy>yabu</cp:lastModifiedBy>
  <cp:revision>110</cp:revision>
  <cp:lastPrinted>2019-12-25T08:50:56Z</cp:lastPrinted>
  <dcterms:created xsi:type="dcterms:W3CDTF">2019-11-14T14:46:19Z</dcterms:created>
  <dcterms:modified xsi:type="dcterms:W3CDTF">2024-10-11T13:57:20Z</dcterms:modified>
</cp:coreProperties>
</file>