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298" r:id="rId3"/>
    <p:sldId id="257" r:id="rId4"/>
    <p:sldId id="258" r:id="rId5"/>
    <p:sldId id="288" r:id="rId6"/>
    <p:sldId id="290" r:id="rId7"/>
    <p:sldId id="259" r:id="rId8"/>
    <p:sldId id="260" r:id="rId9"/>
    <p:sldId id="261" r:id="rId10"/>
    <p:sldId id="299" r:id="rId11"/>
    <p:sldId id="262" r:id="rId12"/>
    <p:sldId id="263" r:id="rId13"/>
    <p:sldId id="282" r:id="rId14"/>
    <p:sldId id="295" r:id="rId15"/>
    <p:sldId id="283" r:id="rId16"/>
    <p:sldId id="302" r:id="rId17"/>
    <p:sldId id="296" r:id="rId18"/>
    <p:sldId id="265" r:id="rId19"/>
    <p:sldId id="294" r:id="rId20"/>
    <p:sldId id="268" r:id="rId21"/>
    <p:sldId id="269" r:id="rId22"/>
    <p:sldId id="270" r:id="rId23"/>
    <p:sldId id="300" r:id="rId24"/>
    <p:sldId id="271" r:id="rId25"/>
    <p:sldId id="272" r:id="rId26"/>
    <p:sldId id="284" r:id="rId27"/>
    <p:sldId id="285" r:id="rId28"/>
    <p:sldId id="301" r:id="rId29"/>
    <p:sldId id="273" r:id="rId30"/>
    <p:sldId id="274" r:id="rId31"/>
    <p:sldId id="303" r:id="rId32"/>
    <p:sldId id="275" r:id="rId33"/>
    <p:sldId id="276" r:id="rId34"/>
    <p:sldId id="287" r:id="rId35"/>
    <p:sldId id="289" r:id="rId36"/>
    <p:sldId id="291" r:id="rId37"/>
    <p:sldId id="292" r:id="rId38"/>
    <p:sldId id="293" r:id="rId39"/>
    <p:sldId id="277" r:id="rId40"/>
    <p:sldId id="279" r:id="rId41"/>
    <p:sldId id="278" r:id="rId42"/>
    <p:sldId id="280" r:id="rId43"/>
    <p:sldId id="281" r:id="rId44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3840" userDrawn="1">
          <p15:clr>
            <a:srgbClr val="A4A3A4"/>
          </p15:clr>
        </p15:guide>
        <p15:guide id="5" orient="horz" pos="2160" userDrawn="1">
          <p15:clr>
            <a:srgbClr val="A4A3A4"/>
          </p15:clr>
        </p15:guide>
        <p15:guide id="7" pos="8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E00"/>
    <a:srgbClr val="C1EDCA"/>
    <a:srgbClr val="AFFFC0"/>
    <a:srgbClr val="C8C8C8"/>
    <a:srgbClr val="F8F8F8"/>
    <a:srgbClr val="FF91FF"/>
    <a:srgbClr val="808080"/>
    <a:srgbClr val="FFD1FF"/>
    <a:srgbClr val="000000"/>
    <a:srgbClr val="FFC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60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106" y="576"/>
      </p:cViewPr>
      <p:guideLst>
        <p:guide pos="3840"/>
        <p:guide orient="horz" pos="2160"/>
        <p:guide pos="89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298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薮哲郎" userId="838171a8-1f9a-45e2-a2fd-d6d54edd2a61" providerId="ADAL" clId="{0CC1563B-BACD-4187-A7FE-329023A3134E}"/>
    <pc:docChg chg="modSld">
      <pc:chgData name="薮哲郎" userId="838171a8-1f9a-45e2-a2fd-d6d54edd2a61" providerId="ADAL" clId="{0CC1563B-BACD-4187-A7FE-329023A3134E}" dt="2020-10-24T14:33:32.799" v="29" actId="6549"/>
      <pc:docMkLst>
        <pc:docMk/>
      </pc:docMkLst>
      <pc:sldChg chg="modSp mod">
        <pc:chgData name="薮哲郎" userId="838171a8-1f9a-45e2-a2fd-d6d54edd2a61" providerId="ADAL" clId="{0CC1563B-BACD-4187-A7FE-329023A3134E}" dt="2020-10-24T14:33:22.013" v="23" actId="20577"/>
        <pc:sldMkLst>
          <pc:docMk/>
          <pc:sldMk cId="3164120849" sldId="280"/>
        </pc:sldMkLst>
        <pc:spChg chg="mod">
          <ac:chgData name="薮哲郎" userId="838171a8-1f9a-45e2-a2fd-d6d54edd2a61" providerId="ADAL" clId="{0CC1563B-BACD-4187-A7FE-329023A3134E}" dt="2020-10-24T14:33:01.454" v="7" actId="6549"/>
          <ac:spMkLst>
            <pc:docMk/>
            <pc:sldMk cId="3164120849" sldId="280"/>
            <ac:spMk id="2" creationId="{FEBBC721-469B-4E6A-BEDC-222DA4B8D9B6}"/>
          </ac:spMkLst>
        </pc:spChg>
        <pc:spChg chg="mod">
          <ac:chgData name="薮哲郎" userId="838171a8-1f9a-45e2-a2fd-d6d54edd2a61" providerId="ADAL" clId="{0CC1563B-BACD-4187-A7FE-329023A3134E}" dt="2020-10-24T14:33:22.013" v="23" actId="20577"/>
          <ac:spMkLst>
            <pc:docMk/>
            <pc:sldMk cId="3164120849" sldId="280"/>
            <ac:spMk id="4" creationId="{E5AD2EFB-BFF2-4FCE-8E02-C268F4A7793E}"/>
          </ac:spMkLst>
        </pc:spChg>
      </pc:sldChg>
      <pc:sldChg chg="modSp mod">
        <pc:chgData name="薮哲郎" userId="838171a8-1f9a-45e2-a2fd-d6d54edd2a61" providerId="ADAL" clId="{0CC1563B-BACD-4187-A7FE-329023A3134E}" dt="2020-10-24T14:33:32.799" v="29" actId="6549"/>
        <pc:sldMkLst>
          <pc:docMk/>
          <pc:sldMk cId="3475807231" sldId="281"/>
        </pc:sldMkLst>
        <pc:spChg chg="mod">
          <ac:chgData name="薮哲郎" userId="838171a8-1f9a-45e2-a2fd-d6d54edd2a61" providerId="ADAL" clId="{0CC1563B-BACD-4187-A7FE-329023A3134E}" dt="2020-10-24T14:33:32.799" v="29" actId="6549"/>
          <ac:spMkLst>
            <pc:docMk/>
            <pc:sldMk cId="3475807231" sldId="281"/>
            <ac:spMk id="2" creationId="{692DF7BF-1DA3-4CF6-A162-28AF0A4D2399}"/>
          </ac:spMkLst>
        </pc:spChg>
      </pc:sldChg>
    </pc:docChg>
  </pc:docChgLst>
  <pc:docChgLst>
    <pc:chgData name="薮哲郎" userId="838171a8-1f9a-45e2-a2fd-d6d54edd2a61" providerId="ADAL" clId="{DD0CF22C-69E5-40A5-BD11-914E410E677E}"/>
    <pc:docChg chg="undo redo custSel addSld delSld modSld sldOrd modMainMaster">
      <pc:chgData name="薮哲郎" userId="838171a8-1f9a-45e2-a2fd-d6d54edd2a61" providerId="ADAL" clId="{DD0CF22C-69E5-40A5-BD11-914E410E677E}" dt="2020-05-29T03:54:57.608" v="6248"/>
      <pc:docMkLst>
        <pc:docMk/>
      </pc:docMkLst>
      <pc:sldChg chg="modSp add del mod">
        <pc:chgData name="薮哲郎" userId="838171a8-1f9a-45e2-a2fd-d6d54edd2a61" providerId="ADAL" clId="{DD0CF22C-69E5-40A5-BD11-914E410E677E}" dt="2020-05-14T00:26:37.182" v="42" actId="47"/>
        <pc:sldMkLst>
          <pc:docMk/>
          <pc:sldMk cId="3315161204" sldId="256"/>
        </pc:sldMkLst>
        <pc:spChg chg="mod">
          <ac:chgData name="薮哲郎" userId="838171a8-1f9a-45e2-a2fd-d6d54edd2a61" providerId="ADAL" clId="{DD0CF22C-69E5-40A5-BD11-914E410E677E}" dt="2020-05-14T00:26:19.181" v="1" actId="20577"/>
          <ac:spMkLst>
            <pc:docMk/>
            <pc:sldMk cId="3315161204" sldId="256"/>
            <ac:spMk id="2" creationId="{A16272BD-8062-4806-82BA-BF768E9CEA01}"/>
          </ac:spMkLst>
        </pc:spChg>
        <pc:spChg chg="mod">
          <ac:chgData name="薮哲郎" userId="838171a8-1f9a-45e2-a2fd-d6d54edd2a61" providerId="ADAL" clId="{DD0CF22C-69E5-40A5-BD11-914E410E677E}" dt="2020-05-14T00:26:26.805" v="22"/>
          <ac:spMkLst>
            <pc:docMk/>
            <pc:sldMk cId="3315161204" sldId="256"/>
            <ac:spMk id="3" creationId="{CD70B503-5D70-4440-B909-AE068E5B4146}"/>
          </ac:spMkLst>
        </pc:spChg>
      </pc:sldChg>
      <pc:sldChg chg="modSp new del mod setBg">
        <pc:chgData name="薮哲郎" userId="838171a8-1f9a-45e2-a2fd-d6d54edd2a61" providerId="ADAL" clId="{DD0CF22C-69E5-40A5-BD11-914E410E677E}" dt="2020-05-14T00:53:07.545" v="240" actId="47"/>
        <pc:sldMkLst>
          <pc:docMk/>
          <pc:sldMk cId="1265838774" sldId="257"/>
        </pc:sldMkLst>
        <pc:spChg chg="mod">
          <ac:chgData name="薮哲郎" userId="838171a8-1f9a-45e2-a2fd-d6d54edd2a61" providerId="ADAL" clId="{DD0CF22C-69E5-40A5-BD11-914E410E677E}" dt="2020-05-14T00:51:24.250" v="237" actId="1076"/>
          <ac:spMkLst>
            <pc:docMk/>
            <pc:sldMk cId="1265838774" sldId="257"/>
            <ac:spMk id="2" creationId="{E2220AA8-23C6-43A3-8FD5-3FB445C1AE9D}"/>
          </ac:spMkLst>
        </pc:spChg>
      </pc:sldChg>
      <pc:sldChg chg="addSp delSp modSp new mod">
        <pc:chgData name="薮哲郎" userId="838171a8-1f9a-45e2-a2fd-d6d54edd2a61" providerId="ADAL" clId="{DD0CF22C-69E5-40A5-BD11-914E410E677E}" dt="2020-05-14T01:09:43.718" v="384" actId="207"/>
        <pc:sldMkLst>
          <pc:docMk/>
          <pc:sldMk cId="1823988623" sldId="257"/>
        </pc:sldMkLst>
        <pc:spChg chg="mod">
          <ac:chgData name="薮哲郎" userId="838171a8-1f9a-45e2-a2fd-d6d54edd2a61" providerId="ADAL" clId="{DD0CF22C-69E5-40A5-BD11-914E410E677E}" dt="2020-05-14T00:56:52.040" v="265"/>
          <ac:spMkLst>
            <pc:docMk/>
            <pc:sldMk cId="1823988623" sldId="257"/>
            <ac:spMk id="2" creationId="{84382328-12D3-4403-9413-F36FA1B7703A}"/>
          </ac:spMkLst>
        </pc:spChg>
        <pc:spChg chg="add mod">
          <ac:chgData name="薮哲郎" userId="838171a8-1f9a-45e2-a2fd-d6d54edd2a61" providerId="ADAL" clId="{DD0CF22C-69E5-40A5-BD11-914E410E677E}" dt="2020-05-14T01:03:41.062" v="353" actId="1076"/>
          <ac:spMkLst>
            <pc:docMk/>
            <pc:sldMk cId="1823988623" sldId="257"/>
            <ac:spMk id="3" creationId="{07BD9F76-1431-4F4A-A166-7E8F06DC9054}"/>
          </ac:spMkLst>
        </pc:spChg>
        <pc:spChg chg="add mod">
          <ac:chgData name="薮哲郎" userId="838171a8-1f9a-45e2-a2fd-d6d54edd2a61" providerId="ADAL" clId="{DD0CF22C-69E5-40A5-BD11-914E410E677E}" dt="2020-05-14T01:03:44.094" v="354" actId="1076"/>
          <ac:spMkLst>
            <pc:docMk/>
            <pc:sldMk cId="1823988623" sldId="257"/>
            <ac:spMk id="4" creationId="{7DDB1B77-272B-41F6-AABB-7D4FE14025DF}"/>
          </ac:spMkLst>
        </pc:spChg>
        <pc:spChg chg="add mod">
          <ac:chgData name="薮哲郎" userId="838171a8-1f9a-45e2-a2fd-d6d54edd2a61" providerId="ADAL" clId="{DD0CF22C-69E5-40A5-BD11-914E410E677E}" dt="2020-05-14T01:09:43.718" v="384" actId="207"/>
          <ac:spMkLst>
            <pc:docMk/>
            <pc:sldMk cId="1823988623" sldId="257"/>
            <ac:spMk id="9" creationId="{41E6CCAD-DE96-4CA6-98DD-D2CC5963322B}"/>
          </ac:spMkLst>
        </pc:spChg>
        <pc:spChg chg="add del mod">
          <ac:chgData name="薮哲郎" userId="838171a8-1f9a-45e2-a2fd-d6d54edd2a61" providerId="ADAL" clId="{DD0CF22C-69E5-40A5-BD11-914E410E677E}" dt="2020-05-14T01:06:50.759" v="373" actId="21"/>
          <ac:spMkLst>
            <pc:docMk/>
            <pc:sldMk cId="1823988623" sldId="257"/>
            <ac:spMk id="10" creationId="{274F2BC7-474F-4B18-906B-3D51860753EB}"/>
          </ac:spMkLst>
        </pc:spChg>
        <pc:spChg chg="add del mod">
          <ac:chgData name="薮哲郎" userId="838171a8-1f9a-45e2-a2fd-d6d54edd2a61" providerId="ADAL" clId="{DD0CF22C-69E5-40A5-BD11-914E410E677E}" dt="2020-05-14T01:06:56.303" v="377" actId="21"/>
          <ac:spMkLst>
            <pc:docMk/>
            <pc:sldMk cId="1823988623" sldId="257"/>
            <ac:spMk id="11" creationId="{560203B0-0B28-4B51-847F-0665BC96EA6E}"/>
          </ac:spMkLst>
        </pc:spChg>
        <pc:spChg chg="add del mod">
          <ac:chgData name="薮哲郎" userId="838171a8-1f9a-45e2-a2fd-d6d54edd2a61" providerId="ADAL" clId="{DD0CF22C-69E5-40A5-BD11-914E410E677E}" dt="2020-05-14T01:06:57.272" v="378" actId="21"/>
          <ac:spMkLst>
            <pc:docMk/>
            <pc:sldMk cId="1823988623" sldId="257"/>
            <ac:spMk id="12" creationId="{574B42CE-B40E-404C-BB7A-4240D806A8ED}"/>
          </ac:spMkLst>
        </pc:spChg>
        <pc:spChg chg="add mod">
          <ac:chgData name="薮哲郎" userId="838171a8-1f9a-45e2-a2fd-d6d54edd2a61" providerId="ADAL" clId="{DD0CF22C-69E5-40A5-BD11-914E410E677E}" dt="2020-05-14T01:09:43.718" v="384" actId="207"/>
          <ac:spMkLst>
            <pc:docMk/>
            <pc:sldMk cId="1823988623" sldId="257"/>
            <ac:spMk id="13" creationId="{C1A79DB1-FD2E-475C-9FBE-029B695CC6BF}"/>
          </ac:spMkLst>
        </pc:spChg>
        <pc:spChg chg="add mod">
          <ac:chgData name="薮哲郎" userId="838171a8-1f9a-45e2-a2fd-d6d54edd2a61" providerId="ADAL" clId="{DD0CF22C-69E5-40A5-BD11-914E410E677E}" dt="2020-05-14T01:09:43.718" v="384" actId="207"/>
          <ac:spMkLst>
            <pc:docMk/>
            <pc:sldMk cId="1823988623" sldId="257"/>
            <ac:spMk id="14" creationId="{AA137F76-300E-4CD3-BDE2-6D6CB658A4AC}"/>
          </ac:spMkLst>
        </pc:spChg>
        <pc:spChg chg="add mod">
          <ac:chgData name="薮哲郎" userId="838171a8-1f9a-45e2-a2fd-d6d54edd2a61" providerId="ADAL" clId="{DD0CF22C-69E5-40A5-BD11-914E410E677E}" dt="2020-05-14T01:09:43.718" v="384" actId="207"/>
          <ac:spMkLst>
            <pc:docMk/>
            <pc:sldMk cId="1823988623" sldId="257"/>
            <ac:spMk id="15" creationId="{1CF05CD4-F9B6-4A8C-ADDF-55357E3C57F8}"/>
          </ac:spMkLst>
        </pc:spChg>
        <pc:picChg chg="mod">
          <ac:chgData name="薮哲郎" userId="838171a8-1f9a-45e2-a2fd-d6d54edd2a61" providerId="ADAL" clId="{DD0CF22C-69E5-40A5-BD11-914E410E677E}" dt="2020-05-14T01:00:02.213" v="343" actId="1076"/>
          <ac:picMkLst>
            <pc:docMk/>
            <pc:sldMk cId="1823988623" sldId="257"/>
            <ac:picMk id="5" creationId="{CF0B62F7-C79F-454C-B3B9-858783F6D74E}"/>
          </ac:picMkLst>
        </pc:picChg>
        <pc:picChg chg="add del mod">
          <ac:chgData name="薮哲郎" userId="838171a8-1f9a-45e2-a2fd-d6d54edd2a61" providerId="ADAL" clId="{DD0CF22C-69E5-40A5-BD11-914E410E677E}" dt="2020-05-14T01:00:25.977" v="347" actId="21"/>
          <ac:picMkLst>
            <pc:docMk/>
            <pc:sldMk cId="1823988623" sldId="257"/>
            <ac:picMk id="6" creationId="{D87A41DE-74E8-4876-9C03-46335A0BD504}"/>
          </ac:picMkLst>
        </pc:picChg>
        <pc:picChg chg="del mod">
          <ac:chgData name="薮哲郎" userId="838171a8-1f9a-45e2-a2fd-d6d54edd2a61" providerId="ADAL" clId="{DD0CF22C-69E5-40A5-BD11-914E410E677E}" dt="2020-05-14T01:00:37.478" v="349" actId="21"/>
          <ac:picMkLst>
            <pc:docMk/>
            <pc:sldMk cId="1823988623" sldId="257"/>
            <ac:picMk id="7" creationId="{D87A41DE-74E8-4876-9C03-46335A0BD504}"/>
          </ac:picMkLst>
        </pc:picChg>
        <pc:picChg chg="mod">
          <ac:chgData name="薮哲郎" userId="838171a8-1f9a-45e2-a2fd-d6d54edd2a61" providerId="ADAL" clId="{DD0CF22C-69E5-40A5-BD11-914E410E677E}" dt="2020-05-14T01:03:47.965" v="355" actId="1076"/>
          <ac:picMkLst>
            <pc:docMk/>
            <pc:sldMk cId="1823988623" sldId="257"/>
            <ac:picMk id="8" creationId="{54239BA9-65F4-4F62-A4CB-ECAF6F6E1FBC}"/>
          </ac:picMkLst>
        </pc:picChg>
      </pc:sldChg>
      <pc:sldChg chg="del">
        <pc:chgData name="薮哲郎" userId="838171a8-1f9a-45e2-a2fd-d6d54edd2a61" providerId="ADAL" clId="{DD0CF22C-69E5-40A5-BD11-914E410E677E}" dt="2020-05-14T00:26:32.827" v="23" actId="47"/>
        <pc:sldMkLst>
          <pc:docMk/>
          <pc:sldMk cId="3264840087" sldId="257"/>
        </pc:sldMkLst>
      </pc:sldChg>
      <pc:sldChg chg="del">
        <pc:chgData name="薮哲郎" userId="838171a8-1f9a-45e2-a2fd-d6d54edd2a61" providerId="ADAL" clId="{DD0CF22C-69E5-40A5-BD11-914E410E677E}" dt="2020-05-14T00:26:33.095" v="24" actId="47"/>
        <pc:sldMkLst>
          <pc:docMk/>
          <pc:sldMk cId="1988363604" sldId="258"/>
        </pc:sldMkLst>
      </pc:sldChg>
      <pc:sldChg chg="new del">
        <pc:chgData name="薮哲郎" userId="838171a8-1f9a-45e2-a2fd-d6d54edd2a61" providerId="ADAL" clId="{DD0CF22C-69E5-40A5-BD11-914E410E677E}" dt="2020-05-14T00:53:06.700" v="239" actId="47"/>
        <pc:sldMkLst>
          <pc:docMk/>
          <pc:sldMk cId="2684469917" sldId="258"/>
        </pc:sldMkLst>
      </pc:sldChg>
      <pc:sldChg chg="addSp delSp modSp new mod">
        <pc:chgData name="薮哲郎" userId="838171a8-1f9a-45e2-a2fd-d6d54edd2a61" providerId="ADAL" clId="{DD0CF22C-69E5-40A5-BD11-914E410E677E}" dt="2020-05-14T01:15:16.885" v="632" actId="1076"/>
        <pc:sldMkLst>
          <pc:docMk/>
          <pc:sldMk cId="3416304490" sldId="258"/>
        </pc:sldMkLst>
        <pc:spChg chg="mod">
          <ac:chgData name="薮哲郎" userId="838171a8-1f9a-45e2-a2fd-d6d54edd2a61" providerId="ADAL" clId="{DD0CF22C-69E5-40A5-BD11-914E410E677E}" dt="2020-05-14T01:10:09.582" v="407"/>
          <ac:spMkLst>
            <pc:docMk/>
            <pc:sldMk cId="3416304490" sldId="258"/>
            <ac:spMk id="2" creationId="{B51037FD-EAD5-4D5A-AEE1-3A873FC2C5F9}"/>
          </ac:spMkLst>
        </pc:spChg>
        <pc:spChg chg="add mod">
          <ac:chgData name="薮哲郎" userId="838171a8-1f9a-45e2-a2fd-d6d54edd2a61" providerId="ADAL" clId="{DD0CF22C-69E5-40A5-BD11-914E410E677E}" dt="2020-05-14T01:14:42.397" v="621" actId="1076"/>
          <ac:spMkLst>
            <pc:docMk/>
            <pc:sldMk cId="3416304490" sldId="258"/>
            <ac:spMk id="3" creationId="{1245DB3B-7180-4B0B-B57F-36CAAB3A7753}"/>
          </ac:spMkLst>
        </pc:spChg>
        <pc:spChg chg="add mod">
          <ac:chgData name="薮哲郎" userId="838171a8-1f9a-45e2-a2fd-d6d54edd2a61" providerId="ADAL" clId="{DD0CF22C-69E5-40A5-BD11-914E410E677E}" dt="2020-05-14T01:14:42.397" v="621" actId="1076"/>
          <ac:spMkLst>
            <pc:docMk/>
            <pc:sldMk cId="3416304490" sldId="258"/>
            <ac:spMk id="4" creationId="{CA0160B5-FE5C-41D3-80DD-38B7BB9E0E2B}"/>
          </ac:spMkLst>
        </pc:spChg>
        <pc:spChg chg="add mod">
          <ac:chgData name="薮哲郎" userId="838171a8-1f9a-45e2-a2fd-d6d54edd2a61" providerId="ADAL" clId="{DD0CF22C-69E5-40A5-BD11-914E410E677E}" dt="2020-05-14T01:14:42.397" v="621" actId="1076"/>
          <ac:spMkLst>
            <pc:docMk/>
            <pc:sldMk cId="3416304490" sldId="258"/>
            <ac:spMk id="5" creationId="{42482FEA-A9FD-4FC3-8A1C-BE6078F56DE4}"/>
          </ac:spMkLst>
        </pc:spChg>
        <pc:spChg chg="add del mod">
          <ac:chgData name="薮哲郎" userId="838171a8-1f9a-45e2-a2fd-d6d54edd2a61" providerId="ADAL" clId="{DD0CF22C-69E5-40A5-BD11-914E410E677E}" dt="2020-05-14T01:12:35.815" v="542" actId="21"/>
          <ac:spMkLst>
            <pc:docMk/>
            <pc:sldMk cId="3416304490" sldId="258"/>
            <ac:spMk id="11" creationId="{371400F5-37BD-4807-ABB8-12B7D0B5726E}"/>
          </ac:spMkLst>
        </pc:spChg>
        <pc:spChg chg="add mod">
          <ac:chgData name="薮哲郎" userId="838171a8-1f9a-45e2-a2fd-d6d54edd2a61" providerId="ADAL" clId="{DD0CF22C-69E5-40A5-BD11-914E410E677E}" dt="2020-05-14T01:15:16.885" v="632" actId="1076"/>
          <ac:spMkLst>
            <pc:docMk/>
            <pc:sldMk cId="3416304490" sldId="258"/>
            <ac:spMk id="12" creationId="{576A7538-8FCC-454A-93E8-C463672FB40C}"/>
          </ac:spMkLst>
        </pc:spChg>
        <pc:spChg chg="add del mod">
          <ac:chgData name="薮哲郎" userId="838171a8-1f9a-45e2-a2fd-d6d54edd2a61" providerId="ADAL" clId="{DD0CF22C-69E5-40A5-BD11-914E410E677E}" dt="2020-05-14T01:13:37.202" v="606" actId="21"/>
          <ac:spMkLst>
            <pc:docMk/>
            <pc:sldMk cId="3416304490" sldId="258"/>
            <ac:spMk id="13" creationId="{147F1198-CF95-4FDB-A324-881D79F17D74}"/>
          </ac:spMkLst>
        </pc:spChg>
        <pc:picChg chg="mod">
          <ac:chgData name="薮哲郎" userId="838171a8-1f9a-45e2-a2fd-d6d54edd2a61" providerId="ADAL" clId="{DD0CF22C-69E5-40A5-BD11-914E410E677E}" dt="2020-05-14T01:14:45.857" v="622" actId="1076"/>
          <ac:picMkLst>
            <pc:docMk/>
            <pc:sldMk cId="3416304490" sldId="258"/>
            <ac:picMk id="14" creationId="{A57CC4DB-F4D7-4F73-8867-AE74EE04D78F}"/>
          </ac:picMkLst>
        </pc:picChg>
        <pc:cxnChg chg="add mod">
          <ac:chgData name="薮哲郎" userId="838171a8-1f9a-45e2-a2fd-d6d54edd2a61" providerId="ADAL" clId="{DD0CF22C-69E5-40A5-BD11-914E410E677E}" dt="2020-05-14T01:14:42.397" v="621" actId="1076"/>
          <ac:cxnSpMkLst>
            <pc:docMk/>
            <pc:sldMk cId="3416304490" sldId="258"/>
            <ac:cxnSpMk id="7" creationId="{DD1A603C-A5D3-4F4F-A1A3-756423A413E3}"/>
          </ac:cxnSpMkLst>
        </pc:cxnChg>
      </pc:sldChg>
      <pc:sldChg chg="del">
        <pc:chgData name="薮哲郎" userId="838171a8-1f9a-45e2-a2fd-d6d54edd2a61" providerId="ADAL" clId="{DD0CF22C-69E5-40A5-BD11-914E410E677E}" dt="2020-05-14T00:26:33.258" v="25" actId="47"/>
        <pc:sldMkLst>
          <pc:docMk/>
          <pc:sldMk cId="488534236" sldId="259"/>
        </pc:sldMkLst>
      </pc:sldChg>
      <pc:sldChg chg="addSp modSp new mod">
        <pc:chgData name="薮哲郎" userId="838171a8-1f9a-45e2-a2fd-d6d54edd2a61" providerId="ADAL" clId="{DD0CF22C-69E5-40A5-BD11-914E410E677E}" dt="2020-05-14T01:17:03.253" v="821" actId="1076"/>
        <pc:sldMkLst>
          <pc:docMk/>
          <pc:sldMk cId="1577276368" sldId="259"/>
        </pc:sldMkLst>
        <pc:spChg chg="mod">
          <ac:chgData name="薮哲郎" userId="838171a8-1f9a-45e2-a2fd-d6d54edd2a61" providerId="ADAL" clId="{DD0CF22C-69E5-40A5-BD11-914E410E677E}" dt="2020-05-14T01:15:45.512" v="678"/>
          <ac:spMkLst>
            <pc:docMk/>
            <pc:sldMk cId="1577276368" sldId="259"/>
            <ac:spMk id="2" creationId="{AEF37E43-A193-42B7-B58D-1FDD83B1D508}"/>
          </ac:spMkLst>
        </pc:spChg>
        <pc:spChg chg="add mod">
          <ac:chgData name="薮哲郎" userId="838171a8-1f9a-45e2-a2fd-d6d54edd2a61" providerId="ADAL" clId="{DD0CF22C-69E5-40A5-BD11-914E410E677E}" dt="2020-05-14T01:17:03.253" v="821" actId="1076"/>
          <ac:spMkLst>
            <pc:docMk/>
            <pc:sldMk cId="1577276368" sldId="259"/>
            <ac:spMk id="3" creationId="{7AC08D23-FF2C-4B0E-8FF5-F3964195D657}"/>
          </ac:spMkLst>
        </pc:spChg>
        <pc:spChg chg="add mod">
          <ac:chgData name="薮哲郎" userId="838171a8-1f9a-45e2-a2fd-d6d54edd2a61" providerId="ADAL" clId="{DD0CF22C-69E5-40A5-BD11-914E410E677E}" dt="2020-05-14T01:16:17.269" v="761" actId="6549"/>
          <ac:spMkLst>
            <pc:docMk/>
            <pc:sldMk cId="1577276368" sldId="259"/>
            <ac:spMk id="4" creationId="{C76D4292-4D4B-46E8-AF76-B7062DC769DB}"/>
          </ac:spMkLst>
        </pc:spChg>
      </pc:sldChg>
      <pc:sldChg chg="addSp delSp modSp new mod">
        <pc:chgData name="薮哲郎" userId="838171a8-1f9a-45e2-a2fd-d6d54edd2a61" providerId="ADAL" clId="{DD0CF22C-69E5-40A5-BD11-914E410E677E}" dt="2020-05-14T01:23:57.900" v="1155" actId="1076"/>
        <pc:sldMkLst>
          <pc:docMk/>
          <pc:sldMk cId="742731130" sldId="260"/>
        </pc:sldMkLst>
        <pc:spChg chg="mod">
          <ac:chgData name="薮哲郎" userId="838171a8-1f9a-45e2-a2fd-d6d54edd2a61" providerId="ADAL" clId="{DD0CF22C-69E5-40A5-BD11-914E410E677E}" dt="2020-05-14T01:17:29.405" v="841"/>
          <ac:spMkLst>
            <pc:docMk/>
            <pc:sldMk cId="742731130" sldId="260"/>
            <ac:spMk id="2" creationId="{96CB08B9-129D-49CA-9DA4-81A26F220FAF}"/>
          </ac:spMkLst>
        </pc:spChg>
        <pc:spChg chg="add mod">
          <ac:chgData name="薮哲郎" userId="838171a8-1f9a-45e2-a2fd-d6d54edd2a61" providerId="ADAL" clId="{DD0CF22C-69E5-40A5-BD11-914E410E677E}" dt="2020-05-14T01:23:42.059" v="1152" actId="1076"/>
          <ac:spMkLst>
            <pc:docMk/>
            <pc:sldMk cId="742731130" sldId="260"/>
            <ac:spMk id="4" creationId="{FC0DE41C-4C97-42BE-88A8-50F2FE6F4A69}"/>
          </ac:spMkLst>
        </pc:spChg>
        <pc:spChg chg="add mod">
          <ac:chgData name="薮哲郎" userId="838171a8-1f9a-45e2-a2fd-d6d54edd2a61" providerId="ADAL" clId="{DD0CF22C-69E5-40A5-BD11-914E410E677E}" dt="2020-05-14T01:19:40.806" v="957" actId="164"/>
          <ac:spMkLst>
            <pc:docMk/>
            <pc:sldMk cId="742731130" sldId="260"/>
            <ac:spMk id="5" creationId="{D681CD0A-43CE-4765-9E2B-0513BDA03208}"/>
          </ac:spMkLst>
        </pc:spChg>
        <pc:spChg chg="add mod ord">
          <ac:chgData name="薮哲郎" userId="838171a8-1f9a-45e2-a2fd-d6d54edd2a61" providerId="ADAL" clId="{DD0CF22C-69E5-40A5-BD11-914E410E677E}" dt="2020-05-14T01:19:40.806" v="957" actId="164"/>
          <ac:spMkLst>
            <pc:docMk/>
            <pc:sldMk cId="742731130" sldId="260"/>
            <ac:spMk id="6" creationId="{E360657A-014D-4415-99F5-3E9461204ADA}"/>
          </ac:spMkLst>
        </pc:spChg>
        <pc:spChg chg="add mod">
          <ac:chgData name="薮哲郎" userId="838171a8-1f9a-45e2-a2fd-d6d54edd2a61" providerId="ADAL" clId="{DD0CF22C-69E5-40A5-BD11-914E410E677E}" dt="2020-05-14T01:23:57.900" v="1155" actId="1076"/>
          <ac:spMkLst>
            <pc:docMk/>
            <pc:sldMk cId="742731130" sldId="260"/>
            <ac:spMk id="7" creationId="{C47BFFFE-3E06-4546-BFE6-2DD032A453F0}"/>
          </ac:spMkLst>
        </pc:spChg>
        <pc:spChg chg="add del mod">
          <ac:chgData name="薮哲郎" userId="838171a8-1f9a-45e2-a2fd-d6d54edd2a61" providerId="ADAL" clId="{DD0CF22C-69E5-40A5-BD11-914E410E677E}" dt="2020-05-14T01:23:19.604" v="1146" actId="21"/>
          <ac:spMkLst>
            <pc:docMk/>
            <pc:sldMk cId="742731130" sldId="260"/>
            <ac:spMk id="9" creationId="{D824EA7B-AAD4-47D9-8A52-6DA48D6E8FC6}"/>
          </ac:spMkLst>
        </pc:spChg>
        <pc:spChg chg="add del mod">
          <ac:chgData name="薮哲郎" userId="838171a8-1f9a-45e2-a2fd-d6d54edd2a61" providerId="ADAL" clId="{DD0CF22C-69E5-40A5-BD11-914E410E677E}" dt="2020-05-14T01:23:19.604" v="1146" actId="21"/>
          <ac:spMkLst>
            <pc:docMk/>
            <pc:sldMk cId="742731130" sldId="260"/>
            <ac:spMk id="10" creationId="{AA8E1494-A4D3-450E-8F94-6C992FBE01F1}"/>
          </ac:spMkLst>
        </pc:spChg>
        <pc:grpChg chg="add mod">
          <ac:chgData name="薮哲郎" userId="838171a8-1f9a-45e2-a2fd-d6d54edd2a61" providerId="ADAL" clId="{DD0CF22C-69E5-40A5-BD11-914E410E677E}" dt="2020-05-14T01:23:55.221" v="1154" actId="1076"/>
          <ac:grpSpMkLst>
            <pc:docMk/>
            <pc:sldMk cId="742731130" sldId="260"/>
            <ac:grpSpMk id="8" creationId="{A70CAAB5-4FF0-41B1-9C24-8BF0AF398700}"/>
          </ac:grpSpMkLst>
        </pc:grpChg>
        <pc:picChg chg="add mod">
          <ac:chgData name="薮哲郎" userId="838171a8-1f9a-45e2-a2fd-d6d54edd2a61" providerId="ADAL" clId="{DD0CF22C-69E5-40A5-BD11-914E410E677E}" dt="2020-05-14T01:23:55.221" v="1154" actId="1076"/>
          <ac:picMkLst>
            <pc:docMk/>
            <pc:sldMk cId="742731130" sldId="260"/>
            <ac:picMk id="3" creationId="{86515E13-86C4-42B2-99E5-1E9B6AA01C65}"/>
          </ac:picMkLst>
        </pc:picChg>
      </pc:sldChg>
      <pc:sldChg chg="del">
        <pc:chgData name="薮哲郎" userId="838171a8-1f9a-45e2-a2fd-d6d54edd2a61" providerId="ADAL" clId="{DD0CF22C-69E5-40A5-BD11-914E410E677E}" dt="2020-05-14T00:26:33.423" v="26" actId="47"/>
        <pc:sldMkLst>
          <pc:docMk/>
          <pc:sldMk cId="2266824403" sldId="260"/>
        </pc:sldMkLst>
      </pc:sldChg>
      <pc:sldChg chg="del">
        <pc:chgData name="薮哲郎" userId="838171a8-1f9a-45e2-a2fd-d6d54edd2a61" providerId="ADAL" clId="{DD0CF22C-69E5-40A5-BD11-914E410E677E}" dt="2020-05-14T00:26:33.580" v="27" actId="47"/>
        <pc:sldMkLst>
          <pc:docMk/>
          <pc:sldMk cId="1642771050" sldId="261"/>
        </pc:sldMkLst>
      </pc:sldChg>
      <pc:sldChg chg="addSp delSp modSp new mod">
        <pc:chgData name="薮哲郎" userId="838171a8-1f9a-45e2-a2fd-d6d54edd2a61" providerId="ADAL" clId="{DD0CF22C-69E5-40A5-BD11-914E410E677E}" dt="2020-05-14T01:25:02.322" v="1229" actId="6549"/>
        <pc:sldMkLst>
          <pc:docMk/>
          <pc:sldMk cId="1782733999" sldId="261"/>
        </pc:sldMkLst>
        <pc:spChg chg="mod">
          <ac:chgData name="薮哲郎" userId="838171a8-1f9a-45e2-a2fd-d6d54edd2a61" providerId="ADAL" clId="{DD0CF22C-69E5-40A5-BD11-914E410E677E}" dt="2020-05-14T01:23:13.948" v="1145"/>
          <ac:spMkLst>
            <pc:docMk/>
            <pc:sldMk cId="1782733999" sldId="261"/>
            <ac:spMk id="2" creationId="{D9A406F5-EFAA-4B7B-AFA1-3DA5E5A76A04}"/>
          </ac:spMkLst>
        </pc:spChg>
        <pc:spChg chg="add mod">
          <ac:chgData name="薮哲郎" userId="838171a8-1f9a-45e2-a2fd-d6d54edd2a61" providerId="ADAL" clId="{DD0CF22C-69E5-40A5-BD11-914E410E677E}" dt="2020-05-14T01:25:02.322" v="1229" actId="6549"/>
          <ac:spMkLst>
            <pc:docMk/>
            <pc:sldMk cId="1782733999" sldId="261"/>
            <ac:spMk id="3" creationId="{9DD29BA5-1B9E-4413-A706-A1E889965DC8}"/>
          </ac:spMkLst>
        </pc:spChg>
        <pc:spChg chg="add del mod">
          <ac:chgData name="薮哲郎" userId="838171a8-1f9a-45e2-a2fd-d6d54edd2a61" providerId="ADAL" clId="{DD0CF22C-69E5-40A5-BD11-914E410E677E}" dt="2020-05-14T01:24:03.255" v="1156" actId="21"/>
          <ac:spMkLst>
            <pc:docMk/>
            <pc:sldMk cId="1782733999" sldId="261"/>
            <ac:spMk id="4" creationId="{95D2E16C-FCA7-4C77-A3E0-79B48D5C2CD8}"/>
          </ac:spMkLst>
        </pc:spChg>
      </pc:sldChg>
      <pc:sldChg chg="del">
        <pc:chgData name="薮哲郎" userId="838171a8-1f9a-45e2-a2fd-d6d54edd2a61" providerId="ADAL" clId="{DD0CF22C-69E5-40A5-BD11-914E410E677E}" dt="2020-05-14T00:26:33.738" v="28" actId="47"/>
        <pc:sldMkLst>
          <pc:docMk/>
          <pc:sldMk cId="552144309" sldId="262"/>
        </pc:sldMkLst>
      </pc:sldChg>
      <pc:sldChg chg="addSp delSp modSp new mod">
        <pc:chgData name="薮哲郎" userId="838171a8-1f9a-45e2-a2fd-d6d54edd2a61" providerId="ADAL" clId="{DD0CF22C-69E5-40A5-BD11-914E410E677E}" dt="2020-05-14T01:26:55.743" v="1403" actId="21"/>
        <pc:sldMkLst>
          <pc:docMk/>
          <pc:sldMk cId="1434133079" sldId="262"/>
        </pc:sldMkLst>
        <pc:spChg chg="mod">
          <ac:chgData name="薮哲郎" userId="838171a8-1f9a-45e2-a2fd-d6d54edd2a61" providerId="ADAL" clId="{DD0CF22C-69E5-40A5-BD11-914E410E677E}" dt="2020-05-14T01:25:24.209" v="1242"/>
          <ac:spMkLst>
            <pc:docMk/>
            <pc:sldMk cId="1434133079" sldId="262"/>
            <ac:spMk id="2" creationId="{74CB06ED-5089-4EF9-A814-7AAA4D983B62}"/>
          </ac:spMkLst>
        </pc:spChg>
        <pc:spChg chg="add mod">
          <ac:chgData name="薮哲郎" userId="838171a8-1f9a-45e2-a2fd-d6d54edd2a61" providerId="ADAL" clId="{DD0CF22C-69E5-40A5-BD11-914E410E677E}" dt="2020-05-14T01:26:31.885" v="1399" actId="20577"/>
          <ac:spMkLst>
            <pc:docMk/>
            <pc:sldMk cId="1434133079" sldId="262"/>
            <ac:spMk id="3" creationId="{B8FF165F-482A-4003-ABD9-88D74A7AE11D}"/>
          </ac:spMkLst>
        </pc:spChg>
        <pc:spChg chg="add del mod">
          <ac:chgData name="薮哲郎" userId="838171a8-1f9a-45e2-a2fd-d6d54edd2a61" providerId="ADAL" clId="{DD0CF22C-69E5-40A5-BD11-914E410E677E}" dt="2020-05-14T01:26:55.743" v="1403" actId="21"/>
          <ac:spMkLst>
            <pc:docMk/>
            <pc:sldMk cId="1434133079" sldId="262"/>
            <ac:spMk id="4" creationId="{81AE28FA-DD85-4FDB-846D-373D170599B9}"/>
          </ac:spMkLst>
        </pc:spChg>
      </pc:sldChg>
      <pc:sldChg chg="addSp delSp modSp new mod">
        <pc:chgData name="薮哲郎" userId="838171a8-1f9a-45e2-a2fd-d6d54edd2a61" providerId="ADAL" clId="{DD0CF22C-69E5-40A5-BD11-914E410E677E}" dt="2020-05-14T01:35:17.118" v="1718" actId="6549"/>
        <pc:sldMkLst>
          <pc:docMk/>
          <pc:sldMk cId="1143840937" sldId="263"/>
        </pc:sldMkLst>
        <pc:spChg chg="mod">
          <ac:chgData name="薮哲郎" userId="838171a8-1f9a-45e2-a2fd-d6d54edd2a61" providerId="ADAL" clId="{DD0CF22C-69E5-40A5-BD11-914E410E677E}" dt="2020-05-14T01:27:09.753" v="1438"/>
          <ac:spMkLst>
            <pc:docMk/>
            <pc:sldMk cId="1143840937" sldId="263"/>
            <ac:spMk id="2" creationId="{4D7F2B0F-6D66-49B0-A194-D4E551915F26}"/>
          </ac:spMkLst>
        </pc:spChg>
        <pc:spChg chg="add mod">
          <ac:chgData name="薮哲郎" userId="838171a8-1f9a-45e2-a2fd-d6d54edd2a61" providerId="ADAL" clId="{DD0CF22C-69E5-40A5-BD11-914E410E677E}" dt="2020-05-14T01:32:17.767" v="1537" actId="1076"/>
          <ac:spMkLst>
            <pc:docMk/>
            <pc:sldMk cId="1143840937" sldId="263"/>
            <ac:spMk id="3" creationId="{78FE9C53-66A2-488A-AA20-B7C8F15B94A5}"/>
          </ac:spMkLst>
        </pc:spChg>
        <pc:spChg chg="add mod">
          <ac:chgData name="薮哲郎" userId="838171a8-1f9a-45e2-a2fd-d6d54edd2a61" providerId="ADAL" clId="{DD0CF22C-69E5-40A5-BD11-914E410E677E}" dt="2020-05-14T01:32:22.115" v="1538" actId="14100"/>
          <ac:spMkLst>
            <pc:docMk/>
            <pc:sldMk cId="1143840937" sldId="263"/>
            <ac:spMk id="4" creationId="{063E9D1B-625D-4661-AA82-EA69CD2B9F5D}"/>
          </ac:spMkLst>
        </pc:spChg>
        <pc:spChg chg="add mod">
          <ac:chgData name="薮哲郎" userId="838171a8-1f9a-45e2-a2fd-d6d54edd2a61" providerId="ADAL" clId="{DD0CF22C-69E5-40A5-BD11-914E410E677E}" dt="2020-05-14T01:32:51.460" v="1552" actId="1038"/>
          <ac:spMkLst>
            <pc:docMk/>
            <pc:sldMk cId="1143840937" sldId="263"/>
            <ac:spMk id="9" creationId="{7E73C245-257E-4D64-900D-4D6AF56B7AAF}"/>
          </ac:spMkLst>
        </pc:spChg>
        <pc:spChg chg="add mod">
          <ac:chgData name="薮哲郎" userId="838171a8-1f9a-45e2-a2fd-d6d54edd2a61" providerId="ADAL" clId="{DD0CF22C-69E5-40A5-BD11-914E410E677E}" dt="2020-05-14T01:32:51.460" v="1552" actId="1038"/>
          <ac:spMkLst>
            <pc:docMk/>
            <pc:sldMk cId="1143840937" sldId="263"/>
            <ac:spMk id="10" creationId="{C2EBF395-386A-44C5-864D-84D7DC87F3E9}"/>
          </ac:spMkLst>
        </pc:spChg>
        <pc:spChg chg="add mod">
          <ac:chgData name="薮哲郎" userId="838171a8-1f9a-45e2-a2fd-d6d54edd2a61" providerId="ADAL" clId="{DD0CF22C-69E5-40A5-BD11-914E410E677E}" dt="2020-05-14T01:32:51.460" v="1552" actId="1038"/>
          <ac:spMkLst>
            <pc:docMk/>
            <pc:sldMk cId="1143840937" sldId="263"/>
            <ac:spMk id="11" creationId="{549F45C5-9BB1-473E-9FB5-98AD5E9F1C6F}"/>
          </ac:spMkLst>
        </pc:spChg>
        <pc:spChg chg="add del mod">
          <ac:chgData name="薮哲郎" userId="838171a8-1f9a-45e2-a2fd-d6d54edd2a61" providerId="ADAL" clId="{DD0CF22C-69E5-40A5-BD11-914E410E677E}" dt="2020-05-14T01:32:42.934" v="1541" actId="21"/>
          <ac:spMkLst>
            <pc:docMk/>
            <pc:sldMk cId="1143840937" sldId="263"/>
            <ac:spMk id="12" creationId="{1DCE1A6A-BFC8-447B-BD61-8D08C88A66EE}"/>
          </ac:spMkLst>
        </pc:spChg>
        <pc:spChg chg="add del mod">
          <ac:chgData name="薮哲郎" userId="838171a8-1f9a-45e2-a2fd-d6d54edd2a61" providerId="ADAL" clId="{DD0CF22C-69E5-40A5-BD11-914E410E677E}" dt="2020-05-14T01:32:42.934" v="1541" actId="21"/>
          <ac:spMkLst>
            <pc:docMk/>
            <pc:sldMk cId="1143840937" sldId="263"/>
            <ac:spMk id="15" creationId="{27B2E324-7251-47EC-B26F-72E79AC9784D}"/>
          </ac:spMkLst>
        </pc:spChg>
        <pc:spChg chg="add del mod">
          <ac:chgData name="薮哲郎" userId="838171a8-1f9a-45e2-a2fd-d6d54edd2a61" providerId="ADAL" clId="{DD0CF22C-69E5-40A5-BD11-914E410E677E}" dt="2020-05-14T01:32:42.934" v="1541" actId="21"/>
          <ac:spMkLst>
            <pc:docMk/>
            <pc:sldMk cId="1143840937" sldId="263"/>
            <ac:spMk id="16" creationId="{A594A177-555E-464F-8AEA-34DD42C389F3}"/>
          </ac:spMkLst>
        </pc:spChg>
        <pc:spChg chg="add del mod">
          <ac:chgData name="薮哲郎" userId="838171a8-1f9a-45e2-a2fd-d6d54edd2a61" providerId="ADAL" clId="{DD0CF22C-69E5-40A5-BD11-914E410E677E}" dt="2020-05-14T01:32:42.934" v="1541" actId="21"/>
          <ac:spMkLst>
            <pc:docMk/>
            <pc:sldMk cId="1143840937" sldId="263"/>
            <ac:spMk id="17" creationId="{8F33AF62-2649-4965-955B-321B9AAFB478}"/>
          </ac:spMkLst>
        </pc:spChg>
        <pc:spChg chg="add mod">
          <ac:chgData name="薮哲郎" userId="838171a8-1f9a-45e2-a2fd-d6d54edd2a61" providerId="ADAL" clId="{DD0CF22C-69E5-40A5-BD11-914E410E677E}" dt="2020-05-14T01:34:50.747" v="1712" actId="1076"/>
          <ac:spMkLst>
            <pc:docMk/>
            <pc:sldMk cId="1143840937" sldId="263"/>
            <ac:spMk id="20" creationId="{FCB274C2-1AA3-471E-B6F6-CC41868207CF}"/>
          </ac:spMkLst>
        </pc:spChg>
        <pc:spChg chg="add mod">
          <ac:chgData name="薮哲郎" userId="838171a8-1f9a-45e2-a2fd-d6d54edd2a61" providerId="ADAL" clId="{DD0CF22C-69E5-40A5-BD11-914E410E677E}" dt="2020-05-14T01:32:59.876" v="1554" actId="1076"/>
          <ac:spMkLst>
            <pc:docMk/>
            <pc:sldMk cId="1143840937" sldId="263"/>
            <ac:spMk id="23" creationId="{A0CE6209-EA7E-4392-8887-F2B3ACA73C18}"/>
          </ac:spMkLst>
        </pc:spChg>
        <pc:spChg chg="add mod">
          <ac:chgData name="薮哲郎" userId="838171a8-1f9a-45e2-a2fd-d6d54edd2a61" providerId="ADAL" clId="{DD0CF22C-69E5-40A5-BD11-914E410E677E}" dt="2020-05-14T01:32:59.876" v="1554" actId="1076"/>
          <ac:spMkLst>
            <pc:docMk/>
            <pc:sldMk cId="1143840937" sldId="263"/>
            <ac:spMk id="26" creationId="{EAC3C935-9CE1-4F1B-9EA8-57DDC1EFE971}"/>
          </ac:spMkLst>
        </pc:spChg>
        <pc:spChg chg="add mod">
          <ac:chgData name="薮哲郎" userId="838171a8-1f9a-45e2-a2fd-d6d54edd2a61" providerId="ADAL" clId="{DD0CF22C-69E5-40A5-BD11-914E410E677E}" dt="2020-05-14T01:33:16.355" v="1558" actId="1076"/>
          <ac:spMkLst>
            <pc:docMk/>
            <pc:sldMk cId="1143840937" sldId="263"/>
            <ac:spMk id="27" creationId="{CF5A3AB4-B71D-47B4-B4CF-EDC0AC1E69EF}"/>
          </ac:spMkLst>
        </pc:spChg>
        <pc:spChg chg="add mod">
          <ac:chgData name="薮哲郎" userId="838171a8-1f9a-45e2-a2fd-d6d54edd2a61" providerId="ADAL" clId="{DD0CF22C-69E5-40A5-BD11-914E410E677E}" dt="2020-05-14T01:33:11.098" v="1557" actId="1076"/>
          <ac:spMkLst>
            <pc:docMk/>
            <pc:sldMk cId="1143840937" sldId="263"/>
            <ac:spMk id="28" creationId="{06C28CC0-7D7A-45D8-BD73-BA3647391C07}"/>
          </ac:spMkLst>
        </pc:spChg>
        <pc:spChg chg="add mod">
          <ac:chgData name="薮哲郎" userId="838171a8-1f9a-45e2-a2fd-d6d54edd2a61" providerId="ADAL" clId="{DD0CF22C-69E5-40A5-BD11-914E410E677E}" dt="2020-05-14T01:35:17.118" v="1718" actId="6549"/>
          <ac:spMkLst>
            <pc:docMk/>
            <pc:sldMk cId="1143840937" sldId="263"/>
            <ac:spMk id="29" creationId="{499664E6-4951-44D6-BA62-3DF08BC9D596}"/>
          </ac:spMkLst>
        </pc:spChg>
        <pc:cxnChg chg="add mod">
          <ac:chgData name="薮哲郎" userId="838171a8-1f9a-45e2-a2fd-d6d54edd2a61" providerId="ADAL" clId="{DD0CF22C-69E5-40A5-BD11-914E410E677E}" dt="2020-05-14T01:32:24.987" v="1539" actId="14100"/>
          <ac:cxnSpMkLst>
            <pc:docMk/>
            <pc:sldMk cId="1143840937" sldId="263"/>
            <ac:cxnSpMk id="6" creationId="{463AEF5B-0A4C-4EA2-A1F2-95945117B411}"/>
          </ac:cxnSpMkLst>
        </pc:cxnChg>
        <pc:cxnChg chg="add mod">
          <ac:chgData name="薮哲郎" userId="838171a8-1f9a-45e2-a2fd-d6d54edd2a61" providerId="ADAL" clId="{DD0CF22C-69E5-40A5-BD11-914E410E677E}" dt="2020-05-14T01:32:28.643" v="1540" actId="14100"/>
          <ac:cxnSpMkLst>
            <pc:docMk/>
            <pc:sldMk cId="1143840937" sldId="263"/>
            <ac:cxnSpMk id="8" creationId="{C8300A49-8C6F-454C-AA39-3D8DA1FC962B}"/>
          </ac:cxnSpMkLst>
        </pc:cxnChg>
        <pc:cxnChg chg="add del mod">
          <ac:chgData name="薮哲郎" userId="838171a8-1f9a-45e2-a2fd-d6d54edd2a61" providerId="ADAL" clId="{DD0CF22C-69E5-40A5-BD11-914E410E677E}" dt="2020-05-14T01:32:42.934" v="1541" actId="21"/>
          <ac:cxnSpMkLst>
            <pc:docMk/>
            <pc:sldMk cId="1143840937" sldId="263"/>
            <ac:cxnSpMk id="13" creationId="{6BB9BDF4-2EDF-4F93-A878-4E6A1822B18D}"/>
          </ac:cxnSpMkLst>
        </pc:cxnChg>
        <pc:cxnChg chg="add del mod">
          <ac:chgData name="薮哲郎" userId="838171a8-1f9a-45e2-a2fd-d6d54edd2a61" providerId="ADAL" clId="{DD0CF22C-69E5-40A5-BD11-914E410E677E}" dt="2020-05-14T01:32:42.934" v="1541" actId="21"/>
          <ac:cxnSpMkLst>
            <pc:docMk/>
            <pc:sldMk cId="1143840937" sldId="263"/>
            <ac:cxnSpMk id="14" creationId="{0EF357C1-C2DF-4499-8D09-DED05206F412}"/>
          </ac:cxnSpMkLst>
        </pc:cxnChg>
        <pc:cxnChg chg="add mod">
          <ac:chgData name="薮哲郎" userId="838171a8-1f9a-45e2-a2fd-d6d54edd2a61" providerId="ADAL" clId="{DD0CF22C-69E5-40A5-BD11-914E410E677E}" dt="2020-05-14T01:32:59.876" v="1554" actId="1076"/>
          <ac:cxnSpMkLst>
            <pc:docMk/>
            <pc:sldMk cId="1143840937" sldId="263"/>
            <ac:cxnSpMk id="24" creationId="{3771BA22-6F0C-4DF0-A803-40F7F42D819F}"/>
          </ac:cxnSpMkLst>
        </pc:cxnChg>
        <pc:cxnChg chg="add mod">
          <ac:chgData name="薮哲郎" userId="838171a8-1f9a-45e2-a2fd-d6d54edd2a61" providerId="ADAL" clId="{DD0CF22C-69E5-40A5-BD11-914E410E677E}" dt="2020-05-14T01:33:05.219" v="1555" actId="1076"/>
          <ac:cxnSpMkLst>
            <pc:docMk/>
            <pc:sldMk cId="1143840937" sldId="263"/>
            <ac:cxnSpMk id="25" creationId="{01E0B7F3-5439-4671-B924-5916D23BA765}"/>
          </ac:cxnSpMkLst>
        </pc:cxnChg>
      </pc:sldChg>
      <pc:sldChg chg="del">
        <pc:chgData name="薮哲郎" userId="838171a8-1f9a-45e2-a2fd-d6d54edd2a61" providerId="ADAL" clId="{DD0CF22C-69E5-40A5-BD11-914E410E677E}" dt="2020-05-14T00:26:33.906" v="29" actId="47"/>
        <pc:sldMkLst>
          <pc:docMk/>
          <pc:sldMk cId="2540590108" sldId="263"/>
        </pc:sldMkLst>
      </pc:sldChg>
      <pc:sldChg chg="del">
        <pc:chgData name="薮哲郎" userId="838171a8-1f9a-45e2-a2fd-d6d54edd2a61" providerId="ADAL" clId="{DD0CF22C-69E5-40A5-BD11-914E410E677E}" dt="2020-05-14T00:26:34.062" v="30" actId="47"/>
        <pc:sldMkLst>
          <pc:docMk/>
          <pc:sldMk cId="1217202624" sldId="264"/>
        </pc:sldMkLst>
      </pc:sldChg>
      <pc:sldChg chg="addSp modSp new mod">
        <pc:chgData name="薮哲郎" userId="838171a8-1f9a-45e2-a2fd-d6d54edd2a61" providerId="ADAL" clId="{DD0CF22C-69E5-40A5-BD11-914E410E677E}" dt="2020-05-14T02:07:10.585" v="1974"/>
        <pc:sldMkLst>
          <pc:docMk/>
          <pc:sldMk cId="3850043906" sldId="264"/>
        </pc:sldMkLst>
        <pc:spChg chg="mod">
          <ac:chgData name="薮哲郎" userId="838171a8-1f9a-45e2-a2fd-d6d54edd2a61" providerId="ADAL" clId="{DD0CF22C-69E5-40A5-BD11-914E410E677E}" dt="2020-05-14T01:35:34.296" v="1733"/>
          <ac:spMkLst>
            <pc:docMk/>
            <pc:sldMk cId="3850043906" sldId="264"/>
            <ac:spMk id="2" creationId="{2AE991A8-3EA1-4785-9F19-01D297342311}"/>
          </ac:spMkLst>
        </pc:spChg>
        <pc:spChg chg="add mod">
          <ac:chgData name="薮哲郎" userId="838171a8-1f9a-45e2-a2fd-d6d54edd2a61" providerId="ADAL" clId="{DD0CF22C-69E5-40A5-BD11-914E410E677E}" dt="2020-05-14T02:07:10.585" v="1974"/>
          <ac:spMkLst>
            <pc:docMk/>
            <pc:sldMk cId="3850043906" sldId="264"/>
            <ac:spMk id="3" creationId="{2CDBC8BE-0F98-4DD1-ADE4-26DC240AC63C}"/>
          </ac:spMkLst>
        </pc:spChg>
      </pc:sldChg>
      <pc:sldChg chg="addSp delSp modSp new mod">
        <pc:chgData name="薮哲郎" userId="838171a8-1f9a-45e2-a2fd-d6d54edd2a61" providerId="ADAL" clId="{DD0CF22C-69E5-40A5-BD11-914E410E677E}" dt="2020-05-14T02:14:31.447" v="2574" actId="1076"/>
        <pc:sldMkLst>
          <pc:docMk/>
          <pc:sldMk cId="248959761" sldId="265"/>
        </pc:sldMkLst>
        <pc:spChg chg="mod">
          <ac:chgData name="薮哲郎" userId="838171a8-1f9a-45e2-a2fd-d6d54edd2a61" providerId="ADAL" clId="{DD0CF22C-69E5-40A5-BD11-914E410E677E}" dt="2020-05-14T02:07:22.661" v="1986"/>
          <ac:spMkLst>
            <pc:docMk/>
            <pc:sldMk cId="248959761" sldId="265"/>
            <ac:spMk id="2" creationId="{29ECD09F-4732-455E-83A7-11B82F64D5F9}"/>
          </ac:spMkLst>
        </pc:spChg>
        <pc:spChg chg="add del mod">
          <ac:chgData name="薮哲郎" userId="838171a8-1f9a-45e2-a2fd-d6d54edd2a61" providerId="ADAL" clId="{DD0CF22C-69E5-40A5-BD11-914E410E677E}" dt="2020-05-14T02:08:36.894" v="2076" actId="21"/>
          <ac:spMkLst>
            <pc:docMk/>
            <pc:sldMk cId="248959761" sldId="265"/>
            <ac:spMk id="3" creationId="{44866941-D654-44EB-9325-79D431A5F9BE}"/>
          </ac:spMkLst>
        </pc:spChg>
        <pc:spChg chg="add del mod">
          <ac:chgData name="薮哲郎" userId="838171a8-1f9a-45e2-a2fd-d6d54edd2a61" providerId="ADAL" clId="{DD0CF22C-69E5-40A5-BD11-914E410E677E}" dt="2020-05-14T02:08:34.442" v="2075" actId="21"/>
          <ac:spMkLst>
            <pc:docMk/>
            <pc:sldMk cId="248959761" sldId="265"/>
            <ac:spMk id="4" creationId="{F3CE3982-A104-438B-A8B8-9266777E74F9}"/>
          </ac:spMkLst>
        </pc:spChg>
        <pc:spChg chg="add del mod">
          <ac:chgData name="薮哲郎" userId="838171a8-1f9a-45e2-a2fd-d6d54edd2a61" providerId="ADAL" clId="{DD0CF22C-69E5-40A5-BD11-914E410E677E}" dt="2020-05-14T02:14:01.441" v="2551" actId="21"/>
          <ac:spMkLst>
            <pc:docMk/>
            <pc:sldMk cId="248959761" sldId="265"/>
            <ac:spMk id="5" creationId="{E1371A41-1C30-454D-81D7-EA308B037029}"/>
          </ac:spMkLst>
        </pc:spChg>
        <pc:spChg chg="add mod">
          <ac:chgData name="薮哲郎" userId="838171a8-1f9a-45e2-a2fd-d6d54edd2a61" providerId="ADAL" clId="{DD0CF22C-69E5-40A5-BD11-914E410E677E}" dt="2020-05-14T02:14:31.447" v="2574" actId="1076"/>
          <ac:spMkLst>
            <pc:docMk/>
            <pc:sldMk cId="248959761" sldId="265"/>
            <ac:spMk id="8" creationId="{5B6F187C-A58D-409B-98ED-DDF6D830CAEC}"/>
          </ac:spMkLst>
        </pc:spChg>
        <pc:graphicFrameChg chg="add mod modGraphic">
          <ac:chgData name="薮哲郎" userId="838171a8-1f9a-45e2-a2fd-d6d54edd2a61" providerId="ADAL" clId="{DD0CF22C-69E5-40A5-BD11-914E410E677E}" dt="2020-05-14T02:14:21.846" v="2554" actId="1076"/>
          <ac:graphicFrameMkLst>
            <pc:docMk/>
            <pc:sldMk cId="248959761" sldId="265"/>
            <ac:graphicFrameMk id="6" creationId="{77D82343-0796-470C-8197-B738126D0651}"/>
          </ac:graphicFrameMkLst>
        </pc:graphicFrameChg>
      </pc:sldChg>
      <pc:sldChg chg="del">
        <pc:chgData name="薮哲郎" userId="838171a8-1f9a-45e2-a2fd-d6d54edd2a61" providerId="ADAL" clId="{DD0CF22C-69E5-40A5-BD11-914E410E677E}" dt="2020-05-14T00:26:34.206" v="31" actId="47"/>
        <pc:sldMkLst>
          <pc:docMk/>
          <pc:sldMk cId="2412709847" sldId="265"/>
        </pc:sldMkLst>
      </pc:sldChg>
      <pc:sldChg chg="del">
        <pc:chgData name="薮哲郎" userId="838171a8-1f9a-45e2-a2fd-d6d54edd2a61" providerId="ADAL" clId="{DD0CF22C-69E5-40A5-BD11-914E410E677E}" dt="2020-05-14T00:26:34.359" v="32" actId="47"/>
        <pc:sldMkLst>
          <pc:docMk/>
          <pc:sldMk cId="605727590" sldId="266"/>
        </pc:sldMkLst>
      </pc:sldChg>
      <pc:sldChg chg="addSp modSp new del mod">
        <pc:chgData name="薮哲郎" userId="838171a8-1f9a-45e2-a2fd-d6d54edd2a61" providerId="ADAL" clId="{DD0CF22C-69E5-40A5-BD11-914E410E677E}" dt="2020-05-14T02:23:59.907" v="2578" actId="47"/>
        <pc:sldMkLst>
          <pc:docMk/>
          <pc:sldMk cId="2483268392" sldId="266"/>
        </pc:sldMkLst>
        <pc:spChg chg="add mod">
          <ac:chgData name="薮哲郎" userId="838171a8-1f9a-45e2-a2fd-d6d54edd2a61" providerId="ADAL" clId="{DD0CF22C-69E5-40A5-BD11-914E410E677E}" dt="2020-05-14T02:14:44.119" v="2576" actId="1076"/>
          <ac:spMkLst>
            <pc:docMk/>
            <pc:sldMk cId="2483268392" sldId="266"/>
            <ac:spMk id="2" creationId="{DFCAD20C-5987-450A-9E1D-5B6AA11768E3}"/>
          </ac:spMkLst>
        </pc:spChg>
        <pc:spChg chg="add mod">
          <ac:chgData name="薮哲郎" userId="838171a8-1f9a-45e2-a2fd-d6d54edd2a61" providerId="ADAL" clId="{DD0CF22C-69E5-40A5-BD11-914E410E677E}" dt="2020-05-14T02:14:39.719" v="2575" actId="1076"/>
          <ac:spMkLst>
            <pc:docMk/>
            <pc:sldMk cId="2483268392" sldId="266"/>
            <ac:spMk id="3" creationId="{C97D594D-D48A-4B13-9A25-600AD87FDF8D}"/>
          </ac:spMkLst>
        </pc:spChg>
      </pc:sldChg>
      <pc:sldChg chg="addSp modSp new mod">
        <pc:chgData name="薮哲郎" userId="838171a8-1f9a-45e2-a2fd-d6d54edd2a61" providerId="ADAL" clId="{DD0CF22C-69E5-40A5-BD11-914E410E677E}" dt="2020-05-14T02:27:34.606" v="2749" actId="1076"/>
        <pc:sldMkLst>
          <pc:docMk/>
          <pc:sldMk cId="181943908" sldId="267"/>
        </pc:sldMkLst>
        <pc:spChg chg="mod">
          <ac:chgData name="薮哲郎" userId="838171a8-1f9a-45e2-a2fd-d6d54edd2a61" providerId="ADAL" clId="{DD0CF22C-69E5-40A5-BD11-914E410E677E}" dt="2020-05-14T02:24:07.381" v="2598"/>
          <ac:spMkLst>
            <pc:docMk/>
            <pc:sldMk cId="181943908" sldId="267"/>
            <ac:spMk id="2" creationId="{104AC459-B12E-4018-929F-D126478D2A3D}"/>
          </ac:spMkLst>
        </pc:spChg>
        <pc:spChg chg="add mod">
          <ac:chgData name="薮哲郎" userId="838171a8-1f9a-45e2-a2fd-d6d54edd2a61" providerId="ADAL" clId="{DD0CF22C-69E5-40A5-BD11-914E410E677E}" dt="2020-05-14T02:26:54.900" v="2727" actId="6549"/>
          <ac:spMkLst>
            <pc:docMk/>
            <pc:sldMk cId="181943908" sldId="267"/>
            <ac:spMk id="3" creationId="{52E750A8-0BB2-49E6-B504-FF3790189331}"/>
          </ac:spMkLst>
        </pc:spChg>
        <pc:spChg chg="add mod">
          <ac:chgData name="薮哲郎" userId="838171a8-1f9a-45e2-a2fd-d6d54edd2a61" providerId="ADAL" clId="{DD0CF22C-69E5-40A5-BD11-914E410E677E}" dt="2020-05-14T02:24:59.772" v="2624" actId="1076"/>
          <ac:spMkLst>
            <pc:docMk/>
            <pc:sldMk cId="181943908" sldId="267"/>
            <ac:spMk id="4" creationId="{0D8C26F4-313D-484B-9C5B-325D930D8656}"/>
          </ac:spMkLst>
        </pc:spChg>
        <pc:spChg chg="add mod">
          <ac:chgData name="薮哲郎" userId="838171a8-1f9a-45e2-a2fd-d6d54edd2a61" providerId="ADAL" clId="{DD0CF22C-69E5-40A5-BD11-914E410E677E}" dt="2020-05-14T02:27:34.606" v="2749" actId="1076"/>
          <ac:spMkLst>
            <pc:docMk/>
            <pc:sldMk cId="181943908" sldId="267"/>
            <ac:spMk id="5" creationId="{27D794AB-A3B6-4B0E-B0C2-D81A9F20A351}"/>
          </ac:spMkLst>
        </pc:spChg>
        <pc:spChg chg="add mod">
          <ac:chgData name="薮哲郎" userId="838171a8-1f9a-45e2-a2fd-d6d54edd2a61" providerId="ADAL" clId="{DD0CF22C-69E5-40A5-BD11-914E410E677E}" dt="2020-05-14T02:27:05.020" v="2741" actId="6549"/>
          <ac:spMkLst>
            <pc:docMk/>
            <pc:sldMk cId="181943908" sldId="267"/>
            <ac:spMk id="6" creationId="{BB27B609-A69A-41F9-9F01-EE67A53AAAB7}"/>
          </ac:spMkLst>
        </pc:spChg>
      </pc:sldChg>
      <pc:sldChg chg="del">
        <pc:chgData name="薮哲郎" userId="838171a8-1f9a-45e2-a2fd-d6d54edd2a61" providerId="ADAL" clId="{DD0CF22C-69E5-40A5-BD11-914E410E677E}" dt="2020-05-14T00:26:34.515" v="33" actId="47"/>
        <pc:sldMkLst>
          <pc:docMk/>
          <pc:sldMk cId="666817116" sldId="267"/>
        </pc:sldMkLst>
      </pc:sldChg>
      <pc:sldChg chg="del">
        <pc:chgData name="薮哲郎" userId="838171a8-1f9a-45e2-a2fd-d6d54edd2a61" providerId="ADAL" clId="{DD0CF22C-69E5-40A5-BD11-914E410E677E}" dt="2020-05-14T00:26:34.730" v="34" actId="47"/>
        <pc:sldMkLst>
          <pc:docMk/>
          <pc:sldMk cId="3176578814" sldId="268"/>
        </pc:sldMkLst>
      </pc:sldChg>
      <pc:sldChg chg="addSp modSp new mod">
        <pc:chgData name="薮哲郎" userId="838171a8-1f9a-45e2-a2fd-d6d54edd2a61" providerId="ADAL" clId="{DD0CF22C-69E5-40A5-BD11-914E410E677E}" dt="2020-05-14T02:32:17.897" v="3253"/>
        <pc:sldMkLst>
          <pc:docMk/>
          <pc:sldMk cId="3836678936" sldId="268"/>
        </pc:sldMkLst>
        <pc:spChg chg="mod">
          <ac:chgData name="薮哲郎" userId="838171a8-1f9a-45e2-a2fd-d6d54edd2a61" providerId="ADAL" clId="{DD0CF22C-69E5-40A5-BD11-914E410E677E}" dt="2020-05-14T02:28:06.448" v="2797"/>
          <ac:spMkLst>
            <pc:docMk/>
            <pc:sldMk cId="3836678936" sldId="268"/>
            <ac:spMk id="2" creationId="{A459F0D1-A341-4FC2-9D48-FE9E64C0DAC1}"/>
          </ac:spMkLst>
        </pc:spChg>
        <pc:spChg chg="add mod">
          <ac:chgData name="薮哲郎" userId="838171a8-1f9a-45e2-a2fd-d6d54edd2a61" providerId="ADAL" clId="{DD0CF22C-69E5-40A5-BD11-914E410E677E}" dt="2020-05-14T02:31:45.094" v="3169" actId="1076"/>
          <ac:spMkLst>
            <pc:docMk/>
            <pc:sldMk cId="3836678936" sldId="268"/>
            <ac:spMk id="3" creationId="{42C3960D-FA38-4AB3-9988-BD51686E8726}"/>
          </ac:spMkLst>
        </pc:spChg>
        <pc:spChg chg="add mod">
          <ac:chgData name="薮哲郎" userId="838171a8-1f9a-45e2-a2fd-d6d54edd2a61" providerId="ADAL" clId="{DD0CF22C-69E5-40A5-BD11-914E410E677E}" dt="2020-05-14T02:32:17.897" v="3253"/>
          <ac:spMkLst>
            <pc:docMk/>
            <pc:sldMk cId="3836678936" sldId="268"/>
            <ac:spMk id="4" creationId="{3E52AFE5-4FA0-4A31-A381-0317272BC962}"/>
          </ac:spMkLst>
        </pc:spChg>
        <pc:spChg chg="add mod">
          <ac:chgData name="薮哲郎" userId="838171a8-1f9a-45e2-a2fd-d6d54edd2a61" providerId="ADAL" clId="{DD0CF22C-69E5-40A5-BD11-914E410E677E}" dt="2020-05-14T02:32:00.413" v="3171" actId="1076"/>
          <ac:spMkLst>
            <pc:docMk/>
            <pc:sldMk cId="3836678936" sldId="268"/>
            <ac:spMk id="5" creationId="{7671868F-6234-4A67-8E87-B71ED5408E45}"/>
          </ac:spMkLst>
        </pc:spChg>
      </pc:sldChg>
      <pc:sldChg chg="addSp modSp new mod">
        <pc:chgData name="薮哲郎" userId="838171a8-1f9a-45e2-a2fd-d6d54edd2a61" providerId="ADAL" clId="{DD0CF22C-69E5-40A5-BD11-914E410E677E}" dt="2020-05-14T02:35:36.654" v="3473" actId="6549"/>
        <pc:sldMkLst>
          <pc:docMk/>
          <pc:sldMk cId="194029210" sldId="269"/>
        </pc:sldMkLst>
        <pc:spChg chg="mod">
          <ac:chgData name="薮哲郎" userId="838171a8-1f9a-45e2-a2fd-d6d54edd2a61" providerId="ADAL" clId="{DD0CF22C-69E5-40A5-BD11-914E410E677E}" dt="2020-05-14T02:34:05.638" v="3292"/>
          <ac:spMkLst>
            <pc:docMk/>
            <pc:sldMk cId="194029210" sldId="269"/>
            <ac:spMk id="2" creationId="{7D11323B-5BCB-4185-B28F-A38375483EEB}"/>
          </ac:spMkLst>
        </pc:spChg>
        <pc:spChg chg="add mod">
          <ac:chgData name="薮哲郎" userId="838171a8-1f9a-45e2-a2fd-d6d54edd2a61" providerId="ADAL" clId="{DD0CF22C-69E5-40A5-BD11-914E410E677E}" dt="2020-05-14T02:35:08.652" v="3396" actId="1076"/>
          <ac:spMkLst>
            <pc:docMk/>
            <pc:sldMk cId="194029210" sldId="269"/>
            <ac:spMk id="5" creationId="{84E1ED0D-958D-4DD7-9CD7-5409BDE25EAC}"/>
          </ac:spMkLst>
        </pc:spChg>
        <pc:spChg chg="add mod">
          <ac:chgData name="薮哲郎" userId="838171a8-1f9a-45e2-a2fd-d6d54edd2a61" providerId="ADAL" clId="{DD0CF22C-69E5-40A5-BD11-914E410E677E}" dt="2020-05-14T02:35:36.654" v="3473" actId="6549"/>
          <ac:spMkLst>
            <pc:docMk/>
            <pc:sldMk cId="194029210" sldId="269"/>
            <ac:spMk id="6" creationId="{0A5D8127-B098-4C70-A993-962E6DF77DCE}"/>
          </ac:spMkLst>
        </pc:spChg>
        <pc:picChg chg="add mod">
          <ac:chgData name="薮哲郎" userId="838171a8-1f9a-45e2-a2fd-d6d54edd2a61" providerId="ADAL" clId="{DD0CF22C-69E5-40A5-BD11-914E410E677E}" dt="2020-05-14T02:34:38.972" v="3302" actId="1076"/>
          <ac:picMkLst>
            <pc:docMk/>
            <pc:sldMk cId="194029210" sldId="269"/>
            <ac:picMk id="3" creationId="{692DC4A9-57E8-42A5-8436-55D43D1B47E4}"/>
          </ac:picMkLst>
        </pc:picChg>
        <pc:picChg chg="add mod">
          <ac:chgData name="薮哲郎" userId="838171a8-1f9a-45e2-a2fd-d6d54edd2a61" providerId="ADAL" clId="{DD0CF22C-69E5-40A5-BD11-914E410E677E}" dt="2020-05-14T02:35:11.517" v="3398" actId="1076"/>
          <ac:picMkLst>
            <pc:docMk/>
            <pc:sldMk cId="194029210" sldId="269"/>
            <ac:picMk id="4" creationId="{CD8A3B86-FC68-488B-92D0-7924E1036DB1}"/>
          </ac:picMkLst>
        </pc:picChg>
      </pc:sldChg>
      <pc:sldChg chg="del">
        <pc:chgData name="薮哲郎" userId="838171a8-1f9a-45e2-a2fd-d6d54edd2a61" providerId="ADAL" clId="{DD0CF22C-69E5-40A5-BD11-914E410E677E}" dt="2020-05-14T00:26:34.804" v="35" actId="47"/>
        <pc:sldMkLst>
          <pc:docMk/>
          <pc:sldMk cId="3792873242" sldId="269"/>
        </pc:sldMkLst>
      </pc:sldChg>
      <pc:sldChg chg="addSp modSp new mod">
        <pc:chgData name="薮哲郎" userId="838171a8-1f9a-45e2-a2fd-d6d54edd2a61" providerId="ADAL" clId="{DD0CF22C-69E5-40A5-BD11-914E410E677E}" dt="2020-05-14T02:41:53.181" v="3843" actId="6549"/>
        <pc:sldMkLst>
          <pc:docMk/>
          <pc:sldMk cId="1377800073" sldId="270"/>
        </pc:sldMkLst>
        <pc:spChg chg="mod">
          <ac:chgData name="薮哲郎" userId="838171a8-1f9a-45e2-a2fd-d6d54edd2a61" providerId="ADAL" clId="{DD0CF22C-69E5-40A5-BD11-914E410E677E}" dt="2020-05-14T02:35:53.246" v="3492"/>
          <ac:spMkLst>
            <pc:docMk/>
            <pc:sldMk cId="1377800073" sldId="270"/>
            <ac:spMk id="2" creationId="{3BD7753E-A3A1-4372-B902-526744B4034E}"/>
          </ac:spMkLst>
        </pc:spChg>
        <pc:spChg chg="add mod">
          <ac:chgData name="薮哲郎" userId="838171a8-1f9a-45e2-a2fd-d6d54edd2a61" providerId="ADAL" clId="{DD0CF22C-69E5-40A5-BD11-914E410E677E}" dt="2020-05-14T02:41:32.332" v="3814" actId="1076"/>
          <ac:spMkLst>
            <pc:docMk/>
            <pc:sldMk cId="1377800073" sldId="270"/>
            <ac:spMk id="3" creationId="{B3AFEC12-5C9F-46BD-877F-9549143287AD}"/>
          </ac:spMkLst>
        </pc:spChg>
        <pc:spChg chg="add mod">
          <ac:chgData name="薮哲郎" userId="838171a8-1f9a-45e2-a2fd-d6d54edd2a61" providerId="ADAL" clId="{DD0CF22C-69E5-40A5-BD11-914E410E677E}" dt="2020-05-14T02:41:53.181" v="3843" actId="6549"/>
          <ac:spMkLst>
            <pc:docMk/>
            <pc:sldMk cId="1377800073" sldId="270"/>
            <ac:spMk id="4" creationId="{3A6F8EC5-9BC0-45D8-A6AD-B6660051A7FE}"/>
          </ac:spMkLst>
        </pc:spChg>
      </pc:sldChg>
      <pc:sldChg chg="del">
        <pc:chgData name="薮哲郎" userId="838171a8-1f9a-45e2-a2fd-d6d54edd2a61" providerId="ADAL" clId="{DD0CF22C-69E5-40A5-BD11-914E410E677E}" dt="2020-05-14T00:26:34.956" v="36" actId="47"/>
        <pc:sldMkLst>
          <pc:docMk/>
          <pc:sldMk cId="1477378261" sldId="270"/>
        </pc:sldMkLst>
      </pc:sldChg>
      <pc:sldChg chg="del">
        <pc:chgData name="薮哲郎" userId="838171a8-1f9a-45e2-a2fd-d6d54edd2a61" providerId="ADAL" clId="{DD0CF22C-69E5-40A5-BD11-914E410E677E}" dt="2020-05-14T00:26:35.088" v="37" actId="47"/>
        <pc:sldMkLst>
          <pc:docMk/>
          <pc:sldMk cId="780714078" sldId="271"/>
        </pc:sldMkLst>
      </pc:sldChg>
      <pc:sldChg chg="addSp delSp modSp new mod">
        <pc:chgData name="薮哲郎" userId="838171a8-1f9a-45e2-a2fd-d6d54edd2a61" providerId="ADAL" clId="{DD0CF22C-69E5-40A5-BD11-914E410E677E}" dt="2020-05-14T06:15:14.176" v="4795" actId="1076"/>
        <pc:sldMkLst>
          <pc:docMk/>
          <pc:sldMk cId="3341341276" sldId="271"/>
        </pc:sldMkLst>
        <pc:spChg chg="mod">
          <ac:chgData name="薮哲郎" userId="838171a8-1f9a-45e2-a2fd-d6d54edd2a61" providerId="ADAL" clId="{DD0CF22C-69E5-40A5-BD11-914E410E677E}" dt="2020-05-14T02:42:09.356" v="3859"/>
          <ac:spMkLst>
            <pc:docMk/>
            <pc:sldMk cId="3341341276" sldId="271"/>
            <ac:spMk id="2" creationId="{93009AB2-60DC-49E5-AA2D-BF6C581EB7B9}"/>
          </ac:spMkLst>
        </pc:spChg>
        <pc:spChg chg="add mod">
          <ac:chgData name="薮哲郎" userId="838171a8-1f9a-45e2-a2fd-d6d54edd2a61" providerId="ADAL" clId="{DD0CF22C-69E5-40A5-BD11-914E410E677E}" dt="2020-05-14T05:43:10.589" v="4045" actId="20577"/>
          <ac:spMkLst>
            <pc:docMk/>
            <pc:sldMk cId="3341341276" sldId="271"/>
            <ac:spMk id="3" creationId="{087E214E-46F4-474E-AE7D-D3331C1397FE}"/>
          </ac:spMkLst>
        </pc:spChg>
        <pc:spChg chg="add mod">
          <ac:chgData name="薮哲郎" userId="838171a8-1f9a-45e2-a2fd-d6d54edd2a61" providerId="ADAL" clId="{DD0CF22C-69E5-40A5-BD11-914E410E677E}" dt="2020-05-14T05:43:23.038" v="4046" actId="1076"/>
          <ac:spMkLst>
            <pc:docMk/>
            <pc:sldMk cId="3341341276" sldId="271"/>
            <ac:spMk id="4" creationId="{E2EE9BCA-FAAD-4DA6-8F4F-094426FC670A}"/>
          </ac:spMkLst>
        </pc:spChg>
        <pc:spChg chg="add del mod">
          <ac:chgData name="薮哲郎" userId="838171a8-1f9a-45e2-a2fd-d6d54edd2a61" providerId="ADAL" clId="{DD0CF22C-69E5-40A5-BD11-914E410E677E}" dt="2020-05-14T05:45:03.321" v="4094" actId="21"/>
          <ac:spMkLst>
            <pc:docMk/>
            <pc:sldMk cId="3341341276" sldId="271"/>
            <ac:spMk id="5" creationId="{234D2250-1EF6-408D-942F-15391D65286C}"/>
          </ac:spMkLst>
        </pc:spChg>
        <pc:spChg chg="add del mod">
          <ac:chgData name="薮哲郎" userId="838171a8-1f9a-45e2-a2fd-d6d54edd2a61" providerId="ADAL" clId="{DD0CF22C-69E5-40A5-BD11-914E410E677E}" dt="2020-05-14T05:45:03.321" v="4094" actId="21"/>
          <ac:spMkLst>
            <pc:docMk/>
            <pc:sldMk cId="3341341276" sldId="271"/>
            <ac:spMk id="6" creationId="{7B675DF3-2C66-4628-8459-89F5D7A387DB}"/>
          </ac:spMkLst>
        </pc:spChg>
        <pc:spChg chg="add mod">
          <ac:chgData name="薮哲郎" userId="838171a8-1f9a-45e2-a2fd-d6d54edd2a61" providerId="ADAL" clId="{DD0CF22C-69E5-40A5-BD11-914E410E677E}" dt="2020-05-14T06:15:14.176" v="4795" actId="1076"/>
          <ac:spMkLst>
            <pc:docMk/>
            <pc:sldMk cId="3341341276" sldId="271"/>
            <ac:spMk id="7" creationId="{8C09F17D-EDB4-4E43-8298-E0E1CD778056}"/>
          </ac:spMkLst>
        </pc:spChg>
      </pc:sldChg>
      <pc:sldChg chg="del">
        <pc:chgData name="薮哲郎" userId="838171a8-1f9a-45e2-a2fd-d6d54edd2a61" providerId="ADAL" clId="{DD0CF22C-69E5-40A5-BD11-914E410E677E}" dt="2020-05-14T00:26:35.239" v="38" actId="47"/>
        <pc:sldMkLst>
          <pc:docMk/>
          <pc:sldMk cId="3349060280" sldId="272"/>
        </pc:sldMkLst>
      </pc:sldChg>
      <pc:sldChg chg="addSp delSp modSp new mod">
        <pc:chgData name="薮哲郎" userId="838171a8-1f9a-45e2-a2fd-d6d54edd2a61" providerId="ADAL" clId="{DD0CF22C-69E5-40A5-BD11-914E410E677E}" dt="2020-05-14T05:48:19.421" v="4313" actId="14100"/>
        <pc:sldMkLst>
          <pc:docMk/>
          <pc:sldMk cId="3733146038" sldId="272"/>
        </pc:sldMkLst>
        <pc:spChg chg="mod">
          <ac:chgData name="薮哲郎" userId="838171a8-1f9a-45e2-a2fd-d6d54edd2a61" providerId="ADAL" clId="{DD0CF22C-69E5-40A5-BD11-914E410E677E}" dt="2020-05-14T05:45:37.716" v="4122"/>
          <ac:spMkLst>
            <pc:docMk/>
            <pc:sldMk cId="3733146038" sldId="272"/>
            <ac:spMk id="2" creationId="{D58A94C8-428B-475F-8D43-53BAB6A1E7CA}"/>
          </ac:spMkLst>
        </pc:spChg>
        <pc:spChg chg="add mod">
          <ac:chgData name="薮哲郎" userId="838171a8-1f9a-45e2-a2fd-d6d54edd2a61" providerId="ADAL" clId="{DD0CF22C-69E5-40A5-BD11-914E410E677E}" dt="2020-05-14T05:48:19.421" v="4313" actId="14100"/>
          <ac:spMkLst>
            <pc:docMk/>
            <pc:sldMk cId="3733146038" sldId="272"/>
            <ac:spMk id="3" creationId="{5BC41F8E-501F-4B24-A95E-6F203FAB3F2D}"/>
          </ac:spMkLst>
        </pc:spChg>
        <pc:spChg chg="add del mod">
          <ac:chgData name="薮哲郎" userId="838171a8-1f9a-45e2-a2fd-d6d54edd2a61" providerId="ADAL" clId="{DD0CF22C-69E5-40A5-BD11-914E410E677E}" dt="2020-05-14T05:45:42.360" v="4123" actId="478"/>
          <ac:spMkLst>
            <pc:docMk/>
            <pc:sldMk cId="3733146038" sldId="272"/>
            <ac:spMk id="4" creationId="{FDAE0B35-E7D8-4585-91D0-316FE2142CEB}"/>
          </ac:spMkLst>
        </pc:spChg>
      </pc:sldChg>
      <pc:sldChg chg="addSp modSp new mod">
        <pc:chgData name="薮哲郎" userId="838171a8-1f9a-45e2-a2fd-d6d54edd2a61" providerId="ADAL" clId="{DD0CF22C-69E5-40A5-BD11-914E410E677E}" dt="2020-05-14T05:50:14.722" v="4431" actId="1076"/>
        <pc:sldMkLst>
          <pc:docMk/>
          <pc:sldMk cId="2457970311" sldId="273"/>
        </pc:sldMkLst>
        <pc:spChg chg="mod">
          <ac:chgData name="薮哲郎" userId="838171a8-1f9a-45e2-a2fd-d6d54edd2a61" providerId="ADAL" clId="{DD0CF22C-69E5-40A5-BD11-914E410E677E}" dt="2020-05-14T05:48:32.012" v="4332"/>
          <ac:spMkLst>
            <pc:docMk/>
            <pc:sldMk cId="2457970311" sldId="273"/>
            <ac:spMk id="2" creationId="{D7BF281B-C138-4126-AC3B-D281B6315F6D}"/>
          </ac:spMkLst>
        </pc:spChg>
        <pc:spChg chg="add mod">
          <ac:chgData name="薮哲郎" userId="838171a8-1f9a-45e2-a2fd-d6d54edd2a61" providerId="ADAL" clId="{DD0CF22C-69E5-40A5-BD11-914E410E677E}" dt="2020-05-14T05:49:30.434" v="4387" actId="1076"/>
          <ac:spMkLst>
            <pc:docMk/>
            <pc:sldMk cId="2457970311" sldId="273"/>
            <ac:spMk id="3" creationId="{10063D8F-C9DD-4F4B-AAAC-9FCADB80269C}"/>
          </ac:spMkLst>
        </pc:spChg>
        <pc:spChg chg="add mod">
          <ac:chgData name="薮哲郎" userId="838171a8-1f9a-45e2-a2fd-d6d54edd2a61" providerId="ADAL" clId="{DD0CF22C-69E5-40A5-BD11-914E410E677E}" dt="2020-05-14T05:50:14.722" v="4431" actId="1076"/>
          <ac:spMkLst>
            <pc:docMk/>
            <pc:sldMk cId="2457970311" sldId="273"/>
            <ac:spMk id="5" creationId="{6BC65705-74FB-4857-927B-E7D5A42E0CB2}"/>
          </ac:spMkLst>
        </pc:spChg>
        <pc:picChg chg="mod">
          <ac:chgData name="薮哲郎" userId="838171a8-1f9a-45e2-a2fd-d6d54edd2a61" providerId="ADAL" clId="{DD0CF22C-69E5-40A5-BD11-914E410E677E}" dt="2020-05-14T05:50:11.907" v="4430" actId="1076"/>
          <ac:picMkLst>
            <pc:docMk/>
            <pc:sldMk cId="2457970311" sldId="273"/>
            <ac:picMk id="4" creationId="{5034EA34-D558-49FD-80E9-3ADA6718AB77}"/>
          </ac:picMkLst>
        </pc:picChg>
      </pc:sldChg>
      <pc:sldChg chg="del">
        <pc:chgData name="薮哲郎" userId="838171a8-1f9a-45e2-a2fd-d6d54edd2a61" providerId="ADAL" clId="{DD0CF22C-69E5-40A5-BD11-914E410E677E}" dt="2020-05-14T00:26:35.395" v="39" actId="47"/>
        <pc:sldMkLst>
          <pc:docMk/>
          <pc:sldMk cId="3852610816" sldId="273"/>
        </pc:sldMkLst>
      </pc:sldChg>
      <pc:sldChg chg="del">
        <pc:chgData name="薮哲郎" userId="838171a8-1f9a-45e2-a2fd-d6d54edd2a61" providerId="ADAL" clId="{DD0CF22C-69E5-40A5-BD11-914E410E677E}" dt="2020-05-14T00:26:35.526" v="40" actId="47"/>
        <pc:sldMkLst>
          <pc:docMk/>
          <pc:sldMk cId="1290604717" sldId="274"/>
        </pc:sldMkLst>
      </pc:sldChg>
      <pc:sldChg chg="addSp delSp modSp new mod">
        <pc:chgData name="薮哲郎" userId="838171a8-1f9a-45e2-a2fd-d6d54edd2a61" providerId="ADAL" clId="{DD0CF22C-69E5-40A5-BD11-914E410E677E}" dt="2020-05-14T06:18:29.536" v="5098" actId="1076"/>
        <pc:sldMkLst>
          <pc:docMk/>
          <pc:sldMk cId="1698375414" sldId="274"/>
        </pc:sldMkLst>
        <pc:spChg chg="mod">
          <ac:chgData name="薮哲郎" userId="838171a8-1f9a-45e2-a2fd-d6d54edd2a61" providerId="ADAL" clId="{DD0CF22C-69E5-40A5-BD11-914E410E677E}" dt="2020-05-14T05:50:36.133" v="4477" actId="6549"/>
          <ac:spMkLst>
            <pc:docMk/>
            <pc:sldMk cId="1698375414" sldId="274"/>
            <ac:spMk id="2" creationId="{062C6CCC-4767-4A29-8445-DB874F625CC7}"/>
          </ac:spMkLst>
        </pc:spChg>
        <pc:spChg chg="add mod">
          <ac:chgData name="薮哲郎" userId="838171a8-1f9a-45e2-a2fd-d6d54edd2a61" providerId="ADAL" clId="{DD0CF22C-69E5-40A5-BD11-914E410E677E}" dt="2020-05-14T06:15:27.312" v="4797" actId="1076"/>
          <ac:spMkLst>
            <pc:docMk/>
            <pc:sldMk cId="1698375414" sldId="274"/>
            <ac:spMk id="4" creationId="{C8EA23D2-4B72-40E2-832A-8541A80837F7}"/>
          </ac:spMkLst>
        </pc:spChg>
        <pc:spChg chg="add del mod">
          <ac:chgData name="薮哲郎" userId="838171a8-1f9a-45e2-a2fd-d6d54edd2a61" providerId="ADAL" clId="{DD0CF22C-69E5-40A5-BD11-914E410E677E}" dt="2020-05-14T06:15:50.228" v="4803" actId="21"/>
          <ac:spMkLst>
            <pc:docMk/>
            <pc:sldMk cId="1698375414" sldId="274"/>
            <ac:spMk id="5" creationId="{0D74545F-599A-437B-9A71-AC46D6386B42}"/>
          </ac:spMkLst>
        </pc:spChg>
        <pc:spChg chg="add mod">
          <ac:chgData name="薮哲郎" userId="838171a8-1f9a-45e2-a2fd-d6d54edd2a61" providerId="ADAL" clId="{DD0CF22C-69E5-40A5-BD11-914E410E677E}" dt="2020-05-14T06:18:29.536" v="5098" actId="1076"/>
          <ac:spMkLst>
            <pc:docMk/>
            <pc:sldMk cId="1698375414" sldId="274"/>
            <ac:spMk id="6" creationId="{CE9D69F9-D93D-4753-82D5-4B8A3355ED9E}"/>
          </ac:spMkLst>
        </pc:spChg>
        <pc:spChg chg="add mod">
          <ac:chgData name="薮哲郎" userId="838171a8-1f9a-45e2-a2fd-d6d54edd2a61" providerId="ADAL" clId="{DD0CF22C-69E5-40A5-BD11-914E410E677E}" dt="2020-05-14T06:18:25.921" v="5097" actId="1076"/>
          <ac:spMkLst>
            <pc:docMk/>
            <pc:sldMk cId="1698375414" sldId="274"/>
            <ac:spMk id="7" creationId="{761C467D-3D8C-4534-A04D-0F29ED47E0DF}"/>
          </ac:spMkLst>
        </pc:spChg>
        <pc:picChg chg="mod">
          <ac:chgData name="薮哲郎" userId="838171a8-1f9a-45e2-a2fd-d6d54edd2a61" providerId="ADAL" clId="{DD0CF22C-69E5-40A5-BD11-914E410E677E}" dt="2020-05-14T05:52:18.067" v="4690" actId="1076"/>
          <ac:picMkLst>
            <pc:docMk/>
            <pc:sldMk cId="1698375414" sldId="274"/>
            <ac:picMk id="3" creationId="{5A442A78-3EEE-4FB8-9574-08180BC94E1A}"/>
          </ac:picMkLst>
        </pc:picChg>
      </pc:sldChg>
      <pc:sldChg chg="addSp modSp new mod">
        <pc:chgData name="薮哲郎" userId="838171a8-1f9a-45e2-a2fd-d6d54edd2a61" providerId="ADAL" clId="{DD0CF22C-69E5-40A5-BD11-914E410E677E}" dt="2020-05-14T06:16:44.760" v="4959" actId="6549"/>
        <pc:sldMkLst>
          <pc:docMk/>
          <pc:sldMk cId="3442908306" sldId="275"/>
        </pc:sldMkLst>
        <pc:spChg chg="add mod">
          <ac:chgData name="薮哲郎" userId="838171a8-1f9a-45e2-a2fd-d6d54edd2a61" providerId="ADAL" clId="{DD0CF22C-69E5-40A5-BD11-914E410E677E}" dt="2020-05-14T06:15:58.586" v="4806" actId="1076"/>
          <ac:spMkLst>
            <pc:docMk/>
            <pc:sldMk cId="3442908306" sldId="275"/>
            <ac:spMk id="2" creationId="{D2FC8CA7-C8B6-4727-A917-E88B76C26B80}"/>
          </ac:spMkLst>
        </pc:spChg>
        <pc:spChg chg="add mod">
          <ac:chgData name="薮哲郎" userId="838171a8-1f9a-45e2-a2fd-d6d54edd2a61" providerId="ADAL" clId="{DD0CF22C-69E5-40A5-BD11-914E410E677E}" dt="2020-05-14T06:16:44.760" v="4959" actId="6549"/>
          <ac:spMkLst>
            <pc:docMk/>
            <pc:sldMk cId="3442908306" sldId="275"/>
            <ac:spMk id="3" creationId="{EBFDC808-874A-498A-86FF-5BAA31F9F8BC}"/>
          </ac:spMkLst>
        </pc:spChg>
      </pc:sldChg>
      <pc:sldChg chg="addSp modSp new mod">
        <pc:chgData name="薮哲郎" userId="838171a8-1f9a-45e2-a2fd-d6d54edd2a61" providerId="ADAL" clId="{DD0CF22C-69E5-40A5-BD11-914E410E677E}" dt="2020-05-14T06:21:25.969" v="5213" actId="12"/>
        <pc:sldMkLst>
          <pc:docMk/>
          <pc:sldMk cId="362583880" sldId="276"/>
        </pc:sldMkLst>
        <pc:spChg chg="mod">
          <ac:chgData name="薮哲郎" userId="838171a8-1f9a-45e2-a2fd-d6d54edd2a61" providerId="ADAL" clId="{DD0CF22C-69E5-40A5-BD11-914E410E677E}" dt="2020-05-14T06:18:59.879" v="5145"/>
          <ac:spMkLst>
            <pc:docMk/>
            <pc:sldMk cId="362583880" sldId="276"/>
            <ac:spMk id="2" creationId="{190842D7-C55E-4975-A817-1DBCD788661C}"/>
          </ac:spMkLst>
        </pc:spChg>
        <pc:graphicFrameChg chg="add mod modGraphic">
          <ac:chgData name="薮哲郎" userId="838171a8-1f9a-45e2-a2fd-d6d54edd2a61" providerId="ADAL" clId="{DD0CF22C-69E5-40A5-BD11-914E410E677E}" dt="2020-05-14T06:21:25.969" v="5213" actId="12"/>
          <ac:graphicFrameMkLst>
            <pc:docMk/>
            <pc:sldMk cId="362583880" sldId="276"/>
            <ac:graphicFrameMk id="3" creationId="{D2FF0F7A-B8B6-41E1-801A-F8F538465ABD}"/>
          </ac:graphicFrameMkLst>
        </pc:graphicFrameChg>
      </pc:sldChg>
      <pc:sldChg chg="addSp delSp modSp new mod">
        <pc:chgData name="薮哲郎" userId="838171a8-1f9a-45e2-a2fd-d6d54edd2a61" providerId="ADAL" clId="{DD0CF22C-69E5-40A5-BD11-914E410E677E}" dt="2020-05-18T12:23:19.003" v="5833" actId="1076"/>
        <pc:sldMkLst>
          <pc:docMk/>
          <pc:sldMk cId="507213668" sldId="277"/>
        </pc:sldMkLst>
        <pc:spChg chg="mod">
          <ac:chgData name="薮哲郎" userId="838171a8-1f9a-45e2-a2fd-d6d54edd2a61" providerId="ADAL" clId="{DD0CF22C-69E5-40A5-BD11-914E410E677E}" dt="2020-05-18T12:22:06.462" v="5775"/>
          <ac:spMkLst>
            <pc:docMk/>
            <pc:sldMk cId="507213668" sldId="277"/>
            <ac:spMk id="2" creationId="{E33CF82F-B723-449D-828A-6CE28382901E}"/>
          </ac:spMkLst>
        </pc:spChg>
        <pc:spChg chg="add mod">
          <ac:chgData name="薮哲郎" userId="838171a8-1f9a-45e2-a2fd-d6d54edd2a61" providerId="ADAL" clId="{DD0CF22C-69E5-40A5-BD11-914E410E677E}" dt="2020-05-18T12:22:28.587" v="5779" actId="1076"/>
          <ac:spMkLst>
            <pc:docMk/>
            <pc:sldMk cId="507213668" sldId="277"/>
            <ac:spMk id="3" creationId="{EDBA4734-989C-40B9-85AA-DE1546EBF6C2}"/>
          </ac:spMkLst>
        </pc:spChg>
        <pc:spChg chg="add mod">
          <ac:chgData name="薮哲郎" userId="838171a8-1f9a-45e2-a2fd-d6d54edd2a61" providerId="ADAL" clId="{DD0CF22C-69E5-40A5-BD11-914E410E677E}" dt="2020-05-18T12:23:19.003" v="5833" actId="1076"/>
          <ac:spMkLst>
            <pc:docMk/>
            <pc:sldMk cId="507213668" sldId="277"/>
            <ac:spMk id="4" creationId="{4F684E2A-698D-4779-9472-AD663B6964D4}"/>
          </ac:spMkLst>
        </pc:spChg>
        <pc:spChg chg="add mod">
          <ac:chgData name="薮哲郎" userId="838171a8-1f9a-45e2-a2fd-d6d54edd2a61" providerId="ADAL" clId="{DD0CF22C-69E5-40A5-BD11-914E410E677E}" dt="2020-05-18T12:23:19.003" v="5833" actId="1076"/>
          <ac:spMkLst>
            <pc:docMk/>
            <pc:sldMk cId="507213668" sldId="277"/>
            <ac:spMk id="5" creationId="{A09166A7-F6FC-41DF-AFC2-24FE7F7FE079}"/>
          </ac:spMkLst>
        </pc:spChg>
        <pc:spChg chg="add del mod">
          <ac:chgData name="薮哲郎" userId="838171a8-1f9a-45e2-a2fd-d6d54edd2a61" providerId="ADAL" clId="{DD0CF22C-69E5-40A5-BD11-914E410E677E}" dt="2020-05-18T12:22:01.832" v="5774" actId="21"/>
          <ac:spMkLst>
            <pc:docMk/>
            <pc:sldMk cId="507213668" sldId="277"/>
            <ac:spMk id="6" creationId="{A32D1087-0B8C-499F-903F-9A5AEDF94237}"/>
          </ac:spMkLst>
        </pc:spChg>
        <pc:spChg chg="add del mod">
          <ac:chgData name="薮哲郎" userId="838171a8-1f9a-45e2-a2fd-d6d54edd2a61" providerId="ADAL" clId="{DD0CF22C-69E5-40A5-BD11-914E410E677E}" dt="2020-05-18T12:22:01.832" v="5774" actId="21"/>
          <ac:spMkLst>
            <pc:docMk/>
            <pc:sldMk cId="507213668" sldId="277"/>
            <ac:spMk id="7" creationId="{C923907C-AD5E-45B3-8B9F-24F3701222C8}"/>
          </ac:spMkLst>
        </pc:spChg>
      </pc:sldChg>
      <pc:sldChg chg="addSp modSp new mod">
        <pc:chgData name="薮哲郎" userId="838171a8-1f9a-45e2-a2fd-d6d54edd2a61" providerId="ADAL" clId="{DD0CF22C-69E5-40A5-BD11-914E410E677E}" dt="2020-05-18T12:24:02.058" v="5949" actId="20577"/>
        <pc:sldMkLst>
          <pc:docMk/>
          <pc:sldMk cId="4054126719" sldId="278"/>
        </pc:sldMkLst>
        <pc:spChg chg="add mod">
          <ac:chgData name="薮哲郎" userId="838171a8-1f9a-45e2-a2fd-d6d54edd2a61" providerId="ADAL" clId="{DD0CF22C-69E5-40A5-BD11-914E410E677E}" dt="2020-05-18T12:22:17.900" v="5778" actId="1076"/>
          <ac:spMkLst>
            <pc:docMk/>
            <pc:sldMk cId="4054126719" sldId="278"/>
            <ac:spMk id="2" creationId="{E5BB66EC-0B77-408A-A04D-1D16589667AC}"/>
          </ac:spMkLst>
        </pc:spChg>
        <pc:spChg chg="add mod">
          <ac:chgData name="薮哲郎" userId="838171a8-1f9a-45e2-a2fd-d6d54edd2a61" providerId="ADAL" clId="{DD0CF22C-69E5-40A5-BD11-914E410E677E}" dt="2020-05-18T12:22:17.900" v="5778" actId="1076"/>
          <ac:spMkLst>
            <pc:docMk/>
            <pc:sldMk cId="4054126719" sldId="278"/>
            <ac:spMk id="3" creationId="{73EB524C-854C-4375-B125-4488CE44E7D4}"/>
          </ac:spMkLst>
        </pc:spChg>
        <pc:spChg chg="add mod">
          <ac:chgData name="薮哲郎" userId="838171a8-1f9a-45e2-a2fd-d6d54edd2a61" providerId="ADAL" clId="{DD0CF22C-69E5-40A5-BD11-914E410E677E}" dt="2020-05-18T12:24:02.058" v="5949" actId="20577"/>
          <ac:spMkLst>
            <pc:docMk/>
            <pc:sldMk cId="4054126719" sldId="278"/>
            <ac:spMk id="4" creationId="{8F3AFED0-F9D6-4667-85C3-75660BCE73A2}"/>
          </ac:spMkLst>
        </pc:spChg>
      </pc:sldChg>
      <pc:sldChg chg="addSp modSp new mod">
        <pc:chgData name="薮哲郎" userId="838171a8-1f9a-45e2-a2fd-d6d54edd2a61" providerId="ADAL" clId="{DD0CF22C-69E5-40A5-BD11-914E410E677E}" dt="2020-05-18T12:25:54.698" v="6205" actId="1076"/>
        <pc:sldMkLst>
          <pc:docMk/>
          <pc:sldMk cId="2838684825" sldId="279"/>
        </pc:sldMkLst>
        <pc:spChg chg="add mod">
          <ac:chgData name="薮哲郎" userId="838171a8-1f9a-45e2-a2fd-d6d54edd2a61" providerId="ADAL" clId="{DD0CF22C-69E5-40A5-BD11-914E410E677E}" dt="2020-05-18T12:25:54.698" v="6205" actId="1076"/>
          <ac:spMkLst>
            <pc:docMk/>
            <pc:sldMk cId="2838684825" sldId="279"/>
            <ac:spMk id="2" creationId="{1D32B38D-0F09-430C-B711-D382672FB144}"/>
          </ac:spMkLst>
        </pc:spChg>
        <pc:spChg chg="add mod">
          <ac:chgData name="薮哲郎" userId="838171a8-1f9a-45e2-a2fd-d6d54edd2a61" providerId="ADAL" clId="{DD0CF22C-69E5-40A5-BD11-914E410E677E}" dt="2020-05-18T12:25:54.698" v="6205" actId="1076"/>
          <ac:spMkLst>
            <pc:docMk/>
            <pc:sldMk cId="2838684825" sldId="279"/>
            <ac:spMk id="3" creationId="{81BED5DC-B61E-4ECC-B3B8-CCAAFC89BC52}"/>
          </ac:spMkLst>
        </pc:spChg>
        <pc:spChg chg="add mod">
          <ac:chgData name="薮哲郎" userId="838171a8-1f9a-45e2-a2fd-d6d54edd2a61" providerId="ADAL" clId="{DD0CF22C-69E5-40A5-BD11-914E410E677E}" dt="2020-05-18T12:25:54.698" v="6205" actId="1076"/>
          <ac:spMkLst>
            <pc:docMk/>
            <pc:sldMk cId="2838684825" sldId="279"/>
            <ac:spMk id="4" creationId="{113B3688-EB2A-458F-A425-9E8DA6C543E7}"/>
          </ac:spMkLst>
        </pc:spChg>
        <pc:spChg chg="add mod">
          <ac:chgData name="薮哲郎" userId="838171a8-1f9a-45e2-a2fd-d6d54edd2a61" providerId="ADAL" clId="{DD0CF22C-69E5-40A5-BD11-914E410E677E}" dt="2020-05-18T12:25:54.698" v="6205" actId="1076"/>
          <ac:spMkLst>
            <pc:docMk/>
            <pc:sldMk cId="2838684825" sldId="279"/>
            <ac:spMk id="5" creationId="{9B596483-0F8E-463E-B02C-FF02B5CAFBD5}"/>
          </ac:spMkLst>
        </pc:spChg>
      </pc:sldChg>
      <pc:sldChg chg="modSp new mod ord">
        <pc:chgData name="薮哲郎" userId="838171a8-1f9a-45e2-a2fd-d6d54edd2a61" providerId="ADAL" clId="{DD0CF22C-69E5-40A5-BD11-914E410E677E}" dt="2020-05-29T03:54:57.608" v="6248"/>
        <pc:sldMkLst>
          <pc:docMk/>
          <pc:sldMk cId="3164120849" sldId="280"/>
        </pc:sldMkLst>
        <pc:spChg chg="mod">
          <ac:chgData name="薮哲郎" userId="838171a8-1f9a-45e2-a2fd-d6d54edd2a61" providerId="ADAL" clId="{DD0CF22C-69E5-40A5-BD11-914E410E677E}" dt="2020-05-29T03:41:24.036" v="6246"/>
          <ac:spMkLst>
            <pc:docMk/>
            <pc:sldMk cId="3164120849" sldId="280"/>
            <ac:spMk id="2" creationId="{FEBBC721-469B-4E6A-BEDC-222DA4B8D9B6}"/>
          </ac:spMkLst>
        </pc:spChg>
      </pc:sldChg>
      <pc:sldMasterChg chg="setBg addSldLayout modSldLayout">
        <pc:chgData name="薮哲郎" userId="838171a8-1f9a-45e2-a2fd-d6d54edd2a61" providerId="ADAL" clId="{DD0CF22C-69E5-40A5-BD11-914E410E677E}" dt="2020-05-29T03:39:56.365" v="6210"/>
        <pc:sldMasterMkLst>
          <pc:docMk/>
          <pc:sldMasterMk cId="2275929478" sldId="2147483648"/>
        </pc:sldMasterMkLst>
        <pc:sldLayoutChg chg="modSp mod setBg">
          <pc:chgData name="薮哲郎" userId="838171a8-1f9a-45e2-a2fd-d6d54edd2a61" providerId="ADAL" clId="{DD0CF22C-69E5-40A5-BD11-914E410E677E}" dt="2020-05-14T00:47:56.727" v="233" actId="14100"/>
          <pc:sldLayoutMkLst>
            <pc:docMk/>
            <pc:sldMasterMk cId="2275929478" sldId="2147483648"/>
            <pc:sldLayoutMk cId="1281893554" sldId="2147483654"/>
          </pc:sldLayoutMkLst>
          <pc:spChg chg="mod">
            <ac:chgData name="薮哲郎" userId="838171a8-1f9a-45e2-a2fd-d6d54edd2a61" providerId="ADAL" clId="{DD0CF22C-69E5-40A5-BD11-914E410E677E}" dt="2020-05-14T00:47:56.727" v="233" actId="14100"/>
            <ac:spMkLst>
              <pc:docMk/>
              <pc:sldMasterMk cId="2275929478" sldId="2147483648"/>
              <pc:sldLayoutMk cId="1281893554" sldId="2147483654"/>
              <ac:spMk id="6" creationId="{FFC94A96-071B-493C-9C8A-A8BB4C219DB3}"/>
            </ac:spMkLst>
          </pc:spChg>
        </pc:sldLayoutChg>
        <pc:sldLayoutChg chg="addSp delSp modSp new mod setBg">
          <pc:chgData name="薮哲郎" userId="838171a8-1f9a-45e2-a2fd-d6d54edd2a61" providerId="ADAL" clId="{DD0CF22C-69E5-40A5-BD11-914E410E677E}" dt="2020-05-29T03:39:56.365" v="6210"/>
          <pc:sldLayoutMkLst>
            <pc:docMk/>
            <pc:sldMasterMk cId="2275929478" sldId="2147483648"/>
            <pc:sldLayoutMk cId="781282581" sldId="2147483656"/>
          </pc:sldLayoutMkLst>
          <pc:spChg chg="del">
            <ac:chgData name="薮哲郎" userId="838171a8-1f9a-45e2-a2fd-d6d54edd2a61" providerId="ADAL" clId="{DD0CF22C-69E5-40A5-BD11-914E410E677E}" dt="2020-05-29T03:39:14.547" v="6207" actId="21"/>
            <ac:spMkLst>
              <pc:docMk/>
              <pc:sldMasterMk cId="2275929478" sldId="2147483648"/>
              <pc:sldLayoutMk cId="781282581" sldId="2147483656"/>
              <ac:spMk id="2" creationId="{11D8C91F-5284-4135-B29C-1FE7D2D218CB}"/>
            </ac:spMkLst>
          </pc:spChg>
          <pc:spChg chg="add mod">
            <ac:chgData name="薮哲郎" userId="838171a8-1f9a-45e2-a2fd-d6d54edd2a61" providerId="ADAL" clId="{DD0CF22C-69E5-40A5-BD11-914E410E677E}" dt="2020-05-29T03:39:22.591" v="6208"/>
            <ac:spMkLst>
              <pc:docMk/>
              <pc:sldMasterMk cId="2275929478" sldId="2147483648"/>
              <pc:sldLayoutMk cId="781282581" sldId="2147483656"/>
              <ac:spMk id="3" creationId="{E5590730-6798-4A66-8E95-B88A2A2F72F7}"/>
            </ac:spMkLst>
          </pc:spChg>
          <pc:spChg chg="add mod">
            <ac:chgData name="薮哲郎" userId="838171a8-1f9a-45e2-a2fd-d6d54edd2a61" providerId="ADAL" clId="{DD0CF22C-69E5-40A5-BD11-914E410E677E}" dt="2020-05-29T03:39:37.110" v="6209" actId="207"/>
            <ac:spMkLst>
              <pc:docMk/>
              <pc:sldMasterMk cId="2275929478" sldId="2147483648"/>
              <pc:sldLayoutMk cId="781282581" sldId="2147483656"/>
              <ac:spMk id="4" creationId="{916462FE-8C4D-4956-9ADB-A9BB8CE35117}"/>
            </ac:spMkLst>
          </pc:spChg>
        </pc:sldLayoutChg>
      </pc:sldMasterChg>
    </pc:docChg>
  </pc:docChgLst>
  <pc:docChgLst>
    <pc:chgData name="薮哲郎" userId="838171a8-1f9a-45e2-a2fd-d6d54edd2a61" providerId="ADAL" clId="{66EF425F-F6C9-4A5D-B305-40F0EB5F69A5}"/>
    <pc:docChg chg="undo custSel addSld modSld">
      <pc:chgData name="薮哲郎" userId="838171a8-1f9a-45e2-a2fd-d6d54edd2a61" providerId="ADAL" clId="{66EF425F-F6C9-4A5D-B305-40F0EB5F69A5}" dt="2020-06-28T13:59:40.671" v="1660" actId="6549"/>
      <pc:docMkLst>
        <pc:docMk/>
      </pc:docMkLst>
      <pc:sldChg chg="modSp mod">
        <pc:chgData name="薮哲郎" userId="838171a8-1f9a-45e2-a2fd-d6d54edd2a61" providerId="ADAL" clId="{66EF425F-F6C9-4A5D-B305-40F0EB5F69A5}" dt="2020-06-28T13:59:40.671" v="1660" actId="6549"/>
        <pc:sldMkLst>
          <pc:docMk/>
          <pc:sldMk cId="3836678936" sldId="268"/>
        </pc:sldMkLst>
        <pc:spChg chg="mod">
          <ac:chgData name="薮哲郎" userId="838171a8-1f9a-45e2-a2fd-d6d54edd2a61" providerId="ADAL" clId="{66EF425F-F6C9-4A5D-B305-40F0EB5F69A5}" dt="2020-06-28T13:59:40.671" v="1660" actId="6549"/>
          <ac:spMkLst>
            <pc:docMk/>
            <pc:sldMk cId="3836678936" sldId="268"/>
            <ac:spMk id="4" creationId="{3E52AFE5-4FA0-4A31-A381-0317272BC962}"/>
          </ac:spMkLst>
        </pc:spChg>
      </pc:sldChg>
      <pc:sldChg chg="addSp delSp modSp mod">
        <pc:chgData name="薮哲郎" userId="838171a8-1f9a-45e2-a2fd-d6d54edd2a61" providerId="ADAL" clId="{66EF425F-F6C9-4A5D-B305-40F0EB5F69A5}" dt="2020-06-22T01:30:32.100" v="681"/>
        <pc:sldMkLst>
          <pc:docMk/>
          <pc:sldMk cId="3164120849" sldId="280"/>
        </pc:sldMkLst>
        <pc:spChg chg="mod">
          <ac:chgData name="薮哲郎" userId="838171a8-1f9a-45e2-a2fd-d6d54edd2a61" providerId="ADAL" clId="{66EF425F-F6C9-4A5D-B305-40F0EB5F69A5}" dt="2020-06-21T15:04:24.669" v="7" actId="6549"/>
          <ac:spMkLst>
            <pc:docMk/>
            <pc:sldMk cId="3164120849" sldId="280"/>
            <ac:spMk id="2" creationId="{FEBBC721-469B-4E6A-BEDC-222DA4B8D9B6}"/>
          </ac:spMkLst>
        </pc:spChg>
        <pc:spChg chg="add del mod">
          <ac:chgData name="薮哲郎" userId="838171a8-1f9a-45e2-a2fd-d6d54edd2a61" providerId="ADAL" clId="{66EF425F-F6C9-4A5D-B305-40F0EB5F69A5}" dt="2020-06-21T15:04:36.321" v="13" actId="21"/>
          <ac:spMkLst>
            <pc:docMk/>
            <pc:sldMk cId="3164120849" sldId="280"/>
            <ac:spMk id="3" creationId="{5131CEFB-4E74-4607-9ECC-60081779617A}"/>
          </ac:spMkLst>
        </pc:spChg>
        <pc:spChg chg="add mod">
          <ac:chgData name="薮哲郎" userId="838171a8-1f9a-45e2-a2fd-d6d54edd2a61" providerId="ADAL" clId="{66EF425F-F6C9-4A5D-B305-40F0EB5F69A5}" dt="2020-06-22T01:30:32.100" v="681"/>
          <ac:spMkLst>
            <pc:docMk/>
            <pc:sldMk cId="3164120849" sldId="280"/>
            <ac:spMk id="4" creationId="{E5AD2EFB-BFF2-4FCE-8E02-C268F4A7793E}"/>
          </ac:spMkLst>
        </pc:spChg>
      </pc:sldChg>
      <pc:sldChg chg="addSp modSp new mod">
        <pc:chgData name="薮哲郎" userId="838171a8-1f9a-45e2-a2fd-d6d54edd2a61" providerId="ADAL" clId="{66EF425F-F6C9-4A5D-B305-40F0EB5F69A5}" dt="2020-06-28T13:57:54.236" v="1633" actId="6549"/>
        <pc:sldMkLst>
          <pc:docMk/>
          <pc:sldMk cId="3475807231" sldId="281"/>
        </pc:sldMkLst>
        <pc:spChg chg="mod">
          <ac:chgData name="薮哲郎" userId="838171a8-1f9a-45e2-a2fd-d6d54edd2a61" providerId="ADAL" clId="{66EF425F-F6C9-4A5D-B305-40F0EB5F69A5}" dt="2020-06-28T13:43:02.349" v="697"/>
          <ac:spMkLst>
            <pc:docMk/>
            <pc:sldMk cId="3475807231" sldId="281"/>
            <ac:spMk id="2" creationId="{692DF7BF-1DA3-4CF6-A162-28AF0A4D2399}"/>
          </ac:spMkLst>
        </pc:spChg>
        <pc:spChg chg="add mod">
          <ac:chgData name="薮哲郎" userId="838171a8-1f9a-45e2-a2fd-d6d54edd2a61" providerId="ADAL" clId="{66EF425F-F6C9-4A5D-B305-40F0EB5F69A5}" dt="2020-06-28T13:57:54.236" v="1633" actId="6549"/>
          <ac:spMkLst>
            <pc:docMk/>
            <pc:sldMk cId="3475807231" sldId="281"/>
            <ac:spMk id="3" creationId="{090A7BD1-7795-4F8D-8601-CA51C8F0CC4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59392-14C6-494A-9697-4641D4BD1AD2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60326F-C8DC-4E1A-9C2D-5F9FF2CCE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322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47F79-84FA-42E1-9B56-146AFD7A1157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CDFCC-8A36-44E9-93F8-9BB5829C6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687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6949DC-1E17-42C4-A888-B3F12A828D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6000" b="1">
                <a:latin typeface="+mn-ea"/>
                <a:ea typeface="+mn-ea"/>
              </a:defRPr>
            </a:lvl1pPr>
          </a:lstStyle>
          <a:p>
            <a:r>
              <a:rPr kumimoji="1" lang="ja-JP" altLang="en-US" dirty="0"/>
              <a:t>章番号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79380F5-D8BA-464C-A06F-A521D4FEE4B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4000" b="1"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24714420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423AE1-EA8C-40F3-A38A-420662451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92" y="462061"/>
            <a:ext cx="9330117" cy="873125"/>
          </a:xfrm>
          <a:prstGeom prst="rect">
            <a:avLst/>
          </a:prstGeom>
        </p:spPr>
        <p:txBody>
          <a:bodyPr anchor="ctr"/>
          <a:lstStyle>
            <a:lvl1pPr>
              <a:defRPr b="1">
                <a:latin typeface="+mn-ea"/>
                <a:ea typeface="+mn-ea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FC94A96-071B-493C-9C8A-A8BB4C219DB3}"/>
              </a:ext>
            </a:extLst>
          </p:cNvPr>
          <p:cNvSpPr/>
          <p:nvPr userDrawn="1"/>
        </p:nvSpPr>
        <p:spPr>
          <a:xfrm>
            <a:off x="1429592" y="1238250"/>
            <a:ext cx="9330117" cy="96936"/>
          </a:xfrm>
          <a:prstGeom prst="rect">
            <a:avLst/>
          </a:prstGeom>
          <a:solidFill>
            <a:srgbClr val="009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189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4955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bg>
      <p:bgPr>
        <a:gradFill flip="none" rotWithShape="1">
          <a:gsLst>
            <a:gs pos="0">
              <a:srgbClr val="F8F8F8"/>
            </a:gs>
            <a:gs pos="100000">
              <a:srgbClr val="C8C8C8"/>
            </a:gs>
            <a:gs pos="10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E5590730-6798-4A66-8E95-B88A2A2F7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92" y="462061"/>
            <a:ext cx="9330117" cy="873125"/>
          </a:xfrm>
          <a:prstGeom prst="rect">
            <a:avLst/>
          </a:prstGeom>
        </p:spPr>
        <p:txBody>
          <a:bodyPr anchor="ctr"/>
          <a:lstStyle>
            <a:lvl1pPr>
              <a:defRPr b="1">
                <a:latin typeface="+mn-ea"/>
                <a:ea typeface="+mn-ea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16462FE-8C4D-4956-9ADB-A9BB8CE35117}"/>
              </a:ext>
            </a:extLst>
          </p:cNvPr>
          <p:cNvSpPr/>
          <p:nvPr userDrawn="1"/>
        </p:nvSpPr>
        <p:spPr>
          <a:xfrm>
            <a:off x="1429592" y="1238250"/>
            <a:ext cx="9330117" cy="96936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282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100000">
              <a:srgbClr val="C1EDC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5929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44mxkyMMhw" TargetMode="External"/><Relationship Id="rId2" Type="http://schemas.openxmlformats.org/officeDocument/2006/relationships/hyperlink" Target="https://www.youtube.com/watch?v=0L5BJQARUYw&amp;t=122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TQ2-DmVOS2s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6JaGGW3gL0" TargetMode="External"/><Relationship Id="rId2" Type="http://schemas.openxmlformats.org/officeDocument/2006/relationships/hyperlink" Target="https://www.youtube.com/watch?v=AddsKNtukKA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youtube.com/watch?v=CXdn63YPXCI" TargetMode="External"/><Relationship Id="rId5" Type="http://schemas.openxmlformats.org/officeDocument/2006/relationships/hyperlink" Target="https://www.youtube.com/watch?v=a7e6Mh1upYc" TargetMode="External"/><Relationship Id="rId4" Type="http://schemas.openxmlformats.org/officeDocument/2006/relationships/hyperlink" Target="https://www.youtube.com/watch?v=VazEKKiyJUs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59p3_HpCFE" TargetMode="External"/><Relationship Id="rId2" Type="http://schemas.openxmlformats.org/officeDocument/2006/relationships/hyperlink" Target="https://www.youtube.com/watch?v=dxE80fpImj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GS1aKoPLTYg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5Wkt78Iw7w&amp;t=7s" TargetMode="External"/><Relationship Id="rId2" Type="http://schemas.openxmlformats.org/officeDocument/2006/relationships/hyperlink" Target="https://www.youtube.com/watch?v=CM8G--rryX4&amp;t=0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JxgbrF0Gmwc&amp;t=0s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raia.or.jp/product/com_aircon/s_capacity.html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6272BD-8062-4806-82BA-BF768E9CEA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章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D70B503-5D70-4440-B909-AE068E5B41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生活家電</a:t>
            </a:r>
          </a:p>
        </p:txBody>
      </p:sp>
    </p:spTree>
    <p:extLst>
      <p:ext uri="{BB962C8B-B14F-4D97-AF65-F5344CB8AC3E}">
        <p14:creationId xmlns:p14="http://schemas.microsoft.com/office/powerpoint/2010/main" val="3315161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27A1418-2282-9581-5437-EB4F04A318A5}"/>
              </a:ext>
            </a:extLst>
          </p:cNvPr>
          <p:cNvSpPr txBox="1"/>
          <p:nvPr/>
        </p:nvSpPr>
        <p:spPr>
          <a:xfrm>
            <a:off x="5080335" y="2964674"/>
            <a:ext cx="2031325" cy="928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ja-JP" altLang="en-US" sz="4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冷蔵庫</a:t>
            </a:r>
          </a:p>
        </p:txBody>
      </p:sp>
    </p:spTree>
    <p:extLst>
      <p:ext uri="{BB962C8B-B14F-4D97-AF65-F5344CB8AC3E}">
        <p14:creationId xmlns:p14="http://schemas.microsoft.com/office/powerpoint/2010/main" val="1567771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CB06ED-5089-4EF9-A814-7AAA4D98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庫内温度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8FF165F-482A-4003-ABD9-88D74A7AE11D}"/>
              </a:ext>
            </a:extLst>
          </p:cNvPr>
          <p:cNvSpPr txBox="1"/>
          <p:nvPr/>
        </p:nvSpPr>
        <p:spPr>
          <a:xfrm>
            <a:off x="1418319" y="1704668"/>
            <a:ext cx="3198311" cy="213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野菜室　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冷蔵室　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チルド　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冷凍室　　－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F52703-9168-059E-8884-74BFCCCC00E4}"/>
              </a:ext>
            </a:extLst>
          </p:cNvPr>
          <p:cNvSpPr txBox="1"/>
          <p:nvPr/>
        </p:nvSpPr>
        <p:spPr>
          <a:xfrm>
            <a:off x="1418319" y="4415255"/>
            <a:ext cx="9725739" cy="213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野菜室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……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野菜の鮮度を保つことができる部屋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  湿度を保てるよう高密度にする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  冷気が野菜に直接あたらないようにする　など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  各社工夫点が異なるようだ</a:t>
            </a:r>
          </a:p>
        </p:txBody>
      </p:sp>
    </p:spTree>
    <p:extLst>
      <p:ext uri="{BB962C8B-B14F-4D97-AF65-F5344CB8AC3E}">
        <p14:creationId xmlns:p14="http://schemas.microsoft.com/office/powerpoint/2010/main" val="1434133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7F2B0F-6D66-49B0-A194-D4E551915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冷蔵庫の選び方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8FE9C53-66A2-488A-AA20-B7C8F15B94A5}"/>
              </a:ext>
            </a:extLst>
          </p:cNvPr>
          <p:cNvSpPr txBox="1"/>
          <p:nvPr/>
        </p:nvSpPr>
        <p:spPr>
          <a:xfrm>
            <a:off x="410364" y="2174795"/>
            <a:ext cx="902811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配置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CB274C2-1AA3-471E-B6F6-CC41868207CF}"/>
              </a:ext>
            </a:extLst>
          </p:cNvPr>
          <p:cNvSpPr txBox="1"/>
          <p:nvPr/>
        </p:nvSpPr>
        <p:spPr>
          <a:xfrm>
            <a:off x="8610485" y="1885036"/>
            <a:ext cx="2339102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冷蔵室のドア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9664E6-4951-44D6-BA62-3DF08BC9D596}"/>
              </a:ext>
            </a:extLst>
          </p:cNvPr>
          <p:cNvSpPr txBox="1"/>
          <p:nvPr/>
        </p:nvSpPr>
        <p:spPr>
          <a:xfrm>
            <a:off x="8696753" y="2790739"/>
            <a:ext cx="3416320" cy="2647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l">
              <a:lnSpc>
                <a:spcPct val="120000"/>
              </a:lnSpc>
              <a:buSzPct val="85000"/>
              <a:buFont typeface="Wingdings" panose="05000000000000000000" pitchFamily="2" charset="2"/>
              <a:buChar char="l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片開き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  <a:buSzPct val="85000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左開き／右開き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  <a:buSzPct val="85000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両開き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indent="-457200" algn="l">
              <a:lnSpc>
                <a:spcPct val="120000"/>
              </a:lnSpc>
              <a:buSzPct val="85000"/>
              <a:buFont typeface="Wingdings" panose="05000000000000000000" pitchFamily="2" charset="2"/>
              <a:buChar char="l"/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indent="-457200" algn="l">
              <a:lnSpc>
                <a:spcPct val="120000"/>
              </a:lnSpc>
              <a:buSzPct val="85000"/>
              <a:buFont typeface="Wingdings" panose="05000000000000000000" pitchFamily="2" charset="2"/>
              <a:buChar char="l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観音開き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FDA307E-EE25-0679-192C-F40A68BCE6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364" y="2846722"/>
            <a:ext cx="7894363" cy="3739435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F98A8F7-24E5-0EA5-7DE4-ADB6CC5925F3}"/>
              </a:ext>
            </a:extLst>
          </p:cNvPr>
          <p:cNvSpPr txBox="1"/>
          <p:nvPr/>
        </p:nvSpPr>
        <p:spPr>
          <a:xfrm>
            <a:off x="410364" y="1465303"/>
            <a:ext cx="1919115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400 L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以上</a:t>
            </a:r>
          </a:p>
        </p:txBody>
      </p:sp>
    </p:spTree>
    <p:extLst>
      <p:ext uri="{BB962C8B-B14F-4D97-AF65-F5344CB8AC3E}">
        <p14:creationId xmlns:p14="http://schemas.microsoft.com/office/powerpoint/2010/main" val="1143840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85E0F22-6721-423C-A4FC-4EA8FEB47F2A}"/>
              </a:ext>
            </a:extLst>
          </p:cNvPr>
          <p:cNvSpPr txBox="1"/>
          <p:nvPr/>
        </p:nvSpPr>
        <p:spPr>
          <a:xfrm>
            <a:off x="3461592" y="858989"/>
            <a:ext cx="1816523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200 L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以下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D30EA12-54BA-4B80-91B4-B3A75BFAA851}"/>
              </a:ext>
            </a:extLst>
          </p:cNvPr>
          <p:cNvSpPr/>
          <p:nvPr/>
        </p:nvSpPr>
        <p:spPr>
          <a:xfrm>
            <a:off x="3481246" y="1661629"/>
            <a:ext cx="2378217" cy="333248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6C599336-07FF-4F86-8650-FCD38FC32DD3}"/>
              </a:ext>
            </a:extLst>
          </p:cNvPr>
          <p:cNvCxnSpPr>
            <a:cxnSpLocks/>
          </p:cNvCxnSpPr>
          <p:nvPr/>
        </p:nvCxnSpPr>
        <p:spPr>
          <a:xfrm>
            <a:off x="3481246" y="3730574"/>
            <a:ext cx="237821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603CF10-6755-485D-8F27-810FEFA992A3}"/>
              </a:ext>
            </a:extLst>
          </p:cNvPr>
          <p:cNvSpPr txBox="1"/>
          <p:nvPr/>
        </p:nvSpPr>
        <p:spPr>
          <a:xfrm>
            <a:off x="4081814" y="2108670"/>
            <a:ext cx="1261884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冷蔵室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D6B8754-C647-4707-8753-EB7985A08226}"/>
              </a:ext>
            </a:extLst>
          </p:cNvPr>
          <p:cNvSpPr txBox="1"/>
          <p:nvPr/>
        </p:nvSpPr>
        <p:spPr>
          <a:xfrm>
            <a:off x="4081814" y="4047710"/>
            <a:ext cx="1261884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冷凍室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0FB5006-F8C4-4B07-80C8-E88B4CE02EDA}"/>
              </a:ext>
            </a:extLst>
          </p:cNvPr>
          <p:cNvSpPr txBox="1"/>
          <p:nvPr/>
        </p:nvSpPr>
        <p:spPr>
          <a:xfrm>
            <a:off x="425505" y="5419493"/>
            <a:ext cx="5211683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冷凍室のドア　　　　引き出し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6908861-16DA-4497-9D4D-815C4008B228}"/>
              </a:ext>
            </a:extLst>
          </p:cNvPr>
          <p:cNvSpPr/>
          <p:nvPr/>
        </p:nvSpPr>
        <p:spPr>
          <a:xfrm>
            <a:off x="6620686" y="1661629"/>
            <a:ext cx="2378217" cy="333248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FB84438D-6C73-4E10-A29E-206289FB2F0E}"/>
              </a:ext>
            </a:extLst>
          </p:cNvPr>
          <p:cNvCxnSpPr>
            <a:cxnSpLocks/>
          </p:cNvCxnSpPr>
          <p:nvPr/>
        </p:nvCxnSpPr>
        <p:spPr>
          <a:xfrm>
            <a:off x="6620686" y="2882522"/>
            <a:ext cx="237821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054563D-3C6D-47AA-B0CB-C75BA7487BE0}"/>
              </a:ext>
            </a:extLst>
          </p:cNvPr>
          <p:cNvSpPr txBox="1"/>
          <p:nvPr/>
        </p:nvSpPr>
        <p:spPr>
          <a:xfrm>
            <a:off x="7221254" y="3523898"/>
            <a:ext cx="1261884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冷蔵室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B2E40FE-77B5-4467-93CA-5D5689917F4F}"/>
              </a:ext>
            </a:extLst>
          </p:cNvPr>
          <p:cNvSpPr txBox="1"/>
          <p:nvPr/>
        </p:nvSpPr>
        <p:spPr>
          <a:xfrm>
            <a:off x="7169025" y="1991829"/>
            <a:ext cx="1261884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冷凍室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F6E31A1-7451-4D04-ABED-8D3CCC5A4664}"/>
              </a:ext>
            </a:extLst>
          </p:cNvPr>
          <p:cNvSpPr txBox="1"/>
          <p:nvPr/>
        </p:nvSpPr>
        <p:spPr>
          <a:xfrm>
            <a:off x="6460983" y="5408686"/>
            <a:ext cx="3576991" cy="1096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左右どちらかを支点として手前に開く</a:t>
            </a:r>
          </a:p>
        </p:txBody>
      </p:sp>
    </p:spTree>
    <p:extLst>
      <p:ext uri="{BB962C8B-B14F-4D97-AF65-F5344CB8AC3E}">
        <p14:creationId xmlns:p14="http://schemas.microsoft.com/office/powerpoint/2010/main" val="134599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B63AC4D-76C9-1922-1A95-9C10EAC5962A}"/>
              </a:ext>
            </a:extLst>
          </p:cNvPr>
          <p:cNvSpPr txBox="1"/>
          <p:nvPr/>
        </p:nvSpPr>
        <p:spPr>
          <a:xfrm>
            <a:off x="5080337" y="2964674"/>
            <a:ext cx="2031325" cy="928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4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洗濯機</a:t>
            </a:r>
          </a:p>
        </p:txBody>
      </p:sp>
    </p:spTree>
    <p:extLst>
      <p:ext uri="{BB962C8B-B14F-4D97-AF65-F5344CB8AC3E}">
        <p14:creationId xmlns:p14="http://schemas.microsoft.com/office/powerpoint/2010/main" val="157615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8B0FA329-C4B9-48FD-B163-83F8DF053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952478"/>
              </p:ext>
            </p:extLst>
          </p:nvPr>
        </p:nvGraphicFramePr>
        <p:xfrm>
          <a:off x="728287" y="371455"/>
          <a:ext cx="11207404" cy="6255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209">
                  <a:extLst>
                    <a:ext uri="{9D8B030D-6E8A-4147-A177-3AD203B41FA5}">
                      <a16:colId xmlns:a16="http://schemas.microsoft.com/office/drawing/2014/main" val="922686698"/>
                    </a:ext>
                  </a:extLst>
                </a:gridCol>
                <a:gridCol w="4371347">
                  <a:extLst>
                    <a:ext uri="{9D8B030D-6E8A-4147-A177-3AD203B41FA5}">
                      <a16:colId xmlns:a16="http://schemas.microsoft.com/office/drawing/2014/main" val="1661045324"/>
                    </a:ext>
                  </a:extLst>
                </a:gridCol>
                <a:gridCol w="5457848">
                  <a:extLst>
                    <a:ext uri="{9D8B030D-6E8A-4147-A177-3AD203B41FA5}">
                      <a16:colId xmlns:a16="http://schemas.microsoft.com/office/drawing/2014/main" val="3121286889"/>
                    </a:ext>
                  </a:extLst>
                </a:gridCol>
              </a:tblGrid>
              <a:tr h="687437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縦型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ドラム式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4419472"/>
                  </a:ext>
                </a:extLst>
              </a:tr>
              <a:tr h="17463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長所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1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洗濯機の手前に扉用のスペースを確保する必要がない。</a:t>
                      </a:r>
                    </a:p>
                    <a:p>
                      <a:pPr marL="342900" indent="-342900" algn="l">
                        <a:lnSpc>
                          <a:spcPct val="11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比較的安価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1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洗濯と乾燥が一度にできる</a:t>
                      </a:r>
                    </a:p>
                    <a:p>
                      <a:pPr marL="342900" indent="-342900" algn="l">
                        <a:lnSpc>
                          <a:spcPct val="11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衣類の痛みが少ない</a:t>
                      </a:r>
                    </a:p>
                    <a:p>
                      <a:pPr marL="342900" indent="-342900" algn="l">
                        <a:lnSpc>
                          <a:spcPct val="11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水量が少ない</a:t>
                      </a:r>
                    </a:p>
                    <a:p>
                      <a:pPr marL="342900" indent="-342900" algn="l">
                        <a:lnSpc>
                          <a:spcPct val="11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洗濯機の上に収納スペースがある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786740"/>
                  </a:ext>
                </a:extLst>
              </a:tr>
              <a:tr h="38221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短所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1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乾燥機能が付いていても、仕上がり時の衣類に非常に多くのしわが発生する</a:t>
                      </a:r>
                    </a:p>
                    <a:p>
                      <a:pPr marL="342900" indent="-342900" algn="l">
                        <a:lnSpc>
                          <a:spcPct val="11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水量が多い</a:t>
                      </a:r>
                    </a:p>
                    <a:p>
                      <a:pPr marL="342900" indent="-342900" algn="l">
                        <a:lnSpc>
                          <a:spcPct val="11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背が低い人にとっては出し入れがしづらい</a:t>
                      </a:r>
                      <a:r>
                        <a:rPr kumimoji="1" lang="en-US" altLang="ja-JP" sz="2400" dirty="0"/>
                        <a:t>(</a:t>
                      </a:r>
                      <a:r>
                        <a:rPr kumimoji="1" lang="ja-JP" altLang="en-US" sz="2400" dirty="0"/>
                        <a:t>底の方の洗濯物は手が届きにくい</a:t>
                      </a:r>
                      <a:r>
                        <a:rPr kumimoji="1" lang="en-US" altLang="ja-JP" sz="2400" dirty="0"/>
                        <a:t>)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1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同じ容量なら縦型よりも大きくなる</a:t>
                      </a:r>
                    </a:p>
                    <a:p>
                      <a:pPr marL="342900" indent="-342900" algn="l">
                        <a:lnSpc>
                          <a:spcPct val="11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ふたが前に開くスペースがない場合は使えない</a:t>
                      </a:r>
                      <a:endParaRPr kumimoji="1" lang="en-US" altLang="ja-JP" sz="2400" dirty="0"/>
                    </a:p>
                    <a:p>
                      <a:pPr marL="342900" indent="-342900" algn="l">
                        <a:lnSpc>
                          <a:spcPct val="11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いったん洗濯が始まると、水が入っているため、途中から衣類を追加投入できない</a:t>
                      </a:r>
                      <a:endParaRPr kumimoji="1" lang="en-US" altLang="ja-JP" sz="2400" dirty="0"/>
                    </a:p>
                    <a:p>
                      <a:pPr marL="342900" indent="-342900" algn="l">
                        <a:lnSpc>
                          <a:spcPct val="11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水量が少ないため色移りしやすい</a:t>
                      </a:r>
                      <a:endParaRPr kumimoji="1" lang="en-US" altLang="ja-JP" sz="2400" dirty="0"/>
                    </a:p>
                    <a:p>
                      <a:pPr marL="342900" indent="-342900" algn="l">
                        <a:lnSpc>
                          <a:spcPct val="11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洗濯にかかる時間が長い</a:t>
                      </a:r>
                    </a:p>
                    <a:p>
                      <a:pPr marL="342900" indent="-342900" algn="l">
                        <a:lnSpc>
                          <a:spcPct val="11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高価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34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780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16B2F9B-1BC3-B216-C1E9-222B9F4A851F}"/>
              </a:ext>
            </a:extLst>
          </p:cNvPr>
          <p:cNvSpPr txBox="1"/>
          <p:nvPr/>
        </p:nvSpPr>
        <p:spPr>
          <a:xfrm>
            <a:off x="1416050" y="1846579"/>
            <a:ext cx="9023804" cy="316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最適な洗濯温度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…… 40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洗剤量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汚れがひどくないときは標準量の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50 %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程度まで減らしても洗浄力はほとんど落ちない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洗剤量を標準量より増やしても洗浄力は上がらない</a:t>
            </a:r>
          </a:p>
        </p:txBody>
      </p:sp>
    </p:spTree>
    <p:extLst>
      <p:ext uri="{BB962C8B-B14F-4D97-AF65-F5344CB8AC3E}">
        <p14:creationId xmlns:p14="http://schemas.microsoft.com/office/powerpoint/2010/main" val="4013784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B63AC4D-76C9-1922-1A95-9C10EAC5962A}"/>
              </a:ext>
            </a:extLst>
          </p:cNvPr>
          <p:cNvSpPr txBox="1"/>
          <p:nvPr/>
        </p:nvSpPr>
        <p:spPr>
          <a:xfrm>
            <a:off x="5080337" y="2964674"/>
            <a:ext cx="2031325" cy="928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4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掃除機</a:t>
            </a:r>
          </a:p>
        </p:txBody>
      </p:sp>
    </p:spTree>
    <p:extLst>
      <p:ext uri="{BB962C8B-B14F-4D97-AF65-F5344CB8AC3E}">
        <p14:creationId xmlns:p14="http://schemas.microsoft.com/office/powerpoint/2010/main" val="2532717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77D82343-0796-470C-8197-B738126D06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133785"/>
              </p:ext>
            </p:extLst>
          </p:nvPr>
        </p:nvGraphicFramePr>
        <p:xfrm>
          <a:off x="626695" y="676642"/>
          <a:ext cx="11405978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449">
                  <a:extLst>
                    <a:ext uri="{9D8B030D-6E8A-4147-A177-3AD203B41FA5}">
                      <a16:colId xmlns:a16="http://schemas.microsoft.com/office/drawing/2014/main" val="115319464"/>
                    </a:ext>
                  </a:extLst>
                </a:gridCol>
                <a:gridCol w="4687295">
                  <a:extLst>
                    <a:ext uri="{9D8B030D-6E8A-4147-A177-3AD203B41FA5}">
                      <a16:colId xmlns:a16="http://schemas.microsoft.com/office/drawing/2014/main" val="2628285703"/>
                    </a:ext>
                  </a:extLst>
                </a:gridCol>
                <a:gridCol w="5591234">
                  <a:extLst>
                    <a:ext uri="{9D8B030D-6E8A-4147-A177-3AD203B41FA5}">
                      <a16:colId xmlns:a16="http://schemas.microsoft.com/office/drawing/2014/main" val="3137295668"/>
                    </a:ext>
                  </a:extLst>
                </a:gridCol>
              </a:tblGrid>
              <a:tr h="54255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コードあり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コードレス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2955130919"/>
                  </a:ext>
                </a:extLst>
              </a:tr>
              <a:tr h="20166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長所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800" dirty="0"/>
                        <a:t>パワフル（消費電力は</a:t>
                      </a:r>
                      <a:r>
                        <a:rPr kumimoji="1" lang="en-US" altLang="ja-JP" sz="2800" dirty="0"/>
                        <a:t>1000 W</a:t>
                      </a:r>
                      <a:r>
                        <a:rPr kumimoji="1" lang="ja-JP" altLang="en-US" sz="2800" dirty="0"/>
                        <a:t>程度）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800" dirty="0"/>
                        <a:t>掃除に対する敷居が低い</a:t>
                      </a:r>
                    </a:p>
                    <a:p>
                      <a:pPr marL="457200" indent="-45720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800" dirty="0"/>
                        <a:t>ハンディ掃除機としても使える。階段の掃除が楽</a:t>
                      </a:r>
                    </a:p>
                    <a:p>
                      <a:pPr marL="457200" indent="-45720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800" dirty="0"/>
                        <a:t>軽いので、高いところやベッドの下なども掃除しやすい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3677660511"/>
                  </a:ext>
                </a:extLst>
              </a:tr>
              <a:tr h="8325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短所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800" dirty="0"/>
                        <a:t>コンセントに接続しないと使えないので、使うための敷居が高い。</a:t>
                      </a:r>
                    </a:p>
                    <a:p>
                      <a:pPr marL="457200" indent="-45720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800" dirty="0"/>
                        <a:t>コードが届かないところは掃除できない。階段などは掃除しづらい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800" dirty="0"/>
                        <a:t>パワーが弱い（消費電力は最大で</a:t>
                      </a:r>
                      <a:r>
                        <a:rPr kumimoji="1" lang="en-US" altLang="ja-JP" sz="2800" dirty="0"/>
                        <a:t>200 W</a:t>
                      </a:r>
                      <a:r>
                        <a:rPr kumimoji="1" lang="ja-JP" altLang="en-US" sz="2800" dirty="0"/>
                        <a:t>程度）</a:t>
                      </a:r>
                    </a:p>
                    <a:p>
                      <a:pPr marL="457200" indent="-45720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800" dirty="0"/>
                        <a:t>バッテリーが切れると使えない。通常の使用では</a:t>
                      </a:r>
                      <a:r>
                        <a:rPr kumimoji="1" lang="en-US" altLang="ja-JP" sz="2800" dirty="0"/>
                        <a:t>20</a:t>
                      </a:r>
                      <a:r>
                        <a:rPr kumimoji="1" lang="ja-JP" altLang="en-US" sz="2800" dirty="0"/>
                        <a:t>分以下。充電に時間がかかる。バッテリーを交換可能な機種もある。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3812023148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B18BF12-59C6-E3D6-5C07-5150E8519455}"/>
              </a:ext>
            </a:extLst>
          </p:cNvPr>
          <p:cNvSpPr txBox="1"/>
          <p:nvPr/>
        </p:nvSpPr>
        <p:spPr>
          <a:xfrm>
            <a:off x="263237" y="103909"/>
            <a:ext cx="2698175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電源による分類</a:t>
            </a:r>
          </a:p>
        </p:txBody>
      </p:sp>
    </p:spTree>
    <p:extLst>
      <p:ext uri="{BB962C8B-B14F-4D97-AF65-F5344CB8AC3E}">
        <p14:creationId xmlns:p14="http://schemas.microsoft.com/office/powerpoint/2010/main" val="248959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77D82343-0796-470C-8197-B738126D06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687707"/>
              </p:ext>
            </p:extLst>
          </p:nvPr>
        </p:nvGraphicFramePr>
        <p:xfrm>
          <a:off x="460440" y="422907"/>
          <a:ext cx="11447542" cy="637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558">
                  <a:extLst>
                    <a:ext uri="{9D8B030D-6E8A-4147-A177-3AD203B41FA5}">
                      <a16:colId xmlns:a16="http://schemas.microsoft.com/office/drawing/2014/main" val="115319464"/>
                    </a:ext>
                  </a:extLst>
                </a:gridCol>
                <a:gridCol w="5002766">
                  <a:extLst>
                    <a:ext uri="{9D8B030D-6E8A-4147-A177-3AD203B41FA5}">
                      <a16:colId xmlns:a16="http://schemas.microsoft.com/office/drawing/2014/main" val="2628285703"/>
                    </a:ext>
                  </a:extLst>
                </a:gridCol>
                <a:gridCol w="5313218">
                  <a:extLst>
                    <a:ext uri="{9D8B030D-6E8A-4147-A177-3AD203B41FA5}">
                      <a16:colId xmlns:a16="http://schemas.microsoft.com/office/drawing/2014/main" val="31372956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紙パック式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サイクロン式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2955130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長所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ゴミ捨てが容易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800" dirty="0"/>
                        <a:t>吸引力が衰えない</a:t>
                      </a:r>
                      <a:endParaRPr kumimoji="1" lang="en-US" altLang="ja-JP" sz="2800" dirty="0"/>
                    </a:p>
                    <a:p>
                      <a:pPr marL="457200" indent="-45720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800" dirty="0"/>
                        <a:t>消耗品を購入不要</a:t>
                      </a:r>
                      <a:endParaRPr kumimoji="1" lang="en-US" altLang="ja-JP" sz="2800" dirty="0"/>
                    </a:p>
                    <a:p>
                      <a:pPr marL="457200" indent="-45720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800" dirty="0"/>
                        <a:t>ゴミが見える。誤って吸引したときの取り出しが容易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3677660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短所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800" dirty="0"/>
                        <a:t>ゴミがたまると吸引力が弱まる</a:t>
                      </a:r>
                    </a:p>
                    <a:p>
                      <a:pPr marL="457200" indent="-45720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800" dirty="0"/>
                        <a:t>紙パックを買うのが面倒であり、費用もかかる</a:t>
                      </a:r>
                    </a:p>
                    <a:p>
                      <a:pPr marL="457200" indent="-45720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800" dirty="0"/>
                        <a:t>嫌なにおいがする物を吸い込むと、排気に悪臭が混じる。解消するには紙パックの交換が必要。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800" dirty="0"/>
                        <a:t>ゴミ捨て時に埃が舞う・ゴミが落ちる・手が汚れる</a:t>
                      </a:r>
                    </a:p>
                    <a:p>
                      <a:pPr marL="457200" indent="-45720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800" dirty="0"/>
                        <a:t>ゴミをためる容器のメンテナンスが必要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3812023148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B6F187C-A58D-409B-98ED-DDF6D830CAEC}"/>
              </a:ext>
            </a:extLst>
          </p:cNvPr>
          <p:cNvSpPr txBox="1"/>
          <p:nvPr/>
        </p:nvSpPr>
        <p:spPr>
          <a:xfrm>
            <a:off x="69273" y="-69270"/>
            <a:ext cx="4134465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ゴミの捨て方による分類</a:t>
            </a:r>
          </a:p>
        </p:txBody>
      </p:sp>
    </p:spTree>
    <p:extLst>
      <p:ext uri="{BB962C8B-B14F-4D97-AF65-F5344CB8AC3E}">
        <p14:creationId xmlns:p14="http://schemas.microsoft.com/office/powerpoint/2010/main" val="3010757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B63AC4D-76C9-1922-1A95-9C10EAC5962A}"/>
              </a:ext>
            </a:extLst>
          </p:cNvPr>
          <p:cNvSpPr txBox="1"/>
          <p:nvPr/>
        </p:nvSpPr>
        <p:spPr>
          <a:xfrm>
            <a:off x="3541454" y="2964674"/>
            <a:ext cx="5109091" cy="928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ja-JP" altLang="en-US" sz="4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エアコンと冷蔵庫</a:t>
            </a:r>
          </a:p>
        </p:txBody>
      </p:sp>
    </p:spTree>
    <p:extLst>
      <p:ext uri="{BB962C8B-B14F-4D97-AF65-F5344CB8AC3E}">
        <p14:creationId xmlns:p14="http://schemas.microsoft.com/office/powerpoint/2010/main" val="565533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59F0D1-A341-4FC2-9D48-FE9E64C0D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コードレス掃除機のパワー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2C3960D-FA38-4AB3-9988-BD51686E8726}"/>
              </a:ext>
            </a:extLst>
          </p:cNvPr>
          <p:cNvSpPr txBox="1"/>
          <p:nvPr/>
        </p:nvSpPr>
        <p:spPr>
          <a:xfrm>
            <a:off x="1418319" y="1483634"/>
            <a:ext cx="8844088" cy="1096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例　マキタ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CL282FD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バッテリー容量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18 V, 3 Ah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→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18 V × 3 Ah = 54 </a:t>
            </a:r>
            <a:r>
              <a:rPr kumimoji="1" lang="en-US" altLang="ja-JP" sz="28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Wh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52AFE5-4FA0-4A31-A381-0317272BC962}"/>
              </a:ext>
            </a:extLst>
          </p:cNvPr>
          <p:cNvSpPr txBox="1"/>
          <p:nvPr/>
        </p:nvSpPr>
        <p:spPr>
          <a:xfrm>
            <a:off x="1418319" y="2753515"/>
            <a:ext cx="10479151" cy="31648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連続使用時間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標準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50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分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(0.83 h)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強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分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(0.33 h)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パワフル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分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(0.25 h)</a:t>
            </a: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標準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54 </a:t>
            </a:r>
            <a:r>
              <a:rPr kumimoji="1" lang="en-US" altLang="ja-JP" sz="28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Wh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÷ 0.83 h = 65 W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強　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54 </a:t>
            </a:r>
            <a:r>
              <a:rPr kumimoji="1" lang="en-US" altLang="ja-JP" sz="28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Wh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÷ 0.33 h = 163 W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パワフル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54 </a:t>
            </a:r>
            <a:r>
              <a:rPr kumimoji="1" lang="en-US" altLang="ja-JP" sz="28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Wh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÷ 0.25 = 216 W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71868F-6234-4A67-8E87-B71ED5408E45}"/>
              </a:ext>
            </a:extLst>
          </p:cNvPr>
          <p:cNvSpPr txBox="1"/>
          <p:nvPr/>
        </p:nvSpPr>
        <p:spPr>
          <a:xfrm>
            <a:off x="1418319" y="6192677"/>
            <a:ext cx="5724644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比較：コードあり掃除機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1000 W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1E803FA-4CAA-8DE9-F93F-CCEC8512FE5C}"/>
              </a:ext>
            </a:extLst>
          </p:cNvPr>
          <p:cNvSpPr/>
          <p:nvPr/>
        </p:nvSpPr>
        <p:spPr>
          <a:xfrm>
            <a:off x="6551875" y="2019631"/>
            <a:ext cx="3005593" cy="524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0AF1C72-E4B8-7999-EF6C-F8DF2B5A73B4}"/>
              </a:ext>
            </a:extLst>
          </p:cNvPr>
          <p:cNvSpPr/>
          <p:nvPr/>
        </p:nvSpPr>
        <p:spPr>
          <a:xfrm>
            <a:off x="3452191" y="4396807"/>
            <a:ext cx="420095" cy="403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ED733B5-9173-4EEC-23B3-B880CE5BA934}"/>
              </a:ext>
            </a:extLst>
          </p:cNvPr>
          <p:cNvSpPr/>
          <p:nvPr/>
        </p:nvSpPr>
        <p:spPr>
          <a:xfrm>
            <a:off x="5345926" y="4335935"/>
            <a:ext cx="527576" cy="463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8759279-D221-5F34-8CFD-60869458C51E}"/>
              </a:ext>
            </a:extLst>
          </p:cNvPr>
          <p:cNvSpPr/>
          <p:nvPr/>
        </p:nvSpPr>
        <p:spPr>
          <a:xfrm>
            <a:off x="5345926" y="4910450"/>
            <a:ext cx="649357" cy="463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2576209-10F4-FD19-0378-11BACAA6FBD3}"/>
              </a:ext>
            </a:extLst>
          </p:cNvPr>
          <p:cNvSpPr/>
          <p:nvPr/>
        </p:nvSpPr>
        <p:spPr>
          <a:xfrm>
            <a:off x="3452190" y="4872649"/>
            <a:ext cx="420095" cy="403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F870B91-BF8B-0CC5-5A0A-A8ADF7B2E6D6}"/>
              </a:ext>
            </a:extLst>
          </p:cNvPr>
          <p:cNvSpPr/>
          <p:nvPr/>
        </p:nvSpPr>
        <p:spPr>
          <a:xfrm>
            <a:off x="6041193" y="5374365"/>
            <a:ext cx="649357" cy="463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97FAFC2-5E24-0959-D56D-F4579AC66F73}"/>
              </a:ext>
            </a:extLst>
          </p:cNvPr>
          <p:cNvSpPr/>
          <p:nvPr/>
        </p:nvSpPr>
        <p:spPr>
          <a:xfrm>
            <a:off x="4438152" y="5399457"/>
            <a:ext cx="420095" cy="403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67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11323B-5BCB-4185-B28F-A38375483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コードレス掃除機の形式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92DC4A9-57E8-42A5-8436-55D43D1B47E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9592" y="1695882"/>
            <a:ext cx="1802995" cy="2287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CD8A3B86-FC68-488B-92D0-7924E1036DB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647" y="4256412"/>
            <a:ext cx="2024174" cy="241810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E1ED0D-958D-4DD7-9CD7-5409BDE25EAC}"/>
              </a:ext>
            </a:extLst>
          </p:cNvPr>
          <p:cNvSpPr txBox="1"/>
          <p:nvPr/>
        </p:nvSpPr>
        <p:spPr>
          <a:xfrm>
            <a:off x="3916548" y="1673025"/>
            <a:ext cx="7218428" cy="2130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手にかかる重量：重い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先端：軽い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取り回しが楽なので、色々な箇所にノズルを差し込んで使うのに適する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A5D8127-B098-4C70-A993-962E6DF77DCE}"/>
              </a:ext>
            </a:extLst>
          </p:cNvPr>
          <p:cNvSpPr txBox="1"/>
          <p:nvPr/>
        </p:nvSpPr>
        <p:spPr>
          <a:xfrm>
            <a:off x="3916548" y="4400107"/>
            <a:ext cx="7873548" cy="2130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手にかかる重量：軽い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先端：重い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取り回しは少しやりづらいが、手にかかる重量が軽いので、長時間の使用に適する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0292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D7753E-A3A1-4372-B902-526744B40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ロボット掃除機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A6F8EC5-9BC0-45D8-A6AD-B6660051A7FE}"/>
              </a:ext>
            </a:extLst>
          </p:cNvPr>
          <p:cNvSpPr txBox="1"/>
          <p:nvPr/>
        </p:nvSpPr>
        <p:spPr>
          <a:xfrm>
            <a:off x="1429592" y="1622006"/>
            <a:ext cx="9522643" cy="471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パワー計算（ルンバ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i7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バッテリー容量：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14.4 V × 1.8 Ah = 26 </a:t>
            </a:r>
            <a:r>
              <a:rPr kumimoji="1" lang="en-US" altLang="ja-JP" sz="28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Wh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75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分（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1.25 h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）掃除可能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26 </a:t>
            </a:r>
            <a:r>
              <a:rPr lang="en-US" altLang="ja-JP" sz="28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Wh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÷ 1.25 h = 21 W</a:t>
            </a: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パワーは弱いが、普通の床や絨毯なら十分きれいにしてくれる</a:t>
            </a:r>
          </a:p>
        </p:txBody>
      </p:sp>
    </p:spTree>
    <p:extLst>
      <p:ext uri="{BB962C8B-B14F-4D97-AF65-F5344CB8AC3E}">
        <p14:creationId xmlns:p14="http://schemas.microsoft.com/office/powerpoint/2010/main" val="1377800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F239DEF-72CE-ADFD-3830-0FCF3385299E}"/>
              </a:ext>
            </a:extLst>
          </p:cNvPr>
          <p:cNvSpPr txBox="1"/>
          <p:nvPr/>
        </p:nvSpPr>
        <p:spPr>
          <a:xfrm>
            <a:off x="4464782" y="2964674"/>
            <a:ext cx="3262432" cy="928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ja-JP" altLang="en-US" sz="4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電子レンジ</a:t>
            </a:r>
          </a:p>
        </p:txBody>
      </p:sp>
    </p:spTree>
    <p:extLst>
      <p:ext uri="{BB962C8B-B14F-4D97-AF65-F5344CB8AC3E}">
        <p14:creationId xmlns:p14="http://schemas.microsoft.com/office/powerpoint/2010/main" val="28207634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009AB2-60DC-49E5-AA2D-BF6C581EB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しくみ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87E214E-46F4-474E-AE7D-D3331C1397FE}"/>
              </a:ext>
            </a:extLst>
          </p:cNvPr>
          <p:cNvSpPr txBox="1"/>
          <p:nvPr/>
        </p:nvSpPr>
        <p:spPr>
          <a:xfrm>
            <a:off x="1416050" y="2080924"/>
            <a:ext cx="9948557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マグネトロン　マイクロ波（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2.45 GHz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波長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 cm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）を発生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EE9BCA-FAAD-4DA6-8F4F-094426FC670A}"/>
              </a:ext>
            </a:extLst>
          </p:cNvPr>
          <p:cNvSpPr txBox="1"/>
          <p:nvPr/>
        </p:nvSpPr>
        <p:spPr>
          <a:xfrm>
            <a:off x="1416050" y="3549467"/>
            <a:ext cx="3877985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食品中の水分子を加熱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C09F17D-EDB4-4E43-8298-E0E1CD778056}"/>
              </a:ext>
            </a:extLst>
          </p:cNvPr>
          <p:cNvSpPr txBox="1"/>
          <p:nvPr/>
        </p:nvSpPr>
        <p:spPr>
          <a:xfrm>
            <a:off x="1416050" y="4907380"/>
            <a:ext cx="3403496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効率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50 %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60 %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" name="矢印: 下 4">
            <a:extLst>
              <a:ext uri="{FF2B5EF4-FFF2-40B4-BE49-F238E27FC236}">
                <a16:creationId xmlns:a16="http://schemas.microsoft.com/office/drawing/2014/main" id="{D1F3BFDD-4356-9638-4EC7-CF028DA73006}"/>
              </a:ext>
            </a:extLst>
          </p:cNvPr>
          <p:cNvSpPr/>
          <p:nvPr/>
        </p:nvSpPr>
        <p:spPr>
          <a:xfrm>
            <a:off x="3186344" y="2754169"/>
            <a:ext cx="630382" cy="727363"/>
          </a:xfrm>
          <a:prstGeom prst="downArrow">
            <a:avLst>
              <a:gd name="adj1" fmla="val 30219"/>
              <a:gd name="adj2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3412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8A94C8-428B-475F-8D43-53BAB6A1E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やってはいけないこと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BC41F8E-501F-4B24-A95E-6F203FAB3F2D}"/>
              </a:ext>
            </a:extLst>
          </p:cNvPr>
          <p:cNvSpPr txBox="1"/>
          <p:nvPr/>
        </p:nvSpPr>
        <p:spPr>
          <a:xfrm>
            <a:off x="1416050" y="1853037"/>
            <a:ext cx="8522758" cy="3681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20000"/>
              </a:lnSpc>
              <a:buSzPct val="85000"/>
              <a:buFont typeface="Wingdings" panose="05000000000000000000" pitchFamily="2" charset="2"/>
              <a:buChar char="l"/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レンジ対応でない食器を使う</a:t>
            </a:r>
          </a:p>
          <a:p>
            <a:pPr marL="457200" indent="-457200">
              <a:lnSpc>
                <a:spcPct val="120000"/>
              </a:lnSpc>
              <a:buSzPct val="85000"/>
              <a:buFont typeface="Wingdings" panose="05000000000000000000" pitchFamily="2" charset="2"/>
              <a:buChar char="l"/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金属を入れる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lnSpc>
                <a:spcPct val="120000"/>
              </a:lnSpc>
              <a:buSzPct val="85000"/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 火花が飛び、火事の原因となる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indent="-457200">
              <a:lnSpc>
                <a:spcPct val="120000"/>
              </a:lnSpc>
              <a:buSzPct val="85000"/>
              <a:buFont typeface="Wingdings" panose="05000000000000000000" pitchFamily="2" charset="2"/>
              <a:buChar char="l"/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水なし運転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lnSpc>
                <a:spcPct val="120000"/>
              </a:lnSpc>
              <a:buSzPct val="85000"/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 反射波がマグネトロンを損傷</a:t>
            </a:r>
          </a:p>
          <a:p>
            <a:pPr marL="457200" indent="-457200">
              <a:lnSpc>
                <a:spcPct val="120000"/>
              </a:lnSpc>
              <a:buSzPct val="85000"/>
              <a:buFont typeface="Wingdings" panose="05000000000000000000" pitchFamily="2" charset="2"/>
              <a:buChar char="l"/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ゆで卵など殻や膜のある食品を加熱する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lnSpc>
                <a:spcPct val="120000"/>
              </a:lnSpc>
              <a:buSzPct val="85000"/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 内部で発生した水蒸気の逃げ場がない　破裂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31460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C5E014-13C0-4D56-B1A1-8F727A751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電子レンジの危険動画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C6FC616-0146-437E-B907-4BD24E75EDB4}"/>
              </a:ext>
            </a:extLst>
          </p:cNvPr>
          <p:cNvSpPr txBox="1"/>
          <p:nvPr/>
        </p:nvSpPr>
        <p:spPr>
          <a:xfrm>
            <a:off x="1418319" y="1764813"/>
            <a:ext cx="6502101" cy="4053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ja-JP" sz="1800" u="sng" dirty="0">
                <a:solidFill>
                  <a:srgbClr val="0563C1"/>
                </a:solidFill>
                <a:effectLst/>
                <a:latin typeface="游明朝" panose="02020400000000000000" pitchFamily="18" charset="-128"/>
                <a:cs typeface="Times New Roman" panose="02020603050405020304" pitchFamily="18" charset="0"/>
                <a:hlinkClick r:id="rId2"/>
              </a:rPr>
              <a:t>https://www.youtube.com/watch?v=0L5BJQARUYw&amp;t=122s</a:t>
            </a:r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381517-6AC9-4EAF-9261-8370B2E691C3}"/>
              </a:ext>
            </a:extLst>
          </p:cNvPr>
          <p:cNvSpPr txBox="1"/>
          <p:nvPr/>
        </p:nvSpPr>
        <p:spPr>
          <a:xfrm>
            <a:off x="1418319" y="2209198"/>
            <a:ext cx="9022022" cy="7379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くらしの科学実験 ①製品事故から身を守る～電子レンジの間違った使い方　一番よい</a:t>
            </a:r>
          </a:p>
          <a:p>
            <a:pPr algn="l">
              <a:lnSpc>
                <a:spcPct val="120000"/>
              </a:lnSpc>
            </a:pP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2011/03/23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6:59</a:t>
            </a:r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4907A5-9714-4509-B080-7B90A95BC305}"/>
              </a:ext>
            </a:extLst>
          </p:cNvPr>
          <p:cNvSpPr txBox="1"/>
          <p:nvPr/>
        </p:nvSpPr>
        <p:spPr>
          <a:xfrm>
            <a:off x="1418319" y="4926402"/>
            <a:ext cx="5631670" cy="4053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ja-JP" u="sng" dirty="0">
                <a:solidFill>
                  <a:srgbClr val="0563C1"/>
                </a:solidFill>
                <a:effectLst/>
                <a:latin typeface="游明朝" panose="02020400000000000000" pitchFamily="18" charset="-128"/>
                <a:cs typeface="Times New Roman" panose="02020603050405020304" pitchFamily="18" charset="0"/>
                <a:hlinkClick r:id="rId3"/>
              </a:rPr>
              <a:t>https://www.youtube.com/watch?v=Y44mxkyMMhw</a:t>
            </a:r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7587FB0-6A59-42EB-AC5A-8679FA307278}"/>
              </a:ext>
            </a:extLst>
          </p:cNvPr>
          <p:cNvSpPr txBox="1"/>
          <p:nvPr/>
        </p:nvSpPr>
        <p:spPr>
          <a:xfrm>
            <a:off x="1418319" y="5331706"/>
            <a:ext cx="7220246" cy="7379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電子レンジを安全に使おう！ 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突沸（とっぷつ）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2017/05/14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 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1:30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豆乳の突沸　後半はアニメーションによる科学的な解説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52A4840-EB61-45EC-84C5-5C7092EEB90B}"/>
              </a:ext>
            </a:extLst>
          </p:cNvPr>
          <p:cNvSpPr txBox="1"/>
          <p:nvPr/>
        </p:nvSpPr>
        <p:spPr>
          <a:xfrm>
            <a:off x="1418319" y="3518788"/>
            <a:ext cx="6572633" cy="7379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dirty="0">
                <a:hlinkClick r:id="rId4"/>
              </a:rPr>
              <a:t>事故増加中 電子レンジの誤使用</a:t>
            </a:r>
            <a:r>
              <a:rPr lang="en-US" altLang="ja-JP" dirty="0">
                <a:hlinkClick r:id="rId4"/>
              </a:rPr>
              <a:t>【N</a:t>
            </a:r>
            <a:r>
              <a:rPr lang="ja-JP" altLang="en-US" dirty="0">
                <a:hlinkClick r:id="rId4"/>
              </a:rPr>
              <a:t>スタ</a:t>
            </a:r>
            <a:r>
              <a:rPr lang="en-US" altLang="ja-JP" dirty="0">
                <a:hlinkClick r:id="rId4"/>
              </a:rPr>
              <a:t>545】 (youtube.com)</a:t>
            </a:r>
            <a:endParaRPr lang="en-US" altLang="ja-JP" dirty="0"/>
          </a:p>
          <a:p>
            <a:pPr>
              <a:lnSpc>
                <a:spcPct val="120000"/>
              </a:lnSpc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テレビ番組の録画　内容は最初の</a:t>
            </a:r>
            <a:r>
              <a:rPr kumimoji="1" lang="ja-JP" altLang="en-US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と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同じ　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5:19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22446612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B253556-9256-4209-AFC8-428E5389EEFE}"/>
              </a:ext>
            </a:extLst>
          </p:cNvPr>
          <p:cNvSpPr txBox="1"/>
          <p:nvPr/>
        </p:nvSpPr>
        <p:spPr>
          <a:xfrm>
            <a:off x="1418319" y="423510"/>
            <a:ext cx="87254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電子レンジ火災の実験映像　肉まんの爆発　アルミ箔・トレーの発火　東京消防庁</a:t>
            </a:r>
          </a:p>
          <a:p>
            <a:pPr algn="just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2019/09/10   1:07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肉まんが激しく爆発する　</a:t>
            </a:r>
            <a:r>
              <a:rPr lang="ja-JP" altLang="en-US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非常に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インパクト</a:t>
            </a:r>
            <a:r>
              <a:rPr lang="ja-JP" altLang="en-US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が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ある</a:t>
            </a:r>
          </a:p>
          <a:p>
            <a:r>
              <a:rPr lang="en-US" altLang="ja-JP" sz="1800" u="sng" dirty="0">
                <a:solidFill>
                  <a:srgbClr val="0563C1"/>
                </a:solidFill>
                <a:effectLst/>
                <a:latin typeface="游明朝" panose="02020400000000000000" pitchFamily="18" charset="-128"/>
                <a:cs typeface="Times New Roman" panose="02020603050405020304" pitchFamily="18" charset="0"/>
                <a:hlinkClick r:id="rId2"/>
              </a:rPr>
              <a:t>https://www.youtube.com/watch?v=AddsKNtukKA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A4AC3BA-BDC0-4D9E-AA12-283C770D0B94}"/>
              </a:ext>
            </a:extLst>
          </p:cNvPr>
          <p:cNvSpPr txBox="1"/>
          <p:nvPr/>
        </p:nvSpPr>
        <p:spPr>
          <a:xfrm>
            <a:off x="1418319" y="1947045"/>
            <a:ext cx="6316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【</a:t>
            </a:r>
            <a:r>
              <a:rPr lang="en-US" altLang="ja-JP" sz="1800" kern="100" dirty="0" err="1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nite-ps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】電子レンジ「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7.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肉まんを加熱し過ぎて発火」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0:55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altLang="ja-JP" sz="1800" u="sng" dirty="0">
                <a:solidFill>
                  <a:srgbClr val="0563C1"/>
                </a:solidFill>
                <a:effectLst/>
                <a:latin typeface="游明朝" panose="02020400000000000000" pitchFamily="18" charset="-128"/>
                <a:cs typeface="Times New Roman" panose="02020603050405020304" pitchFamily="18" charset="0"/>
                <a:hlinkClick r:id="rId3"/>
              </a:rPr>
              <a:t>https://www.youtube.com/watch?v=x6JaGGW3gL0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732DF8-6F72-4585-80B2-C2C78C54F2DE}"/>
              </a:ext>
            </a:extLst>
          </p:cNvPr>
          <p:cNvSpPr txBox="1"/>
          <p:nvPr/>
        </p:nvSpPr>
        <p:spPr>
          <a:xfrm>
            <a:off x="1418319" y="3112358"/>
            <a:ext cx="6410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【</a:t>
            </a:r>
            <a:r>
              <a:rPr lang="en-US" altLang="ja-JP" sz="1800" kern="100" dirty="0" err="1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nite-ps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】 電子レンジ「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5.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ゆで卵の破裂」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0:42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altLang="ja-JP" sz="1800" u="sng" dirty="0">
                <a:solidFill>
                  <a:srgbClr val="0563C1"/>
                </a:solidFill>
                <a:effectLst/>
                <a:latin typeface="游明朝" panose="02020400000000000000" pitchFamily="18" charset="-128"/>
                <a:cs typeface="Times New Roman" panose="02020603050405020304" pitchFamily="18" charset="0"/>
                <a:hlinkClick r:id="rId4"/>
              </a:rPr>
              <a:t>https://www.youtube.com/watch?v=VazEKKiyJUs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76E2D9-8829-4E13-9526-DFCC81BCE21D}"/>
              </a:ext>
            </a:extLst>
          </p:cNvPr>
          <p:cNvSpPr txBox="1"/>
          <p:nvPr/>
        </p:nvSpPr>
        <p:spPr>
          <a:xfrm>
            <a:off x="1418319" y="4166102"/>
            <a:ext cx="7492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1800" kern="100" dirty="0" err="1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nite-ps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電子レンジ　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6. 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生卵の爆発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 1:02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altLang="ja-JP" sz="1800" u="sng" dirty="0">
                <a:solidFill>
                  <a:srgbClr val="0563C1"/>
                </a:solidFill>
                <a:effectLst/>
                <a:latin typeface="游明朝" panose="02020400000000000000" pitchFamily="18" charset="-128"/>
                <a:cs typeface="Times New Roman" panose="02020603050405020304" pitchFamily="18" charset="0"/>
                <a:hlinkClick r:id="rId5"/>
              </a:rPr>
              <a:t>https://www.youtube.com/watch?v=a7e6Mh1upYc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8B9979-F044-45BD-9146-92A74015F025}"/>
              </a:ext>
            </a:extLst>
          </p:cNvPr>
          <p:cNvSpPr txBox="1"/>
          <p:nvPr/>
        </p:nvSpPr>
        <p:spPr>
          <a:xfrm>
            <a:off x="1418319" y="5247208"/>
            <a:ext cx="8207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1800" kern="100" dirty="0" err="1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nite-ps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電子レンジ　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9. 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使用できない容器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4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種　　ガラス（激しく割れる）、紙（発火）、アルミ（火花）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3:19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altLang="ja-JP" sz="1800" u="sng" dirty="0">
                <a:solidFill>
                  <a:srgbClr val="0563C1"/>
                </a:solidFill>
                <a:effectLst/>
                <a:latin typeface="游明朝" panose="02020400000000000000" pitchFamily="18" charset="-128"/>
                <a:cs typeface="Times New Roman" panose="02020603050405020304" pitchFamily="18" charset="0"/>
                <a:hlinkClick r:id="rId6"/>
              </a:rPr>
              <a:t>https://www.youtube.com/watch?v=CXdn63YPXCI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42977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29DEB27-DCF8-B4EC-AAC3-56FC916F61AD}"/>
              </a:ext>
            </a:extLst>
          </p:cNvPr>
          <p:cNvSpPr txBox="1"/>
          <p:nvPr/>
        </p:nvSpPr>
        <p:spPr>
          <a:xfrm>
            <a:off x="4742100" y="2964674"/>
            <a:ext cx="2707793" cy="928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en-US" altLang="ja-JP" sz="4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IH</a:t>
            </a:r>
            <a:r>
              <a:rPr kumimoji="1" lang="ja-JP" altLang="en-US" sz="4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調理器</a:t>
            </a:r>
          </a:p>
        </p:txBody>
      </p:sp>
    </p:spTree>
    <p:extLst>
      <p:ext uri="{BB962C8B-B14F-4D97-AF65-F5344CB8AC3E}">
        <p14:creationId xmlns:p14="http://schemas.microsoft.com/office/powerpoint/2010/main" val="29742463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BF281B-C138-4126-AC3B-D281B6315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原理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0063D8F-C9DD-4F4B-AAAC-9FCADB80269C}"/>
              </a:ext>
            </a:extLst>
          </p:cNvPr>
          <p:cNvSpPr txBox="1"/>
          <p:nvPr/>
        </p:nvSpPr>
        <p:spPr>
          <a:xfrm>
            <a:off x="1429592" y="1487824"/>
            <a:ext cx="6205545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Induction Heating: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誘導加熱　の略称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034EA34-D558-49FD-80E9-3ADA6718AB7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367" y="2500745"/>
            <a:ext cx="4838989" cy="403398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C65705-74FB-4857-927B-E7D5A42E0CB2}"/>
              </a:ext>
            </a:extLst>
          </p:cNvPr>
          <p:cNvSpPr txBox="1"/>
          <p:nvPr/>
        </p:nvSpPr>
        <p:spPr>
          <a:xfrm>
            <a:off x="6911491" y="3736267"/>
            <a:ext cx="2339102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渦電流が発生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2F4AA4E-7C79-417A-A4E7-70C90328BAEE}"/>
              </a:ext>
            </a:extLst>
          </p:cNvPr>
          <p:cNvSpPr txBox="1"/>
          <p:nvPr/>
        </p:nvSpPr>
        <p:spPr>
          <a:xfrm>
            <a:off x="6911491" y="2576448"/>
            <a:ext cx="3416320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磁石を上下に動かす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43C8E46-547B-4144-5B1E-0F705FAF476D}"/>
              </a:ext>
            </a:extLst>
          </p:cNvPr>
          <p:cNvSpPr txBox="1"/>
          <p:nvPr/>
        </p:nvSpPr>
        <p:spPr>
          <a:xfrm>
            <a:off x="6911491" y="4975845"/>
            <a:ext cx="4629345" cy="1096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導体の抵抗は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ではない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ジュール熱で導体板が加熱</a:t>
            </a:r>
          </a:p>
        </p:txBody>
      </p:sp>
      <p:sp>
        <p:nvSpPr>
          <p:cNvPr id="8" name="矢印: 下 7">
            <a:extLst>
              <a:ext uri="{FF2B5EF4-FFF2-40B4-BE49-F238E27FC236}">
                <a16:creationId xmlns:a16="http://schemas.microsoft.com/office/drawing/2014/main" id="{3E65CBA6-26C5-E10B-B7F1-F379837E6C36}"/>
              </a:ext>
            </a:extLst>
          </p:cNvPr>
          <p:cNvSpPr/>
          <p:nvPr/>
        </p:nvSpPr>
        <p:spPr>
          <a:xfrm>
            <a:off x="7854363" y="3139241"/>
            <a:ext cx="453358" cy="579518"/>
          </a:xfrm>
          <a:prstGeom prst="downArrow">
            <a:avLst>
              <a:gd name="adj1" fmla="val 31664"/>
              <a:gd name="adj2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EF53384B-34A7-4529-4DF9-6718B08F580C}"/>
              </a:ext>
            </a:extLst>
          </p:cNvPr>
          <p:cNvSpPr/>
          <p:nvPr/>
        </p:nvSpPr>
        <p:spPr>
          <a:xfrm>
            <a:off x="7854363" y="4316568"/>
            <a:ext cx="453358" cy="579518"/>
          </a:xfrm>
          <a:prstGeom prst="downArrow">
            <a:avLst>
              <a:gd name="adj1" fmla="val 31664"/>
              <a:gd name="adj2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970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382328-12D3-4403-9413-F36FA1B77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ヒートポンプ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7BD9F76-1431-4F4A-A166-7E8F06DC9054}"/>
              </a:ext>
            </a:extLst>
          </p:cNvPr>
          <p:cNvSpPr txBox="1"/>
          <p:nvPr/>
        </p:nvSpPr>
        <p:spPr>
          <a:xfrm>
            <a:off x="7291067" y="1562195"/>
            <a:ext cx="2698175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熱を移動させる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DB1B77-272B-41F6-AABB-7D4FE14025DF}"/>
              </a:ext>
            </a:extLst>
          </p:cNvPr>
          <p:cNvSpPr txBox="1"/>
          <p:nvPr/>
        </p:nvSpPr>
        <p:spPr>
          <a:xfrm>
            <a:off x="7291067" y="2094457"/>
            <a:ext cx="2339102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ヒートポンプ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232D24DD-8901-DFD9-DA30-549375B82C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96" t="21125" b="1364"/>
          <a:stretch/>
        </p:blipFill>
        <p:spPr bwMode="auto">
          <a:xfrm>
            <a:off x="6894053" y="2673975"/>
            <a:ext cx="5086148" cy="387079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306D9E8D-9B43-4993-3E3F-884CDC9479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900" y="1909720"/>
            <a:ext cx="6130220" cy="447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9886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2C6CCC-4767-4A29-8445-DB874F625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発熱のしくみ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A442A78-3EEE-4FB8-9574-08180BC94E1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620" y="4564589"/>
            <a:ext cx="3758333" cy="229341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EA23D2-4B72-40E2-832A-8541A80837F7}"/>
              </a:ext>
            </a:extLst>
          </p:cNvPr>
          <p:cNvSpPr txBox="1"/>
          <p:nvPr/>
        </p:nvSpPr>
        <p:spPr>
          <a:xfrm>
            <a:off x="6094650" y="1632083"/>
            <a:ext cx="3518912" cy="213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高周波電流を生成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→ 高周波磁界発生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→ 鍋底に渦電流発生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→ 抵抗により発熱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E9D69F9-D93D-4753-82D5-4B8A3355ED9E}"/>
              </a:ext>
            </a:extLst>
          </p:cNvPr>
          <p:cNvSpPr txBox="1"/>
          <p:nvPr/>
        </p:nvSpPr>
        <p:spPr>
          <a:xfrm>
            <a:off x="6096000" y="4215979"/>
            <a:ext cx="5460149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出力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 kW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効率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80 %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90 %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1C467D-3D8C-4534-A04D-0F29ED47E0DF}"/>
              </a:ext>
            </a:extLst>
          </p:cNvPr>
          <p:cNvSpPr txBox="1"/>
          <p:nvPr/>
        </p:nvSpPr>
        <p:spPr>
          <a:xfrm>
            <a:off x="6096000" y="5248682"/>
            <a:ext cx="4019049" cy="1096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ガス　出力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 kW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効率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30 %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55 %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23C0C7F-C6AA-F9CF-D40A-C64FC1AD4C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494" y="1426989"/>
            <a:ext cx="3143310" cy="29999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6A81705-4259-F033-76A2-A1B35CA2944D}"/>
              </a:ext>
            </a:extLst>
          </p:cNvPr>
          <p:cNvSpPr txBox="1"/>
          <p:nvPr/>
        </p:nvSpPr>
        <p:spPr>
          <a:xfrm>
            <a:off x="4234836" y="2517869"/>
            <a:ext cx="1261884" cy="1096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上から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見た図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18BDC98-658F-36C8-421C-66DCD045271A}"/>
              </a:ext>
            </a:extLst>
          </p:cNvPr>
          <p:cNvSpPr txBox="1"/>
          <p:nvPr/>
        </p:nvSpPr>
        <p:spPr>
          <a:xfrm>
            <a:off x="4421973" y="5448105"/>
            <a:ext cx="1261884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断面図</a:t>
            </a:r>
          </a:p>
        </p:txBody>
      </p:sp>
    </p:spTree>
    <p:extLst>
      <p:ext uri="{BB962C8B-B14F-4D97-AF65-F5344CB8AC3E}">
        <p14:creationId xmlns:p14="http://schemas.microsoft.com/office/powerpoint/2010/main" val="16983754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E801E0-8EC1-47A8-8876-DA3C46360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渦電流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003C378-374C-4589-8971-4343B530D98E}"/>
              </a:ext>
            </a:extLst>
          </p:cNvPr>
          <p:cNvSpPr txBox="1"/>
          <p:nvPr/>
        </p:nvSpPr>
        <p:spPr>
          <a:xfrm>
            <a:off x="1429592" y="1863306"/>
            <a:ext cx="10225876" cy="7379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dirty="0">
                <a:hlinkClick r:id="rId2"/>
              </a:rPr>
              <a:t>120</a:t>
            </a:r>
            <a:r>
              <a:rPr lang="ja-JP" altLang="en-US" dirty="0">
                <a:hlinkClick r:id="rId2"/>
              </a:rPr>
              <a:t>秒の科学　</a:t>
            </a:r>
            <a:r>
              <a:rPr lang="en-US" altLang="ja-JP" dirty="0">
                <a:hlinkClick r:id="rId2"/>
              </a:rPr>
              <a:t>No.33 </a:t>
            </a:r>
            <a:r>
              <a:rPr lang="ja-JP" altLang="en-US" dirty="0">
                <a:hlinkClick r:id="rId2"/>
              </a:rPr>
              <a:t>うず電流</a:t>
            </a:r>
            <a:r>
              <a:rPr lang="en-US" altLang="ja-JP" dirty="0">
                <a:hlinkClick r:id="rId2"/>
              </a:rPr>
              <a:t>【120 seconds of Science / No.33 Eddy Current】 (youtube.com)</a:t>
            </a:r>
            <a:endParaRPr lang="en-US" altLang="ja-JP" dirty="0"/>
          </a:p>
          <a:p>
            <a:pPr>
              <a:lnSpc>
                <a:spcPct val="120000"/>
              </a:lnSpc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渦電流の不思議な現象　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2:00</a:t>
            </a:r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6E47D4-1B7C-4E66-B28B-F7E03BF428D3}"/>
              </a:ext>
            </a:extLst>
          </p:cNvPr>
          <p:cNvSpPr txBox="1"/>
          <p:nvPr/>
        </p:nvSpPr>
        <p:spPr>
          <a:xfrm>
            <a:off x="1429592" y="3022607"/>
            <a:ext cx="8196475" cy="7379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dirty="0">
                <a:hlinkClick r:id="rId3"/>
              </a:rPr>
              <a:t>IH</a:t>
            </a:r>
            <a:r>
              <a:rPr lang="ja-JP" altLang="en-US" dirty="0">
                <a:hlinkClick r:id="rId3"/>
              </a:rPr>
              <a:t>調理器のしくみ／</a:t>
            </a:r>
            <a:r>
              <a:rPr lang="en-US" altLang="ja-JP" dirty="0">
                <a:hlinkClick r:id="rId3"/>
              </a:rPr>
              <a:t>How Induction Cooking Appliances Work (youtube.com)</a:t>
            </a:r>
            <a:endParaRPr lang="en-US" altLang="ja-JP" dirty="0"/>
          </a:p>
          <a:p>
            <a:pPr>
              <a:lnSpc>
                <a:spcPct val="120000"/>
              </a:lnSpc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でんじろう先生の実験　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3:00</a:t>
            </a:r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2639A1-4390-49D0-8D2B-D009EE0EEE28}"/>
              </a:ext>
            </a:extLst>
          </p:cNvPr>
          <p:cNvSpPr txBox="1"/>
          <p:nvPr/>
        </p:nvSpPr>
        <p:spPr>
          <a:xfrm>
            <a:off x="1429592" y="4310277"/>
            <a:ext cx="8390438" cy="7379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dirty="0">
                <a:hlinkClick r:id="rId4"/>
              </a:rPr>
              <a:t>IH, </a:t>
            </a:r>
            <a:r>
              <a:rPr lang="ja-JP" altLang="en-US" dirty="0">
                <a:hlinkClick r:id="rId4"/>
              </a:rPr>
              <a:t>誘導加熱とは何ですか？火を使わないで加熱する原理を解説 </a:t>
            </a:r>
            <a:r>
              <a:rPr lang="en-US" altLang="ja-JP" dirty="0">
                <a:hlinkClick r:id="rId4"/>
              </a:rPr>
              <a:t>(youtube.com)</a:t>
            </a:r>
            <a:endParaRPr lang="en-US" altLang="ja-JP" dirty="0"/>
          </a:p>
          <a:p>
            <a:pPr>
              <a:lnSpc>
                <a:spcPct val="120000"/>
              </a:lnSpc>
            </a:pP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イチケンさんの動画　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19:32</a:t>
            </a:r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69381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2FC8CA7-C8B6-4727-A917-E88B76C26B80}"/>
              </a:ext>
            </a:extLst>
          </p:cNvPr>
          <p:cNvSpPr txBox="1"/>
          <p:nvPr/>
        </p:nvSpPr>
        <p:spPr>
          <a:xfrm>
            <a:off x="1450975" y="832704"/>
            <a:ext cx="3518912" cy="161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鍋の条件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indent="-457200" algn="l">
              <a:lnSpc>
                <a:spcPct val="120000"/>
              </a:lnSpc>
              <a:buSzPct val="85000"/>
              <a:buFont typeface="Wingdings" panose="05000000000000000000" pitchFamily="2" charset="2"/>
              <a:buChar char="l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磁性を持つ（鉄）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indent="-457200" algn="l">
              <a:lnSpc>
                <a:spcPct val="120000"/>
              </a:lnSpc>
              <a:buSzPct val="85000"/>
              <a:buFont typeface="Wingdings" panose="05000000000000000000" pitchFamily="2" charset="2"/>
              <a:buChar char="l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底が平ら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BFDC808-874A-498A-86FF-5BAA31F9F8BC}"/>
              </a:ext>
            </a:extLst>
          </p:cNvPr>
          <p:cNvSpPr txBox="1"/>
          <p:nvPr/>
        </p:nvSpPr>
        <p:spPr>
          <a:xfrm>
            <a:off x="1450975" y="3026365"/>
            <a:ext cx="7366119" cy="1096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オールメタル対応なら、銅・アルミも対応可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ただし、効率低下・出力低下</a:t>
            </a:r>
          </a:p>
        </p:txBody>
      </p:sp>
    </p:spTree>
    <p:extLst>
      <p:ext uri="{BB962C8B-B14F-4D97-AF65-F5344CB8AC3E}">
        <p14:creationId xmlns:p14="http://schemas.microsoft.com/office/powerpoint/2010/main" val="34429083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0842D7-C55E-4975-A817-1DBCD7886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IH</a:t>
            </a:r>
            <a:r>
              <a:rPr kumimoji="1" lang="ja-JP" altLang="en-US" dirty="0"/>
              <a:t>調理器のメリット・デメリット</a:t>
            </a: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D2FF0F7A-B8B6-41E1-801A-F8F538465A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611898"/>
              </p:ext>
            </p:extLst>
          </p:nvPr>
        </p:nvGraphicFramePr>
        <p:xfrm>
          <a:off x="1429592" y="1449283"/>
          <a:ext cx="10080176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88">
                  <a:extLst>
                    <a:ext uri="{9D8B030D-6E8A-4147-A177-3AD203B41FA5}">
                      <a16:colId xmlns:a16="http://schemas.microsoft.com/office/drawing/2014/main" val="1625462721"/>
                    </a:ext>
                  </a:extLst>
                </a:gridCol>
                <a:gridCol w="5040088">
                  <a:extLst>
                    <a:ext uri="{9D8B030D-6E8A-4147-A177-3AD203B41FA5}">
                      <a16:colId xmlns:a16="http://schemas.microsoft.com/office/drawing/2014/main" val="413035189"/>
                    </a:ext>
                  </a:extLst>
                </a:gridCol>
              </a:tblGrid>
              <a:tr h="4148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メリット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デメリット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1413101067"/>
                  </a:ext>
                </a:extLst>
              </a:tr>
              <a:tr h="3552630">
                <a:tc>
                  <a:txBody>
                    <a:bodyPr/>
                    <a:lstStyle/>
                    <a:p>
                      <a:pPr marL="342900" indent="-342900">
                        <a:buSzPct val="85000"/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火力が強力</a:t>
                      </a:r>
                    </a:p>
                    <a:p>
                      <a:pPr marL="342900" indent="-342900">
                        <a:buSzPct val="85000"/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温度設定できる</a:t>
                      </a:r>
                    </a:p>
                    <a:p>
                      <a:pPr marL="342900" indent="-342900">
                        <a:buSzPct val="85000"/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タイマーが設定できる</a:t>
                      </a:r>
                    </a:p>
                    <a:p>
                      <a:pPr marL="342900" indent="-342900">
                        <a:buSzPct val="85000"/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安全（火を使わないので火事が起こりにくい。やけどしにくい、長時間使うと自動消火する）</a:t>
                      </a:r>
                    </a:p>
                    <a:p>
                      <a:pPr marL="342900" indent="-342900">
                        <a:buSzPct val="85000"/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ガス漏れ、</a:t>
                      </a:r>
                      <a:r>
                        <a:rPr kumimoji="1" lang="en-US" altLang="ja-JP" sz="2400" dirty="0"/>
                        <a:t>CO2, CO</a:t>
                      </a:r>
                      <a:r>
                        <a:rPr kumimoji="1" lang="ja-JP" altLang="en-US" sz="2400" dirty="0"/>
                        <a:t>が発生しないので、換気不要</a:t>
                      </a:r>
                    </a:p>
                    <a:p>
                      <a:pPr marL="342900" indent="-342900">
                        <a:buSzPct val="85000"/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コンロ周りの掃除が容易（平らで拭きやすい）</a:t>
                      </a:r>
                    </a:p>
                    <a:p>
                      <a:pPr marL="342900" indent="-342900">
                        <a:buSzPct val="85000"/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周囲に逃げる熱が少ないので夏に調理するときに暑くない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marL="342900" indent="-342900">
                        <a:buSzPct val="85000"/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火力が把握しにくい</a:t>
                      </a:r>
                    </a:p>
                    <a:p>
                      <a:pPr marL="342900" indent="-342900">
                        <a:buSzPct val="85000"/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対応する鍋が限られている（鉄以外の鍋は使えないか使いにくい。フライパンは</a:t>
                      </a:r>
                      <a:r>
                        <a:rPr kumimoji="1" lang="en-US" altLang="ja-JP" sz="2400" dirty="0"/>
                        <a:t>IH</a:t>
                      </a:r>
                      <a:r>
                        <a:rPr kumimoji="1" lang="ja-JP" altLang="en-US" sz="2400" dirty="0"/>
                        <a:t>対応のものしか使えない。底が丸い中華鍋は使えない）</a:t>
                      </a:r>
                    </a:p>
                    <a:p>
                      <a:pPr marL="342900" indent="-342900">
                        <a:buSzPct val="85000"/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チャーハンなど鍋を持ち上げる料理は作れない。</a:t>
                      </a:r>
                      <a:endParaRPr kumimoji="1" lang="en-US" altLang="ja-JP" sz="2400" dirty="0"/>
                    </a:p>
                    <a:p>
                      <a:pPr marL="342900" indent="-342900">
                        <a:buSzPct val="85000"/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2400" dirty="0"/>
                        <a:t>鍋を傾けて使えない（揚げ物で油が少なくなったとき傾けて使いたい）。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2953651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838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FE4711-BF59-47B8-AF2C-1ACD4BC9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IH</a:t>
            </a:r>
            <a:r>
              <a:rPr kumimoji="1" lang="ja-JP" altLang="en-US" dirty="0"/>
              <a:t>調理器　動画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8A5D20E-10C0-47B8-8B68-340A3E5AF9EC}"/>
              </a:ext>
            </a:extLst>
          </p:cNvPr>
          <p:cNvSpPr txBox="1"/>
          <p:nvPr/>
        </p:nvSpPr>
        <p:spPr>
          <a:xfrm>
            <a:off x="1450975" y="1713117"/>
            <a:ext cx="9041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誘導加熱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(IH)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の原理 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1:25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altLang="ja-JP" sz="1800" u="sng" dirty="0">
                <a:solidFill>
                  <a:srgbClr val="0563C1"/>
                </a:solidFill>
                <a:effectLst/>
                <a:latin typeface="游明朝" panose="02020400000000000000" pitchFamily="18" charset="-128"/>
                <a:cs typeface="Times New Roman" panose="02020603050405020304" pitchFamily="18" charset="0"/>
                <a:hlinkClick r:id="rId2"/>
              </a:rPr>
              <a:t>https://www.youtube.com/watch?v=CM8G--rryX4&amp;t=0s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859D83-656E-46DB-8827-ED16E39D68E5}"/>
              </a:ext>
            </a:extLst>
          </p:cNvPr>
          <p:cNvSpPr txBox="1"/>
          <p:nvPr/>
        </p:nvSpPr>
        <p:spPr>
          <a:xfrm>
            <a:off x="1450975" y="2713103"/>
            <a:ext cx="7630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【今さら聞けない】中学校理科で理解する「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IH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の仕組み」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~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電磁誘導のお話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~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【料理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× 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科学】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9:34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誘導電流の向きが間違っていると思われる</a:t>
            </a:r>
          </a:p>
          <a:p>
            <a:r>
              <a:rPr lang="en-US" altLang="ja-JP" sz="1800" u="sng" dirty="0">
                <a:solidFill>
                  <a:srgbClr val="0563C1"/>
                </a:solidFill>
                <a:effectLst/>
                <a:latin typeface="游明朝" panose="02020400000000000000" pitchFamily="18" charset="-128"/>
                <a:cs typeface="Times New Roman" panose="02020603050405020304" pitchFamily="18" charset="0"/>
                <a:hlinkClick r:id="rId3"/>
              </a:rPr>
              <a:t>https://www.youtube.com/watch?v=z5Wkt78Iw7w&amp;t=7s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5A8ACB6-BA58-4270-8881-2F74E1B1BE17}"/>
              </a:ext>
            </a:extLst>
          </p:cNvPr>
          <p:cNvSpPr txBox="1"/>
          <p:nvPr/>
        </p:nvSpPr>
        <p:spPr>
          <a:xfrm>
            <a:off x="1450975" y="4130534"/>
            <a:ext cx="9330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【</a:t>
            </a:r>
            <a:r>
              <a:rPr lang="en-US" altLang="ja-JP" sz="1800" kern="100" dirty="0" err="1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Jackery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700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】夏の車中泊には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IH vs 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ガスコンロではどっちが良いのか徹底比較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!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altLang="ja-JP" sz="1800" u="sng" dirty="0">
                <a:solidFill>
                  <a:srgbClr val="0563C1"/>
                </a:solidFill>
                <a:effectLst/>
                <a:latin typeface="游明朝" panose="02020400000000000000" pitchFamily="18" charset="-128"/>
                <a:cs typeface="Times New Roman" panose="02020603050405020304" pitchFamily="18" charset="0"/>
                <a:hlinkClick r:id="rId4"/>
              </a:rPr>
              <a:t>https://www.youtube.com/watch?v=JxgbrF0Gmwc&amp;t=0s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13384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BE0484-BAD3-CFCE-63B8-B9C6EBE18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DC</a:t>
            </a:r>
            <a:r>
              <a:rPr kumimoji="1" lang="ja-JP" altLang="en-US" dirty="0"/>
              <a:t>モータ扇風機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EF617F8-9BE3-824E-B72B-E7BFD540603C}"/>
              </a:ext>
            </a:extLst>
          </p:cNvPr>
          <p:cNvSpPr txBox="1"/>
          <p:nvPr/>
        </p:nvSpPr>
        <p:spPr>
          <a:xfrm>
            <a:off x="1450975" y="1705854"/>
            <a:ext cx="9894059" cy="471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省エネ？　本当？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モータの効率は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DC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と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AC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であまり変わらない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どちらも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80 %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90 %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程度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AC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→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DC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の変換時にロスが発生するので、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AC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の方が省エネなのでは？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AC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は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段階しか風量調節できない。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DC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は細かく調整できる（無段階の製品もある）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DC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は低出力で運転できるから省エネ。フルパワーで使うなら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AC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の方が省エネだと思われる</a:t>
            </a:r>
          </a:p>
        </p:txBody>
      </p:sp>
    </p:spTree>
    <p:extLst>
      <p:ext uri="{BB962C8B-B14F-4D97-AF65-F5344CB8AC3E}">
        <p14:creationId xmlns:p14="http://schemas.microsoft.com/office/powerpoint/2010/main" val="35526901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D66B84-0337-B61A-51B9-E5E57F3E4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換気扇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E24F876-EE44-8464-4FFC-CA2D1F2D64B8}"/>
              </a:ext>
            </a:extLst>
          </p:cNvPr>
          <p:cNvSpPr txBox="1"/>
          <p:nvPr/>
        </p:nvSpPr>
        <p:spPr>
          <a:xfrm>
            <a:off x="1450975" y="1445846"/>
            <a:ext cx="6288901" cy="161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換気量の目安（三菱換気扇カタログ）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 cm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600 m</a:t>
            </a:r>
            <a:r>
              <a:rPr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/h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→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 m</a:t>
            </a:r>
            <a:r>
              <a:rPr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/min</a:t>
            </a: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25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cm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900 m</a:t>
            </a:r>
            <a:r>
              <a:rPr kumimoji="1"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/h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→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 m</a:t>
            </a:r>
            <a:r>
              <a:rPr kumimoji="1"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/min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D8078B8-62C4-9598-C12D-F9480C6637DD}"/>
              </a:ext>
            </a:extLst>
          </p:cNvPr>
          <p:cNvSpPr txBox="1"/>
          <p:nvPr/>
        </p:nvSpPr>
        <p:spPr>
          <a:xfrm>
            <a:off x="1456873" y="3176095"/>
            <a:ext cx="10064567" cy="3681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小学校の教室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7 m × 9 m = 63 m</a:t>
            </a:r>
            <a:r>
              <a:rPr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高さ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 m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と仮定すると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63 m</a:t>
            </a:r>
            <a:r>
              <a:rPr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×3 m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≒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200 m</a:t>
            </a:r>
            <a:r>
              <a:rPr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= 200000 L</a:t>
            </a:r>
            <a:endParaRPr lang="en-US" altLang="ja-JP" sz="2800" baseline="30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 cm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の換気扇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個なら換気回数は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600m</a:t>
            </a:r>
            <a:r>
              <a:rPr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÷ 200 m</a:t>
            </a:r>
            <a:r>
              <a:rPr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= 3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回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人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 L/h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30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人なら、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 L/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人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× 30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人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÷ 3 ÷ 200000 L × 10</a:t>
            </a:r>
            <a:r>
              <a:rPr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= 1000 ppm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上昇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6AD73C-A22E-19F8-1A5F-3EBF81820AE6}"/>
              </a:ext>
            </a:extLst>
          </p:cNvPr>
          <p:cNvSpPr txBox="1"/>
          <p:nvPr/>
        </p:nvSpPr>
        <p:spPr>
          <a:xfrm>
            <a:off x="8229600" y="1962911"/>
            <a:ext cx="3673503" cy="161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日立は 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 cm     500 m</a:t>
            </a:r>
            <a:r>
              <a:rPr kumimoji="1"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/h</a:t>
            </a: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25 cm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   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750 m</a:t>
            </a:r>
            <a:r>
              <a:rPr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/h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08217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57B35D-98CB-4B9C-3BB5-6D4379707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必要な暖房能力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9EC8E33-ECDB-58E5-25DA-DCEAFBDA458D}"/>
              </a:ext>
            </a:extLst>
          </p:cNvPr>
          <p:cNvSpPr txBox="1"/>
          <p:nvPr/>
        </p:nvSpPr>
        <p:spPr>
          <a:xfrm>
            <a:off x="1450975" y="1459360"/>
            <a:ext cx="9615133" cy="5233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 cm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の換気扇を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個回す（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600 m</a:t>
            </a:r>
            <a:r>
              <a:rPr kumimoji="1"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/h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真冬　室温と外気温との差は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必要な暖房能力は？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秒の換気量は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600 ÷ 60 ÷ 60 = 0.167 m</a:t>
            </a:r>
            <a:r>
              <a:rPr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</a:p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重さに換算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0.167 m</a:t>
            </a:r>
            <a:r>
              <a:rPr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× 1.2 kg/m</a:t>
            </a:r>
            <a:r>
              <a:rPr lang="en-US" altLang="ja-JP" sz="2800" baseline="30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= 0.2004 kg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→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200 g</a:t>
            </a:r>
          </a:p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比熱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J/g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　より、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℃上げるには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200× 20 =  4000 J</a:t>
            </a:r>
          </a:p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すなわち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4000 W (4 kW)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の暖房能力が必要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冷房なら外気温と室温の差を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℃と仮定すると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 kW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必要</a:t>
            </a:r>
          </a:p>
        </p:txBody>
      </p:sp>
    </p:spTree>
    <p:extLst>
      <p:ext uri="{BB962C8B-B14F-4D97-AF65-F5344CB8AC3E}">
        <p14:creationId xmlns:p14="http://schemas.microsoft.com/office/powerpoint/2010/main" val="2370563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CA3C17-E953-03C1-8A77-9A2828991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人体の発熱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D4C9EFA-AE23-F008-9987-58DD832C129C}"/>
              </a:ext>
            </a:extLst>
          </p:cNvPr>
          <p:cNvSpPr txBox="1"/>
          <p:nvPr/>
        </p:nvSpPr>
        <p:spPr>
          <a:xfrm>
            <a:off x="1450975" y="1607305"/>
            <a:ext cx="9161482" cy="4716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人間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人　　約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100 W</a:t>
            </a: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人なら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2000 W</a:t>
            </a:r>
          </a:p>
          <a:p>
            <a:pPr algn="l">
              <a:lnSpc>
                <a:spcPct val="120000"/>
              </a:lnSpc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40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人なら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4000 W</a:t>
            </a: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この熱量は思っているより大きい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暖房：暖房を補助する方向　より小さな暖房能力で済む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冷房：足を引っ張る方向　　より大きな冷房能力が必要</a:t>
            </a:r>
          </a:p>
        </p:txBody>
      </p:sp>
    </p:spTree>
    <p:extLst>
      <p:ext uri="{BB962C8B-B14F-4D97-AF65-F5344CB8AC3E}">
        <p14:creationId xmlns:p14="http://schemas.microsoft.com/office/powerpoint/2010/main" val="42449906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3CF82F-B723-449D-828A-6CE283829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オール電化について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DBA4734-989C-40B9-85AA-DE1546EBF6C2}"/>
              </a:ext>
            </a:extLst>
          </p:cNvPr>
          <p:cNvSpPr txBox="1"/>
          <p:nvPr/>
        </p:nvSpPr>
        <p:spPr>
          <a:xfrm>
            <a:off x="1528652" y="1961727"/>
            <a:ext cx="5775940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ガスの用途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……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給湯　暖房　炊事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684E2A-698D-4779-9472-AD663B6964D4}"/>
              </a:ext>
            </a:extLst>
          </p:cNvPr>
          <p:cNvSpPr txBox="1"/>
          <p:nvPr/>
        </p:nvSpPr>
        <p:spPr>
          <a:xfrm>
            <a:off x="1528652" y="3167786"/>
            <a:ext cx="1364476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l">
              <a:lnSpc>
                <a:spcPct val="120000"/>
              </a:lnSpc>
              <a:buSzPct val="85000"/>
              <a:buFont typeface="Wingdings" panose="05000000000000000000" pitchFamily="2" charset="2"/>
              <a:buChar char="l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給湯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09166A7-F6FC-41DF-AFC2-24FE7F7FE079}"/>
              </a:ext>
            </a:extLst>
          </p:cNvPr>
          <p:cNvSpPr txBox="1"/>
          <p:nvPr/>
        </p:nvSpPr>
        <p:spPr>
          <a:xfrm>
            <a:off x="2095500" y="3865240"/>
            <a:ext cx="6736139" cy="213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電気の最大出力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100 V   1.5 kW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　　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200 V   6 kW</a:t>
            </a: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ガスの最大出力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44 kW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24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号給湯器）</a:t>
            </a:r>
          </a:p>
        </p:txBody>
      </p:sp>
    </p:spTree>
    <p:extLst>
      <p:ext uri="{BB962C8B-B14F-4D97-AF65-F5344CB8AC3E}">
        <p14:creationId xmlns:p14="http://schemas.microsoft.com/office/powerpoint/2010/main" val="507213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1037FD-EAD5-4D5A-AEE1-3A873FC2C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エアコンの性能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245DB3B-7180-4B0B-B57F-36CAAB3A7753}"/>
              </a:ext>
            </a:extLst>
          </p:cNvPr>
          <p:cNvSpPr txBox="1"/>
          <p:nvPr/>
        </p:nvSpPr>
        <p:spPr>
          <a:xfrm>
            <a:off x="2658670" y="2502080"/>
            <a:ext cx="1394934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COP = 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A0160B5-FE5C-41D3-80DD-38B7BB9E0E2B}"/>
              </a:ext>
            </a:extLst>
          </p:cNvPr>
          <p:cNvSpPr txBox="1"/>
          <p:nvPr/>
        </p:nvSpPr>
        <p:spPr>
          <a:xfrm>
            <a:off x="4038532" y="2159816"/>
            <a:ext cx="5929828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室内から取り除く熱エネルギーの量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482FEA-A9FD-4FC3-8A1C-BE6078F56DE4}"/>
              </a:ext>
            </a:extLst>
          </p:cNvPr>
          <p:cNvSpPr txBox="1"/>
          <p:nvPr/>
        </p:nvSpPr>
        <p:spPr>
          <a:xfrm>
            <a:off x="4584677" y="2890334"/>
            <a:ext cx="4852610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使用した電気エネルギーの量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DD1A603C-A5D3-4F4F-A1A3-756423A413E3}"/>
              </a:ext>
            </a:extLst>
          </p:cNvPr>
          <p:cNvCxnSpPr>
            <a:cxnSpLocks/>
          </p:cNvCxnSpPr>
          <p:nvPr/>
        </p:nvCxnSpPr>
        <p:spPr>
          <a:xfrm>
            <a:off x="4038532" y="2798170"/>
            <a:ext cx="6029746" cy="0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76A7538-8FCC-454A-93E8-C463672FB40C}"/>
              </a:ext>
            </a:extLst>
          </p:cNvPr>
          <p:cNvSpPr txBox="1"/>
          <p:nvPr/>
        </p:nvSpPr>
        <p:spPr>
          <a:xfrm>
            <a:off x="1429592" y="1473423"/>
            <a:ext cx="8800746" cy="5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COP: Coefficient of Performance (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成績係数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6535CC-7C42-908D-42A1-404554C20071}"/>
              </a:ext>
            </a:extLst>
          </p:cNvPr>
          <p:cNvSpPr txBox="1"/>
          <p:nvPr/>
        </p:nvSpPr>
        <p:spPr>
          <a:xfrm>
            <a:off x="1429592" y="2509555"/>
            <a:ext cx="902811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冷房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C48A1F5-20F4-627E-C31C-9A7692760C27}"/>
              </a:ext>
            </a:extLst>
          </p:cNvPr>
          <p:cNvSpPr txBox="1"/>
          <p:nvPr/>
        </p:nvSpPr>
        <p:spPr>
          <a:xfrm>
            <a:off x="2680053" y="4000594"/>
            <a:ext cx="1394934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COP = 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0B1817-2A2F-4099-F221-C7D5FD0794BF}"/>
              </a:ext>
            </a:extLst>
          </p:cNvPr>
          <p:cNvSpPr txBox="1"/>
          <p:nvPr/>
        </p:nvSpPr>
        <p:spPr>
          <a:xfrm>
            <a:off x="4059915" y="3658330"/>
            <a:ext cx="5211683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室内に加える熱エネルギーの量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D28384A-884E-88C8-5DD0-1C4ACC361B54}"/>
              </a:ext>
            </a:extLst>
          </p:cNvPr>
          <p:cNvSpPr txBox="1"/>
          <p:nvPr/>
        </p:nvSpPr>
        <p:spPr>
          <a:xfrm>
            <a:off x="4606060" y="4388848"/>
            <a:ext cx="4852610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使用した電気エネルギーの量</a:t>
            </a: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A7B93010-E232-5909-F99C-44FCDD364BF5}"/>
              </a:ext>
            </a:extLst>
          </p:cNvPr>
          <p:cNvCxnSpPr>
            <a:cxnSpLocks/>
          </p:cNvCxnSpPr>
          <p:nvPr/>
        </p:nvCxnSpPr>
        <p:spPr>
          <a:xfrm>
            <a:off x="4059915" y="4296684"/>
            <a:ext cx="6029746" cy="0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9E6F1C3-1B21-53B6-A950-7029243A6F4E}"/>
              </a:ext>
            </a:extLst>
          </p:cNvPr>
          <p:cNvSpPr txBox="1"/>
          <p:nvPr/>
        </p:nvSpPr>
        <p:spPr>
          <a:xfrm>
            <a:off x="1450975" y="4008069"/>
            <a:ext cx="902811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暖房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E9CC20E-C11D-893C-C310-FA84569082AC}"/>
              </a:ext>
            </a:extLst>
          </p:cNvPr>
          <p:cNvSpPr txBox="1"/>
          <p:nvPr/>
        </p:nvSpPr>
        <p:spPr>
          <a:xfrm>
            <a:off x="5631180" y="123507"/>
            <a:ext cx="656082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dirty="0">
                <a:hlinkClick r:id="rId2"/>
              </a:rPr>
              <a:t>参考：https://www.jraia.or.jp/product/com_aircon/s_capacity.html</a:t>
            </a:r>
            <a:endParaRPr lang="ja-JP" altLang="en-US" sz="16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7F6C11E-BA22-404A-58E2-2A9C9C203B14}"/>
              </a:ext>
            </a:extLst>
          </p:cNvPr>
          <p:cNvSpPr txBox="1"/>
          <p:nvPr/>
        </p:nvSpPr>
        <p:spPr>
          <a:xfrm>
            <a:off x="1429592" y="5246907"/>
            <a:ext cx="10262223" cy="161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のエネルギーで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の熱エネルギーを移動させる場合、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冷房なら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COP = 4,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暖房なら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COP = 5 (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圧縮されて熱くなった冷媒が放出する熱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+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屋外から移動する熱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4 )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63044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D32B38D-0F09-430C-B711-D382672FB144}"/>
              </a:ext>
            </a:extLst>
          </p:cNvPr>
          <p:cNvSpPr txBox="1"/>
          <p:nvPr/>
        </p:nvSpPr>
        <p:spPr>
          <a:xfrm>
            <a:off x="1511935" y="1137081"/>
            <a:ext cx="1364476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l">
              <a:lnSpc>
                <a:spcPct val="120000"/>
              </a:lnSpc>
              <a:buSzPct val="85000"/>
              <a:buFont typeface="Wingdings" panose="05000000000000000000" pitchFamily="2" charset="2"/>
              <a:buChar char="l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炊事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1BED5DC-B61E-4ECC-B3B8-CCAAFC89BC52}"/>
              </a:ext>
            </a:extLst>
          </p:cNvPr>
          <p:cNvSpPr txBox="1"/>
          <p:nvPr/>
        </p:nvSpPr>
        <p:spPr>
          <a:xfrm>
            <a:off x="2017823" y="1805940"/>
            <a:ext cx="7653057" cy="1096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電気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 kW + 3 kW + 1.5 kW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200 V   IH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効率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80 %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90 %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3B3688-EB2A-458F-A425-9E8DA6C543E7}"/>
              </a:ext>
            </a:extLst>
          </p:cNvPr>
          <p:cNvSpPr txBox="1"/>
          <p:nvPr/>
        </p:nvSpPr>
        <p:spPr>
          <a:xfrm>
            <a:off x="2017823" y="3321922"/>
            <a:ext cx="4960012" cy="1096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ガス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 kW + 4 kW + 1.5 kW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効率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30 %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55 %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596483-0F8E-463E-B02C-FF02B5CAFBD5}"/>
              </a:ext>
            </a:extLst>
          </p:cNvPr>
          <p:cNvSpPr txBox="1"/>
          <p:nvPr/>
        </p:nvSpPr>
        <p:spPr>
          <a:xfrm>
            <a:off x="1964483" y="4837904"/>
            <a:ext cx="4493538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パワーは電気が圧倒的に上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86848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5BB66EC-0B77-408A-A04D-1D16589667AC}"/>
              </a:ext>
            </a:extLst>
          </p:cNvPr>
          <p:cNvSpPr txBox="1"/>
          <p:nvPr/>
        </p:nvSpPr>
        <p:spPr>
          <a:xfrm>
            <a:off x="1450975" y="664641"/>
            <a:ext cx="1364476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l">
              <a:lnSpc>
                <a:spcPct val="120000"/>
              </a:lnSpc>
              <a:buSzPct val="85000"/>
              <a:buFont typeface="Wingdings" panose="05000000000000000000" pitchFamily="2" charset="2"/>
              <a:buChar char="l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暖房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3EB524C-854C-4375-B125-4488CE44E7D4}"/>
              </a:ext>
            </a:extLst>
          </p:cNvPr>
          <p:cNvSpPr txBox="1"/>
          <p:nvPr/>
        </p:nvSpPr>
        <p:spPr>
          <a:xfrm>
            <a:off x="1956863" y="1333500"/>
            <a:ext cx="9153468" cy="1096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電気　ヒートポンプ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COP = 4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発電効率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50 %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と仮定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電気の方が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倍高効率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3AFED0-F9D6-4667-85C3-75660BCE73A2}"/>
              </a:ext>
            </a:extLst>
          </p:cNvPr>
          <p:cNvSpPr txBox="1"/>
          <p:nvPr/>
        </p:nvSpPr>
        <p:spPr>
          <a:xfrm>
            <a:off x="1956863" y="2849482"/>
            <a:ext cx="8526693" cy="31648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エアコン　　　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50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 の温風が上から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　　機種によっては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60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℃の温風が出る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　　始動時に蓄熱必要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ガスファンヒータ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℃ の熱風が下から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　　　　即座に熱風が吹き出す</a:t>
            </a:r>
          </a:p>
        </p:txBody>
      </p:sp>
    </p:spTree>
    <p:extLst>
      <p:ext uri="{BB962C8B-B14F-4D97-AF65-F5344CB8AC3E}">
        <p14:creationId xmlns:p14="http://schemas.microsoft.com/office/powerpoint/2010/main" val="40541267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BC721-469B-4E6A-BEDC-222DA4B8D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x/</a:t>
            </a:r>
            <a:r>
              <a:rPr kumimoji="1" lang="en-US" altLang="ja-JP" dirty="0" err="1"/>
              <a:t>yy</a:t>
            </a:r>
            <a:r>
              <a:rPr kumimoji="1" lang="ja-JP" altLang="en-US" dirty="0"/>
              <a:t>　課題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5AD2EFB-BFF2-4FCE-8E02-C268F4A7793E}"/>
              </a:ext>
            </a:extLst>
          </p:cNvPr>
          <p:cNvSpPr txBox="1"/>
          <p:nvPr/>
        </p:nvSpPr>
        <p:spPr>
          <a:xfrm>
            <a:off x="1450975" y="1661160"/>
            <a:ext cx="9712325" cy="419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自宅内にエアコンがある場合は、以下の問いに答えなさい。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部屋の広さはおおよそ何畳か？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エアコンのメーカーと型番は？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定格電圧は何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V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か？　　　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冷房能力は何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kW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か？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消費電力（冷房時）は何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kW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か？　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エネルギー消費効率（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COP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）（冷房時）は？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分からない箇所は「不明」と書いて下さい。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41208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2DF7BF-1DA3-4CF6-A162-28AF0A4D2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x/</a:t>
            </a:r>
            <a:r>
              <a:rPr kumimoji="1" lang="en-US" altLang="ja-JP" dirty="0" err="1"/>
              <a:t>yy</a:t>
            </a:r>
            <a:r>
              <a:rPr kumimoji="1" lang="ja-JP" altLang="en-US" dirty="0"/>
              <a:t>　課題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90A7BD1-7795-4F8D-8601-CA51C8F0CC40}"/>
              </a:ext>
            </a:extLst>
          </p:cNvPr>
          <p:cNvSpPr txBox="1"/>
          <p:nvPr/>
        </p:nvSpPr>
        <p:spPr>
          <a:xfrm>
            <a:off x="1450975" y="1679904"/>
            <a:ext cx="9503718" cy="471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l">
              <a:lnSpc>
                <a:spcPct val="120000"/>
              </a:lnSpc>
              <a:buFont typeface="+mj-lt"/>
              <a:buAutoNum type="arabicPeriod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あなたが使っている洗濯機が「ドラム型／縦型」のいずれであるかを書きなさい。便利に思っている点、不便な点を書きなさい。次に買うとき、どちらを買うかを書きなさい。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514350" indent="-514350" algn="l">
              <a:lnSpc>
                <a:spcPct val="120000"/>
              </a:lnSpc>
              <a:buFont typeface="+mj-lt"/>
              <a:buAutoNum type="arabicPeriod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あなたが使っている掃除機について、「コード付き／コードレス」「紙パック／サイクロン」のいずれであるかを書きなさい。便利に思っている点、不便な点を書きなさい。次に買うとき、どれを買うかを書きなさい。</a:t>
            </a:r>
          </a:p>
        </p:txBody>
      </p:sp>
    </p:spTree>
    <p:extLst>
      <p:ext uri="{BB962C8B-B14F-4D97-AF65-F5344CB8AC3E}">
        <p14:creationId xmlns:p14="http://schemas.microsoft.com/office/powerpoint/2010/main" val="3475807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A57CC4DB-F4D7-4F73-8867-AE74EE04D78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418319" y="102969"/>
            <a:ext cx="8615321" cy="6366412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FB3B1D4-A4F7-8415-F5F2-530362A4AD80}"/>
              </a:ext>
            </a:extLst>
          </p:cNvPr>
          <p:cNvSpPr txBox="1"/>
          <p:nvPr/>
        </p:nvSpPr>
        <p:spPr>
          <a:xfrm>
            <a:off x="1361640" y="6487257"/>
            <a:ext cx="9022685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https://ec.daikinaircon.com/ecatalog/CP06785AXX/images/CP06785AXX007.pdf </a:t>
            </a:r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より引用</a:t>
            </a:r>
          </a:p>
        </p:txBody>
      </p:sp>
    </p:spTree>
    <p:extLst>
      <p:ext uri="{BB962C8B-B14F-4D97-AF65-F5344CB8AC3E}">
        <p14:creationId xmlns:p14="http://schemas.microsoft.com/office/powerpoint/2010/main" val="1200620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14F61E-3F9F-6657-903A-0A30BF001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APF</a:t>
            </a:r>
            <a:r>
              <a:rPr kumimoji="1" lang="ja-JP" altLang="en-US" dirty="0"/>
              <a:t>（通年エネルギー消費効率）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C450308-8C28-7F2D-B952-AD0701F8D5D1}"/>
              </a:ext>
            </a:extLst>
          </p:cNvPr>
          <p:cNvSpPr txBox="1"/>
          <p:nvPr/>
        </p:nvSpPr>
        <p:spPr>
          <a:xfrm>
            <a:off x="1416050" y="1764260"/>
            <a:ext cx="8316700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実際に冷房・暖房を使用したときの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COP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の平均値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6513988-77AE-17F0-18EE-F510A76615D9}"/>
              </a:ext>
            </a:extLst>
          </p:cNvPr>
          <p:cNvSpPr txBox="1"/>
          <p:nvPr/>
        </p:nvSpPr>
        <p:spPr>
          <a:xfrm>
            <a:off x="1429592" y="2772853"/>
            <a:ext cx="9912594" cy="3681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外気温度：東京をモデルとする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設定室内温度：冷房時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27 ℃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／暖房時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 ℃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使用期間：冷房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月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23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日～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月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日／暖房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11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月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日～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月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16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日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使用時間：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6:00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24:00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18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時間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住宅　　：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JIS C 9612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による平均的な木造住宅（南向き）</a:t>
            </a: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部屋　　：機種に見合った広さの部屋　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例えば冷房能力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2.5 kW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の機種なら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畳</a:t>
            </a:r>
          </a:p>
        </p:txBody>
      </p:sp>
    </p:spTree>
    <p:extLst>
      <p:ext uri="{BB962C8B-B14F-4D97-AF65-F5344CB8AC3E}">
        <p14:creationId xmlns:p14="http://schemas.microsoft.com/office/powerpoint/2010/main" val="1473276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F37E43-A193-42B7-B58D-1FDD83B1D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寝室用エアコンの選び方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AC08D23-FF2C-4B0E-8FF5-F3964195D657}"/>
              </a:ext>
            </a:extLst>
          </p:cNvPr>
          <p:cNvSpPr txBox="1"/>
          <p:nvPr/>
        </p:nvSpPr>
        <p:spPr>
          <a:xfrm>
            <a:off x="1429592" y="2332418"/>
            <a:ext cx="7526419" cy="1096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l">
              <a:lnSpc>
                <a:spcPct val="120000"/>
              </a:lnSpc>
              <a:buSzPct val="85000"/>
              <a:buFont typeface="+mj-lt"/>
              <a:buAutoNum type="arabicPeriod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風量をどこまで落とせるか（何段階か）？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514350" indent="-514350" algn="l">
              <a:lnSpc>
                <a:spcPct val="120000"/>
              </a:lnSpc>
              <a:buSzPct val="85000"/>
              <a:buFont typeface="+mj-lt"/>
              <a:buAutoNum type="arabicPeriod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温度設定は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0.5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度刻みか？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6D4292-4D4B-46E8-AF76-B7062DC769DB}"/>
              </a:ext>
            </a:extLst>
          </p:cNvPr>
          <p:cNvSpPr txBox="1"/>
          <p:nvPr/>
        </p:nvSpPr>
        <p:spPr>
          <a:xfrm>
            <a:off x="1429592" y="1676400"/>
            <a:ext cx="1261884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注目点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2D5BA7-CF49-343B-7476-F31C65DD24B3}"/>
              </a:ext>
            </a:extLst>
          </p:cNvPr>
          <p:cNvSpPr txBox="1"/>
          <p:nvPr/>
        </p:nvSpPr>
        <p:spPr>
          <a:xfrm>
            <a:off x="1450975" y="3987913"/>
            <a:ext cx="10050285" cy="1096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buSzPct val="85000"/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どうやって調べるか？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  <a:buSzPct val="85000"/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→ ネットに掲載されている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PDF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の取説をダウンロード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7276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CB08B9-129D-49CA-9DA4-81A26F220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インバータとは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6515E13-86C4-42B2-99E5-1E9B6AA01C6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973" y="3000484"/>
            <a:ext cx="10810029" cy="234367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0DE41C-4C97-42BE-88A8-50F2FE6F4A69}"/>
              </a:ext>
            </a:extLst>
          </p:cNvPr>
          <p:cNvSpPr txBox="1"/>
          <p:nvPr/>
        </p:nvSpPr>
        <p:spPr>
          <a:xfrm>
            <a:off x="1429592" y="1794874"/>
            <a:ext cx="2760692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invert: 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逆にする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A70CAAB5-4FF0-41B1-9C24-8BF0AF398700}"/>
              </a:ext>
            </a:extLst>
          </p:cNvPr>
          <p:cNvGrpSpPr/>
          <p:nvPr/>
        </p:nvGrpSpPr>
        <p:grpSpPr>
          <a:xfrm>
            <a:off x="7892154" y="2592784"/>
            <a:ext cx="805609" cy="805609"/>
            <a:chOff x="7721600" y="2300144"/>
            <a:chExt cx="711200" cy="711200"/>
          </a:xfrm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E360657A-014D-4415-99F5-3E9461204ADA}"/>
                </a:ext>
              </a:extLst>
            </p:cNvPr>
            <p:cNvSpPr/>
            <p:nvPr/>
          </p:nvSpPr>
          <p:spPr>
            <a:xfrm>
              <a:off x="7721600" y="2300144"/>
              <a:ext cx="711200" cy="7112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D681CD0A-43CE-4765-9E2B-0513BDA03208}"/>
                </a:ext>
              </a:extLst>
            </p:cNvPr>
            <p:cNvSpPr txBox="1"/>
            <p:nvPr/>
          </p:nvSpPr>
          <p:spPr>
            <a:xfrm>
              <a:off x="7806265" y="2372560"/>
              <a:ext cx="543739" cy="579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>
                <a:lnSpc>
                  <a:spcPct val="120000"/>
                </a:lnSpc>
              </a:pPr>
              <a:r>
                <a:rPr kumimoji="1" lang="ja-JP" altLang="en-US" sz="28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逆</a:t>
              </a: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7BFFFE-3E06-4546-BFE6-2DD032A453F0}"/>
              </a:ext>
            </a:extLst>
          </p:cNvPr>
          <p:cNvSpPr txBox="1"/>
          <p:nvPr/>
        </p:nvSpPr>
        <p:spPr>
          <a:xfrm>
            <a:off x="4922370" y="5751860"/>
            <a:ext cx="3775393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交流の周波数を変える</a:t>
            </a:r>
          </a:p>
        </p:txBody>
      </p:sp>
    </p:spTree>
    <p:extLst>
      <p:ext uri="{BB962C8B-B14F-4D97-AF65-F5344CB8AC3E}">
        <p14:creationId xmlns:p14="http://schemas.microsoft.com/office/powerpoint/2010/main" val="742731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A406F5-EFAA-4B7B-AFA1-3DA5E5A76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インバータの用途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DD29BA5-1B9E-4413-A706-A1E889965DC8}"/>
              </a:ext>
            </a:extLst>
          </p:cNvPr>
          <p:cNvSpPr txBox="1"/>
          <p:nvPr/>
        </p:nvSpPr>
        <p:spPr>
          <a:xfrm>
            <a:off x="1429592" y="2711256"/>
            <a:ext cx="7827784" cy="213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l">
              <a:lnSpc>
                <a:spcPct val="120000"/>
              </a:lnSpc>
              <a:buSzPct val="85000"/>
              <a:buFont typeface="Wingdings" panose="05000000000000000000" pitchFamily="2" charset="2"/>
              <a:buChar char="l"/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モーターの回転数を変える → 出力可変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lnSpc>
                <a:spcPct val="120000"/>
              </a:lnSpc>
              <a:buSzPct val="85000"/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用途：エアコン　電車　洗濯機　冷蔵庫</a:t>
            </a:r>
            <a:endParaRPr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indent="-457200" algn="l">
              <a:lnSpc>
                <a:spcPct val="120000"/>
              </a:lnSpc>
              <a:buSzPct val="85000"/>
              <a:buFont typeface="Wingdings" panose="05000000000000000000" pitchFamily="2" charset="2"/>
              <a:buChar char="l"/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indent="-457200" algn="l">
              <a:lnSpc>
                <a:spcPct val="120000"/>
              </a:lnSpc>
              <a:buSzPct val="80000"/>
              <a:buFont typeface="Wingdings" panose="05000000000000000000" pitchFamily="2" charset="2"/>
              <a:buChar char="l"/>
            </a:pP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IH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調理器用の高周波を作る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A5B62BE-6157-E935-3FA4-6B79D906F6DD}"/>
              </a:ext>
            </a:extLst>
          </p:cNvPr>
          <p:cNvSpPr txBox="1"/>
          <p:nvPr/>
        </p:nvSpPr>
        <p:spPr>
          <a:xfrm>
            <a:off x="1418319" y="1733462"/>
            <a:ext cx="7007046" cy="579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交流の周波数を変換すると何がよいのか？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76170E-DD51-D0C4-FD27-7F21AF15082C}"/>
              </a:ext>
            </a:extLst>
          </p:cNvPr>
          <p:cNvSpPr txBox="1"/>
          <p:nvPr/>
        </p:nvSpPr>
        <p:spPr>
          <a:xfrm>
            <a:off x="1429592" y="5409796"/>
            <a:ext cx="9729643" cy="1096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交流 → 直流 → 交流　の変換時に損失が発生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インバータのメリットがそれを上回る</a:t>
            </a:r>
          </a:p>
        </p:txBody>
      </p:sp>
    </p:spTree>
    <p:extLst>
      <p:ext uri="{BB962C8B-B14F-4D97-AF65-F5344CB8AC3E}">
        <p14:creationId xmlns:p14="http://schemas.microsoft.com/office/powerpoint/2010/main" val="1782733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lnSpc>
            <a:spcPct val="120000"/>
          </a:lnSpc>
          <a:defRPr kumimoji="1" sz="2800" dirty="0" smtClean="0">
            <a:latin typeface="游ゴシック Medium" panose="020B0500000000000000" pitchFamily="50" charset="-128"/>
            <a:ea typeface="游ゴシック Medium" panose="020B05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3244</TotalTime>
  <Words>2532</Words>
  <Application>Microsoft Office PowerPoint</Application>
  <PresentationFormat>ワイド画面</PresentationFormat>
  <Paragraphs>313</Paragraphs>
  <Slides>43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43</vt:i4>
      </vt:variant>
    </vt:vector>
  </HeadingPairs>
  <TitlesOfParts>
    <vt:vector size="49" baseType="lpstr">
      <vt:lpstr>游ゴシック</vt:lpstr>
      <vt:lpstr>游ゴシック Medium</vt:lpstr>
      <vt:lpstr>游明朝</vt:lpstr>
      <vt:lpstr>Arial</vt:lpstr>
      <vt:lpstr>Wingdings</vt:lpstr>
      <vt:lpstr>Office テーマ</vt:lpstr>
      <vt:lpstr>第 4 章</vt:lpstr>
      <vt:lpstr>PowerPoint プレゼンテーション</vt:lpstr>
      <vt:lpstr>ヒートポンプ</vt:lpstr>
      <vt:lpstr>エアコンの性能</vt:lpstr>
      <vt:lpstr>PowerPoint プレゼンテーション</vt:lpstr>
      <vt:lpstr>APF（通年エネルギー消費効率）</vt:lpstr>
      <vt:lpstr>寝室用エアコンの選び方</vt:lpstr>
      <vt:lpstr>インバータとは</vt:lpstr>
      <vt:lpstr>インバータの用途</vt:lpstr>
      <vt:lpstr>PowerPoint プレゼンテーション</vt:lpstr>
      <vt:lpstr>庫内温度</vt:lpstr>
      <vt:lpstr>冷蔵庫の選び方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コードレス掃除機のパワー</vt:lpstr>
      <vt:lpstr>コードレス掃除機の形式</vt:lpstr>
      <vt:lpstr>ロボット掃除機</vt:lpstr>
      <vt:lpstr>PowerPoint プレゼンテーション</vt:lpstr>
      <vt:lpstr>しくみ</vt:lpstr>
      <vt:lpstr>やってはいけないこと</vt:lpstr>
      <vt:lpstr>電子レンジの危険動画</vt:lpstr>
      <vt:lpstr>PowerPoint プレゼンテーション</vt:lpstr>
      <vt:lpstr>PowerPoint プレゼンテーション</vt:lpstr>
      <vt:lpstr>原理</vt:lpstr>
      <vt:lpstr>発熱のしくみ</vt:lpstr>
      <vt:lpstr>渦電流</vt:lpstr>
      <vt:lpstr>PowerPoint プレゼンテーション</vt:lpstr>
      <vt:lpstr>IH調理器のメリット・デメリット</vt:lpstr>
      <vt:lpstr>IH調理器　動画</vt:lpstr>
      <vt:lpstr>DCモータ扇風機</vt:lpstr>
      <vt:lpstr>換気扇</vt:lpstr>
      <vt:lpstr>必要な暖房能力</vt:lpstr>
      <vt:lpstr>人体の発熱</vt:lpstr>
      <vt:lpstr>オール電化について</vt:lpstr>
      <vt:lpstr>PowerPoint プレゼンテーション</vt:lpstr>
      <vt:lpstr>PowerPoint プレゼンテーション</vt:lpstr>
      <vt:lpstr>x/yy　課題</vt:lpstr>
      <vt:lpstr>x/yy　課題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yabu</dc:creator>
  <cp:lastModifiedBy>yabu</cp:lastModifiedBy>
  <cp:revision>136</cp:revision>
  <cp:lastPrinted>2019-12-25T08:50:56Z</cp:lastPrinted>
  <dcterms:created xsi:type="dcterms:W3CDTF">2019-11-14T14:46:19Z</dcterms:created>
  <dcterms:modified xsi:type="dcterms:W3CDTF">2024-10-05T15:22:54Z</dcterms:modified>
</cp:coreProperties>
</file>