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95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4" r:id="rId19"/>
    <p:sldId id="277" r:id="rId20"/>
    <p:sldId id="288" r:id="rId21"/>
    <p:sldId id="293" r:id="rId22"/>
    <p:sldId id="282" r:id="rId23"/>
    <p:sldId id="289" r:id="rId24"/>
    <p:sldId id="273" r:id="rId25"/>
    <p:sldId id="274" r:id="rId26"/>
    <p:sldId id="275" r:id="rId27"/>
    <p:sldId id="276" r:id="rId28"/>
    <p:sldId id="278" r:id="rId29"/>
    <p:sldId id="283" r:id="rId30"/>
    <p:sldId id="294" r:id="rId31"/>
    <p:sldId id="296" r:id="rId32"/>
    <p:sldId id="285" r:id="rId33"/>
    <p:sldId id="290" r:id="rId34"/>
    <p:sldId id="297" r:id="rId35"/>
    <p:sldId id="298" r:id="rId36"/>
    <p:sldId id="300" r:id="rId37"/>
    <p:sldId id="299" r:id="rId38"/>
    <p:sldId id="291" r:id="rId39"/>
    <p:sldId id="292" r:id="rId40"/>
    <p:sldId id="287" r:id="rId41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8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00"/>
    <a:srgbClr val="DDFFFF"/>
    <a:srgbClr val="009592"/>
    <a:srgbClr val="009E9E"/>
    <a:srgbClr val="C1FFFF"/>
    <a:srgbClr val="D9FFFF"/>
    <a:srgbClr val="F5FFFF"/>
    <a:srgbClr val="B9FFFD"/>
    <a:srgbClr val="00D200"/>
    <a:srgbClr val="E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72" y="504"/>
      </p:cViewPr>
      <p:guideLst>
        <p:guide orient="horz" pos="2160"/>
        <p:guide pos="3840"/>
        <p:guide pos="8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8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薮哲郎" userId="838171a8-1f9a-45e2-a2fd-d6d54edd2a61" providerId="ADAL" clId="{6836EC5C-A90A-40F8-82E4-D3EE6971BBB0}"/>
    <pc:docChg chg="undo custSel addSld delSld modSld modMainMaster">
      <pc:chgData name="薮哲郎" userId="838171a8-1f9a-45e2-a2fd-d6d54edd2a61" providerId="ADAL" clId="{6836EC5C-A90A-40F8-82E4-D3EE6971BBB0}" dt="2020-05-29T04:03:15.188" v="633"/>
      <pc:docMkLst>
        <pc:docMk/>
      </pc:docMkLst>
      <pc:sldChg chg="modSp add del mod">
        <pc:chgData name="薮哲郎" userId="838171a8-1f9a-45e2-a2fd-d6d54edd2a61" providerId="ADAL" clId="{6836EC5C-A90A-40F8-82E4-D3EE6971BBB0}" dt="2020-05-18T12:28:45.826" v="54" actId="47"/>
        <pc:sldMkLst>
          <pc:docMk/>
          <pc:sldMk cId="3315161204" sldId="256"/>
        </pc:sldMkLst>
        <pc:spChg chg="mod">
          <ac:chgData name="薮哲郎" userId="838171a8-1f9a-45e2-a2fd-d6d54edd2a61" providerId="ADAL" clId="{6836EC5C-A90A-40F8-82E4-D3EE6971BBB0}" dt="2020-05-18T12:28:27.120" v="1" actId="6549"/>
          <ac:spMkLst>
            <pc:docMk/>
            <pc:sldMk cId="3315161204" sldId="256"/>
            <ac:spMk id="2" creationId="{A16272BD-8062-4806-82BA-BF768E9CEA01}"/>
          </ac:spMkLst>
        </pc:spChg>
        <pc:spChg chg="mod">
          <ac:chgData name="薮哲郎" userId="838171a8-1f9a-45e2-a2fd-d6d54edd2a61" providerId="ADAL" clId="{6836EC5C-A90A-40F8-82E4-D3EE6971BBB0}" dt="2020-05-18T12:28:37.406" v="30"/>
          <ac:spMkLst>
            <pc:docMk/>
            <pc:sldMk cId="3315161204" sldId="256"/>
            <ac:spMk id="3" creationId="{CD70B503-5D70-4440-B909-AE068E5B4146}"/>
          </ac:spMkLst>
        </pc:spChg>
      </pc:sldChg>
      <pc:sldChg chg="del">
        <pc:chgData name="薮哲郎" userId="838171a8-1f9a-45e2-a2fd-d6d54edd2a61" providerId="ADAL" clId="{6836EC5C-A90A-40F8-82E4-D3EE6971BBB0}" dt="2020-05-18T12:28:43.110" v="31" actId="47"/>
        <pc:sldMkLst>
          <pc:docMk/>
          <pc:sldMk cId="1823988623" sldId="257"/>
        </pc:sldMkLst>
      </pc:sldChg>
      <pc:sldChg chg="addSp delSp modSp new mod">
        <pc:chgData name="薮哲郎" userId="838171a8-1f9a-45e2-a2fd-d6d54edd2a61" providerId="ADAL" clId="{6836EC5C-A90A-40F8-82E4-D3EE6971BBB0}" dt="2020-05-29T04:00:31.340" v="576"/>
        <pc:sldMkLst>
          <pc:docMk/>
          <pc:sldMk cId="3065392786" sldId="257"/>
        </pc:sldMkLst>
        <pc:spChg chg="mod">
          <ac:chgData name="薮哲郎" userId="838171a8-1f9a-45e2-a2fd-d6d54edd2a61" providerId="ADAL" clId="{6836EC5C-A90A-40F8-82E4-D3EE6971BBB0}" dt="2020-05-18T12:43:16.996" v="105"/>
          <ac:spMkLst>
            <pc:docMk/>
            <pc:sldMk cId="3065392786" sldId="257"/>
            <ac:spMk id="2" creationId="{61E5B552-7EE6-4D09-AD62-B4FE1135F556}"/>
          </ac:spMkLst>
        </pc:spChg>
        <pc:spChg chg="add mod">
          <ac:chgData name="薮哲郎" userId="838171a8-1f9a-45e2-a2fd-d6d54edd2a61" providerId="ADAL" clId="{6836EC5C-A90A-40F8-82E4-D3EE6971BBB0}" dt="2020-05-18T12:53:29.434" v="496" actId="14100"/>
          <ac:spMkLst>
            <pc:docMk/>
            <pc:sldMk cId="3065392786" sldId="257"/>
            <ac:spMk id="3" creationId="{FF06CDFC-2F82-4819-AEBC-34BAAA1B7CD5}"/>
          </ac:spMkLst>
        </pc:spChg>
        <pc:spChg chg="add mod">
          <ac:chgData name="薮哲郎" userId="838171a8-1f9a-45e2-a2fd-d6d54edd2a61" providerId="ADAL" clId="{6836EC5C-A90A-40F8-82E4-D3EE6971BBB0}" dt="2020-05-18T12:52:50.195" v="474" actId="1076"/>
          <ac:spMkLst>
            <pc:docMk/>
            <pc:sldMk cId="3065392786" sldId="257"/>
            <ac:spMk id="7" creationId="{849F0CAF-CF6C-404D-89EC-3344B1B1EC8A}"/>
          </ac:spMkLst>
        </pc:spChg>
        <pc:spChg chg="add del mod">
          <ac:chgData name="薮哲郎" userId="838171a8-1f9a-45e2-a2fd-d6d54edd2a61" providerId="ADAL" clId="{6836EC5C-A90A-40F8-82E4-D3EE6971BBB0}" dt="2020-05-18T12:49:02.221" v="222" actId="21"/>
          <ac:spMkLst>
            <pc:docMk/>
            <pc:sldMk cId="3065392786" sldId="257"/>
            <ac:spMk id="8" creationId="{946FCBA4-DAFF-49D9-B8F7-D6F59A0CBBF8}"/>
          </ac:spMkLst>
        </pc:spChg>
        <pc:spChg chg="add del mod">
          <ac:chgData name="薮哲郎" userId="838171a8-1f9a-45e2-a2fd-d6d54edd2a61" providerId="ADAL" clId="{6836EC5C-A90A-40F8-82E4-D3EE6971BBB0}" dt="2020-05-18T12:48:50.653" v="213" actId="21"/>
          <ac:spMkLst>
            <pc:docMk/>
            <pc:sldMk cId="3065392786" sldId="257"/>
            <ac:spMk id="9" creationId="{CB275B2E-840A-4099-B034-FBFAB7BBCF2E}"/>
          </ac:spMkLst>
        </pc:spChg>
        <pc:spChg chg="add mod">
          <ac:chgData name="薮哲郎" userId="838171a8-1f9a-45e2-a2fd-d6d54edd2a61" providerId="ADAL" clId="{6836EC5C-A90A-40F8-82E4-D3EE6971BBB0}" dt="2020-05-18T12:54:25.267" v="505" actId="1076"/>
          <ac:spMkLst>
            <pc:docMk/>
            <pc:sldMk cId="3065392786" sldId="257"/>
            <ac:spMk id="10" creationId="{FB0234F9-6E2D-40DF-91C3-AAC3CB97C442}"/>
          </ac:spMkLst>
        </pc:spChg>
        <pc:spChg chg="add mod">
          <ac:chgData name="薮哲郎" userId="838171a8-1f9a-45e2-a2fd-d6d54edd2a61" providerId="ADAL" clId="{6836EC5C-A90A-40F8-82E4-D3EE6971BBB0}" dt="2020-05-18T12:54:29.489" v="506" actId="1076"/>
          <ac:spMkLst>
            <pc:docMk/>
            <pc:sldMk cId="3065392786" sldId="257"/>
            <ac:spMk id="11" creationId="{014184F4-A756-4D57-A5D1-567D841873BE}"/>
          </ac:spMkLst>
        </pc:spChg>
        <pc:spChg chg="add mod">
          <ac:chgData name="薮哲郎" userId="838171a8-1f9a-45e2-a2fd-d6d54edd2a61" providerId="ADAL" clId="{6836EC5C-A90A-40F8-82E4-D3EE6971BBB0}" dt="2020-05-18T12:49:50.514" v="260" actId="6549"/>
          <ac:spMkLst>
            <pc:docMk/>
            <pc:sldMk cId="3065392786" sldId="257"/>
            <ac:spMk id="12" creationId="{5FD9EE1B-C53B-430E-86D5-C11FAEE5F463}"/>
          </ac:spMkLst>
        </pc:spChg>
        <pc:spChg chg="add mod">
          <ac:chgData name="薮哲郎" userId="838171a8-1f9a-45e2-a2fd-d6d54edd2a61" providerId="ADAL" clId="{6836EC5C-A90A-40F8-82E4-D3EE6971BBB0}" dt="2020-05-18T12:53:34.939" v="498" actId="1076"/>
          <ac:spMkLst>
            <pc:docMk/>
            <pc:sldMk cId="3065392786" sldId="257"/>
            <ac:spMk id="13" creationId="{2AB75C1F-3770-416E-88AF-945859E30984}"/>
          </ac:spMkLst>
        </pc:spChg>
        <pc:spChg chg="add mod">
          <ac:chgData name="薮哲郎" userId="838171a8-1f9a-45e2-a2fd-d6d54edd2a61" providerId="ADAL" clId="{6836EC5C-A90A-40F8-82E4-D3EE6971BBB0}" dt="2020-05-18T12:52:44.650" v="473" actId="6549"/>
          <ac:spMkLst>
            <pc:docMk/>
            <pc:sldMk cId="3065392786" sldId="257"/>
            <ac:spMk id="14" creationId="{A259F831-CF57-4F63-8391-357311A92BFB}"/>
          </ac:spMkLst>
        </pc:spChg>
        <pc:spChg chg="add del mod">
          <ac:chgData name="薮哲郎" userId="838171a8-1f9a-45e2-a2fd-d6d54edd2a61" providerId="ADAL" clId="{6836EC5C-A90A-40F8-82E4-D3EE6971BBB0}" dt="2020-05-18T12:52:57.831" v="477"/>
          <ac:spMkLst>
            <pc:docMk/>
            <pc:sldMk cId="3065392786" sldId="257"/>
            <ac:spMk id="15" creationId="{E41EB798-0294-444E-A1C5-89747B0809D6}"/>
          </ac:spMkLst>
        </pc:spChg>
        <pc:spChg chg="add mod">
          <ac:chgData name="薮哲郎" userId="838171a8-1f9a-45e2-a2fd-d6d54edd2a61" providerId="ADAL" clId="{6836EC5C-A90A-40F8-82E4-D3EE6971BBB0}" dt="2020-05-18T12:54:36.977" v="507" actId="1076"/>
          <ac:spMkLst>
            <pc:docMk/>
            <pc:sldMk cId="3065392786" sldId="257"/>
            <ac:spMk id="16" creationId="{87554926-0BE1-4946-A16B-A21577EE8E0A}"/>
          </ac:spMkLst>
        </pc:spChg>
        <pc:spChg chg="add mod">
          <ac:chgData name="薮哲郎" userId="838171a8-1f9a-45e2-a2fd-d6d54edd2a61" providerId="ADAL" clId="{6836EC5C-A90A-40F8-82E4-D3EE6971BBB0}" dt="2020-05-29T04:00:31.340" v="576"/>
          <ac:spMkLst>
            <pc:docMk/>
            <pc:sldMk cId="3065392786" sldId="257"/>
            <ac:spMk id="17" creationId="{9B9DE4BE-947F-46CB-9C11-66B03524C14B}"/>
          </ac:spMkLst>
        </pc:spChg>
        <pc:cxnChg chg="add mod">
          <ac:chgData name="薮哲郎" userId="838171a8-1f9a-45e2-a2fd-d6d54edd2a61" providerId="ADAL" clId="{6836EC5C-A90A-40F8-82E4-D3EE6971BBB0}" dt="2020-05-18T12:47:45.716" v="149" actId="14100"/>
          <ac:cxnSpMkLst>
            <pc:docMk/>
            <pc:sldMk cId="3065392786" sldId="257"/>
            <ac:cxnSpMk id="5" creationId="{D47D39FA-E3F0-4F42-93F5-4085A7BCE384}"/>
          </ac:cxnSpMkLst>
        </pc:cxnChg>
        <pc:cxnChg chg="add mod">
          <ac:chgData name="薮哲郎" userId="838171a8-1f9a-45e2-a2fd-d6d54edd2a61" providerId="ADAL" clId="{6836EC5C-A90A-40F8-82E4-D3EE6971BBB0}" dt="2020-05-18T12:54:11.523" v="502" actId="1076"/>
          <ac:cxnSpMkLst>
            <pc:docMk/>
            <pc:sldMk cId="3065392786" sldId="257"/>
            <ac:cxnSpMk id="18" creationId="{CDA44806-B16B-493C-9EAB-7AB17D4300B3}"/>
          </ac:cxnSpMkLst>
        </pc:cxnChg>
        <pc:cxnChg chg="add mod">
          <ac:chgData name="薮哲郎" userId="838171a8-1f9a-45e2-a2fd-d6d54edd2a61" providerId="ADAL" clId="{6836EC5C-A90A-40F8-82E4-D3EE6971BBB0}" dt="2020-05-18T12:54:18.179" v="504" actId="1076"/>
          <ac:cxnSpMkLst>
            <pc:docMk/>
            <pc:sldMk cId="3065392786" sldId="257"/>
            <ac:cxnSpMk id="19" creationId="{42088DAB-8451-4104-BEE8-C037CA8E4C53}"/>
          </ac:cxnSpMkLst>
        </pc:cxnChg>
        <pc:cxnChg chg="add mod">
          <ac:chgData name="薮哲郎" userId="838171a8-1f9a-45e2-a2fd-d6d54edd2a61" providerId="ADAL" clId="{6836EC5C-A90A-40F8-82E4-D3EE6971BBB0}" dt="2020-05-18T12:54:46.315" v="509" actId="14100"/>
          <ac:cxnSpMkLst>
            <pc:docMk/>
            <pc:sldMk cId="3065392786" sldId="257"/>
            <ac:cxnSpMk id="21" creationId="{CE7C744D-BC7E-497A-AFC7-B003CDD3A22D}"/>
          </ac:cxnSpMkLst>
        </pc:cxnChg>
        <pc:cxnChg chg="add mod">
          <ac:chgData name="薮哲郎" userId="838171a8-1f9a-45e2-a2fd-d6d54edd2a61" providerId="ADAL" clId="{6836EC5C-A90A-40F8-82E4-D3EE6971BBB0}" dt="2020-05-18T12:55:01.858" v="513" actId="14100"/>
          <ac:cxnSpMkLst>
            <pc:docMk/>
            <pc:sldMk cId="3065392786" sldId="257"/>
            <ac:cxnSpMk id="23" creationId="{218B6FC3-40FA-4F37-998A-9BC53D032B5E}"/>
          </ac:cxnSpMkLst>
        </pc:cxnChg>
      </pc:sldChg>
      <pc:sldChg chg="addSp delSp modSp new mod">
        <pc:chgData name="薮哲郎" userId="838171a8-1f9a-45e2-a2fd-d6d54edd2a61" providerId="ADAL" clId="{6836EC5C-A90A-40F8-82E4-D3EE6971BBB0}" dt="2020-05-29T04:00:34.526" v="577"/>
        <pc:sldMkLst>
          <pc:docMk/>
          <pc:sldMk cId="2760173097" sldId="258"/>
        </pc:sldMkLst>
        <pc:spChg chg="mod">
          <ac:chgData name="薮哲郎" userId="838171a8-1f9a-45e2-a2fd-d6d54edd2a61" providerId="ADAL" clId="{6836EC5C-A90A-40F8-82E4-D3EE6971BBB0}" dt="2020-05-18T12:56:07.714" v="531" actId="6549"/>
          <ac:spMkLst>
            <pc:docMk/>
            <pc:sldMk cId="2760173097" sldId="258"/>
            <ac:spMk id="2" creationId="{A85F9DAC-D27F-4BBB-81B6-232469483FB3}"/>
          </ac:spMkLst>
        </pc:spChg>
        <pc:spChg chg="add mod">
          <ac:chgData name="薮哲郎" userId="838171a8-1f9a-45e2-a2fd-d6d54edd2a61" providerId="ADAL" clId="{6836EC5C-A90A-40F8-82E4-D3EE6971BBB0}" dt="2020-05-18T12:57:03.289" v="543" actId="1076"/>
          <ac:spMkLst>
            <pc:docMk/>
            <pc:sldMk cId="2760173097" sldId="258"/>
            <ac:spMk id="3" creationId="{2A69CA63-C0D3-4042-AC2F-096063C548E2}"/>
          </ac:spMkLst>
        </pc:spChg>
        <pc:spChg chg="add mod">
          <ac:chgData name="薮哲郎" userId="838171a8-1f9a-45e2-a2fd-d6d54edd2a61" providerId="ADAL" clId="{6836EC5C-A90A-40F8-82E4-D3EE6971BBB0}" dt="2020-05-18T12:57:06.026" v="544" actId="1076"/>
          <ac:spMkLst>
            <pc:docMk/>
            <pc:sldMk cId="2760173097" sldId="258"/>
            <ac:spMk id="5" creationId="{EFDDDD95-4E8A-48DC-A091-083010350F51}"/>
          </ac:spMkLst>
        </pc:spChg>
        <pc:spChg chg="add del mod">
          <ac:chgData name="薮哲郎" userId="838171a8-1f9a-45e2-a2fd-d6d54edd2a61" providerId="ADAL" clId="{6836EC5C-A90A-40F8-82E4-D3EE6971BBB0}" dt="2020-05-18T12:57:00.307" v="542" actId="21"/>
          <ac:spMkLst>
            <pc:docMk/>
            <pc:sldMk cId="2760173097" sldId="258"/>
            <ac:spMk id="6" creationId="{A03924A4-9C2C-400D-BE95-FA6330C36762}"/>
          </ac:spMkLst>
        </pc:spChg>
        <pc:spChg chg="add del mod">
          <ac:chgData name="薮哲郎" userId="838171a8-1f9a-45e2-a2fd-d6d54edd2a61" providerId="ADAL" clId="{6836EC5C-A90A-40F8-82E4-D3EE6971BBB0}" dt="2020-05-18T12:57:00.307" v="542" actId="21"/>
          <ac:spMkLst>
            <pc:docMk/>
            <pc:sldMk cId="2760173097" sldId="258"/>
            <ac:spMk id="7" creationId="{2371D77A-D729-4494-BC7D-0EB490C5D862}"/>
          </ac:spMkLst>
        </pc:spChg>
        <pc:spChg chg="add mod">
          <ac:chgData name="薮哲郎" userId="838171a8-1f9a-45e2-a2fd-d6d54edd2a61" providerId="ADAL" clId="{6836EC5C-A90A-40F8-82E4-D3EE6971BBB0}" dt="2020-05-29T04:00:34.526" v="577"/>
          <ac:spMkLst>
            <pc:docMk/>
            <pc:sldMk cId="2760173097" sldId="258"/>
            <ac:spMk id="8" creationId="{2F36D6EA-4633-4392-8F21-E746EAF8F2CD}"/>
          </ac:spMkLst>
        </pc:spChg>
        <pc:spChg chg="add del mod">
          <ac:chgData name="薮哲郎" userId="838171a8-1f9a-45e2-a2fd-d6d54edd2a61" providerId="ADAL" clId="{6836EC5C-A90A-40F8-82E4-D3EE6971BBB0}" dt="2020-05-18T12:57:00.307" v="542" actId="21"/>
          <ac:spMkLst>
            <pc:docMk/>
            <pc:sldMk cId="2760173097" sldId="258"/>
            <ac:spMk id="8" creationId="{A4825A15-AD2E-4638-BD65-36DAFEF20384}"/>
          </ac:spMkLst>
        </pc:spChg>
        <pc:spChg chg="add del mod">
          <ac:chgData name="薮哲郎" userId="838171a8-1f9a-45e2-a2fd-d6d54edd2a61" providerId="ADAL" clId="{6836EC5C-A90A-40F8-82E4-D3EE6971BBB0}" dt="2020-05-18T12:56:26.136" v="534" actId="21"/>
          <ac:spMkLst>
            <pc:docMk/>
            <pc:sldMk cId="2760173097" sldId="258"/>
            <ac:spMk id="9" creationId="{EF1DA410-E58D-44CC-AACA-8B35A564968F}"/>
          </ac:spMkLst>
        </pc:spChg>
        <pc:spChg chg="add del mod">
          <ac:chgData name="薮哲郎" userId="838171a8-1f9a-45e2-a2fd-d6d54edd2a61" providerId="ADAL" clId="{6836EC5C-A90A-40F8-82E4-D3EE6971BBB0}" dt="2020-05-18T12:56:23.837" v="533" actId="21"/>
          <ac:spMkLst>
            <pc:docMk/>
            <pc:sldMk cId="2760173097" sldId="258"/>
            <ac:spMk id="10" creationId="{0B86F954-B88A-4E0C-A98E-218ACA5C996D}"/>
          </ac:spMkLst>
        </pc:spChg>
        <pc:spChg chg="add del mod">
          <ac:chgData name="薮哲郎" userId="838171a8-1f9a-45e2-a2fd-d6d54edd2a61" providerId="ADAL" clId="{6836EC5C-A90A-40F8-82E4-D3EE6971BBB0}" dt="2020-05-18T12:56:35.621" v="537" actId="21"/>
          <ac:spMkLst>
            <pc:docMk/>
            <pc:sldMk cId="2760173097" sldId="258"/>
            <ac:spMk id="11" creationId="{073D53DE-7A42-40BF-88F1-F7A4267B2A8E}"/>
          </ac:spMkLst>
        </pc:spChg>
        <pc:spChg chg="add mod">
          <ac:chgData name="薮哲郎" userId="838171a8-1f9a-45e2-a2fd-d6d54edd2a61" providerId="ADAL" clId="{6836EC5C-A90A-40F8-82E4-D3EE6971BBB0}" dt="2020-05-18T12:58:00.938" v="569" actId="1076"/>
          <ac:spMkLst>
            <pc:docMk/>
            <pc:sldMk cId="2760173097" sldId="258"/>
            <ac:spMk id="20" creationId="{455D67C8-5926-4239-B3C4-9D9886E90180}"/>
          </ac:spMkLst>
        </pc:spChg>
        <pc:cxnChg chg="add mod">
          <ac:chgData name="薮哲郎" userId="838171a8-1f9a-45e2-a2fd-d6d54edd2a61" providerId="ADAL" clId="{6836EC5C-A90A-40F8-82E4-D3EE6971BBB0}" dt="2020-05-18T12:57:37.808" v="549"/>
          <ac:cxnSpMkLst>
            <pc:docMk/>
            <pc:sldMk cId="2760173097" sldId="258"/>
            <ac:cxnSpMk id="4" creationId="{2537B718-FBAC-4373-882F-EEBFD00BD440}"/>
          </ac:cxnSpMkLst>
        </pc:cxnChg>
        <pc:cxnChg chg="add del mod">
          <ac:chgData name="薮哲郎" userId="838171a8-1f9a-45e2-a2fd-d6d54edd2a61" providerId="ADAL" clId="{6836EC5C-A90A-40F8-82E4-D3EE6971BBB0}" dt="2020-05-18T12:56:40.324" v="538" actId="21"/>
          <ac:cxnSpMkLst>
            <pc:docMk/>
            <pc:sldMk cId="2760173097" sldId="258"/>
            <ac:cxnSpMk id="12" creationId="{1AC0EC04-592B-4E58-8234-B7DED3AEB1D4}"/>
          </ac:cxnSpMkLst>
        </pc:cxnChg>
        <pc:cxnChg chg="add del mod">
          <ac:chgData name="薮哲郎" userId="838171a8-1f9a-45e2-a2fd-d6d54edd2a61" providerId="ADAL" clId="{6836EC5C-A90A-40F8-82E4-D3EE6971BBB0}" dt="2020-05-18T12:56:42.477" v="539" actId="21"/>
          <ac:cxnSpMkLst>
            <pc:docMk/>
            <pc:sldMk cId="2760173097" sldId="258"/>
            <ac:cxnSpMk id="13" creationId="{A3314A57-921A-48C7-8ACE-47ECBE7DA5F6}"/>
          </ac:cxnSpMkLst>
        </pc:cxnChg>
        <pc:cxnChg chg="add del mod">
          <ac:chgData name="薮哲郎" userId="838171a8-1f9a-45e2-a2fd-d6d54edd2a61" providerId="ADAL" clId="{6836EC5C-A90A-40F8-82E4-D3EE6971BBB0}" dt="2020-05-18T12:56:33.070" v="536" actId="21"/>
          <ac:cxnSpMkLst>
            <pc:docMk/>
            <pc:sldMk cId="2760173097" sldId="258"/>
            <ac:cxnSpMk id="14" creationId="{C6CD53F7-A3E0-48F5-91FD-8C5ADC82A828}"/>
          </ac:cxnSpMkLst>
        </pc:cxnChg>
        <pc:cxnChg chg="add del mod">
          <ac:chgData name="薮哲郎" userId="838171a8-1f9a-45e2-a2fd-d6d54edd2a61" providerId="ADAL" clId="{6836EC5C-A90A-40F8-82E4-D3EE6971BBB0}" dt="2020-05-18T12:56:33.070" v="536" actId="21"/>
          <ac:cxnSpMkLst>
            <pc:docMk/>
            <pc:sldMk cId="2760173097" sldId="258"/>
            <ac:cxnSpMk id="15" creationId="{E852C9F9-0B58-4CE7-AC2A-EC7358DBC232}"/>
          </ac:cxnSpMkLst>
        </pc:cxnChg>
        <pc:cxnChg chg="add mod">
          <ac:chgData name="薮哲郎" userId="838171a8-1f9a-45e2-a2fd-d6d54edd2a61" providerId="ADAL" clId="{6836EC5C-A90A-40F8-82E4-D3EE6971BBB0}" dt="2020-05-18T12:57:23.069" v="547" actId="1582"/>
          <ac:cxnSpMkLst>
            <pc:docMk/>
            <pc:sldMk cId="2760173097" sldId="258"/>
            <ac:cxnSpMk id="17" creationId="{9E7C549E-DC93-40AF-8FE5-4C8FC269723F}"/>
          </ac:cxnSpMkLst>
        </pc:cxnChg>
      </pc:sldChg>
      <pc:sldChg chg="del">
        <pc:chgData name="薮哲郎" userId="838171a8-1f9a-45e2-a2fd-d6d54edd2a61" providerId="ADAL" clId="{6836EC5C-A90A-40F8-82E4-D3EE6971BBB0}" dt="2020-05-18T12:28:43.604" v="32" actId="47"/>
        <pc:sldMkLst>
          <pc:docMk/>
          <pc:sldMk cId="3416304490" sldId="258"/>
        </pc:sldMkLst>
      </pc:sldChg>
      <pc:sldChg chg="del">
        <pc:chgData name="薮哲郎" userId="838171a8-1f9a-45e2-a2fd-d6d54edd2a61" providerId="ADAL" clId="{6836EC5C-A90A-40F8-82E4-D3EE6971BBB0}" dt="2020-05-18T12:28:43.636" v="33" actId="47"/>
        <pc:sldMkLst>
          <pc:docMk/>
          <pc:sldMk cId="1577276368" sldId="259"/>
        </pc:sldMkLst>
      </pc:sldChg>
      <pc:sldChg chg="del">
        <pc:chgData name="薮哲郎" userId="838171a8-1f9a-45e2-a2fd-d6d54edd2a61" providerId="ADAL" clId="{6836EC5C-A90A-40F8-82E4-D3EE6971BBB0}" dt="2020-05-18T12:28:43.681" v="34" actId="47"/>
        <pc:sldMkLst>
          <pc:docMk/>
          <pc:sldMk cId="742731130" sldId="260"/>
        </pc:sldMkLst>
      </pc:sldChg>
      <pc:sldChg chg="del">
        <pc:chgData name="薮哲郎" userId="838171a8-1f9a-45e2-a2fd-d6d54edd2a61" providerId="ADAL" clId="{6836EC5C-A90A-40F8-82E4-D3EE6971BBB0}" dt="2020-05-18T12:28:43.702" v="35" actId="47"/>
        <pc:sldMkLst>
          <pc:docMk/>
          <pc:sldMk cId="1782733999" sldId="261"/>
        </pc:sldMkLst>
      </pc:sldChg>
      <pc:sldChg chg="del">
        <pc:chgData name="薮哲郎" userId="838171a8-1f9a-45e2-a2fd-d6d54edd2a61" providerId="ADAL" clId="{6836EC5C-A90A-40F8-82E4-D3EE6971BBB0}" dt="2020-05-18T12:28:43.739" v="36" actId="47"/>
        <pc:sldMkLst>
          <pc:docMk/>
          <pc:sldMk cId="1434133079" sldId="262"/>
        </pc:sldMkLst>
      </pc:sldChg>
      <pc:sldChg chg="del">
        <pc:chgData name="薮哲郎" userId="838171a8-1f9a-45e2-a2fd-d6d54edd2a61" providerId="ADAL" clId="{6836EC5C-A90A-40F8-82E4-D3EE6971BBB0}" dt="2020-05-18T12:28:43.769" v="37" actId="47"/>
        <pc:sldMkLst>
          <pc:docMk/>
          <pc:sldMk cId="1143840937" sldId="263"/>
        </pc:sldMkLst>
      </pc:sldChg>
      <pc:sldChg chg="del">
        <pc:chgData name="薮哲郎" userId="838171a8-1f9a-45e2-a2fd-d6d54edd2a61" providerId="ADAL" clId="{6836EC5C-A90A-40F8-82E4-D3EE6971BBB0}" dt="2020-05-18T12:28:43.807" v="38" actId="47"/>
        <pc:sldMkLst>
          <pc:docMk/>
          <pc:sldMk cId="3850043906" sldId="264"/>
        </pc:sldMkLst>
      </pc:sldChg>
      <pc:sldChg chg="del">
        <pc:chgData name="薮哲郎" userId="838171a8-1f9a-45e2-a2fd-d6d54edd2a61" providerId="ADAL" clId="{6836EC5C-A90A-40F8-82E4-D3EE6971BBB0}" dt="2020-05-18T12:28:43.837" v="39" actId="47"/>
        <pc:sldMkLst>
          <pc:docMk/>
          <pc:sldMk cId="248959761" sldId="265"/>
        </pc:sldMkLst>
      </pc:sldChg>
      <pc:sldChg chg="del">
        <pc:chgData name="薮哲郎" userId="838171a8-1f9a-45e2-a2fd-d6d54edd2a61" providerId="ADAL" clId="{6836EC5C-A90A-40F8-82E4-D3EE6971BBB0}" dt="2020-05-18T12:28:43.871" v="40" actId="47"/>
        <pc:sldMkLst>
          <pc:docMk/>
          <pc:sldMk cId="181943908" sldId="267"/>
        </pc:sldMkLst>
      </pc:sldChg>
      <pc:sldChg chg="del">
        <pc:chgData name="薮哲郎" userId="838171a8-1f9a-45e2-a2fd-d6d54edd2a61" providerId="ADAL" clId="{6836EC5C-A90A-40F8-82E4-D3EE6971BBB0}" dt="2020-05-18T12:28:43.900" v="41" actId="47"/>
        <pc:sldMkLst>
          <pc:docMk/>
          <pc:sldMk cId="3836678936" sldId="268"/>
        </pc:sldMkLst>
      </pc:sldChg>
      <pc:sldChg chg="del">
        <pc:chgData name="薮哲郎" userId="838171a8-1f9a-45e2-a2fd-d6d54edd2a61" providerId="ADAL" clId="{6836EC5C-A90A-40F8-82E4-D3EE6971BBB0}" dt="2020-05-18T12:28:43.945" v="42" actId="47"/>
        <pc:sldMkLst>
          <pc:docMk/>
          <pc:sldMk cId="194029210" sldId="269"/>
        </pc:sldMkLst>
      </pc:sldChg>
      <pc:sldChg chg="del">
        <pc:chgData name="薮哲郎" userId="838171a8-1f9a-45e2-a2fd-d6d54edd2a61" providerId="ADAL" clId="{6836EC5C-A90A-40F8-82E4-D3EE6971BBB0}" dt="2020-05-18T12:28:43.966" v="43" actId="47"/>
        <pc:sldMkLst>
          <pc:docMk/>
          <pc:sldMk cId="1377800073" sldId="270"/>
        </pc:sldMkLst>
      </pc:sldChg>
      <pc:sldChg chg="del">
        <pc:chgData name="薮哲郎" userId="838171a8-1f9a-45e2-a2fd-d6d54edd2a61" providerId="ADAL" clId="{6836EC5C-A90A-40F8-82E4-D3EE6971BBB0}" dt="2020-05-18T12:28:44.006" v="44" actId="47"/>
        <pc:sldMkLst>
          <pc:docMk/>
          <pc:sldMk cId="3341341276" sldId="271"/>
        </pc:sldMkLst>
      </pc:sldChg>
      <pc:sldChg chg="del">
        <pc:chgData name="薮哲郎" userId="838171a8-1f9a-45e2-a2fd-d6d54edd2a61" providerId="ADAL" clId="{6836EC5C-A90A-40F8-82E4-D3EE6971BBB0}" dt="2020-05-18T12:28:44.032" v="45" actId="47"/>
        <pc:sldMkLst>
          <pc:docMk/>
          <pc:sldMk cId="3733146038" sldId="272"/>
        </pc:sldMkLst>
      </pc:sldChg>
      <pc:sldChg chg="del">
        <pc:chgData name="薮哲郎" userId="838171a8-1f9a-45e2-a2fd-d6d54edd2a61" providerId="ADAL" clId="{6836EC5C-A90A-40F8-82E4-D3EE6971BBB0}" dt="2020-05-18T12:28:44.067" v="46" actId="47"/>
        <pc:sldMkLst>
          <pc:docMk/>
          <pc:sldMk cId="2457970311" sldId="273"/>
        </pc:sldMkLst>
      </pc:sldChg>
      <pc:sldChg chg="del">
        <pc:chgData name="薮哲郎" userId="838171a8-1f9a-45e2-a2fd-d6d54edd2a61" providerId="ADAL" clId="{6836EC5C-A90A-40F8-82E4-D3EE6971BBB0}" dt="2020-05-18T12:28:44.147" v="47" actId="47"/>
        <pc:sldMkLst>
          <pc:docMk/>
          <pc:sldMk cId="1698375414" sldId="274"/>
        </pc:sldMkLst>
      </pc:sldChg>
      <pc:sldChg chg="del">
        <pc:chgData name="薮哲郎" userId="838171a8-1f9a-45e2-a2fd-d6d54edd2a61" providerId="ADAL" clId="{6836EC5C-A90A-40F8-82E4-D3EE6971BBB0}" dt="2020-05-18T12:28:44.169" v="48" actId="47"/>
        <pc:sldMkLst>
          <pc:docMk/>
          <pc:sldMk cId="3442908306" sldId="275"/>
        </pc:sldMkLst>
      </pc:sldChg>
      <pc:sldChg chg="del">
        <pc:chgData name="薮哲郎" userId="838171a8-1f9a-45e2-a2fd-d6d54edd2a61" providerId="ADAL" clId="{6836EC5C-A90A-40F8-82E4-D3EE6971BBB0}" dt="2020-05-18T12:28:44.198" v="49" actId="47"/>
        <pc:sldMkLst>
          <pc:docMk/>
          <pc:sldMk cId="362583880" sldId="276"/>
        </pc:sldMkLst>
      </pc:sldChg>
      <pc:sldChg chg="del">
        <pc:chgData name="薮哲郎" userId="838171a8-1f9a-45e2-a2fd-d6d54edd2a61" providerId="ADAL" clId="{6836EC5C-A90A-40F8-82E4-D3EE6971BBB0}" dt="2020-05-18T12:28:44.230" v="50" actId="47"/>
        <pc:sldMkLst>
          <pc:docMk/>
          <pc:sldMk cId="507213668" sldId="277"/>
        </pc:sldMkLst>
      </pc:sldChg>
      <pc:sldChg chg="del">
        <pc:chgData name="薮哲郎" userId="838171a8-1f9a-45e2-a2fd-d6d54edd2a61" providerId="ADAL" clId="{6836EC5C-A90A-40F8-82E4-D3EE6971BBB0}" dt="2020-05-18T12:28:44.263" v="51" actId="47"/>
        <pc:sldMkLst>
          <pc:docMk/>
          <pc:sldMk cId="4054126719" sldId="278"/>
        </pc:sldMkLst>
      </pc:sldChg>
      <pc:sldChg chg="del">
        <pc:chgData name="薮哲郎" userId="838171a8-1f9a-45e2-a2fd-d6d54edd2a61" providerId="ADAL" clId="{6836EC5C-A90A-40F8-82E4-D3EE6971BBB0}" dt="2020-05-18T12:28:44.295" v="52" actId="47"/>
        <pc:sldMkLst>
          <pc:docMk/>
          <pc:sldMk cId="2838684825" sldId="279"/>
        </pc:sldMkLst>
      </pc:sldChg>
      <pc:sldMasterChg chg="setBg addSldLayout modSldLayout">
        <pc:chgData name="薮哲郎" userId="838171a8-1f9a-45e2-a2fd-d6d54edd2a61" providerId="ADAL" clId="{6836EC5C-A90A-40F8-82E4-D3EE6971BBB0}" dt="2020-05-29T04:03:15.188" v="633"/>
        <pc:sldMasterMkLst>
          <pc:docMk/>
          <pc:sldMasterMk cId="2275929478" sldId="2147483648"/>
        </pc:sldMasterMkLst>
        <pc:sldLayoutChg chg="setBg">
          <pc:chgData name="薮哲郎" userId="838171a8-1f9a-45e2-a2fd-d6d54edd2a61" providerId="ADAL" clId="{6836EC5C-A90A-40F8-82E4-D3EE6971BBB0}" dt="2020-05-29T04:03:15.188" v="633"/>
          <pc:sldLayoutMkLst>
            <pc:docMk/>
            <pc:sldMasterMk cId="2275929478" sldId="2147483648"/>
            <pc:sldLayoutMk cId="2471442048" sldId="2147483649"/>
          </pc:sldLayoutMkLst>
        </pc:sldLayoutChg>
        <pc:sldLayoutChg chg="modSp">
          <pc:chgData name="薮哲郎" userId="838171a8-1f9a-45e2-a2fd-d6d54edd2a61" providerId="ADAL" clId="{6836EC5C-A90A-40F8-82E4-D3EE6971BBB0}" dt="2020-05-18T12:41:50.865" v="73" actId="207"/>
          <pc:sldLayoutMkLst>
            <pc:docMk/>
            <pc:sldMasterMk cId="2275929478" sldId="2147483648"/>
            <pc:sldLayoutMk cId="1281893554" sldId="2147483654"/>
          </pc:sldLayoutMkLst>
          <pc:spChg chg="mod">
            <ac:chgData name="薮哲郎" userId="838171a8-1f9a-45e2-a2fd-d6d54edd2a61" providerId="ADAL" clId="{6836EC5C-A90A-40F8-82E4-D3EE6971BBB0}" dt="2020-05-18T12:41:50.865" v="73" actId="207"/>
            <ac:spMkLst>
              <pc:docMk/>
              <pc:sldMasterMk cId="2275929478" sldId="2147483648"/>
              <pc:sldLayoutMk cId="1281893554" sldId="2147483654"/>
              <ac:spMk id="6" creationId="{FFC94A96-071B-493C-9C8A-A8BB4C219DB3}"/>
            </ac:spMkLst>
          </pc:spChg>
        </pc:sldLayoutChg>
        <pc:sldLayoutChg chg="addSp delSp modSp new mod setBg">
          <pc:chgData name="薮哲郎" userId="838171a8-1f9a-45e2-a2fd-d6d54edd2a61" providerId="ADAL" clId="{6836EC5C-A90A-40F8-82E4-D3EE6971BBB0}" dt="2020-05-29T03:57:28.414" v="575"/>
          <pc:sldLayoutMkLst>
            <pc:docMk/>
            <pc:sldMasterMk cId="2275929478" sldId="2147483648"/>
            <pc:sldLayoutMk cId="1962844395" sldId="2147483656"/>
          </pc:sldLayoutMkLst>
          <pc:spChg chg="del">
            <ac:chgData name="薮哲郎" userId="838171a8-1f9a-45e2-a2fd-d6d54edd2a61" providerId="ADAL" clId="{6836EC5C-A90A-40F8-82E4-D3EE6971BBB0}" dt="2020-05-29T03:56:07.273" v="571" actId="21"/>
            <ac:spMkLst>
              <pc:docMk/>
              <pc:sldMasterMk cId="2275929478" sldId="2147483648"/>
              <pc:sldLayoutMk cId="1962844395" sldId="2147483656"/>
              <ac:spMk id="2" creationId="{B1102122-6703-4A69-B54C-FF92F788ABAF}"/>
            </ac:spMkLst>
          </pc:spChg>
          <pc:spChg chg="add mod">
            <ac:chgData name="薮哲郎" userId="838171a8-1f9a-45e2-a2fd-d6d54edd2a61" providerId="ADAL" clId="{6836EC5C-A90A-40F8-82E4-D3EE6971BBB0}" dt="2020-05-29T03:56:17.936" v="572"/>
            <ac:spMkLst>
              <pc:docMk/>
              <pc:sldMasterMk cId="2275929478" sldId="2147483648"/>
              <pc:sldLayoutMk cId="1962844395" sldId="2147483656"/>
              <ac:spMk id="3" creationId="{A4FFF084-93CC-4B1B-A24A-254A9D34F372}"/>
            </ac:spMkLst>
          </pc:spChg>
          <pc:spChg chg="add mod">
            <ac:chgData name="薮哲郎" userId="838171a8-1f9a-45e2-a2fd-d6d54edd2a61" providerId="ADAL" clId="{6836EC5C-A90A-40F8-82E4-D3EE6971BBB0}" dt="2020-05-29T03:56:30.366" v="573" actId="207"/>
            <ac:spMkLst>
              <pc:docMk/>
              <pc:sldMasterMk cId="2275929478" sldId="2147483648"/>
              <pc:sldLayoutMk cId="1962844395" sldId="2147483656"/>
              <ac:spMk id="4" creationId="{72757912-38FE-430B-BB06-8E0E902B492D}"/>
            </ac:spMkLst>
          </pc:spChg>
        </pc:sldLayoutChg>
      </pc:sldMasterChg>
    </pc:docChg>
  </pc:docChgLst>
  <pc:docChgLst>
    <pc:chgData name="薮哲郎" userId="838171a8-1f9a-45e2-a2fd-d6d54edd2a61" providerId="ADAL" clId="{7A1B9932-619A-420F-9E8B-04358F123386}"/>
    <pc:docChg chg="modSld">
      <pc:chgData name="薮哲郎" userId="838171a8-1f9a-45e2-a2fd-d6d54edd2a61" providerId="ADAL" clId="{7A1B9932-619A-420F-9E8B-04358F123386}" dt="2020-10-24T14:34:49.194" v="6" actId="6549"/>
      <pc:docMkLst>
        <pc:docMk/>
      </pc:docMkLst>
      <pc:sldChg chg="modSp mod">
        <pc:chgData name="薮哲郎" userId="838171a8-1f9a-45e2-a2fd-d6d54edd2a61" providerId="ADAL" clId="{7A1B9932-619A-420F-9E8B-04358F123386}" dt="2020-10-24T14:34:49.194" v="6" actId="6549"/>
        <pc:sldMkLst>
          <pc:docMk/>
          <pc:sldMk cId="1167173271" sldId="287"/>
        </pc:sldMkLst>
        <pc:spChg chg="mod">
          <ac:chgData name="薮哲郎" userId="838171a8-1f9a-45e2-a2fd-d6d54edd2a61" providerId="ADAL" clId="{7A1B9932-619A-420F-9E8B-04358F123386}" dt="2020-10-24T14:34:49.194" v="6" actId="6549"/>
          <ac:spMkLst>
            <pc:docMk/>
            <pc:sldMk cId="1167173271" sldId="287"/>
            <ac:spMk id="2" creationId="{EA13D9F6-7767-419F-833D-575D80867206}"/>
          </ac:spMkLst>
        </pc:spChg>
      </pc:sldChg>
    </pc:docChg>
  </pc:docChgLst>
  <pc:docChgLst>
    <pc:chgData name="薮哲郎" userId="838171a8-1f9a-45e2-a2fd-d6d54edd2a61" providerId="ADAL" clId="{F43197B8-CF67-47E2-B8B4-D46B9410B5CE}"/>
    <pc:docChg chg="undo custSel addSld delSld modSld sldOrd">
      <pc:chgData name="薮哲郎" userId="838171a8-1f9a-45e2-a2fd-d6d54edd2a61" providerId="ADAL" clId="{F43197B8-CF67-47E2-B8B4-D46B9410B5CE}" dt="2020-07-06T02:19:28.471" v="8318" actId="20577"/>
      <pc:docMkLst>
        <pc:docMk/>
      </pc:docMkLst>
      <pc:sldChg chg="addSp modSp mod">
        <pc:chgData name="薮哲郎" userId="838171a8-1f9a-45e2-a2fd-d6d54edd2a61" providerId="ADAL" clId="{F43197B8-CF67-47E2-B8B4-D46B9410B5CE}" dt="2020-06-28T07:56:42.952" v="4182" actId="1076"/>
        <pc:sldMkLst>
          <pc:docMk/>
          <pc:sldMk cId="3315161204" sldId="256"/>
        </pc:sldMkLst>
        <pc:spChg chg="add mod">
          <ac:chgData name="薮哲郎" userId="838171a8-1f9a-45e2-a2fd-d6d54edd2a61" providerId="ADAL" clId="{F43197B8-CF67-47E2-B8B4-D46B9410B5CE}" dt="2020-06-28T07:56:42.952" v="4182" actId="1076"/>
          <ac:spMkLst>
            <pc:docMk/>
            <pc:sldMk cId="3315161204" sldId="256"/>
            <ac:spMk id="4" creationId="{FB776BA2-136F-43EA-AF7F-0589E461F905}"/>
          </ac:spMkLst>
        </pc:spChg>
      </pc:sldChg>
      <pc:sldChg chg="modSp mod">
        <pc:chgData name="薮哲郎" userId="838171a8-1f9a-45e2-a2fd-d6d54edd2a61" providerId="ADAL" clId="{F43197B8-CF67-47E2-B8B4-D46B9410B5CE}" dt="2020-06-28T04:42:18.156" v="14"/>
        <pc:sldMkLst>
          <pc:docMk/>
          <pc:sldMk cId="3065392786" sldId="257"/>
        </pc:sldMkLst>
        <pc:spChg chg="mod">
          <ac:chgData name="薮哲郎" userId="838171a8-1f9a-45e2-a2fd-d6d54edd2a61" providerId="ADAL" clId="{F43197B8-CF67-47E2-B8B4-D46B9410B5CE}" dt="2020-06-28T04:42:18.156" v="14"/>
          <ac:spMkLst>
            <pc:docMk/>
            <pc:sldMk cId="3065392786" sldId="257"/>
            <ac:spMk id="2" creationId="{61E5B552-7EE6-4D09-AD62-B4FE1135F556}"/>
          </ac:spMkLst>
        </pc:spChg>
      </pc:sldChg>
      <pc:sldChg chg="addSp delSp modSp mod">
        <pc:chgData name="薮哲郎" userId="838171a8-1f9a-45e2-a2fd-d6d54edd2a61" providerId="ADAL" clId="{F43197B8-CF67-47E2-B8B4-D46B9410B5CE}" dt="2020-06-28T04:45:10.093" v="138" actId="6549"/>
        <pc:sldMkLst>
          <pc:docMk/>
          <pc:sldMk cId="2760173097" sldId="258"/>
        </pc:sldMkLst>
        <pc:spChg chg="mod">
          <ac:chgData name="薮哲郎" userId="838171a8-1f9a-45e2-a2fd-d6d54edd2a61" providerId="ADAL" clId="{F43197B8-CF67-47E2-B8B4-D46B9410B5CE}" dt="2020-06-28T04:42:30.184" v="36"/>
          <ac:spMkLst>
            <pc:docMk/>
            <pc:sldMk cId="2760173097" sldId="258"/>
            <ac:spMk id="2" creationId="{A85F9DAC-D27F-4BBB-81B6-232469483FB3}"/>
          </ac:spMkLst>
        </pc:spChg>
        <pc:spChg chg="add mod">
          <ac:chgData name="薮哲郎" userId="838171a8-1f9a-45e2-a2fd-d6d54edd2a61" providerId="ADAL" clId="{F43197B8-CF67-47E2-B8B4-D46B9410B5CE}" dt="2020-06-28T04:44:00.992" v="55" actId="14100"/>
          <ac:spMkLst>
            <pc:docMk/>
            <pc:sldMk cId="2760173097" sldId="258"/>
            <ac:spMk id="6" creationId="{DE68136F-ED81-4B1F-AAC2-81D50789B4E3}"/>
          </ac:spMkLst>
        </pc:spChg>
        <pc:spChg chg="mod">
          <ac:chgData name="薮哲郎" userId="838171a8-1f9a-45e2-a2fd-d6d54edd2a61" providerId="ADAL" clId="{F43197B8-CF67-47E2-B8B4-D46B9410B5CE}" dt="2020-06-28T04:45:10.093" v="138" actId="6549"/>
          <ac:spMkLst>
            <pc:docMk/>
            <pc:sldMk cId="2760173097" sldId="258"/>
            <ac:spMk id="8" creationId="{2F36D6EA-4633-4392-8F21-E746EAF8F2CD}"/>
          </ac:spMkLst>
        </pc:spChg>
        <pc:spChg chg="add del mod">
          <ac:chgData name="薮哲郎" userId="838171a8-1f9a-45e2-a2fd-d6d54edd2a61" providerId="ADAL" clId="{F43197B8-CF67-47E2-B8B4-D46B9410B5CE}" dt="2020-06-28T04:44:48.735" v="72" actId="208"/>
          <ac:spMkLst>
            <pc:docMk/>
            <pc:sldMk cId="2760173097" sldId="258"/>
            <ac:spMk id="10" creationId="{2171773F-F696-4BB8-A553-19BC4F3FB17F}"/>
          </ac:spMkLst>
        </pc:spChg>
        <pc:spChg chg="add del mod">
          <ac:chgData name="薮哲郎" userId="838171a8-1f9a-45e2-a2fd-d6d54edd2a61" providerId="ADAL" clId="{F43197B8-CF67-47E2-B8B4-D46B9410B5CE}" dt="2020-06-28T04:44:38.056" v="71" actId="208"/>
          <ac:spMkLst>
            <pc:docMk/>
            <pc:sldMk cId="2760173097" sldId="258"/>
            <ac:spMk id="11" creationId="{CECDE277-5D00-4FD2-BECA-F4861DD41520}"/>
          </ac:spMkLst>
        </pc:spChg>
        <pc:spChg chg="add del mod">
          <ac:chgData name="薮哲郎" userId="838171a8-1f9a-45e2-a2fd-d6d54edd2a61" providerId="ADAL" clId="{F43197B8-CF67-47E2-B8B4-D46B9410B5CE}" dt="2020-06-28T04:44:16.984" v="65"/>
          <ac:spMkLst>
            <pc:docMk/>
            <pc:sldMk cId="2760173097" sldId="258"/>
            <ac:spMk id="12" creationId="{8AC492D9-7AB8-4E85-A70D-112A3C10BB18}"/>
          </ac:spMkLst>
        </pc:spChg>
        <pc:spChg chg="add del mod">
          <ac:chgData name="薮哲郎" userId="838171a8-1f9a-45e2-a2fd-d6d54edd2a61" providerId="ADAL" clId="{F43197B8-CF67-47E2-B8B4-D46B9410B5CE}" dt="2020-06-28T04:44:16.500" v="64"/>
          <ac:spMkLst>
            <pc:docMk/>
            <pc:sldMk cId="2760173097" sldId="258"/>
            <ac:spMk id="13" creationId="{AF287AA7-9648-490D-AFAB-1A77E363D555}"/>
          </ac:spMkLst>
        </pc:spChg>
      </pc:sldChg>
      <pc:sldChg chg="addSp modSp new mod">
        <pc:chgData name="薮哲郎" userId="838171a8-1f9a-45e2-a2fd-d6d54edd2a61" providerId="ADAL" clId="{F43197B8-CF67-47E2-B8B4-D46B9410B5CE}" dt="2020-06-28T05:32:22.445" v="605" actId="1076"/>
        <pc:sldMkLst>
          <pc:docMk/>
          <pc:sldMk cId="20138960" sldId="259"/>
        </pc:sldMkLst>
        <pc:spChg chg="mod">
          <ac:chgData name="薮哲郎" userId="838171a8-1f9a-45e2-a2fd-d6d54edd2a61" providerId="ADAL" clId="{F43197B8-CF67-47E2-B8B4-D46B9410B5CE}" dt="2020-06-28T04:46:21.528" v="207" actId="6549"/>
          <ac:spMkLst>
            <pc:docMk/>
            <pc:sldMk cId="20138960" sldId="259"/>
            <ac:spMk id="2" creationId="{B754FA80-9B90-4FAD-923A-FDF556CC917B}"/>
          </ac:spMkLst>
        </pc:spChg>
        <pc:spChg chg="add mod">
          <ac:chgData name="薮哲郎" userId="838171a8-1f9a-45e2-a2fd-d6d54edd2a61" providerId="ADAL" clId="{F43197B8-CF67-47E2-B8B4-D46B9410B5CE}" dt="2020-06-28T05:32:16.609" v="604" actId="12"/>
          <ac:spMkLst>
            <pc:docMk/>
            <pc:sldMk cId="20138960" sldId="259"/>
            <ac:spMk id="3" creationId="{25D00997-5749-40B9-A8C2-0F3F772DDB9E}"/>
          </ac:spMkLst>
        </pc:spChg>
        <pc:spChg chg="add mod">
          <ac:chgData name="薮哲郎" userId="838171a8-1f9a-45e2-a2fd-d6d54edd2a61" providerId="ADAL" clId="{F43197B8-CF67-47E2-B8B4-D46B9410B5CE}" dt="2020-06-28T05:32:02.468" v="586" actId="1076"/>
          <ac:spMkLst>
            <pc:docMk/>
            <pc:sldMk cId="20138960" sldId="259"/>
            <ac:spMk id="4" creationId="{FD6B3CE3-2DC7-498D-9F45-95B5B38F4E7D}"/>
          </ac:spMkLst>
        </pc:spChg>
        <pc:spChg chg="add mod">
          <ac:chgData name="薮哲郎" userId="838171a8-1f9a-45e2-a2fd-d6d54edd2a61" providerId="ADAL" clId="{F43197B8-CF67-47E2-B8B4-D46B9410B5CE}" dt="2020-06-28T05:32:22.445" v="605" actId="1076"/>
          <ac:spMkLst>
            <pc:docMk/>
            <pc:sldMk cId="20138960" sldId="259"/>
            <ac:spMk id="5" creationId="{5D00E04E-B79C-42A5-8936-596453636A72}"/>
          </ac:spMkLst>
        </pc:spChg>
      </pc:sldChg>
      <pc:sldChg chg="addSp modSp new mod">
        <pc:chgData name="薮哲郎" userId="838171a8-1f9a-45e2-a2fd-d6d54edd2a61" providerId="ADAL" clId="{F43197B8-CF67-47E2-B8B4-D46B9410B5CE}" dt="2020-07-05T14:45:41.778" v="7063" actId="20577"/>
        <pc:sldMkLst>
          <pc:docMk/>
          <pc:sldMk cId="1061492157" sldId="260"/>
        </pc:sldMkLst>
        <pc:spChg chg="mod">
          <ac:chgData name="薮哲郎" userId="838171a8-1f9a-45e2-a2fd-d6d54edd2a61" providerId="ADAL" clId="{F43197B8-CF67-47E2-B8B4-D46B9410B5CE}" dt="2020-06-28T05:32:52.765" v="625"/>
          <ac:spMkLst>
            <pc:docMk/>
            <pc:sldMk cId="1061492157" sldId="260"/>
            <ac:spMk id="2" creationId="{FA4D4691-2CDB-4D26-AB0F-3C7FC2ED84D5}"/>
          </ac:spMkLst>
        </pc:spChg>
        <pc:spChg chg="add mod">
          <ac:chgData name="薮哲郎" userId="838171a8-1f9a-45e2-a2fd-d6d54edd2a61" providerId="ADAL" clId="{F43197B8-CF67-47E2-B8B4-D46B9410B5CE}" dt="2020-07-05T14:45:41.778" v="7063" actId="20577"/>
          <ac:spMkLst>
            <pc:docMk/>
            <pc:sldMk cId="1061492157" sldId="260"/>
            <ac:spMk id="3" creationId="{D45AE5FB-CB11-43E7-A92C-2003CD54C039}"/>
          </ac:spMkLst>
        </pc:spChg>
        <pc:spChg chg="add mod">
          <ac:chgData name="薮哲郎" userId="838171a8-1f9a-45e2-a2fd-d6d54edd2a61" providerId="ADAL" clId="{F43197B8-CF67-47E2-B8B4-D46B9410B5CE}" dt="2020-06-28T05:34:35.928" v="792"/>
          <ac:spMkLst>
            <pc:docMk/>
            <pc:sldMk cId="1061492157" sldId="260"/>
            <ac:spMk id="4" creationId="{E315F64D-38D9-43CF-AA72-7C92A2FB1B81}"/>
          </ac:spMkLst>
        </pc:spChg>
        <pc:graphicFrameChg chg="mod">
          <ac:chgData name="薮哲郎" userId="838171a8-1f9a-45e2-a2fd-d6d54edd2a61" providerId="ADAL" clId="{F43197B8-CF67-47E2-B8B4-D46B9410B5CE}" dt="2020-06-28T05:35:53.188" v="800" actId="1076"/>
          <ac:graphicFrameMkLst>
            <pc:docMk/>
            <pc:sldMk cId="1061492157" sldId="260"/>
            <ac:graphicFrameMk id="5" creationId="{04900E69-5921-49D2-8DD1-DBBCE499C52C}"/>
          </ac:graphicFrameMkLst>
        </pc:graphicFrameChg>
      </pc:sldChg>
      <pc:sldChg chg="addSp modSp new mod">
        <pc:chgData name="薮哲郎" userId="838171a8-1f9a-45e2-a2fd-d6d54edd2a61" providerId="ADAL" clId="{F43197B8-CF67-47E2-B8B4-D46B9410B5CE}" dt="2020-06-28T05:40:55.173" v="984" actId="14100"/>
        <pc:sldMkLst>
          <pc:docMk/>
          <pc:sldMk cId="1712718981" sldId="261"/>
        </pc:sldMkLst>
        <pc:spChg chg="mod">
          <ac:chgData name="薮哲郎" userId="838171a8-1f9a-45e2-a2fd-d6d54edd2a61" providerId="ADAL" clId="{F43197B8-CF67-47E2-B8B4-D46B9410B5CE}" dt="2020-06-28T05:37:35.658" v="973" actId="20577"/>
          <ac:spMkLst>
            <pc:docMk/>
            <pc:sldMk cId="1712718981" sldId="261"/>
            <ac:spMk id="2" creationId="{6ABA4157-F4BF-4DC4-957F-37BD6CE3BB1F}"/>
          </ac:spMkLst>
        </pc:spChg>
        <pc:spChg chg="add mod">
          <ac:chgData name="薮哲郎" userId="838171a8-1f9a-45e2-a2fd-d6d54edd2a61" providerId="ADAL" clId="{F43197B8-CF67-47E2-B8B4-D46B9410B5CE}" dt="2020-06-28T05:40:55.173" v="984" actId="14100"/>
          <ac:spMkLst>
            <pc:docMk/>
            <pc:sldMk cId="1712718981" sldId="261"/>
            <ac:spMk id="3" creationId="{170699D5-14B9-4471-9417-9401E951C0C0}"/>
          </ac:spMkLst>
        </pc:spChg>
        <pc:picChg chg="add mod modCrop">
          <ac:chgData name="薮哲郎" userId="838171a8-1f9a-45e2-a2fd-d6d54edd2a61" providerId="ADAL" clId="{F43197B8-CF67-47E2-B8B4-D46B9410B5CE}" dt="2020-06-28T05:40:51.093" v="983" actId="1076"/>
          <ac:picMkLst>
            <pc:docMk/>
            <pc:sldMk cId="1712718981" sldId="261"/>
            <ac:picMk id="4" creationId="{08C8D729-F99A-4DFA-84A1-E7A06DCAF140}"/>
          </ac:picMkLst>
        </pc:picChg>
      </pc:sldChg>
      <pc:sldChg chg="addSp modSp new mod">
        <pc:chgData name="薮哲郎" userId="838171a8-1f9a-45e2-a2fd-d6d54edd2a61" providerId="ADAL" clId="{F43197B8-CF67-47E2-B8B4-D46B9410B5CE}" dt="2020-06-28T05:45:33.387" v="1227" actId="1076"/>
        <pc:sldMkLst>
          <pc:docMk/>
          <pc:sldMk cId="2182001519" sldId="262"/>
        </pc:sldMkLst>
        <pc:spChg chg="mod">
          <ac:chgData name="薮哲郎" userId="838171a8-1f9a-45e2-a2fd-d6d54edd2a61" providerId="ADAL" clId="{F43197B8-CF67-47E2-B8B4-D46B9410B5CE}" dt="2020-06-28T05:41:18.394" v="1022" actId="20577"/>
          <ac:spMkLst>
            <pc:docMk/>
            <pc:sldMk cId="2182001519" sldId="262"/>
            <ac:spMk id="2" creationId="{DE08F3A4-12FD-4050-A7BC-D3BBA3F5347B}"/>
          </ac:spMkLst>
        </pc:spChg>
        <pc:spChg chg="add mod">
          <ac:chgData name="薮哲郎" userId="838171a8-1f9a-45e2-a2fd-d6d54edd2a61" providerId="ADAL" clId="{F43197B8-CF67-47E2-B8B4-D46B9410B5CE}" dt="2020-06-28T05:45:29.445" v="1226" actId="1076"/>
          <ac:spMkLst>
            <pc:docMk/>
            <pc:sldMk cId="2182001519" sldId="262"/>
            <ac:spMk id="5" creationId="{27E2D8AF-B910-4385-ACAF-2F620D8B5053}"/>
          </ac:spMkLst>
        </pc:spChg>
        <pc:picChg chg="add mod modCrop">
          <ac:chgData name="薮哲郎" userId="838171a8-1f9a-45e2-a2fd-d6d54edd2a61" providerId="ADAL" clId="{F43197B8-CF67-47E2-B8B4-D46B9410B5CE}" dt="2020-06-28T05:45:33.387" v="1227" actId="1076"/>
          <ac:picMkLst>
            <pc:docMk/>
            <pc:sldMk cId="2182001519" sldId="262"/>
            <ac:picMk id="3" creationId="{9935ADF9-B4C7-4457-9306-73709668474D}"/>
          </ac:picMkLst>
        </pc:picChg>
        <pc:picChg chg="add mod modCrop">
          <ac:chgData name="薮哲郎" userId="838171a8-1f9a-45e2-a2fd-d6d54edd2a61" providerId="ADAL" clId="{F43197B8-CF67-47E2-B8B4-D46B9410B5CE}" dt="2020-06-28T05:44:21.613" v="1033" actId="1076"/>
          <ac:picMkLst>
            <pc:docMk/>
            <pc:sldMk cId="2182001519" sldId="262"/>
            <ac:picMk id="4" creationId="{A88BF72A-2321-4675-85FE-302902F4C817}"/>
          </ac:picMkLst>
        </pc:picChg>
      </pc:sldChg>
      <pc:sldChg chg="addSp modSp new mod">
        <pc:chgData name="薮哲郎" userId="838171a8-1f9a-45e2-a2fd-d6d54edd2a61" providerId="ADAL" clId="{F43197B8-CF67-47E2-B8B4-D46B9410B5CE}" dt="2020-06-28T07:57:50.091" v="4187" actId="1076"/>
        <pc:sldMkLst>
          <pc:docMk/>
          <pc:sldMk cId="2909733736" sldId="263"/>
        </pc:sldMkLst>
        <pc:spChg chg="mod">
          <ac:chgData name="薮哲郎" userId="838171a8-1f9a-45e2-a2fd-d6d54edd2a61" providerId="ADAL" clId="{F43197B8-CF67-47E2-B8B4-D46B9410B5CE}" dt="2020-06-28T05:45:54.626" v="1264"/>
          <ac:spMkLst>
            <pc:docMk/>
            <pc:sldMk cId="2909733736" sldId="263"/>
            <ac:spMk id="2" creationId="{3D3C5741-43D3-4EB8-B227-2995CD9A1895}"/>
          </ac:spMkLst>
        </pc:spChg>
        <pc:spChg chg="add mod">
          <ac:chgData name="薮哲郎" userId="838171a8-1f9a-45e2-a2fd-d6d54edd2a61" providerId="ADAL" clId="{F43197B8-CF67-47E2-B8B4-D46B9410B5CE}" dt="2020-06-28T05:49:04.364" v="1528" actId="1076"/>
          <ac:spMkLst>
            <pc:docMk/>
            <pc:sldMk cId="2909733736" sldId="263"/>
            <ac:spMk id="3" creationId="{CF041019-1976-454E-9EE4-4FD2550B3C54}"/>
          </ac:spMkLst>
        </pc:spChg>
        <pc:spChg chg="add mod">
          <ac:chgData name="薮哲郎" userId="838171a8-1f9a-45e2-a2fd-d6d54edd2a61" providerId="ADAL" clId="{F43197B8-CF67-47E2-B8B4-D46B9410B5CE}" dt="2020-06-28T05:48:59.260" v="1527" actId="1076"/>
          <ac:spMkLst>
            <pc:docMk/>
            <pc:sldMk cId="2909733736" sldId="263"/>
            <ac:spMk id="5" creationId="{B7866A0B-EFA0-4515-84A3-99875E31A383}"/>
          </ac:spMkLst>
        </pc:spChg>
        <pc:spChg chg="add mod">
          <ac:chgData name="薮哲郎" userId="838171a8-1f9a-45e2-a2fd-d6d54edd2a61" providerId="ADAL" clId="{F43197B8-CF67-47E2-B8B4-D46B9410B5CE}" dt="2020-06-28T05:50:13.094" v="1754"/>
          <ac:spMkLst>
            <pc:docMk/>
            <pc:sldMk cId="2909733736" sldId="263"/>
            <ac:spMk id="6" creationId="{62D59699-F793-4CD3-BF54-72A9A1B4FF79}"/>
          </ac:spMkLst>
        </pc:spChg>
        <pc:spChg chg="add mod">
          <ac:chgData name="薮哲郎" userId="838171a8-1f9a-45e2-a2fd-d6d54edd2a61" providerId="ADAL" clId="{F43197B8-CF67-47E2-B8B4-D46B9410B5CE}" dt="2020-06-28T07:57:50.091" v="4187" actId="1076"/>
          <ac:spMkLst>
            <pc:docMk/>
            <pc:sldMk cId="2909733736" sldId="263"/>
            <ac:spMk id="7" creationId="{0F374AFE-B1EF-4A25-B821-62F586EAEF68}"/>
          </ac:spMkLst>
        </pc:spChg>
        <pc:picChg chg="add mod">
          <ac:chgData name="薮哲郎" userId="838171a8-1f9a-45e2-a2fd-d6d54edd2a61" providerId="ADAL" clId="{F43197B8-CF67-47E2-B8B4-D46B9410B5CE}" dt="2020-06-28T05:48:53.212" v="1526" actId="1076"/>
          <ac:picMkLst>
            <pc:docMk/>
            <pc:sldMk cId="2909733736" sldId="263"/>
            <ac:picMk id="4" creationId="{BD753F01-1CF8-4024-B72C-85A5C541CBE9}"/>
          </ac:picMkLst>
        </pc:picChg>
      </pc:sldChg>
      <pc:sldChg chg="addSp modSp new mod">
        <pc:chgData name="薮哲郎" userId="838171a8-1f9a-45e2-a2fd-d6d54edd2a61" providerId="ADAL" clId="{F43197B8-CF67-47E2-B8B4-D46B9410B5CE}" dt="2020-06-28T06:18:48.787" v="3457" actId="1076"/>
        <pc:sldMkLst>
          <pc:docMk/>
          <pc:sldMk cId="2132471746" sldId="264"/>
        </pc:sldMkLst>
        <pc:spChg chg="mod">
          <ac:chgData name="薮哲郎" userId="838171a8-1f9a-45e2-a2fd-d6d54edd2a61" providerId="ADAL" clId="{F43197B8-CF67-47E2-B8B4-D46B9410B5CE}" dt="2020-06-28T05:50:30.198" v="1778"/>
          <ac:spMkLst>
            <pc:docMk/>
            <pc:sldMk cId="2132471746" sldId="264"/>
            <ac:spMk id="2" creationId="{E3812B0F-5333-4DCE-A9C7-888A747254D1}"/>
          </ac:spMkLst>
        </pc:spChg>
        <pc:spChg chg="add mod">
          <ac:chgData name="薮哲郎" userId="838171a8-1f9a-45e2-a2fd-d6d54edd2a61" providerId="ADAL" clId="{F43197B8-CF67-47E2-B8B4-D46B9410B5CE}" dt="2020-06-28T05:52:13.501" v="1912"/>
          <ac:spMkLst>
            <pc:docMk/>
            <pc:sldMk cId="2132471746" sldId="264"/>
            <ac:spMk id="3" creationId="{23E618EE-833E-4EEA-AEB7-6EF7CE80C0DA}"/>
          </ac:spMkLst>
        </pc:spChg>
        <pc:spChg chg="add mod">
          <ac:chgData name="薮哲郎" userId="838171a8-1f9a-45e2-a2fd-d6d54edd2a61" providerId="ADAL" clId="{F43197B8-CF67-47E2-B8B4-D46B9410B5CE}" dt="2020-06-28T06:17:43.713" v="3443" actId="1076"/>
          <ac:spMkLst>
            <pc:docMk/>
            <pc:sldMk cId="2132471746" sldId="264"/>
            <ac:spMk id="5" creationId="{069C5214-E4F2-4CCA-950C-294934547D71}"/>
          </ac:spMkLst>
        </pc:spChg>
        <pc:spChg chg="add mod">
          <ac:chgData name="薮哲郎" userId="838171a8-1f9a-45e2-a2fd-d6d54edd2a61" providerId="ADAL" clId="{F43197B8-CF67-47E2-B8B4-D46B9410B5CE}" dt="2020-06-28T06:18:48.787" v="3457" actId="1076"/>
          <ac:spMkLst>
            <pc:docMk/>
            <pc:sldMk cId="2132471746" sldId="264"/>
            <ac:spMk id="6" creationId="{C11F0697-DA43-44C0-873D-F811D403680B}"/>
          </ac:spMkLst>
        </pc:spChg>
        <pc:picChg chg="add mod">
          <ac:chgData name="薮哲郎" userId="838171a8-1f9a-45e2-a2fd-d6d54edd2a61" providerId="ADAL" clId="{F43197B8-CF67-47E2-B8B4-D46B9410B5CE}" dt="2020-06-28T06:17:40.570" v="3442" actId="1076"/>
          <ac:picMkLst>
            <pc:docMk/>
            <pc:sldMk cId="2132471746" sldId="264"/>
            <ac:picMk id="4" creationId="{B39FE6B1-3AEC-47F1-B80F-C6B8816AD77C}"/>
          </ac:picMkLst>
        </pc:picChg>
      </pc:sldChg>
      <pc:sldChg chg="addSp modSp new mod">
        <pc:chgData name="薮哲郎" userId="838171a8-1f9a-45e2-a2fd-d6d54edd2a61" providerId="ADAL" clId="{F43197B8-CF67-47E2-B8B4-D46B9410B5CE}" dt="2020-06-28T05:53:57.989" v="2109" actId="1076"/>
        <pc:sldMkLst>
          <pc:docMk/>
          <pc:sldMk cId="562275175" sldId="265"/>
        </pc:sldMkLst>
        <pc:spChg chg="mod">
          <ac:chgData name="薮哲郎" userId="838171a8-1f9a-45e2-a2fd-d6d54edd2a61" providerId="ADAL" clId="{F43197B8-CF67-47E2-B8B4-D46B9410B5CE}" dt="2020-06-28T05:53:26.130" v="2013"/>
          <ac:spMkLst>
            <pc:docMk/>
            <pc:sldMk cId="562275175" sldId="265"/>
            <ac:spMk id="2" creationId="{B1DF1D9C-8041-49D2-BA5B-F1C71378404D}"/>
          </ac:spMkLst>
        </pc:spChg>
        <pc:spChg chg="add mod">
          <ac:chgData name="薮哲郎" userId="838171a8-1f9a-45e2-a2fd-d6d54edd2a61" providerId="ADAL" clId="{F43197B8-CF67-47E2-B8B4-D46B9410B5CE}" dt="2020-06-28T05:53:57.989" v="2109" actId="1076"/>
          <ac:spMkLst>
            <pc:docMk/>
            <pc:sldMk cId="562275175" sldId="265"/>
            <ac:spMk id="3" creationId="{9C2C0D4C-E5C8-4A4D-B8F8-8A024177691A}"/>
          </ac:spMkLst>
        </pc:spChg>
      </pc:sldChg>
      <pc:sldChg chg="addSp delSp modSp new mod">
        <pc:chgData name="薮哲郎" userId="838171a8-1f9a-45e2-a2fd-d6d54edd2a61" providerId="ADAL" clId="{F43197B8-CF67-47E2-B8B4-D46B9410B5CE}" dt="2020-06-28T07:58:25.115" v="4192" actId="1076"/>
        <pc:sldMkLst>
          <pc:docMk/>
          <pc:sldMk cId="4264056702" sldId="266"/>
        </pc:sldMkLst>
        <pc:spChg chg="mod">
          <ac:chgData name="薮哲郎" userId="838171a8-1f9a-45e2-a2fd-d6d54edd2a61" providerId="ADAL" clId="{F43197B8-CF67-47E2-B8B4-D46B9410B5CE}" dt="2020-06-28T05:59:16.389" v="2672"/>
          <ac:spMkLst>
            <pc:docMk/>
            <pc:sldMk cId="4264056702" sldId="266"/>
            <ac:spMk id="2" creationId="{1028B0E5-D39A-4612-A2DD-62424657CC2E}"/>
          </ac:spMkLst>
        </pc:spChg>
        <pc:spChg chg="add mod">
          <ac:chgData name="薮哲郎" userId="838171a8-1f9a-45e2-a2fd-d6d54edd2a61" providerId="ADAL" clId="{F43197B8-CF67-47E2-B8B4-D46B9410B5CE}" dt="2020-06-28T06:10:31.434" v="2860" actId="1076"/>
          <ac:spMkLst>
            <pc:docMk/>
            <pc:sldMk cId="4264056702" sldId="266"/>
            <ac:spMk id="3" creationId="{3FED6EFE-B7F3-46AB-A268-C55CF048AF7F}"/>
          </ac:spMkLst>
        </pc:spChg>
        <pc:spChg chg="add mod">
          <ac:chgData name="薮哲郎" userId="838171a8-1f9a-45e2-a2fd-d6d54edd2a61" providerId="ADAL" clId="{F43197B8-CF67-47E2-B8B4-D46B9410B5CE}" dt="2020-06-28T06:11:05.090" v="2936" actId="1076"/>
          <ac:spMkLst>
            <pc:docMk/>
            <pc:sldMk cId="4264056702" sldId="266"/>
            <ac:spMk id="4" creationId="{D54E1699-EAF5-4AC6-B51B-285C5F2E2D0E}"/>
          </ac:spMkLst>
        </pc:spChg>
        <pc:spChg chg="add del mod">
          <ac:chgData name="薮哲郎" userId="838171a8-1f9a-45e2-a2fd-d6d54edd2a61" providerId="ADAL" clId="{F43197B8-CF67-47E2-B8B4-D46B9410B5CE}" dt="2020-06-28T05:59:20.066" v="2673" actId="21"/>
          <ac:spMkLst>
            <pc:docMk/>
            <pc:sldMk cId="4264056702" sldId="266"/>
            <ac:spMk id="5" creationId="{F7E17744-9A31-4E07-92C8-D53F6CC9B8C9}"/>
          </ac:spMkLst>
        </pc:spChg>
        <pc:spChg chg="add mod">
          <ac:chgData name="薮哲郎" userId="838171a8-1f9a-45e2-a2fd-d6d54edd2a61" providerId="ADAL" clId="{F43197B8-CF67-47E2-B8B4-D46B9410B5CE}" dt="2020-06-28T06:11:08.050" v="2937" actId="1076"/>
          <ac:spMkLst>
            <pc:docMk/>
            <pc:sldMk cId="4264056702" sldId="266"/>
            <ac:spMk id="6" creationId="{03F221B0-A446-4B71-BD4D-2F6F831DFD58}"/>
          </ac:spMkLst>
        </pc:spChg>
        <pc:spChg chg="add mod">
          <ac:chgData name="薮哲郎" userId="838171a8-1f9a-45e2-a2fd-d6d54edd2a61" providerId="ADAL" clId="{F43197B8-CF67-47E2-B8B4-D46B9410B5CE}" dt="2020-06-28T06:11:00.922" v="2935" actId="1076"/>
          <ac:spMkLst>
            <pc:docMk/>
            <pc:sldMk cId="4264056702" sldId="266"/>
            <ac:spMk id="7" creationId="{98A6466F-5F4F-4A6D-B904-E2524223F4EC}"/>
          </ac:spMkLst>
        </pc:spChg>
        <pc:spChg chg="add mod">
          <ac:chgData name="薮哲郎" userId="838171a8-1f9a-45e2-a2fd-d6d54edd2a61" providerId="ADAL" clId="{F43197B8-CF67-47E2-B8B4-D46B9410B5CE}" dt="2020-06-28T07:58:25.115" v="4192" actId="1076"/>
          <ac:spMkLst>
            <pc:docMk/>
            <pc:sldMk cId="4264056702" sldId="266"/>
            <ac:spMk id="9" creationId="{BBEFEEDF-70C2-446F-B524-1AD2F74460F4}"/>
          </ac:spMkLst>
        </pc:spChg>
        <pc:picChg chg="add mod">
          <ac:chgData name="薮哲郎" userId="838171a8-1f9a-45e2-a2fd-d6d54edd2a61" providerId="ADAL" clId="{F43197B8-CF67-47E2-B8B4-D46B9410B5CE}" dt="2020-06-28T06:11:15.362" v="2939" actId="1076"/>
          <ac:picMkLst>
            <pc:docMk/>
            <pc:sldMk cId="4264056702" sldId="266"/>
            <ac:picMk id="2050" creationId="{2059EB61-F17A-411E-8DBD-D1051FF99F11}"/>
          </ac:picMkLst>
        </pc:picChg>
      </pc:sldChg>
      <pc:sldChg chg="addSp modSp new mod">
        <pc:chgData name="薮哲郎" userId="838171a8-1f9a-45e2-a2fd-d6d54edd2a61" providerId="ADAL" clId="{F43197B8-CF67-47E2-B8B4-D46B9410B5CE}" dt="2020-06-28T06:10:02.234" v="2858" actId="6549"/>
        <pc:sldMkLst>
          <pc:docMk/>
          <pc:sldMk cId="3586921819" sldId="267"/>
        </pc:sldMkLst>
        <pc:spChg chg="mod">
          <ac:chgData name="薮哲郎" userId="838171a8-1f9a-45e2-a2fd-d6d54edd2a61" providerId="ADAL" clId="{F43197B8-CF67-47E2-B8B4-D46B9410B5CE}" dt="2020-06-28T06:08:07.885" v="2750"/>
          <ac:spMkLst>
            <pc:docMk/>
            <pc:sldMk cId="3586921819" sldId="267"/>
            <ac:spMk id="2" creationId="{9F6DF947-B150-46BA-863B-2655DFA56F5D}"/>
          </ac:spMkLst>
        </pc:spChg>
        <pc:spChg chg="add mod">
          <ac:chgData name="薮哲郎" userId="838171a8-1f9a-45e2-a2fd-d6d54edd2a61" providerId="ADAL" clId="{F43197B8-CF67-47E2-B8B4-D46B9410B5CE}" dt="2020-06-28T06:09:28.041" v="2819" actId="1076"/>
          <ac:spMkLst>
            <pc:docMk/>
            <pc:sldMk cId="3586921819" sldId="267"/>
            <ac:spMk id="5" creationId="{849487A5-608A-419A-B05F-974AC6E963A9}"/>
          </ac:spMkLst>
        </pc:spChg>
        <pc:spChg chg="add mod">
          <ac:chgData name="薮哲郎" userId="838171a8-1f9a-45e2-a2fd-d6d54edd2a61" providerId="ADAL" clId="{F43197B8-CF67-47E2-B8B4-D46B9410B5CE}" dt="2020-06-28T06:10:02.234" v="2858" actId="6549"/>
          <ac:spMkLst>
            <pc:docMk/>
            <pc:sldMk cId="3586921819" sldId="267"/>
            <ac:spMk id="6" creationId="{63CB235A-2E85-4CEF-97F0-1F2FAEC996EB}"/>
          </ac:spMkLst>
        </pc:spChg>
        <pc:picChg chg="add mod">
          <ac:chgData name="薮哲郎" userId="838171a8-1f9a-45e2-a2fd-d6d54edd2a61" providerId="ADAL" clId="{F43197B8-CF67-47E2-B8B4-D46B9410B5CE}" dt="2020-06-28T06:08:46.713" v="2756" actId="14100"/>
          <ac:picMkLst>
            <pc:docMk/>
            <pc:sldMk cId="3586921819" sldId="267"/>
            <ac:picMk id="3" creationId="{E68353E0-F38A-4321-912F-EF47E4F9BE27}"/>
          </ac:picMkLst>
        </pc:picChg>
        <pc:picChg chg="add mod">
          <ac:chgData name="薮哲郎" userId="838171a8-1f9a-45e2-a2fd-d6d54edd2a61" providerId="ADAL" clId="{F43197B8-CF67-47E2-B8B4-D46B9410B5CE}" dt="2020-06-28T06:08:55.691" v="2759" actId="1076"/>
          <ac:picMkLst>
            <pc:docMk/>
            <pc:sldMk cId="3586921819" sldId="267"/>
            <ac:picMk id="4" creationId="{2E8EC5DA-359F-485E-A7DA-D4921C622427}"/>
          </ac:picMkLst>
        </pc:picChg>
      </pc:sldChg>
      <pc:sldChg chg="addSp delSp modSp new mod">
        <pc:chgData name="薮哲郎" userId="838171a8-1f9a-45e2-a2fd-d6d54edd2a61" providerId="ADAL" clId="{F43197B8-CF67-47E2-B8B4-D46B9410B5CE}" dt="2020-06-28T06:17:16.510" v="3438" actId="6549"/>
        <pc:sldMkLst>
          <pc:docMk/>
          <pc:sldMk cId="1390921425" sldId="268"/>
        </pc:sldMkLst>
        <pc:spChg chg="mod">
          <ac:chgData name="薮哲郎" userId="838171a8-1f9a-45e2-a2fd-d6d54edd2a61" providerId="ADAL" clId="{F43197B8-CF67-47E2-B8B4-D46B9410B5CE}" dt="2020-06-28T06:11:39.953" v="2970"/>
          <ac:spMkLst>
            <pc:docMk/>
            <pc:sldMk cId="1390921425" sldId="268"/>
            <ac:spMk id="2" creationId="{6AEC9A8E-34A6-48D7-A78A-E42F970DA589}"/>
          </ac:spMkLst>
        </pc:spChg>
        <pc:spChg chg="add del mod">
          <ac:chgData name="薮哲郎" userId="838171a8-1f9a-45e2-a2fd-d6d54edd2a61" providerId="ADAL" clId="{F43197B8-CF67-47E2-B8B4-D46B9410B5CE}" dt="2020-06-28T06:13:33.796" v="3101" actId="21"/>
          <ac:spMkLst>
            <pc:docMk/>
            <pc:sldMk cId="1390921425" sldId="268"/>
            <ac:spMk id="3" creationId="{2A8FD8E3-C002-4C88-ADAF-4A4215B2D382}"/>
          </ac:spMkLst>
        </pc:spChg>
        <pc:spChg chg="add mod">
          <ac:chgData name="薮哲郎" userId="838171a8-1f9a-45e2-a2fd-d6d54edd2a61" providerId="ADAL" clId="{F43197B8-CF67-47E2-B8B4-D46B9410B5CE}" dt="2020-06-28T06:13:30.235" v="3100" actId="948"/>
          <ac:spMkLst>
            <pc:docMk/>
            <pc:sldMk cId="1390921425" sldId="268"/>
            <ac:spMk id="4" creationId="{CE7F761D-4D2D-42F2-9B35-F9A815770A2C}"/>
          </ac:spMkLst>
        </pc:spChg>
        <pc:spChg chg="add mod">
          <ac:chgData name="薮哲郎" userId="838171a8-1f9a-45e2-a2fd-d6d54edd2a61" providerId="ADAL" clId="{F43197B8-CF67-47E2-B8B4-D46B9410B5CE}" dt="2020-06-28T06:14:27.986" v="3186" actId="1076"/>
          <ac:spMkLst>
            <pc:docMk/>
            <pc:sldMk cId="1390921425" sldId="268"/>
            <ac:spMk id="5" creationId="{E0B8B417-2A25-48B4-BCF2-D668D1957152}"/>
          </ac:spMkLst>
        </pc:spChg>
        <pc:spChg chg="add del mod">
          <ac:chgData name="薮哲郎" userId="838171a8-1f9a-45e2-a2fd-d6d54edd2a61" providerId="ADAL" clId="{F43197B8-CF67-47E2-B8B4-D46B9410B5CE}" dt="2020-06-28T06:16:41.848" v="3406" actId="21"/>
          <ac:spMkLst>
            <pc:docMk/>
            <pc:sldMk cId="1390921425" sldId="268"/>
            <ac:spMk id="6" creationId="{C3E2857D-6719-46C5-89F0-1BC1F51CE6DC}"/>
          </ac:spMkLst>
        </pc:spChg>
        <pc:spChg chg="add mod">
          <ac:chgData name="薮哲郎" userId="838171a8-1f9a-45e2-a2fd-d6d54edd2a61" providerId="ADAL" clId="{F43197B8-CF67-47E2-B8B4-D46B9410B5CE}" dt="2020-06-28T06:17:16.510" v="3438" actId="6549"/>
          <ac:spMkLst>
            <pc:docMk/>
            <pc:sldMk cId="1390921425" sldId="268"/>
            <ac:spMk id="7" creationId="{1A6EE1FC-93C9-4BD6-B072-559C4189A3B3}"/>
          </ac:spMkLst>
        </pc:spChg>
      </pc:sldChg>
      <pc:sldChg chg="addSp modSp new mod">
        <pc:chgData name="薮哲郎" userId="838171a8-1f9a-45e2-a2fd-d6d54edd2a61" providerId="ADAL" clId="{F43197B8-CF67-47E2-B8B4-D46B9410B5CE}" dt="2020-06-28T06:16:06.666" v="3403"/>
        <pc:sldMkLst>
          <pc:docMk/>
          <pc:sldMk cId="921515148" sldId="269"/>
        </pc:sldMkLst>
        <pc:spChg chg="mod">
          <ac:chgData name="薮哲郎" userId="838171a8-1f9a-45e2-a2fd-d6d54edd2a61" providerId="ADAL" clId="{F43197B8-CF67-47E2-B8B4-D46B9410B5CE}" dt="2020-06-28T06:14:45.922" v="3235"/>
          <ac:spMkLst>
            <pc:docMk/>
            <pc:sldMk cId="921515148" sldId="269"/>
            <ac:spMk id="2" creationId="{7AA6EEDD-0894-4716-97BF-0FD3E1529C19}"/>
          </ac:spMkLst>
        </pc:spChg>
        <pc:spChg chg="add mod">
          <ac:chgData name="薮哲郎" userId="838171a8-1f9a-45e2-a2fd-d6d54edd2a61" providerId="ADAL" clId="{F43197B8-CF67-47E2-B8B4-D46B9410B5CE}" dt="2020-06-28T06:16:06.666" v="3403"/>
          <ac:spMkLst>
            <pc:docMk/>
            <pc:sldMk cId="921515148" sldId="269"/>
            <ac:spMk id="4" creationId="{EFAE1C50-5CE9-4DE0-80EC-822027D0EFE1}"/>
          </ac:spMkLst>
        </pc:spChg>
        <pc:picChg chg="add mod">
          <ac:chgData name="薮哲郎" userId="838171a8-1f9a-45e2-a2fd-d6d54edd2a61" providerId="ADAL" clId="{F43197B8-CF67-47E2-B8B4-D46B9410B5CE}" dt="2020-06-28T06:15:43.265" v="3363" actId="1076"/>
          <ac:picMkLst>
            <pc:docMk/>
            <pc:sldMk cId="921515148" sldId="269"/>
            <ac:picMk id="3" creationId="{12B886D5-451A-472F-BEF3-E3815CA65E94}"/>
          </ac:picMkLst>
        </pc:picChg>
      </pc:sldChg>
      <pc:sldChg chg="addSp delSp modSp new mod">
        <pc:chgData name="薮哲郎" userId="838171a8-1f9a-45e2-a2fd-d6d54edd2a61" providerId="ADAL" clId="{F43197B8-CF67-47E2-B8B4-D46B9410B5CE}" dt="2020-06-28T07:53:19.724" v="4050" actId="1076"/>
        <pc:sldMkLst>
          <pc:docMk/>
          <pc:sldMk cId="2636952947" sldId="270"/>
        </pc:sldMkLst>
        <pc:spChg chg="mod">
          <ac:chgData name="薮哲郎" userId="838171a8-1f9a-45e2-a2fd-d6d54edd2a61" providerId="ADAL" clId="{F43197B8-CF67-47E2-B8B4-D46B9410B5CE}" dt="2020-06-28T06:19:45.418" v="3482"/>
          <ac:spMkLst>
            <pc:docMk/>
            <pc:sldMk cId="2636952947" sldId="270"/>
            <ac:spMk id="2" creationId="{F17FC47B-5953-45C6-8766-3797C58F9AB9}"/>
          </ac:spMkLst>
        </pc:spChg>
        <pc:spChg chg="add mod">
          <ac:chgData name="薮哲郎" userId="838171a8-1f9a-45e2-a2fd-d6d54edd2a61" providerId="ADAL" clId="{F43197B8-CF67-47E2-B8B4-D46B9410B5CE}" dt="2020-06-28T07:52:41.538" v="4040" actId="1076"/>
          <ac:spMkLst>
            <pc:docMk/>
            <pc:sldMk cId="2636952947" sldId="270"/>
            <ac:spMk id="3" creationId="{8964FB28-BCE8-4B0B-978C-1B26629CE0DD}"/>
          </ac:spMkLst>
        </pc:spChg>
        <pc:spChg chg="add del">
          <ac:chgData name="薮哲郎" userId="838171a8-1f9a-45e2-a2fd-d6d54edd2a61" providerId="ADAL" clId="{F43197B8-CF67-47E2-B8B4-D46B9410B5CE}" dt="2020-06-28T07:46:28.703" v="3940" actId="21"/>
          <ac:spMkLst>
            <pc:docMk/>
            <pc:sldMk cId="2636952947" sldId="270"/>
            <ac:spMk id="4" creationId="{CAFDA35C-21FF-431F-A72F-C842D54B4FF6}"/>
          </ac:spMkLst>
        </pc:spChg>
        <pc:spChg chg="add mod">
          <ac:chgData name="薮哲郎" userId="838171a8-1f9a-45e2-a2fd-d6d54edd2a61" providerId="ADAL" clId="{F43197B8-CF67-47E2-B8B4-D46B9410B5CE}" dt="2020-06-28T07:53:19.724" v="4050" actId="1076"/>
          <ac:spMkLst>
            <pc:docMk/>
            <pc:sldMk cId="2636952947" sldId="270"/>
            <ac:spMk id="6" creationId="{6791006A-53C3-4307-B1C2-7CAC4499AA59}"/>
          </ac:spMkLst>
        </pc:spChg>
        <pc:picChg chg="del mod">
          <ac:chgData name="薮哲郎" userId="838171a8-1f9a-45e2-a2fd-d6d54edd2a61" providerId="ADAL" clId="{F43197B8-CF67-47E2-B8B4-D46B9410B5CE}" dt="2020-06-28T07:51:27.167" v="4031" actId="21"/>
          <ac:picMkLst>
            <pc:docMk/>
            <pc:sldMk cId="2636952947" sldId="270"/>
            <ac:picMk id="5" creationId="{BF6D9537-363C-439F-95B6-509104142889}"/>
          </ac:picMkLst>
        </pc:picChg>
        <pc:picChg chg="add del mod">
          <ac:chgData name="薮哲郎" userId="838171a8-1f9a-45e2-a2fd-d6d54edd2a61" providerId="ADAL" clId="{F43197B8-CF67-47E2-B8B4-D46B9410B5CE}" dt="2020-06-28T07:51:27.987" v="4032" actId="21"/>
          <ac:picMkLst>
            <pc:docMk/>
            <pc:sldMk cId="2636952947" sldId="270"/>
            <ac:picMk id="3076" creationId="{17A8FC83-5FDC-405E-AE0B-223057E66910}"/>
          </ac:picMkLst>
        </pc:picChg>
        <pc:picChg chg="add mod">
          <ac:chgData name="薮哲郎" userId="838171a8-1f9a-45e2-a2fd-d6d54edd2a61" providerId="ADAL" clId="{F43197B8-CF67-47E2-B8B4-D46B9410B5CE}" dt="2020-06-28T07:52:59.481" v="4046" actId="1076"/>
          <ac:picMkLst>
            <pc:docMk/>
            <pc:sldMk cId="2636952947" sldId="270"/>
            <ac:picMk id="3078" creationId="{074B1DB5-359A-4132-A1FF-F7A4B2B7F38B}"/>
          </ac:picMkLst>
        </pc:picChg>
        <pc:picChg chg="add mod">
          <ac:chgData name="薮哲郎" userId="838171a8-1f9a-45e2-a2fd-d6d54edd2a61" providerId="ADAL" clId="{F43197B8-CF67-47E2-B8B4-D46B9410B5CE}" dt="2020-06-28T07:52:59.481" v="4046" actId="1076"/>
          <ac:picMkLst>
            <pc:docMk/>
            <pc:sldMk cId="2636952947" sldId="270"/>
            <ac:picMk id="3080" creationId="{F958301E-1755-4B45-A539-C9D400A4975A}"/>
          </ac:picMkLst>
        </pc:picChg>
      </pc:sldChg>
      <pc:sldChg chg="addSp delSp modSp add mod">
        <pc:chgData name="薮哲郎" userId="838171a8-1f9a-45e2-a2fd-d6d54edd2a61" providerId="ADAL" clId="{F43197B8-CF67-47E2-B8B4-D46B9410B5CE}" dt="2020-06-28T07:58:37.897" v="4193" actId="1076"/>
        <pc:sldMkLst>
          <pc:docMk/>
          <pc:sldMk cId="1796129755" sldId="271"/>
        </pc:sldMkLst>
        <pc:spChg chg="del mod">
          <ac:chgData name="薮哲郎" userId="838171a8-1f9a-45e2-a2fd-d6d54edd2a61" providerId="ADAL" clId="{F43197B8-CF67-47E2-B8B4-D46B9410B5CE}" dt="2020-06-28T07:50:45" v="4019" actId="21"/>
          <ac:spMkLst>
            <pc:docMk/>
            <pc:sldMk cId="1796129755" sldId="271"/>
            <ac:spMk id="2" creationId="{F17FC47B-5953-45C6-8766-3797C58F9AB9}"/>
          </ac:spMkLst>
        </pc:spChg>
        <pc:spChg chg="mod">
          <ac:chgData name="薮哲郎" userId="838171a8-1f9a-45e2-a2fd-d6d54edd2a61" providerId="ADAL" clId="{F43197B8-CF67-47E2-B8B4-D46B9410B5CE}" dt="2020-06-28T07:51:19.050" v="4029" actId="1076"/>
          <ac:spMkLst>
            <pc:docMk/>
            <pc:sldMk cId="1796129755" sldId="271"/>
            <ac:spMk id="3" creationId="{8964FB28-BCE8-4B0B-978C-1B26629CE0DD}"/>
          </ac:spMkLst>
        </pc:spChg>
        <pc:spChg chg="add mod">
          <ac:chgData name="薮哲郎" userId="838171a8-1f9a-45e2-a2fd-d6d54edd2a61" providerId="ADAL" clId="{F43197B8-CF67-47E2-B8B4-D46B9410B5CE}" dt="2020-06-28T07:58:37.897" v="4193" actId="1076"/>
          <ac:spMkLst>
            <pc:docMk/>
            <pc:sldMk cId="1796129755" sldId="271"/>
            <ac:spMk id="6" creationId="{9181BC32-9A2F-4E74-821B-5BF116DD5866}"/>
          </ac:spMkLst>
        </pc:spChg>
        <pc:spChg chg="add del mod">
          <ac:chgData name="薮哲郎" userId="838171a8-1f9a-45e2-a2fd-d6d54edd2a61" providerId="ADAL" clId="{F43197B8-CF67-47E2-B8B4-D46B9410B5CE}" dt="2020-06-28T07:54:39.163" v="4053"/>
          <ac:spMkLst>
            <pc:docMk/>
            <pc:sldMk cId="1796129755" sldId="271"/>
            <ac:spMk id="7" creationId="{3EB0F413-865F-422E-B12E-486D3AAC808D}"/>
          </ac:spMkLst>
        </pc:spChg>
        <pc:spChg chg="add mod">
          <ac:chgData name="薮哲郎" userId="838171a8-1f9a-45e2-a2fd-d6d54edd2a61" providerId="ADAL" clId="{F43197B8-CF67-47E2-B8B4-D46B9410B5CE}" dt="2020-06-28T07:55:59.801" v="4063" actId="1076"/>
          <ac:spMkLst>
            <pc:docMk/>
            <pc:sldMk cId="1796129755" sldId="271"/>
            <ac:spMk id="8" creationId="{55D7E915-4A0D-4987-9C22-CFA99E202A85}"/>
          </ac:spMkLst>
        </pc:spChg>
        <pc:picChg chg="mod">
          <ac:chgData name="薮哲郎" userId="838171a8-1f9a-45e2-a2fd-d6d54edd2a61" providerId="ADAL" clId="{F43197B8-CF67-47E2-B8B4-D46B9410B5CE}" dt="2020-06-28T07:51:04.241" v="4026" actId="1076"/>
          <ac:picMkLst>
            <pc:docMk/>
            <pc:sldMk cId="1796129755" sldId="271"/>
            <ac:picMk id="5" creationId="{BF6D9537-363C-439F-95B6-509104142889}"/>
          </ac:picMkLst>
        </pc:picChg>
        <pc:picChg chg="mod">
          <ac:chgData name="薮哲郎" userId="838171a8-1f9a-45e2-a2fd-d6d54edd2a61" providerId="ADAL" clId="{F43197B8-CF67-47E2-B8B4-D46B9410B5CE}" dt="2020-06-28T07:51:11.033" v="4028" actId="14100"/>
          <ac:picMkLst>
            <pc:docMk/>
            <pc:sldMk cId="1796129755" sldId="271"/>
            <ac:picMk id="3076" creationId="{17A8FC83-5FDC-405E-AE0B-223057E66910}"/>
          </ac:picMkLst>
        </pc:picChg>
      </pc:sldChg>
      <pc:sldChg chg="addSp modSp new mod">
        <pc:chgData name="薮哲郎" userId="838171a8-1f9a-45e2-a2fd-d6d54edd2a61" providerId="ADAL" clId="{F43197B8-CF67-47E2-B8B4-D46B9410B5CE}" dt="2020-06-28T08:00:29.681" v="4373" actId="1076"/>
        <pc:sldMkLst>
          <pc:docMk/>
          <pc:sldMk cId="30664034" sldId="272"/>
        </pc:sldMkLst>
        <pc:spChg chg="mod">
          <ac:chgData name="薮哲郎" userId="838171a8-1f9a-45e2-a2fd-d6d54edd2a61" providerId="ADAL" clId="{F43197B8-CF67-47E2-B8B4-D46B9410B5CE}" dt="2020-06-28T07:59:16.202" v="4223"/>
          <ac:spMkLst>
            <pc:docMk/>
            <pc:sldMk cId="30664034" sldId="272"/>
            <ac:spMk id="2" creationId="{0F7EC309-8CC1-4FEC-846C-AA7A56B938E4}"/>
          </ac:spMkLst>
        </pc:spChg>
        <pc:spChg chg="add mod">
          <ac:chgData name="薮哲郎" userId="838171a8-1f9a-45e2-a2fd-d6d54edd2a61" providerId="ADAL" clId="{F43197B8-CF67-47E2-B8B4-D46B9410B5CE}" dt="2020-06-28T08:00:29.681" v="4373" actId="1076"/>
          <ac:spMkLst>
            <pc:docMk/>
            <pc:sldMk cId="30664034" sldId="272"/>
            <ac:spMk id="4" creationId="{97E3556F-50E3-47AE-842A-9D2BE5A47445}"/>
          </ac:spMkLst>
        </pc:spChg>
        <pc:picChg chg="add mod">
          <ac:chgData name="薮哲郎" userId="838171a8-1f9a-45e2-a2fd-d6d54edd2a61" providerId="ADAL" clId="{F43197B8-CF67-47E2-B8B4-D46B9410B5CE}" dt="2020-06-28T08:00:23.584" v="4372" actId="14100"/>
          <ac:picMkLst>
            <pc:docMk/>
            <pc:sldMk cId="30664034" sldId="272"/>
            <ac:picMk id="3" creationId="{509D21C5-0409-4D57-8089-54A62067EBA6}"/>
          </ac:picMkLst>
        </pc:picChg>
      </pc:sldChg>
      <pc:sldChg chg="addSp delSp modSp new mod">
        <pc:chgData name="薮哲郎" userId="838171a8-1f9a-45e2-a2fd-d6d54edd2a61" providerId="ADAL" clId="{F43197B8-CF67-47E2-B8B4-D46B9410B5CE}" dt="2020-06-28T08:31:23.895" v="4958" actId="1076"/>
        <pc:sldMkLst>
          <pc:docMk/>
          <pc:sldMk cId="3308818558" sldId="273"/>
        </pc:sldMkLst>
        <pc:spChg chg="mod">
          <ac:chgData name="薮哲郎" userId="838171a8-1f9a-45e2-a2fd-d6d54edd2a61" providerId="ADAL" clId="{F43197B8-CF67-47E2-B8B4-D46B9410B5CE}" dt="2020-06-28T08:30:23.442" v="4934"/>
          <ac:spMkLst>
            <pc:docMk/>
            <pc:sldMk cId="3308818558" sldId="273"/>
            <ac:spMk id="2" creationId="{E72FF0E1-7A94-45BE-A517-F87A7FBF46CB}"/>
          </ac:spMkLst>
        </pc:spChg>
        <pc:spChg chg="add mod">
          <ac:chgData name="薮哲郎" userId="838171a8-1f9a-45e2-a2fd-d6d54edd2a61" providerId="ADAL" clId="{F43197B8-CF67-47E2-B8B4-D46B9410B5CE}" dt="2020-06-28T08:31:20.535" v="4957" actId="1076"/>
          <ac:spMkLst>
            <pc:docMk/>
            <pc:sldMk cId="3308818558" sldId="273"/>
            <ac:spMk id="5" creationId="{F4729763-989E-43D1-920F-5D8A672D5D94}"/>
          </ac:spMkLst>
        </pc:spChg>
        <pc:spChg chg="add mod">
          <ac:chgData name="薮哲郎" userId="838171a8-1f9a-45e2-a2fd-d6d54edd2a61" providerId="ADAL" clId="{F43197B8-CF67-47E2-B8B4-D46B9410B5CE}" dt="2020-06-28T08:31:23.895" v="4958" actId="1076"/>
          <ac:spMkLst>
            <pc:docMk/>
            <pc:sldMk cId="3308818558" sldId="273"/>
            <ac:spMk id="6" creationId="{8EFBA0CF-0AC5-457F-9CF9-0723D3EF5849}"/>
          </ac:spMkLst>
        </pc:spChg>
        <pc:spChg chg="add del mod">
          <ac:chgData name="薮哲郎" userId="838171a8-1f9a-45e2-a2fd-d6d54edd2a61" providerId="ADAL" clId="{F43197B8-CF67-47E2-B8B4-D46B9410B5CE}" dt="2020-06-28T08:02:43.270" v="4553" actId="21"/>
          <ac:spMkLst>
            <pc:docMk/>
            <pc:sldMk cId="3308818558" sldId="273"/>
            <ac:spMk id="8" creationId="{18CA4414-8287-4F83-ABCF-96D3FEF072BC}"/>
          </ac:spMkLst>
        </pc:spChg>
        <pc:spChg chg="add del mod">
          <ac:chgData name="薮哲郎" userId="838171a8-1f9a-45e2-a2fd-d6d54edd2a61" providerId="ADAL" clId="{F43197B8-CF67-47E2-B8B4-D46B9410B5CE}" dt="2020-06-28T08:30:19.883" v="4933" actId="21"/>
          <ac:spMkLst>
            <pc:docMk/>
            <pc:sldMk cId="3308818558" sldId="273"/>
            <ac:spMk id="9" creationId="{F2A05B04-BD6A-439B-AB93-46138F919C2C}"/>
          </ac:spMkLst>
        </pc:spChg>
        <pc:spChg chg="add mod">
          <ac:chgData name="薮哲郎" userId="838171a8-1f9a-45e2-a2fd-d6d54edd2a61" providerId="ADAL" clId="{F43197B8-CF67-47E2-B8B4-D46B9410B5CE}" dt="2020-06-28T08:30:56.391" v="4951" actId="1076"/>
          <ac:spMkLst>
            <pc:docMk/>
            <pc:sldMk cId="3308818558" sldId="273"/>
            <ac:spMk id="10" creationId="{D07F0503-B3A6-49C9-B21D-8EAB8B5F0A0A}"/>
          </ac:spMkLst>
        </pc:spChg>
        <pc:picChg chg="add mod">
          <ac:chgData name="薮哲郎" userId="838171a8-1f9a-45e2-a2fd-d6d54edd2a61" providerId="ADAL" clId="{F43197B8-CF67-47E2-B8B4-D46B9410B5CE}" dt="2020-06-28T08:31:08.966" v="4954" actId="14100"/>
          <ac:picMkLst>
            <pc:docMk/>
            <pc:sldMk cId="3308818558" sldId="273"/>
            <ac:picMk id="3" creationId="{8FD439AE-6B6F-46E9-BC8F-548A6CC4B4F1}"/>
          </ac:picMkLst>
        </pc:picChg>
        <pc:picChg chg="add mod">
          <ac:chgData name="薮哲郎" userId="838171a8-1f9a-45e2-a2fd-d6d54edd2a61" providerId="ADAL" clId="{F43197B8-CF67-47E2-B8B4-D46B9410B5CE}" dt="2020-06-28T08:31:16.598" v="4956" actId="14100"/>
          <ac:picMkLst>
            <pc:docMk/>
            <pc:sldMk cId="3308818558" sldId="273"/>
            <ac:picMk id="4" creationId="{7223C864-6D9F-42B3-91E4-0DA915D8C13A}"/>
          </ac:picMkLst>
        </pc:picChg>
        <pc:picChg chg="add del mod">
          <ac:chgData name="薮哲郎" userId="838171a8-1f9a-45e2-a2fd-d6d54edd2a61" providerId="ADAL" clId="{F43197B8-CF67-47E2-B8B4-D46B9410B5CE}" dt="2020-06-28T08:30:19.883" v="4933" actId="21"/>
          <ac:picMkLst>
            <pc:docMk/>
            <pc:sldMk cId="3308818558" sldId="273"/>
            <ac:picMk id="7" creationId="{E1C8B90D-B82E-4C0D-9782-49AF88D0B5E0}"/>
          </ac:picMkLst>
        </pc:picChg>
      </pc:sldChg>
      <pc:sldChg chg="addSp delSp modSp new mod">
        <pc:chgData name="薮哲郎" userId="838171a8-1f9a-45e2-a2fd-d6d54edd2a61" providerId="ADAL" clId="{F43197B8-CF67-47E2-B8B4-D46B9410B5CE}" dt="2020-06-28T08:33:51.326" v="5038" actId="1076"/>
        <pc:sldMkLst>
          <pc:docMk/>
          <pc:sldMk cId="3667282181" sldId="274"/>
        </pc:sldMkLst>
        <pc:spChg chg="del mod">
          <ac:chgData name="薮哲郎" userId="838171a8-1f9a-45e2-a2fd-d6d54edd2a61" providerId="ADAL" clId="{F43197B8-CF67-47E2-B8B4-D46B9410B5CE}" dt="2020-06-28T08:30:37.007" v="4936"/>
          <ac:spMkLst>
            <pc:docMk/>
            <pc:sldMk cId="3667282181" sldId="274"/>
            <ac:spMk id="2" creationId="{550D6914-A06F-438D-995E-BD312A8C0346}"/>
          </ac:spMkLst>
        </pc:spChg>
        <pc:spChg chg="add mod">
          <ac:chgData name="薮哲郎" userId="838171a8-1f9a-45e2-a2fd-d6d54edd2a61" providerId="ADAL" clId="{F43197B8-CF67-47E2-B8B4-D46B9410B5CE}" dt="2020-06-28T08:33:46.863" v="5037" actId="14100"/>
          <ac:spMkLst>
            <pc:docMk/>
            <pc:sldMk cId="3667282181" sldId="274"/>
            <ac:spMk id="4" creationId="{FC77EB5B-41AA-491D-AE11-111F095DC09A}"/>
          </ac:spMkLst>
        </pc:spChg>
        <pc:spChg chg="add mod">
          <ac:chgData name="薮哲郎" userId="838171a8-1f9a-45e2-a2fd-d6d54edd2a61" providerId="ADAL" clId="{F43197B8-CF67-47E2-B8B4-D46B9410B5CE}" dt="2020-06-28T08:33:51.326" v="5038" actId="1076"/>
          <ac:spMkLst>
            <pc:docMk/>
            <pc:sldMk cId="3667282181" sldId="274"/>
            <ac:spMk id="5" creationId="{5FC00329-EC02-478B-80F2-20D53A6D6A80}"/>
          </ac:spMkLst>
        </pc:spChg>
        <pc:spChg chg="add del mod">
          <ac:chgData name="薮哲郎" userId="838171a8-1f9a-45e2-a2fd-d6d54edd2a61" providerId="ADAL" clId="{F43197B8-CF67-47E2-B8B4-D46B9410B5CE}" dt="2020-06-28T08:33:17.246" v="5027" actId="21"/>
          <ac:spMkLst>
            <pc:docMk/>
            <pc:sldMk cId="3667282181" sldId="274"/>
            <ac:spMk id="6" creationId="{2F7E8916-AEF3-4CEB-A355-443307107B8F}"/>
          </ac:spMkLst>
        </pc:spChg>
        <pc:picChg chg="add mod">
          <ac:chgData name="薮哲郎" userId="838171a8-1f9a-45e2-a2fd-d6d54edd2a61" providerId="ADAL" clId="{F43197B8-CF67-47E2-B8B4-D46B9410B5CE}" dt="2020-06-28T08:33:31.949" v="5032" actId="14100"/>
          <ac:picMkLst>
            <pc:docMk/>
            <pc:sldMk cId="3667282181" sldId="274"/>
            <ac:picMk id="3" creationId="{A793749D-16EE-4FDF-AB2A-FC3408665BCD}"/>
          </ac:picMkLst>
        </pc:picChg>
      </pc:sldChg>
      <pc:sldChg chg="addSp delSp modSp add mod">
        <pc:chgData name="薮哲郎" userId="838171a8-1f9a-45e2-a2fd-d6d54edd2a61" providerId="ADAL" clId="{F43197B8-CF67-47E2-B8B4-D46B9410B5CE}" dt="2020-06-28T08:38:10.574" v="5160" actId="1076"/>
        <pc:sldMkLst>
          <pc:docMk/>
          <pc:sldMk cId="3665575451" sldId="275"/>
        </pc:sldMkLst>
        <pc:spChg chg="mod">
          <ac:chgData name="薮哲郎" userId="838171a8-1f9a-45e2-a2fd-d6d54edd2a61" providerId="ADAL" clId="{F43197B8-CF67-47E2-B8B4-D46B9410B5CE}" dt="2020-06-28T08:34:40.333" v="5134" actId="6549"/>
          <ac:spMkLst>
            <pc:docMk/>
            <pc:sldMk cId="3665575451" sldId="275"/>
            <ac:spMk id="4" creationId="{FC77EB5B-41AA-491D-AE11-111F095DC09A}"/>
          </ac:spMkLst>
        </pc:spChg>
        <pc:spChg chg="mod">
          <ac:chgData name="薮哲郎" userId="838171a8-1f9a-45e2-a2fd-d6d54edd2a61" providerId="ADAL" clId="{F43197B8-CF67-47E2-B8B4-D46B9410B5CE}" dt="2020-06-28T08:34:03.784" v="5053" actId="6549"/>
          <ac:spMkLst>
            <pc:docMk/>
            <pc:sldMk cId="3665575451" sldId="275"/>
            <ac:spMk id="5" creationId="{5FC00329-EC02-478B-80F2-20D53A6D6A80}"/>
          </ac:spMkLst>
        </pc:spChg>
        <pc:spChg chg="add mod">
          <ac:chgData name="薮哲郎" userId="838171a8-1f9a-45e2-a2fd-d6d54edd2a61" providerId="ADAL" clId="{F43197B8-CF67-47E2-B8B4-D46B9410B5CE}" dt="2020-06-28T08:38:01.524" v="5158" actId="1076"/>
          <ac:spMkLst>
            <pc:docMk/>
            <pc:sldMk cId="3665575451" sldId="275"/>
            <ac:spMk id="6" creationId="{685CEE8A-43A5-4754-B6BB-080290EE9C2F}"/>
          </ac:spMkLst>
        </pc:spChg>
        <pc:spChg chg="add mod">
          <ac:chgData name="薮哲郎" userId="838171a8-1f9a-45e2-a2fd-d6d54edd2a61" providerId="ADAL" clId="{F43197B8-CF67-47E2-B8B4-D46B9410B5CE}" dt="2020-06-28T08:38:10.574" v="5160" actId="1076"/>
          <ac:spMkLst>
            <pc:docMk/>
            <pc:sldMk cId="3665575451" sldId="275"/>
            <ac:spMk id="7" creationId="{E5376178-763F-4A85-A2AE-7F5776357490}"/>
          </ac:spMkLst>
        </pc:spChg>
        <pc:picChg chg="del">
          <ac:chgData name="薮哲郎" userId="838171a8-1f9a-45e2-a2fd-d6d54edd2a61" providerId="ADAL" clId="{F43197B8-CF67-47E2-B8B4-D46B9410B5CE}" dt="2020-06-28T08:34:06.146" v="5054" actId="21"/>
          <ac:picMkLst>
            <pc:docMk/>
            <pc:sldMk cId="3665575451" sldId="275"/>
            <ac:picMk id="3" creationId="{A793749D-16EE-4FDF-AB2A-FC3408665BCD}"/>
          </ac:picMkLst>
        </pc:picChg>
        <pc:picChg chg="add mod">
          <ac:chgData name="薮哲郎" userId="838171a8-1f9a-45e2-a2fd-d6d54edd2a61" providerId="ADAL" clId="{F43197B8-CF67-47E2-B8B4-D46B9410B5CE}" dt="2020-06-28T08:38:10.574" v="5160" actId="1076"/>
          <ac:picMkLst>
            <pc:docMk/>
            <pc:sldMk cId="3665575451" sldId="275"/>
            <ac:picMk id="5122" creationId="{C6A4D996-053F-45C8-AA39-E1A02CBD4D3E}"/>
          </ac:picMkLst>
        </pc:picChg>
      </pc:sldChg>
      <pc:sldChg chg="addSp delSp modSp new mod">
        <pc:chgData name="薮哲郎" userId="838171a8-1f9a-45e2-a2fd-d6d54edd2a61" providerId="ADAL" clId="{F43197B8-CF67-47E2-B8B4-D46B9410B5CE}" dt="2020-07-06T02:19:28.471" v="8318" actId="20577"/>
        <pc:sldMkLst>
          <pc:docMk/>
          <pc:sldMk cId="405054135" sldId="276"/>
        </pc:sldMkLst>
        <pc:spChg chg="mod">
          <ac:chgData name="薮哲郎" userId="838171a8-1f9a-45e2-a2fd-d6d54edd2a61" providerId="ADAL" clId="{F43197B8-CF67-47E2-B8B4-D46B9410B5CE}" dt="2020-06-28T08:38:26.230" v="5183"/>
          <ac:spMkLst>
            <pc:docMk/>
            <pc:sldMk cId="405054135" sldId="276"/>
            <ac:spMk id="2" creationId="{35240BCF-EAAC-4927-ACAE-13A06B866498}"/>
          </ac:spMkLst>
        </pc:spChg>
        <pc:spChg chg="add mod">
          <ac:chgData name="薮哲郎" userId="838171a8-1f9a-45e2-a2fd-d6d54edd2a61" providerId="ADAL" clId="{F43197B8-CF67-47E2-B8B4-D46B9410B5CE}" dt="2020-07-06T02:19:28.471" v="8318" actId="20577"/>
          <ac:spMkLst>
            <pc:docMk/>
            <pc:sldMk cId="405054135" sldId="276"/>
            <ac:spMk id="3" creationId="{B2B7C876-D1EA-4148-A133-496322E2BC76}"/>
          </ac:spMkLst>
        </pc:spChg>
        <pc:spChg chg="add del mod">
          <ac:chgData name="薮哲郎" userId="838171a8-1f9a-45e2-a2fd-d6d54edd2a61" providerId="ADAL" clId="{F43197B8-CF67-47E2-B8B4-D46B9410B5CE}" dt="2020-06-28T08:42:18.647" v="5403" actId="21"/>
          <ac:spMkLst>
            <pc:docMk/>
            <pc:sldMk cId="405054135" sldId="276"/>
            <ac:spMk id="4" creationId="{2757ADE8-2AC2-4299-AE39-A5D5CE757890}"/>
          </ac:spMkLst>
        </pc:spChg>
        <pc:spChg chg="add del mod">
          <ac:chgData name="薮哲郎" userId="838171a8-1f9a-45e2-a2fd-d6d54edd2a61" providerId="ADAL" clId="{F43197B8-CF67-47E2-B8B4-D46B9410B5CE}" dt="2020-06-28T08:45:34.273" v="5590" actId="21"/>
          <ac:spMkLst>
            <pc:docMk/>
            <pc:sldMk cId="405054135" sldId="276"/>
            <ac:spMk id="5" creationId="{06809E26-F87D-4303-B0DE-289FDCE88C1E}"/>
          </ac:spMkLst>
        </pc:spChg>
        <pc:spChg chg="add del mod">
          <ac:chgData name="薮哲郎" userId="838171a8-1f9a-45e2-a2fd-d6d54edd2a61" providerId="ADAL" clId="{F43197B8-CF67-47E2-B8B4-D46B9410B5CE}" dt="2020-06-28T08:45:34.273" v="5590" actId="21"/>
          <ac:spMkLst>
            <pc:docMk/>
            <pc:sldMk cId="405054135" sldId="276"/>
            <ac:spMk id="6" creationId="{B10F4027-9F99-4B46-8E60-D4C61F2CAF93}"/>
          </ac:spMkLst>
        </pc:spChg>
      </pc:sldChg>
      <pc:sldChg chg="addSp modSp new mod">
        <pc:chgData name="薮哲郎" userId="838171a8-1f9a-45e2-a2fd-d6d54edd2a61" providerId="ADAL" clId="{F43197B8-CF67-47E2-B8B4-D46B9410B5CE}" dt="2020-06-28T08:48:58.885" v="5748" actId="1076"/>
        <pc:sldMkLst>
          <pc:docMk/>
          <pc:sldMk cId="755848352" sldId="277"/>
        </pc:sldMkLst>
        <pc:spChg chg="mod">
          <ac:chgData name="薮哲郎" userId="838171a8-1f9a-45e2-a2fd-d6d54edd2a61" providerId="ADAL" clId="{F43197B8-CF67-47E2-B8B4-D46B9410B5CE}" dt="2020-06-28T08:44:59.452" v="5584"/>
          <ac:spMkLst>
            <pc:docMk/>
            <pc:sldMk cId="755848352" sldId="277"/>
            <ac:spMk id="2" creationId="{11D04E5B-B239-419E-8E79-1D63FED3CD59}"/>
          </ac:spMkLst>
        </pc:spChg>
        <pc:spChg chg="add mod">
          <ac:chgData name="薮哲郎" userId="838171a8-1f9a-45e2-a2fd-d6d54edd2a61" providerId="ADAL" clId="{F43197B8-CF67-47E2-B8B4-D46B9410B5CE}" dt="2020-06-28T08:48:58.885" v="5748" actId="1076"/>
          <ac:spMkLst>
            <pc:docMk/>
            <pc:sldMk cId="755848352" sldId="277"/>
            <ac:spMk id="4" creationId="{A912E189-F986-49E3-B081-12181168EC6B}"/>
          </ac:spMkLst>
        </pc:spChg>
        <pc:picChg chg="add mod">
          <ac:chgData name="薮哲郎" userId="838171a8-1f9a-45e2-a2fd-d6d54edd2a61" providerId="ADAL" clId="{F43197B8-CF67-47E2-B8B4-D46B9410B5CE}" dt="2020-06-28T08:48:19.661" v="5641" actId="1076"/>
          <ac:picMkLst>
            <pc:docMk/>
            <pc:sldMk cId="755848352" sldId="277"/>
            <ac:picMk id="3" creationId="{4A82B0E6-D75A-4552-9715-C7D8E5685314}"/>
          </ac:picMkLst>
        </pc:picChg>
      </pc:sldChg>
      <pc:sldChg chg="addSp delSp modSp add mod">
        <pc:chgData name="薮哲郎" userId="838171a8-1f9a-45e2-a2fd-d6d54edd2a61" providerId="ADAL" clId="{F43197B8-CF67-47E2-B8B4-D46B9410B5CE}" dt="2020-06-28T08:48:04.334" v="5636" actId="1076"/>
        <pc:sldMkLst>
          <pc:docMk/>
          <pc:sldMk cId="3103101024" sldId="278"/>
        </pc:sldMkLst>
        <pc:spChg chg="del mod">
          <ac:chgData name="薮哲郎" userId="838171a8-1f9a-45e2-a2fd-d6d54edd2a61" providerId="ADAL" clId="{F43197B8-CF67-47E2-B8B4-D46B9410B5CE}" dt="2020-06-28T08:45:31.836" v="5589" actId="21"/>
          <ac:spMkLst>
            <pc:docMk/>
            <pc:sldMk cId="3103101024" sldId="278"/>
            <ac:spMk id="2" creationId="{35240BCF-EAAC-4927-ACAE-13A06B866498}"/>
          </ac:spMkLst>
        </pc:spChg>
        <pc:spChg chg="del">
          <ac:chgData name="薮哲郎" userId="838171a8-1f9a-45e2-a2fd-d6d54edd2a61" providerId="ADAL" clId="{F43197B8-CF67-47E2-B8B4-D46B9410B5CE}" dt="2020-06-28T08:45:40.654" v="5591" actId="21"/>
          <ac:spMkLst>
            <pc:docMk/>
            <pc:sldMk cId="3103101024" sldId="278"/>
            <ac:spMk id="3" creationId="{B2B7C876-D1EA-4148-A133-496322E2BC76}"/>
          </ac:spMkLst>
        </pc:spChg>
        <pc:spChg chg="mod">
          <ac:chgData name="薮哲郎" userId="838171a8-1f9a-45e2-a2fd-d6d54edd2a61" providerId="ADAL" clId="{F43197B8-CF67-47E2-B8B4-D46B9410B5CE}" dt="2020-06-28T08:46:45.229" v="5612" actId="20577"/>
          <ac:spMkLst>
            <pc:docMk/>
            <pc:sldMk cId="3103101024" sldId="278"/>
            <ac:spMk id="5" creationId="{06809E26-F87D-4303-B0DE-289FDCE88C1E}"/>
          </ac:spMkLst>
        </pc:spChg>
        <pc:spChg chg="mod">
          <ac:chgData name="薮哲郎" userId="838171a8-1f9a-45e2-a2fd-d6d54edd2a61" providerId="ADAL" clId="{F43197B8-CF67-47E2-B8B4-D46B9410B5CE}" dt="2020-06-28T08:48:04.334" v="5636" actId="1076"/>
          <ac:spMkLst>
            <pc:docMk/>
            <pc:sldMk cId="3103101024" sldId="278"/>
            <ac:spMk id="6" creationId="{B10F4027-9F99-4B46-8E60-D4C61F2CAF93}"/>
          </ac:spMkLst>
        </pc:spChg>
        <pc:spChg chg="add mod">
          <ac:chgData name="薮哲郎" userId="838171a8-1f9a-45e2-a2fd-d6d54edd2a61" providerId="ADAL" clId="{F43197B8-CF67-47E2-B8B4-D46B9410B5CE}" dt="2020-06-28T08:47:54.452" v="5633" actId="1076"/>
          <ac:spMkLst>
            <pc:docMk/>
            <pc:sldMk cId="3103101024" sldId="278"/>
            <ac:spMk id="7" creationId="{7D7A28CF-5DB5-42C5-ACBA-AB13E04D435C}"/>
          </ac:spMkLst>
        </pc:spChg>
      </pc:sldChg>
      <pc:sldChg chg="addSp delSp modSp new mod">
        <pc:chgData name="薮哲郎" userId="838171a8-1f9a-45e2-a2fd-d6d54edd2a61" providerId="ADAL" clId="{F43197B8-CF67-47E2-B8B4-D46B9410B5CE}" dt="2020-06-28T09:07:57.718" v="5942" actId="12"/>
        <pc:sldMkLst>
          <pc:docMk/>
          <pc:sldMk cId="3985461426" sldId="279"/>
        </pc:sldMkLst>
        <pc:spChg chg="mod">
          <ac:chgData name="薮哲郎" userId="838171a8-1f9a-45e2-a2fd-d6d54edd2a61" providerId="ADAL" clId="{F43197B8-CF67-47E2-B8B4-D46B9410B5CE}" dt="2020-06-28T08:49:07.372" v="5770"/>
          <ac:spMkLst>
            <pc:docMk/>
            <pc:sldMk cId="3985461426" sldId="279"/>
            <ac:spMk id="2" creationId="{D6915795-59E0-4091-9889-9BD17ECAE184}"/>
          </ac:spMkLst>
        </pc:spChg>
        <pc:spChg chg="add mod">
          <ac:chgData name="薮哲郎" userId="838171a8-1f9a-45e2-a2fd-d6d54edd2a61" providerId="ADAL" clId="{F43197B8-CF67-47E2-B8B4-D46B9410B5CE}" dt="2020-06-28T09:07:57.718" v="5942" actId="12"/>
          <ac:spMkLst>
            <pc:docMk/>
            <pc:sldMk cId="3985461426" sldId="279"/>
            <ac:spMk id="3" creationId="{81D587E2-0868-4FA0-9E0E-89A6337D04CE}"/>
          </ac:spMkLst>
        </pc:spChg>
        <pc:picChg chg="add del mod modCrop">
          <ac:chgData name="薮哲郎" userId="838171a8-1f9a-45e2-a2fd-d6d54edd2a61" providerId="ADAL" clId="{F43197B8-CF67-47E2-B8B4-D46B9410B5CE}" dt="2020-06-28T09:03:08.745" v="5848" actId="21"/>
          <ac:picMkLst>
            <pc:docMk/>
            <pc:sldMk cId="3985461426" sldId="279"/>
            <ac:picMk id="4" creationId="{C2F89555-EAAB-4AF1-B5C4-77B29999BA2A}"/>
          </ac:picMkLst>
        </pc:picChg>
      </pc:sldChg>
      <pc:sldChg chg="addSp delSp modSp new mod">
        <pc:chgData name="薮哲郎" userId="838171a8-1f9a-45e2-a2fd-d6d54edd2a61" providerId="ADAL" clId="{F43197B8-CF67-47E2-B8B4-D46B9410B5CE}" dt="2020-06-28T09:06:59.787" v="5924" actId="1076"/>
        <pc:sldMkLst>
          <pc:docMk/>
          <pc:sldMk cId="1916759284" sldId="280"/>
        </pc:sldMkLst>
        <pc:spChg chg="add mod">
          <ac:chgData name="薮哲郎" userId="838171a8-1f9a-45e2-a2fd-d6d54edd2a61" providerId="ADAL" clId="{F43197B8-CF67-47E2-B8B4-D46B9410B5CE}" dt="2020-06-28T09:06:59.787" v="5924" actId="1076"/>
          <ac:spMkLst>
            <pc:docMk/>
            <pc:sldMk cId="1916759284" sldId="280"/>
            <ac:spMk id="4" creationId="{106AC760-E634-44B4-A700-EB7AAD7A3602}"/>
          </ac:spMkLst>
        </pc:spChg>
        <pc:picChg chg="add del mod">
          <ac:chgData name="薮哲郎" userId="838171a8-1f9a-45e2-a2fd-d6d54edd2a61" providerId="ADAL" clId="{F43197B8-CF67-47E2-B8B4-D46B9410B5CE}" dt="2020-06-28T09:04:33.042" v="5859" actId="21"/>
          <ac:picMkLst>
            <pc:docMk/>
            <pc:sldMk cId="1916759284" sldId="280"/>
            <ac:picMk id="2" creationId="{D4CF3DF2-3EE0-4611-914E-9AA2D844954D}"/>
          </ac:picMkLst>
        </pc:picChg>
        <pc:picChg chg="add mod modCrop">
          <ac:chgData name="薮哲郎" userId="838171a8-1f9a-45e2-a2fd-d6d54edd2a61" providerId="ADAL" clId="{F43197B8-CF67-47E2-B8B4-D46B9410B5CE}" dt="2020-06-28T09:05:53.020" v="5915" actId="1076"/>
          <ac:picMkLst>
            <pc:docMk/>
            <pc:sldMk cId="1916759284" sldId="280"/>
            <ac:picMk id="3" creationId="{52D9654C-ABF8-4F50-B1CA-AC0E87562746}"/>
          </ac:picMkLst>
        </pc:picChg>
      </pc:sldChg>
      <pc:sldChg chg="addSp modSp new mod">
        <pc:chgData name="薮哲郎" userId="838171a8-1f9a-45e2-a2fd-d6d54edd2a61" providerId="ADAL" clId="{F43197B8-CF67-47E2-B8B4-D46B9410B5CE}" dt="2020-06-28T09:04:29.762" v="5858" actId="14100"/>
        <pc:sldMkLst>
          <pc:docMk/>
          <pc:sldMk cId="817671530" sldId="281"/>
        </pc:sldMkLst>
        <pc:picChg chg="add mod modCrop">
          <ac:chgData name="薮哲郎" userId="838171a8-1f9a-45e2-a2fd-d6d54edd2a61" providerId="ADAL" clId="{F43197B8-CF67-47E2-B8B4-D46B9410B5CE}" dt="2020-06-28T09:04:29.762" v="5858" actId="14100"/>
          <ac:picMkLst>
            <pc:docMk/>
            <pc:sldMk cId="817671530" sldId="281"/>
            <ac:picMk id="2" creationId="{50B3EBF1-33A7-4B78-848C-A19B3248EBC7}"/>
          </ac:picMkLst>
        </pc:picChg>
      </pc:sldChg>
      <pc:sldChg chg="addSp delSp modSp new mod ord">
        <pc:chgData name="薮哲郎" userId="838171a8-1f9a-45e2-a2fd-d6d54edd2a61" providerId="ADAL" clId="{F43197B8-CF67-47E2-B8B4-D46B9410B5CE}" dt="2020-06-28T09:15:24.412" v="6408" actId="1076"/>
        <pc:sldMkLst>
          <pc:docMk/>
          <pc:sldMk cId="627413882" sldId="282"/>
        </pc:sldMkLst>
        <pc:spChg chg="mod">
          <ac:chgData name="薮哲郎" userId="838171a8-1f9a-45e2-a2fd-d6d54edd2a61" providerId="ADAL" clId="{F43197B8-CF67-47E2-B8B4-D46B9410B5CE}" dt="2020-06-28T09:08:33.779" v="5976"/>
          <ac:spMkLst>
            <pc:docMk/>
            <pc:sldMk cId="627413882" sldId="282"/>
            <ac:spMk id="2" creationId="{3C8FC13E-DCA5-40D5-9381-66F549BD8BC3}"/>
          </ac:spMkLst>
        </pc:spChg>
        <pc:spChg chg="add mod">
          <ac:chgData name="薮哲郎" userId="838171a8-1f9a-45e2-a2fd-d6d54edd2a61" providerId="ADAL" clId="{F43197B8-CF67-47E2-B8B4-D46B9410B5CE}" dt="2020-06-28T09:13:34.611" v="6386" actId="1076"/>
          <ac:spMkLst>
            <pc:docMk/>
            <pc:sldMk cId="627413882" sldId="282"/>
            <ac:spMk id="4" creationId="{9364C82E-5091-40C3-878E-372E9CA3C3DA}"/>
          </ac:spMkLst>
        </pc:spChg>
        <pc:spChg chg="add del mod">
          <ac:chgData name="薮哲郎" userId="838171a8-1f9a-45e2-a2fd-d6d54edd2a61" providerId="ADAL" clId="{F43197B8-CF67-47E2-B8B4-D46B9410B5CE}" dt="2020-06-28T09:10:49.963" v="6029" actId="21"/>
          <ac:spMkLst>
            <pc:docMk/>
            <pc:sldMk cId="627413882" sldId="282"/>
            <ac:spMk id="5" creationId="{85934637-B009-4466-9B1A-A59FB88637AB}"/>
          </ac:spMkLst>
        </pc:spChg>
        <pc:spChg chg="add mod">
          <ac:chgData name="薮哲郎" userId="838171a8-1f9a-45e2-a2fd-d6d54edd2a61" providerId="ADAL" clId="{F43197B8-CF67-47E2-B8B4-D46B9410B5CE}" dt="2020-06-28T09:15:24.412" v="6408" actId="1076"/>
          <ac:spMkLst>
            <pc:docMk/>
            <pc:sldMk cId="627413882" sldId="282"/>
            <ac:spMk id="7" creationId="{BC480575-2E6B-428D-ABF5-969EC7A72FE1}"/>
          </ac:spMkLst>
        </pc:spChg>
        <pc:picChg chg="add mod">
          <ac:chgData name="薮哲郎" userId="838171a8-1f9a-45e2-a2fd-d6d54edd2a61" providerId="ADAL" clId="{F43197B8-CF67-47E2-B8B4-D46B9410B5CE}" dt="2020-06-28T09:13:34.611" v="6386" actId="1076"/>
          <ac:picMkLst>
            <pc:docMk/>
            <pc:sldMk cId="627413882" sldId="282"/>
            <ac:picMk id="3" creationId="{5B76D9AD-5812-4565-88A3-0CC5D5D85250}"/>
          </ac:picMkLst>
        </pc:picChg>
        <pc:picChg chg="add mod">
          <ac:chgData name="薮哲郎" userId="838171a8-1f9a-45e2-a2fd-d6d54edd2a61" providerId="ADAL" clId="{F43197B8-CF67-47E2-B8B4-D46B9410B5CE}" dt="2020-06-28T09:14:41.650" v="6390" actId="1076"/>
          <ac:picMkLst>
            <pc:docMk/>
            <pc:sldMk cId="627413882" sldId="282"/>
            <ac:picMk id="7170" creationId="{17E51E6A-C6AD-4435-B59A-26660F13B709}"/>
          </ac:picMkLst>
        </pc:picChg>
      </pc:sldChg>
      <pc:sldChg chg="addSp modSp new mod">
        <pc:chgData name="薮哲郎" userId="838171a8-1f9a-45e2-a2fd-d6d54edd2a61" providerId="ADAL" clId="{F43197B8-CF67-47E2-B8B4-D46B9410B5CE}" dt="2020-06-28T09:18:56.645" v="6473"/>
        <pc:sldMkLst>
          <pc:docMk/>
          <pc:sldMk cId="2013670075" sldId="283"/>
        </pc:sldMkLst>
        <pc:spChg chg="mod">
          <ac:chgData name="薮哲郎" userId="838171a8-1f9a-45e2-a2fd-d6d54edd2a61" providerId="ADAL" clId="{F43197B8-CF67-47E2-B8B4-D46B9410B5CE}" dt="2020-06-28T09:18:56.645" v="6473"/>
          <ac:spMkLst>
            <pc:docMk/>
            <pc:sldMk cId="2013670075" sldId="283"/>
            <ac:spMk id="2" creationId="{536AE228-C53C-4F81-8A78-DBE66C4A4EC9}"/>
          </ac:spMkLst>
        </pc:spChg>
        <pc:graphicFrameChg chg="add mod modGraphic">
          <ac:chgData name="薮哲郎" userId="838171a8-1f9a-45e2-a2fd-d6d54edd2a61" providerId="ADAL" clId="{F43197B8-CF67-47E2-B8B4-D46B9410B5CE}" dt="2020-06-28T09:18:42.498" v="6456" actId="14734"/>
          <ac:graphicFrameMkLst>
            <pc:docMk/>
            <pc:sldMk cId="2013670075" sldId="283"/>
            <ac:graphicFrameMk id="3" creationId="{D0E0DF4B-F97A-46BC-97EA-0EF45EDD7B82}"/>
          </ac:graphicFrameMkLst>
        </pc:graphicFrameChg>
      </pc:sldChg>
      <pc:sldChg chg="addSp modSp new mod">
        <pc:chgData name="薮哲郎" userId="838171a8-1f9a-45e2-a2fd-d6d54edd2a61" providerId="ADAL" clId="{F43197B8-CF67-47E2-B8B4-D46B9410B5CE}" dt="2020-06-28T09:12:49.653" v="6365" actId="20577"/>
        <pc:sldMkLst>
          <pc:docMk/>
          <pc:sldMk cId="1262277660" sldId="284"/>
        </pc:sldMkLst>
        <pc:spChg chg="mod">
          <ac:chgData name="薮哲郎" userId="838171a8-1f9a-45e2-a2fd-d6d54edd2a61" providerId="ADAL" clId="{F43197B8-CF67-47E2-B8B4-D46B9410B5CE}" dt="2020-06-28T09:12:22.099" v="6329" actId="6549"/>
          <ac:spMkLst>
            <pc:docMk/>
            <pc:sldMk cId="1262277660" sldId="284"/>
            <ac:spMk id="2" creationId="{C7FF000C-0C7A-4DF7-837D-07E75D73E9C1}"/>
          </ac:spMkLst>
        </pc:spChg>
        <pc:spChg chg="add mod">
          <ac:chgData name="薮哲郎" userId="838171a8-1f9a-45e2-a2fd-d6d54edd2a61" providerId="ADAL" clId="{F43197B8-CF67-47E2-B8B4-D46B9410B5CE}" dt="2020-06-28T09:12:49.653" v="6365" actId="20577"/>
          <ac:spMkLst>
            <pc:docMk/>
            <pc:sldMk cId="1262277660" sldId="284"/>
            <ac:spMk id="3" creationId="{0714FFB5-DFEB-4C81-9758-5F924F76BA22}"/>
          </ac:spMkLst>
        </pc:spChg>
      </pc:sldChg>
      <pc:sldChg chg="addSp modSp new mod">
        <pc:chgData name="薮哲郎" userId="838171a8-1f9a-45e2-a2fd-d6d54edd2a61" providerId="ADAL" clId="{F43197B8-CF67-47E2-B8B4-D46B9410B5CE}" dt="2020-06-28T09:19:38.434" v="6509" actId="14100"/>
        <pc:sldMkLst>
          <pc:docMk/>
          <pc:sldMk cId="1966945607" sldId="285"/>
        </pc:sldMkLst>
        <pc:spChg chg="mod">
          <ac:chgData name="薮哲郎" userId="838171a8-1f9a-45e2-a2fd-d6d54edd2a61" providerId="ADAL" clId="{F43197B8-CF67-47E2-B8B4-D46B9410B5CE}" dt="2020-06-28T09:19:10.924" v="6503"/>
          <ac:spMkLst>
            <pc:docMk/>
            <pc:sldMk cId="1966945607" sldId="285"/>
            <ac:spMk id="2" creationId="{14103ECC-B43D-4069-A976-29076E1595E6}"/>
          </ac:spMkLst>
        </pc:spChg>
        <pc:picChg chg="add mod">
          <ac:chgData name="薮哲郎" userId="838171a8-1f9a-45e2-a2fd-d6d54edd2a61" providerId="ADAL" clId="{F43197B8-CF67-47E2-B8B4-D46B9410B5CE}" dt="2020-06-28T09:19:26.019" v="6506" actId="14100"/>
          <ac:picMkLst>
            <pc:docMk/>
            <pc:sldMk cId="1966945607" sldId="285"/>
            <ac:picMk id="3" creationId="{C88966F9-C456-46F6-9FEB-1C1B3C84E968}"/>
          </ac:picMkLst>
        </pc:picChg>
        <pc:picChg chg="add mod">
          <ac:chgData name="薮哲郎" userId="838171a8-1f9a-45e2-a2fd-d6d54edd2a61" providerId="ADAL" clId="{F43197B8-CF67-47E2-B8B4-D46B9410B5CE}" dt="2020-06-28T09:19:38.434" v="6509" actId="14100"/>
          <ac:picMkLst>
            <pc:docMk/>
            <pc:sldMk cId="1966945607" sldId="285"/>
            <ac:picMk id="4" creationId="{F6ED4415-09A2-490E-973F-619059278124}"/>
          </ac:picMkLst>
        </pc:picChg>
      </pc:sldChg>
      <pc:sldChg chg="addSp delSp modSp new del mod">
        <pc:chgData name="薮哲郎" userId="838171a8-1f9a-45e2-a2fd-d6d54edd2a61" providerId="ADAL" clId="{F43197B8-CF67-47E2-B8B4-D46B9410B5CE}" dt="2020-07-05T15:01:53.332" v="7064" actId="47"/>
        <pc:sldMkLst>
          <pc:docMk/>
          <pc:sldMk cId="2023819468" sldId="286"/>
        </pc:sldMkLst>
        <pc:spChg chg="mod">
          <ac:chgData name="薮哲郎" userId="838171a8-1f9a-45e2-a2fd-d6d54edd2a61" providerId="ADAL" clId="{F43197B8-CF67-47E2-B8B4-D46B9410B5CE}" dt="2020-06-28T09:20:04.438" v="6528"/>
          <ac:spMkLst>
            <pc:docMk/>
            <pc:sldMk cId="2023819468" sldId="286"/>
            <ac:spMk id="2" creationId="{EFE07E2E-277E-40E2-9DC4-0F5EADD863D1}"/>
          </ac:spMkLst>
        </pc:spChg>
        <pc:spChg chg="add del mod">
          <ac:chgData name="薮哲郎" userId="838171a8-1f9a-45e2-a2fd-d6d54edd2a61" providerId="ADAL" clId="{F43197B8-CF67-47E2-B8B4-D46B9410B5CE}" dt="2020-06-28T09:20:11.960" v="6531"/>
          <ac:spMkLst>
            <pc:docMk/>
            <pc:sldMk cId="2023819468" sldId="286"/>
            <ac:spMk id="3" creationId="{BB1500D9-380D-4DE5-9ABE-19EF84DF3A5E}"/>
          </ac:spMkLst>
        </pc:spChg>
        <pc:spChg chg="add mod">
          <ac:chgData name="薮哲郎" userId="838171a8-1f9a-45e2-a2fd-d6d54edd2a61" providerId="ADAL" clId="{F43197B8-CF67-47E2-B8B4-D46B9410B5CE}" dt="2020-06-28T09:23:29.618" v="7061" actId="1076"/>
          <ac:spMkLst>
            <pc:docMk/>
            <pc:sldMk cId="2023819468" sldId="286"/>
            <ac:spMk id="4" creationId="{8B23DD6C-561C-47C9-9302-CA6BC5349E5C}"/>
          </ac:spMkLst>
        </pc:spChg>
        <pc:spChg chg="add mod">
          <ac:chgData name="薮哲郎" userId="838171a8-1f9a-45e2-a2fd-d6d54edd2a61" providerId="ADAL" clId="{F43197B8-CF67-47E2-B8B4-D46B9410B5CE}" dt="2020-06-28T09:23:33.362" v="7062" actId="1076"/>
          <ac:spMkLst>
            <pc:docMk/>
            <pc:sldMk cId="2023819468" sldId="286"/>
            <ac:spMk id="5" creationId="{D8E06ECD-2DE6-4B03-BB86-0D8DB15D561A}"/>
          </ac:spMkLst>
        </pc:spChg>
      </pc:sldChg>
      <pc:sldChg chg="new del">
        <pc:chgData name="薮哲郎" userId="838171a8-1f9a-45e2-a2fd-d6d54edd2a61" providerId="ADAL" clId="{F43197B8-CF67-47E2-B8B4-D46B9410B5CE}" dt="2020-07-05T15:02:26.812" v="7067" actId="47"/>
        <pc:sldMkLst>
          <pc:docMk/>
          <pc:sldMk cId="2535839149" sldId="286"/>
        </pc:sldMkLst>
      </pc:sldChg>
      <pc:sldChg chg="addSp modSp new mod">
        <pc:chgData name="薮哲郎" userId="838171a8-1f9a-45e2-a2fd-d6d54edd2a61" providerId="ADAL" clId="{F43197B8-CF67-47E2-B8B4-D46B9410B5CE}" dt="2020-07-05T23:59:13.274" v="8297" actId="1076"/>
        <pc:sldMkLst>
          <pc:docMk/>
          <pc:sldMk cId="1167173271" sldId="287"/>
        </pc:sldMkLst>
        <pc:spChg chg="mod">
          <ac:chgData name="薮哲郎" userId="838171a8-1f9a-45e2-a2fd-d6d54edd2a61" providerId="ADAL" clId="{F43197B8-CF67-47E2-B8B4-D46B9410B5CE}" dt="2020-07-05T15:02:39.316" v="7094"/>
          <ac:spMkLst>
            <pc:docMk/>
            <pc:sldMk cId="1167173271" sldId="287"/>
            <ac:spMk id="2" creationId="{EA13D9F6-7767-419F-833D-575D80867206}"/>
          </ac:spMkLst>
        </pc:spChg>
        <pc:spChg chg="add mod">
          <ac:chgData name="薮哲郎" userId="838171a8-1f9a-45e2-a2fd-d6d54edd2a61" providerId="ADAL" clId="{F43197B8-CF67-47E2-B8B4-D46B9410B5CE}" dt="2020-07-05T23:59:13.274" v="8297" actId="1076"/>
          <ac:spMkLst>
            <pc:docMk/>
            <pc:sldMk cId="1167173271" sldId="287"/>
            <ac:spMk id="3" creationId="{8AFA2A71-875C-4662-A841-EA1A824D960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8DF59392-14C6-494A-9697-4641D4BD1AD2}" type="datetimeFigureOut">
              <a:rPr kumimoji="1" lang="ja-JP" altLang="en-US" smtClean="0"/>
              <a:t>2024/10/6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8960326F-C8DC-4E1A-9C2D-5F9FF2CCE5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322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51B47F79-84FA-42E1-9B56-146AFD7A1157}" type="datetimeFigureOut">
              <a:rPr kumimoji="1" lang="ja-JP" altLang="en-US" smtClean="0"/>
              <a:t>2024/10/6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599" y="4924989"/>
            <a:ext cx="5680103" cy="4029684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0506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0D6CDFCC-8A36-44E9-93F8-9BB5829C67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68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bg>
      <p:bgPr>
        <a:gradFill flip="none" rotWithShape="1">
          <a:gsLst>
            <a:gs pos="0">
              <a:srgbClr val="F5FFFF"/>
            </a:gs>
            <a:gs pos="100000">
              <a:srgbClr val="B9FFF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6949DC-1E17-42C4-A888-B3F12A828D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章番号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79380F5-D8BA-464C-A06F-A521D4FEE4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000" b="1"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タイトル</a:t>
            </a:r>
          </a:p>
        </p:txBody>
      </p:sp>
    </p:spTree>
    <p:extLst>
      <p:ext uri="{BB962C8B-B14F-4D97-AF65-F5344CB8AC3E}">
        <p14:creationId xmlns:p14="http://schemas.microsoft.com/office/powerpoint/2010/main" val="2471442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423AE1-EA8C-40F3-A38A-420662451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92" y="462061"/>
            <a:ext cx="9330117" cy="873125"/>
          </a:xfrm>
          <a:prstGeom prst="rect">
            <a:avLst/>
          </a:prstGeom>
        </p:spPr>
        <p:txBody>
          <a:bodyPr anchor="ctr"/>
          <a:lstStyle>
            <a:lvl1pPr>
              <a:defRPr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C94A96-071B-493C-9C8A-A8BB4C219DB3}"/>
              </a:ext>
            </a:extLst>
          </p:cNvPr>
          <p:cNvSpPr/>
          <p:nvPr userDrawn="1"/>
        </p:nvSpPr>
        <p:spPr>
          <a:xfrm>
            <a:off x="1429592" y="1238250"/>
            <a:ext cx="9330117" cy="96936"/>
          </a:xfrm>
          <a:prstGeom prst="rect">
            <a:avLst/>
          </a:prstGeom>
          <a:solidFill>
            <a:srgbClr val="009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1893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95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bg>
      <p:bgPr>
        <a:gradFill flip="none" rotWithShape="1">
          <a:gsLst>
            <a:gs pos="0">
              <a:srgbClr val="F8F8F8"/>
            </a:gs>
            <a:gs pos="99000">
              <a:srgbClr val="C8C8C8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A4FFF084-93CC-4B1B-A24A-254A9D34F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92" y="462061"/>
            <a:ext cx="9330117" cy="873125"/>
          </a:xfrm>
          <a:prstGeom prst="rect">
            <a:avLst/>
          </a:prstGeom>
        </p:spPr>
        <p:txBody>
          <a:bodyPr anchor="ctr"/>
          <a:lstStyle>
            <a:lvl1pPr>
              <a:defRPr b="1">
                <a:latin typeface="+mn-ea"/>
                <a:ea typeface="+mn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2757912-38FE-430B-BB06-8E0E902B492D}"/>
              </a:ext>
            </a:extLst>
          </p:cNvPr>
          <p:cNvSpPr/>
          <p:nvPr userDrawn="1"/>
        </p:nvSpPr>
        <p:spPr>
          <a:xfrm>
            <a:off x="1429592" y="1238250"/>
            <a:ext cx="9330117" cy="96936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284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5FFFF"/>
            </a:gs>
            <a:gs pos="100000">
              <a:srgbClr val="DD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9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2.panasonic.biz/jp/lighting/led/basics/principle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kadenfan.hitachi.co.jp/lighting/lineup/led_ceiling/ah_pm/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soraa.com/assets/specsheets/SS_SM16_7.5W_VIVID_NA_19Q4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raa.com/assets/cloud/product_specs/soraa-vivid-warm-dim-mr16-gu5-3-12v/SS-SM16-7W-NA2_WARM_DIM.pdf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www.soraa.com/assets/cloud/product_specs/soraa-healthy-gu10/07378/MR16-GU10_7_5W_HEALTHY_NA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3.cextension.jp/c4108/book/index.html" TargetMode="External"/><Relationship Id="rId2" Type="http://schemas.openxmlformats.org/officeDocument/2006/relationships/hyperlink" Target="https://esctlg.panasonic.biz/iportal/CatalogSearch.do?method=catalogSearchByAnyCategories&amp;volumeID=PEWJ0001&amp;categoryID=352920000&amp;designID=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ctlg.panasonic.biz/iportal/CatalogSearch.do?method=catalogSearchByAnyCategories&amp;volumeID=PEWJ0001&amp;categoryID=352930000&amp;designID=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6272BD-8062-4806-82BA-BF768E9CEA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章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D70B503-5D70-4440-B909-AE068E5B41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照明</a:t>
            </a:r>
          </a:p>
        </p:txBody>
      </p:sp>
    </p:spTree>
    <p:extLst>
      <p:ext uri="{BB962C8B-B14F-4D97-AF65-F5344CB8AC3E}">
        <p14:creationId xmlns:p14="http://schemas.microsoft.com/office/powerpoint/2010/main" val="331516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812B0F-5333-4DCE-A9C7-888A7472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白熱電球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E618EE-833E-4EEA-AEB7-6EF7CE80C0DA}"/>
              </a:ext>
            </a:extLst>
          </p:cNvPr>
          <p:cNvSpPr txBox="1"/>
          <p:nvPr/>
        </p:nvSpPr>
        <p:spPr>
          <a:xfrm>
            <a:off x="1429592" y="1510813"/>
            <a:ext cx="7537641" cy="1096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発光原理　タングステン（融点　約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3400 K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）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2000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℃ ～ 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3000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℃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9C5214-E4F2-4CCA-950C-294934547D71}"/>
              </a:ext>
            </a:extLst>
          </p:cNvPr>
          <p:cNvSpPr txBox="1"/>
          <p:nvPr/>
        </p:nvSpPr>
        <p:spPr>
          <a:xfrm>
            <a:off x="4446919" y="3517753"/>
            <a:ext cx="2685992" cy="2130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tabLst>
                <a:tab pos="108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赤色光が多い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  <a:tabLst>
                <a:tab pos="108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寿命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	1000 h</a:t>
            </a:r>
          </a:p>
          <a:p>
            <a:pPr algn="l">
              <a:lnSpc>
                <a:spcPct val="120000"/>
              </a:lnSpc>
              <a:tabLst>
                <a:tab pos="1080000" algn="l"/>
              </a:tabLst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	100</a:t>
            </a:r>
          </a:p>
          <a:p>
            <a:pPr algn="l">
              <a:lnSpc>
                <a:spcPct val="120000"/>
              </a:lnSpc>
              <a:tabLst>
                <a:tab pos="108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効率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	15 </a:t>
            </a:r>
            <a:r>
              <a:rPr kumimoji="1"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/W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1F0697-DA43-44C0-873D-F811D403680B}"/>
              </a:ext>
            </a:extLst>
          </p:cNvPr>
          <p:cNvSpPr txBox="1"/>
          <p:nvPr/>
        </p:nvSpPr>
        <p:spPr>
          <a:xfrm>
            <a:off x="7847603" y="2866736"/>
            <a:ext cx="4110273" cy="26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寿命：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15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分以上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日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回消灯する連続繰り返し点灯実験での残存率が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50%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となった時間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64FE27-CA6D-1D4E-DFF9-9052AB556C24}"/>
              </a:ext>
            </a:extLst>
          </p:cNvPr>
          <p:cNvSpPr txBox="1"/>
          <p:nvPr/>
        </p:nvSpPr>
        <p:spPr>
          <a:xfrm>
            <a:off x="530529" y="6556827"/>
            <a:ext cx="7853432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Panasonic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ランプカタログ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蛍光灯・電球・ハロゲン電球・高輝度放電灯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 2023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p.55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300954E-7415-8559-E376-411889126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29" y="2607395"/>
            <a:ext cx="3717471" cy="39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71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28B0E5-D39A-4612-A2DD-62424657C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蛍光灯の発光原理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FED6EFE-B7F3-46AB-A268-C55CF048AF7F}"/>
              </a:ext>
            </a:extLst>
          </p:cNvPr>
          <p:cNvSpPr txBox="1"/>
          <p:nvPr/>
        </p:nvSpPr>
        <p:spPr>
          <a:xfrm>
            <a:off x="1429592" y="1506015"/>
            <a:ext cx="9623147" cy="2130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蛍光管の中で放電 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→ 封入されている蒸気状の水銀原子に電子が衝突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→ 励起状態の水銀原子が基底状態に戻るときに紫外線発生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→ 蛍光体で可視光に変換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4E1699-EAF5-4AC6-B51B-285C5F2E2D0E}"/>
              </a:ext>
            </a:extLst>
          </p:cNvPr>
          <p:cNvSpPr txBox="1"/>
          <p:nvPr/>
        </p:nvSpPr>
        <p:spPr>
          <a:xfrm>
            <a:off x="1429592" y="4966562"/>
            <a:ext cx="6175168" cy="161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点灯回路の働き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点灯開始時に高電圧を発生させる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点灯継続中に電流を制限する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A6466F-5F4F-4A6D-B904-E2524223F4EC}"/>
              </a:ext>
            </a:extLst>
          </p:cNvPr>
          <p:cNvSpPr txBox="1"/>
          <p:nvPr/>
        </p:nvSpPr>
        <p:spPr>
          <a:xfrm>
            <a:off x="1429592" y="4061081"/>
            <a:ext cx="4852610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波長変換は　短→長　のみ可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A36999D-E962-296D-7565-7B2ADD61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359" y="3211232"/>
            <a:ext cx="2706133" cy="35106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64056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6DF947-B150-46BA-863B-2655DFA5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蛍光灯のスペクトル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68353E0-F38A-4321-912F-EF47E4F9BE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29592" y="1390755"/>
            <a:ext cx="7834614" cy="262865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E8EC5DA-359F-485E-A7DA-D4921C62242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29591" y="4125765"/>
            <a:ext cx="5133431" cy="25776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9487A5-608A-419A-B05F-974AC6E963A9}"/>
              </a:ext>
            </a:extLst>
          </p:cNvPr>
          <p:cNvSpPr txBox="1"/>
          <p:nvPr/>
        </p:nvSpPr>
        <p:spPr>
          <a:xfrm>
            <a:off x="6705394" y="5059193"/>
            <a:ext cx="2217274" cy="1096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高演色形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Ra95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～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Ra99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CB235A-2E85-4CEF-97F0-1F2FAEC996EB}"/>
              </a:ext>
            </a:extLst>
          </p:cNvPr>
          <p:cNvSpPr txBox="1"/>
          <p:nvPr/>
        </p:nvSpPr>
        <p:spPr>
          <a:xfrm>
            <a:off x="9344438" y="2200321"/>
            <a:ext cx="2640466" cy="1096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スペクトル形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Ra84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E41289-16D8-993D-42E5-D4ECCE638A8B}"/>
              </a:ext>
            </a:extLst>
          </p:cNvPr>
          <p:cNvSpPr txBox="1"/>
          <p:nvPr/>
        </p:nvSpPr>
        <p:spPr>
          <a:xfrm>
            <a:off x="6705394" y="6355203"/>
            <a:ext cx="4780476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Panasonic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ランプ総合カタログ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2017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p.62</a:t>
            </a:r>
            <a:r>
              <a:rPr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,</a:t>
            </a:r>
            <a:r>
              <a:rPr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90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692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EC9A8E-34A6-48D7-A78A-E42F970D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蛍光灯の数値データ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7F761D-4D2D-42F2-9B35-F9A815770A2C}"/>
              </a:ext>
            </a:extLst>
          </p:cNvPr>
          <p:cNvSpPr txBox="1"/>
          <p:nvPr/>
        </p:nvSpPr>
        <p:spPr>
          <a:xfrm>
            <a:off x="1429592" y="1632672"/>
            <a:ext cx="5024452" cy="2130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tabLst>
                <a:tab pos="144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電球形蛍光灯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  <a:tabLst>
                <a:tab pos="144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寿命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	10000 h</a:t>
            </a:r>
          </a:p>
          <a:p>
            <a:pPr algn="l">
              <a:lnSpc>
                <a:spcPct val="120000"/>
              </a:lnSpc>
              <a:tabLst>
                <a:tab pos="144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	84</a:t>
            </a:r>
          </a:p>
          <a:p>
            <a:pPr algn="l">
              <a:lnSpc>
                <a:spcPct val="120000"/>
              </a:lnSpc>
              <a:tabLst>
                <a:tab pos="144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効率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	60 </a:t>
            </a:r>
            <a:r>
              <a:rPr kumimoji="1"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～ 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72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/W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0B8B417-2A25-48B4-BCF2-D668D1957152}"/>
              </a:ext>
            </a:extLst>
          </p:cNvPr>
          <p:cNvSpPr txBox="1"/>
          <p:nvPr/>
        </p:nvSpPr>
        <p:spPr>
          <a:xfrm>
            <a:off x="1429592" y="4265228"/>
            <a:ext cx="3845925" cy="2130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tabLst>
                <a:tab pos="1440000" algn="l"/>
              </a:tabLst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32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　直管形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Hf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蛍光灯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  <a:tabLst>
                <a:tab pos="144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寿命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	12000 h</a:t>
            </a:r>
          </a:p>
          <a:p>
            <a:pPr algn="l">
              <a:lnSpc>
                <a:spcPct val="120000"/>
              </a:lnSpc>
              <a:tabLst>
                <a:tab pos="144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	84</a:t>
            </a:r>
          </a:p>
          <a:p>
            <a:pPr algn="l">
              <a:lnSpc>
                <a:spcPct val="120000"/>
              </a:lnSpc>
              <a:tabLst>
                <a:tab pos="1440000" algn="l"/>
              </a:tabLst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効率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	110 </a:t>
            </a:r>
            <a:r>
              <a:rPr kumimoji="1"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/W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A6EE1FC-93C9-4BD6-B072-559C4189A3B3}"/>
              </a:ext>
            </a:extLst>
          </p:cNvPr>
          <p:cNvSpPr txBox="1"/>
          <p:nvPr/>
        </p:nvSpPr>
        <p:spPr>
          <a:xfrm>
            <a:off x="6916485" y="1632672"/>
            <a:ext cx="4599160" cy="316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寿命：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2.75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時間点灯して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0.25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時間消灯する連続繰り返し試験での残存率が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50%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（切れてしまう蛍光灯の個数が半分になる）となった時間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0921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A6EEDD-0894-4716-97BF-0FD3E152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点灯直後の明るさ変化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B886D5-451A-472F-BEF3-E3815CA65E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08883" y="1801169"/>
            <a:ext cx="5894837" cy="37136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FAE1C50-5CE9-4DE0-80EC-822027D0EFE1}"/>
              </a:ext>
            </a:extLst>
          </p:cNvPr>
          <p:cNvSpPr txBox="1"/>
          <p:nvPr/>
        </p:nvSpPr>
        <p:spPr>
          <a:xfrm>
            <a:off x="7535501" y="2213647"/>
            <a:ext cx="3883937" cy="26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最初の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分間は暗い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トイレ、廊下など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点けてすぐに消すところには適さない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EDAD34F-BC03-F47D-29C2-3599C6936B02}"/>
              </a:ext>
            </a:extLst>
          </p:cNvPr>
          <p:cNvSpPr txBox="1"/>
          <p:nvPr/>
        </p:nvSpPr>
        <p:spPr>
          <a:xfrm>
            <a:off x="1416050" y="5889411"/>
            <a:ext cx="4583306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Panasonic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ランプ総合カタログ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2017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p.224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1515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7F8BBEC-A260-27FE-4C5A-D4F23E116DBA}"/>
              </a:ext>
            </a:extLst>
          </p:cNvPr>
          <p:cNvSpPr/>
          <p:nvPr/>
        </p:nvSpPr>
        <p:spPr>
          <a:xfrm>
            <a:off x="257175" y="2124904"/>
            <a:ext cx="11835138" cy="3551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17FC47B-5953-45C6-8766-3797C58F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LED</a:t>
            </a:r>
            <a:r>
              <a:rPr kumimoji="1" lang="ja-JP" altLang="en-US" dirty="0"/>
              <a:t>の発光原理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64FB28-BCE8-4B0B-978C-1B26629CE0DD}"/>
              </a:ext>
            </a:extLst>
          </p:cNvPr>
          <p:cNvSpPr txBox="1"/>
          <p:nvPr/>
        </p:nvSpPr>
        <p:spPr>
          <a:xfrm>
            <a:off x="1429592" y="1475626"/>
            <a:ext cx="9723422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Si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（シリコン）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……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半導体　電気はほとんど通さない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0FCF13A-28D6-2746-9338-EFBF3C25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3" y="2317930"/>
            <a:ext cx="5500605" cy="316594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B46094-78B2-D461-8BF5-61B9C7D4E679}"/>
              </a:ext>
            </a:extLst>
          </p:cNvPr>
          <p:cNvSpPr txBox="1"/>
          <p:nvPr/>
        </p:nvSpPr>
        <p:spPr>
          <a:xfrm>
            <a:off x="388143" y="5580167"/>
            <a:ext cx="5567550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価の元素をドープ → 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n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形半導体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49E56BD-2774-CC11-2523-2D40D4224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219" y="2317930"/>
            <a:ext cx="5516013" cy="316594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44535A-0CBB-EFC5-126B-F54D044DAD83}"/>
              </a:ext>
            </a:extLst>
          </p:cNvPr>
          <p:cNvSpPr txBox="1"/>
          <p:nvPr/>
        </p:nvSpPr>
        <p:spPr>
          <a:xfrm>
            <a:off x="6524763" y="5580167"/>
            <a:ext cx="5567550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価の元素をドープ → 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形半導体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EDB6E3-44F1-2ADC-6293-B570B6D9112F}"/>
              </a:ext>
            </a:extLst>
          </p:cNvPr>
          <p:cNvSpPr txBox="1"/>
          <p:nvPr/>
        </p:nvSpPr>
        <p:spPr>
          <a:xfrm>
            <a:off x="4419408" y="6176859"/>
            <a:ext cx="4349621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電気が流れるようになる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695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64FB28-BCE8-4B0B-978C-1B26629CE0DD}"/>
              </a:ext>
            </a:extLst>
          </p:cNvPr>
          <p:cNvSpPr txBox="1"/>
          <p:nvPr/>
        </p:nvSpPr>
        <p:spPr>
          <a:xfrm>
            <a:off x="1234288" y="443618"/>
            <a:ext cx="10695221" cy="109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pn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接合 → ダイオード：片方向のみ電流を流す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　ドープする材料によっては、電流を流すと光る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D7E915-4A0D-4987-9C22-CFA99E202A85}"/>
              </a:ext>
            </a:extLst>
          </p:cNvPr>
          <p:cNvSpPr txBox="1"/>
          <p:nvPr/>
        </p:nvSpPr>
        <p:spPr>
          <a:xfrm>
            <a:off x="5789285" y="6322028"/>
            <a:ext cx="6402715" cy="370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1600" dirty="0">
                <a:latin typeface="游ゴシック Medium" panose="020B0500000000000000" pitchFamily="50" charset="-128"/>
                <a:ea typeface="游ゴシック Medium" panose="020B0500000000000000" pitchFamily="50" charset="-128"/>
                <a:hlinkClick r:id="rId2"/>
              </a:rPr>
              <a:t>https://www2.panasonic.biz/jp/lighting/led/basics/principle.html</a:t>
            </a:r>
            <a:endParaRPr kumimoji="1" lang="ja-JP" altLang="en-US" sz="16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C8EE6C-4C96-FD46-A5E4-7DD7E398A396}"/>
              </a:ext>
            </a:extLst>
          </p:cNvPr>
          <p:cNvSpPr txBox="1"/>
          <p:nvPr/>
        </p:nvSpPr>
        <p:spPr>
          <a:xfrm>
            <a:off x="4954116" y="6339436"/>
            <a:ext cx="723275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AFD80DA-03E6-6D9E-5FA0-FCF45E3F9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54" y="1540200"/>
            <a:ext cx="6647065" cy="47771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237148C-E16E-8650-C968-0597DA4EA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41" y="2379467"/>
            <a:ext cx="4745569" cy="33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29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7EC309-8CC1-4FEC-846C-AA7A56B9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LED</a:t>
            </a:r>
            <a:r>
              <a:rPr kumimoji="1" lang="ja-JP" altLang="en-US" dirty="0"/>
              <a:t>のスペクトル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E3556F-50E3-47AE-842A-9D2BE5A47445}"/>
              </a:ext>
            </a:extLst>
          </p:cNvPr>
          <p:cNvSpPr txBox="1"/>
          <p:nvPr/>
        </p:nvSpPr>
        <p:spPr>
          <a:xfrm>
            <a:off x="8613212" y="1380729"/>
            <a:ext cx="3416320" cy="419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青色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+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蛍光体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で白色光を作る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青にピーク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蛍光体の組み合わせ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・緑＋赤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9295B3-5A3C-4BFF-811E-53EB3AAD48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7716" y="1380729"/>
            <a:ext cx="8009548" cy="541474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34D6CF-C573-7C1B-A91A-58DF6098A371}"/>
              </a:ext>
            </a:extLst>
          </p:cNvPr>
          <p:cNvSpPr txBox="1"/>
          <p:nvPr/>
        </p:nvSpPr>
        <p:spPr>
          <a:xfrm>
            <a:off x="8749635" y="6043636"/>
            <a:ext cx="3279897" cy="59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Panasonic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ランプ総合カタログ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2020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夏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p.55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64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FF000C-0C7A-4DF7-837D-07E75D73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白色 </a:t>
            </a:r>
            <a:r>
              <a:rPr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の方式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14FFB5-DFEB-4C81-9758-5F924F76BA22}"/>
              </a:ext>
            </a:extLst>
          </p:cNvPr>
          <p:cNvSpPr txBox="1"/>
          <p:nvPr/>
        </p:nvSpPr>
        <p:spPr>
          <a:xfrm>
            <a:off x="1416050" y="1484157"/>
            <a:ext cx="10397998" cy="523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初期　　青色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＋黄色蛍光体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改良型　青色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＋緑色蛍光体＋赤色蛍光体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Soraa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社　紫色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＋青色蛍光体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+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緑色蛍光体＋赤色蛍光体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  紫色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＋青色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＋緑色蛍光体＋赤色蛍光体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将来？　青色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＋緑色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＋赤色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青色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＋緑色蛍光体＋赤色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　青色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＋緑色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＋赤色蛍光体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2277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04E5B-B239-419E-8E79-1D63FED3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高演色形</a:t>
            </a:r>
            <a:r>
              <a:rPr kumimoji="1" lang="en-US" altLang="ja-JP" dirty="0"/>
              <a:t>LED</a:t>
            </a:r>
            <a:r>
              <a:rPr kumimoji="1" lang="ja-JP" altLang="en-US" dirty="0"/>
              <a:t>照明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A82B0E6-D75A-4552-9715-C7D8E5685314}"/>
              </a:ext>
            </a:extLst>
          </p:cNvPr>
          <p:cNvPicPr/>
          <p:nvPr/>
        </p:nvPicPr>
        <p:blipFill rotWithShape="1">
          <a:blip r:embed="rId2"/>
          <a:srcRect l="19268" t="27068" r="20484" b="41301"/>
          <a:stretch/>
        </p:blipFill>
        <p:spPr bwMode="auto">
          <a:xfrm>
            <a:off x="142387" y="1490553"/>
            <a:ext cx="11904525" cy="3775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912E189-F986-49E3-B081-12181168EC6B}"/>
              </a:ext>
            </a:extLst>
          </p:cNvPr>
          <p:cNvSpPr txBox="1"/>
          <p:nvPr/>
        </p:nvSpPr>
        <p:spPr>
          <a:xfrm>
            <a:off x="5756992" y="5244353"/>
            <a:ext cx="6289920" cy="161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 95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青色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+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緑色蛍光体 ＋ 赤色蛍光体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と推測される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BAC808-3174-4DDD-AD37-62AEB0F794F1}"/>
              </a:ext>
            </a:extLst>
          </p:cNvPr>
          <p:cNvSpPr txBox="1"/>
          <p:nvPr/>
        </p:nvSpPr>
        <p:spPr>
          <a:xfrm>
            <a:off x="346120" y="5299357"/>
            <a:ext cx="4555664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パナソニック　美ルック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D6FB8F-12BA-5D04-2310-069571817392}"/>
              </a:ext>
            </a:extLst>
          </p:cNvPr>
          <p:cNvSpPr txBox="1"/>
          <p:nvPr/>
        </p:nvSpPr>
        <p:spPr>
          <a:xfrm>
            <a:off x="98260" y="6395939"/>
            <a:ext cx="5051383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引用元：パナソニック 住宅用照明器具 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Expert  2020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p.C-6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5848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E5B552-7EE6-4D09-AD62-B4FE1135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光の波長と人間の視覚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F06CDFC-2F82-4819-AEBC-34BAAA1B7CD5}"/>
              </a:ext>
            </a:extLst>
          </p:cNvPr>
          <p:cNvSpPr/>
          <p:nvPr/>
        </p:nvSpPr>
        <p:spPr>
          <a:xfrm>
            <a:off x="2855913" y="2046092"/>
            <a:ext cx="6480175" cy="1382908"/>
          </a:xfrm>
          <a:prstGeom prst="rect">
            <a:avLst/>
          </a:prstGeom>
          <a:gradFill flip="none" rotWithShape="1">
            <a:gsLst>
              <a:gs pos="79000">
                <a:srgbClr val="FE9700"/>
              </a:gs>
              <a:gs pos="61000">
                <a:srgbClr val="FFFF00"/>
              </a:gs>
              <a:gs pos="31000">
                <a:srgbClr val="00FFFF"/>
              </a:gs>
              <a:gs pos="14000">
                <a:srgbClr val="00C4FF"/>
              </a:gs>
              <a:gs pos="47000">
                <a:srgbClr val="00FF00"/>
              </a:gs>
              <a:gs pos="0">
                <a:srgbClr val="1200FE"/>
              </a:gs>
              <a:gs pos="97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47D39FA-E3F0-4F42-93F5-4085A7BCE384}"/>
              </a:ext>
            </a:extLst>
          </p:cNvPr>
          <p:cNvCxnSpPr>
            <a:cxnSpLocks/>
          </p:cNvCxnSpPr>
          <p:nvPr/>
        </p:nvCxnSpPr>
        <p:spPr>
          <a:xfrm>
            <a:off x="2100404" y="3429000"/>
            <a:ext cx="82748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9F0CAF-CF6C-404D-89EC-3344B1B1EC8A}"/>
              </a:ext>
            </a:extLst>
          </p:cNvPr>
          <p:cNvSpPr txBox="1"/>
          <p:nvPr/>
        </p:nvSpPr>
        <p:spPr>
          <a:xfrm>
            <a:off x="5462175" y="4090755"/>
            <a:ext cx="179568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波長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[nm]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0234F9-6E2D-40DF-91C3-AAC3CB97C442}"/>
              </a:ext>
            </a:extLst>
          </p:cNvPr>
          <p:cNvSpPr txBox="1"/>
          <p:nvPr/>
        </p:nvSpPr>
        <p:spPr>
          <a:xfrm>
            <a:off x="2465419" y="3470118"/>
            <a:ext cx="780983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380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4184F4-A756-4D57-A5D1-567D841873BE}"/>
              </a:ext>
            </a:extLst>
          </p:cNvPr>
          <p:cNvSpPr txBox="1"/>
          <p:nvPr/>
        </p:nvSpPr>
        <p:spPr>
          <a:xfrm>
            <a:off x="8935982" y="3511236"/>
            <a:ext cx="780983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780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D9EE1B-C53B-430E-86D5-C11FAEE5F463}"/>
              </a:ext>
            </a:extLst>
          </p:cNvPr>
          <p:cNvSpPr txBox="1"/>
          <p:nvPr/>
        </p:nvSpPr>
        <p:spPr>
          <a:xfrm>
            <a:off x="5705508" y="3511237"/>
            <a:ext cx="780983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555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AB75C1F-3770-416E-88AF-945859E30984}"/>
              </a:ext>
            </a:extLst>
          </p:cNvPr>
          <p:cNvSpPr txBox="1"/>
          <p:nvPr/>
        </p:nvSpPr>
        <p:spPr>
          <a:xfrm>
            <a:off x="9744329" y="2477487"/>
            <a:ext cx="126188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赤外線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59F831-CF57-4F63-8391-357311A92BFB}"/>
              </a:ext>
            </a:extLst>
          </p:cNvPr>
          <p:cNvSpPr txBox="1"/>
          <p:nvPr/>
        </p:nvSpPr>
        <p:spPr>
          <a:xfrm>
            <a:off x="1382261" y="2447787"/>
            <a:ext cx="126188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紫外線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7554926-0BE1-4946-A16B-A21577EE8E0A}"/>
              </a:ext>
            </a:extLst>
          </p:cNvPr>
          <p:cNvSpPr txBox="1"/>
          <p:nvPr/>
        </p:nvSpPr>
        <p:spPr>
          <a:xfrm>
            <a:off x="5284171" y="4960032"/>
            <a:ext cx="1620957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可視光線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CDA44806-B16B-493C-9EAB-7AB17D4300B3}"/>
              </a:ext>
            </a:extLst>
          </p:cNvPr>
          <p:cNvCxnSpPr/>
          <p:nvPr/>
        </p:nvCxnSpPr>
        <p:spPr>
          <a:xfrm>
            <a:off x="2855913" y="3429000"/>
            <a:ext cx="0" cy="218650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2088DAB-8451-4104-BEE8-C037CA8E4C53}"/>
              </a:ext>
            </a:extLst>
          </p:cNvPr>
          <p:cNvCxnSpPr/>
          <p:nvPr/>
        </p:nvCxnSpPr>
        <p:spPr>
          <a:xfrm>
            <a:off x="9336088" y="3429000"/>
            <a:ext cx="0" cy="218650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CE7C744D-BC7E-497A-AFC7-B003CDD3A22D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905128" y="5249791"/>
            <a:ext cx="242134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18B6FC3-40FA-4F37-998A-9BC53D032B5E}"/>
              </a:ext>
            </a:extLst>
          </p:cNvPr>
          <p:cNvCxnSpPr>
            <a:cxnSpLocks/>
          </p:cNvCxnSpPr>
          <p:nvPr/>
        </p:nvCxnSpPr>
        <p:spPr>
          <a:xfrm flipH="1">
            <a:off x="2855914" y="5249791"/>
            <a:ext cx="242825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B9DE4BE-947F-46CB-9C11-66B03524C14B}"/>
              </a:ext>
            </a:extLst>
          </p:cNvPr>
          <p:cNvSpPr txBox="1"/>
          <p:nvPr/>
        </p:nvSpPr>
        <p:spPr>
          <a:xfrm>
            <a:off x="10089735" y="5411633"/>
            <a:ext cx="1832956" cy="10703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注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 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このスペクトラム図は正確ではありません</a:t>
            </a:r>
          </a:p>
        </p:txBody>
      </p:sp>
    </p:spTree>
    <p:extLst>
      <p:ext uri="{BB962C8B-B14F-4D97-AF65-F5344CB8AC3E}">
        <p14:creationId xmlns:p14="http://schemas.microsoft.com/office/powerpoint/2010/main" val="3065392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ECA3E4-962F-439F-967F-6B96C2AA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高演色形の製品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9D736E8-A309-4127-87ED-F1CA11B732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29592" y="2438410"/>
            <a:ext cx="4252193" cy="329705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0B6C21-7A32-4369-B86E-C75592A72E98}"/>
              </a:ext>
            </a:extLst>
          </p:cNvPr>
          <p:cNvSpPr txBox="1"/>
          <p:nvPr/>
        </p:nvSpPr>
        <p:spPr>
          <a:xfrm flipH="1">
            <a:off x="1416050" y="1754263"/>
            <a:ext cx="4995204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東芝ライテック　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Ra95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68C25E-849A-4C2F-ACC1-869D6C272A59}"/>
              </a:ext>
            </a:extLst>
          </p:cNvPr>
          <p:cNvSpPr txBox="1"/>
          <p:nvPr/>
        </p:nvSpPr>
        <p:spPr>
          <a:xfrm>
            <a:off x="312895" y="5932456"/>
            <a:ext cx="11713990" cy="59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https://www.tlt.co.jp/tlt/products/facility/facility_led_indoor/led_baselight_tenqoo_ledbar_kireiro/led_baselight_tenqoo_ledbar_kireiro.htm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E67696-23F0-2D13-0CDE-84B9ADE73C1E}"/>
              </a:ext>
            </a:extLst>
          </p:cNvPr>
          <p:cNvSpPr txBox="1"/>
          <p:nvPr/>
        </p:nvSpPr>
        <p:spPr>
          <a:xfrm>
            <a:off x="5701519" y="3538644"/>
            <a:ext cx="6289920" cy="109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青色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+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緑色蛍光体 ＋ 赤色蛍光体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と推測される</a:t>
            </a:r>
          </a:p>
        </p:txBody>
      </p:sp>
    </p:spTree>
    <p:extLst>
      <p:ext uri="{BB962C8B-B14F-4D97-AF65-F5344CB8AC3E}">
        <p14:creationId xmlns:p14="http://schemas.microsoft.com/office/powerpoint/2010/main" val="3668669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EC72D1-893F-F623-4F5D-A5972B4E6882}"/>
              </a:ext>
            </a:extLst>
          </p:cNvPr>
          <p:cNvSpPr txBox="1"/>
          <p:nvPr/>
        </p:nvSpPr>
        <p:spPr>
          <a:xfrm>
            <a:off x="1416050" y="1127291"/>
            <a:ext cx="7613650" cy="26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カタログを見ると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種類の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が確認できる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青色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＋緑色蛍光体＋黄色蛍光体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青緑色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橙色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3B4441-D890-3B8D-81AB-2C520B55BE8E}"/>
              </a:ext>
            </a:extLst>
          </p:cNvPr>
          <p:cNvSpPr txBox="1"/>
          <p:nvPr/>
        </p:nvSpPr>
        <p:spPr>
          <a:xfrm>
            <a:off x="1416050" y="212907"/>
            <a:ext cx="3775393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日立　まなびのあかり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6348A-584A-51A9-09B6-40BD965CD691}"/>
              </a:ext>
            </a:extLst>
          </p:cNvPr>
          <p:cNvSpPr txBox="1"/>
          <p:nvPr/>
        </p:nvSpPr>
        <p:spPr>
          <a:xfrm>
            <a:off x="1416050" y="4065511"/>
            <a:ext cx="9975851" cy="2130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ユニークな製品であったが、日立は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2022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12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月に住宅用照明器具の生産を終了した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2024/10/6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の時点では以下にスペクトル図がある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580131-BCD4-EEA6-EBBC-131508D4F27E}"/>
              </a:ext>
            </a:extLst>
          </p:cNvPr>
          <p:cNvSpPr txBox="1"/>
          <p:nvPr/>
        </p:nvSpPr>
        <p:spPr>
          <a:xfrm>
            <a:off x="1416050" y="6239294"/>
            <a:ext cx="5633273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  <a:hlinkClick r:id="rId2"/>
              </a:rPr>
              <a:t>https://kadenfan.hitachi.co.jp/lighting/lineup/led_ceiling/ah_pm/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169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BD266A-F133-3C8F-96BB-39FAB1B10A59}"/>
              </a:ext>
            </a:extLst>
          </p:cNvPr>
          <p:cNvSpPr txBox="1"/>
          <p:nvPr/>
        </p:nvSpPr>
        <p:spPr>
          <a:xfrm>
            <a:off x="626562" y="5408477"/>
            <a:ext cx="9135733" cy="109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紫色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色蛍光体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紫色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＋青色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＋緑色蛍光体＋赤色蛍光体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2B3159-E675-DC22-5AC9-7DE1886D4A43}"/>
              </a:ext>
            </a:extLst>
          </p:cNvPr>
          <p:cNvSpPr txBox="1"/>
          <p:nvPr/>
        </p:nvSpPr>
        <p:spPr>
          <a:xfrm>
            <a:off x="623143" y="6494486"/>
            <a:ext cx="11194194" cy="33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  <a:hlinkClick r:id="rId2"/>
              </a:rPr>
              <a:t>https://www.soraa.com/assets/specsheets/SS_SM16_7.5W_VIVID_NA_19Q4.pdf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4" name="図 3" descr="グラフ&#10;&#10;自動的に生成された説明">
            <a:extLst>
              <a:ext uri="{FF2B5EF4-FFF2-40B4-BE49-F238E27FC236}">
                <a16:creationId xmlns:a16="http://schemas.microsoft.com/office/drawing/2014/main" id="{1990621E-3A8C-E1AA-01F4-66AA2C7D9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96" y="1627625"/>
            <a:ext cx="2726996" cy="25547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FE38493D-B23C-0DCD-2ED1-A7016749F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131" y="1627625"/>
            <a:ext cx="2743121" cy="2581154"/>
          </a:xfrm>
          <a:prstGeom prst="rect">
            <a:avLst/>
          </a:prstGeom>
        </p:spPr>
      </p:pic>
      <p:pic>
        <p:nvPicPr>
          <p:cNvPr id="7" name="図 6" descr="グラフ&#10;&#10;自動的に生成された説明">
            <a:extLst>
              <a:ext uri="{FF2B5EF4-FFF2-40B4-BE49-F238E27FC236}">
                <a16:creationId xmlns:a16="http://schemas.microsoft.com/office/drawing/2014/main" id="{9E1863DF-B2FB-F7B5-2AF2-D6D8830FA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385" y="1627626"/>
            <a:ext cx="2738491" cy="258115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62DE5DC-3C9D-7BD5-4C10-11420F497E0C}"/>
              </a:ext>
            </a:extLst>
          </p:cNvPr>
          <p:cNvSpPr txBox="1"/>
          <p:nvPr/>
        </p:nvSpPr>
        <p:spPr>
          <a:xfrm>
            <a:off x="697696" y="4765894"/>
            <a:ext cx="6288082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Soraa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vivid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 95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DC/AC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12 V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899577-9F42-9345-1867-4B5CFB70BD29}"/>
              </a:ext>
            </a:extLst>
          </p:cNvPr>
          <p:cNvSpPr txBox="1"/>
          <p:nvPr/>
        </p:nvSpPr>
        <p:spPr>
          <a:xfrm>
            <a:off x="1641238" y="4241845"/>
            <a:ext cx="133081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2700 K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72E88A3-7D26-0E67-1C87-1FD5306BA998}"/>
              </a:ext>
            </a:extLst>
          </p:cNvPr>
          <p:cNvSpPr txBox="1"/>
          <p:nvPr/>
        </p:nvSpPr>
        <p:spPr>
          <a:xfrm>
            <a:off x="4529022" y="4218094"/>
            <a:ext cx="133081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3000 K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1DEDFC3-02F7-286A-17F6-5C8CCE8840D2}"/>
              </a:ext>
            </a:extLst>
          </p:cNvPr>
          <p:cNvSpPr txBox="1"/>
          <p:nvPr/>
        </p:nvSpPr>
        <p:spPr>
          <a:xfrm>
            <a:off x="7547985" y="4186376"/>
            <a:ext cx="133081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4000 K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B32639E-5D48-245B-DCFB-2DEF3C537E97}"/>
              </a:ext>
            </a:extLst>
          </p:cNvPr>
          <p:cNvSpPr txBox="1"/>
          <p:nvPr/>
        </p:nvSpPr>
        <p:spPr>
          <a:xfrm>
            <a:off x="745754" y="275253"/>
            <a:ext cx="10123055" cy="109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Soraa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社：ノーベル賞受賞者の中村修二博士を含むメンバーによるベンチャー企業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2020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年に京セラの子会社になった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7413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498DCF-D580-472E-A1E5-395747631832}"/>
              </a:ext>
            </a:extLst>
          </p:cNvPr>
          <p:cNvSpPr txBox="1"/>
          <p:nvPr/>
        </p:nvSpPr>
        <p:spPr>
          <a:xfrm>
            <a:off x="337701" y="3016353"/>
            <a:ext cx="7508787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Soraa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warm dim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Ra95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DC/AC  12 V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用　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8060F1-37B6-4AD9-8761-704C599C3065}"/>
              </a:ext>
            </a:extLst>
          </p:cNvPr>
          <p:cNvSpPr txBox="1"/>
          <p:nvPr/>
        </p:nvSpPr>
        <p:spPr>
          <a:xfrm>
            <a:off x="400565" y="6124786"/>
            <a:ext cx="5929828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Soraa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healty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Ra80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AC 120 V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用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8A025D-BEE8-5E3E-C78E-039FF02B59FE}"/>
              </a:ext>
            </a:extLst>
          </p:cNvPr>
          <p:cNvSpPr txBox="1"/>
          <p:nvPr/>
        </p:nvSpPr>
        <p:spPr>
          <a:xfrm>
            <a:off x="3963854" y="4193907"/>
            <a:ext cx="3500090" cy="137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  <a:hlinkClick r:id="rId2"/>
              </a:rPr>
              <a:t>https://www.soraa.com/assets/cloud/product_specs/soraa-healthy-gu10/07378/MR16-GU10_7_5W_HEALTHY_NA.pdf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A1C95B-9C82-0554-0F68-1BFCE3C57C4A}"/>
              </a:ext>
            </a:extLst>
          </p:cNvPr>
          <p:cNvSpPr txBox="1"/>
          <p:nvPr/>
        </p:nvSpPr>
        <p:spPr>
          <a:xfrm>
            <a:off x="8979492" y="613452"/>
            <a:ext cx="2885937" cy="162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  <a:hlinkClick r:id="rId3"/>
              </a:rPr>
              <a:t>https://www.soraa.com/assets/cloud/product_specs/soraa-vivid-warm-dim-mr16-gu5-3-12v/SS-SM16-7W-NA2_WARM_DIM.pdf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8" name="図 7" descr="グラフ&#10;&#10;自動的に生成された説明">
            <a:extLst>
              <a:ext uri="{FF2B5EF4-FFF2-40B4-BE49-F238E27FC236}">
                <a16:creationId xmlns:a16="http://schemas.microsoft.com/office/drawing/2014/main" id="{FBD6213A-3A13-9B39-297D-B4D940A61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48" y="211185"/>
            <a:ext cx="2668173" cy="2346621"/>
          </a:xfrm>
          <a:prstGeom prst="rect">
            <a:avLst/>
          </a:prstGeom>
        </p:spPr>
      </p:pic>
      <p:pic>
        <p:nvPicPr>
          <p:cNvPr id="9" name="図 8" descr="グラフ&#10;&#10;自動的に生成された説明">
            <a:extLst>
              <a:ext uri="{FF2B5EF4-FFF2-40B4-BE49-F238E27FC236}">
                <a16:creationId xmlns:a16="http://schemas.microsoft.com/office/drawing/2014/main" id="{CDF78294-85FF-D8ED-23F0-0AC7B7D25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585" y="211185"/>
            <a:ext cx="2668173" cy="2370372"/>
          </a:xfrm>
          <a:prstGeom prst="rect">
            <a:avLst/>
          </a:prstGeom>
        </p:spPr>
      </p:pic>
      <p:pic>
        <p:nvPicPr>
          <p:cNvPr id="10" name="図 9" descr="グラフ&#10;&#10;自動的に生成された説明">
            <a:extLst>
              <a:ext uri="{FF2B5EF4-FFF2-40B4-BE49-F238E27FC236}">
                <a16:creationId xmlns:a16="http://schemas.microsoft.com/office/drawing/2014/main" id="{B0DBC55D-B1F6-3DE9-E6C2-893E1580E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432" y="222507"/>
            <a:ext cx="2668173" cy="233624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24C229A-13EE-938F-E50E-7DC55D5FBD59}"/>
              </a:ext>
            </a:extLst>
          </p:cNvPr>
          <p:cNvSpPr txBox="1"/>
          <p:nvPr/>
        </p:nvSpPr>
        <p:spPr>
          <a:xfrm>
            <a:off x="1076070" y="2564275"/>
            <a:ext cx="133081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2700 K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851619-7006-13C8-7D4A-891D375880AD}"/>
              </a:ext>
            </a:extLst>
          </p:cNvPr>
          <p:cNvSpPr txBox="1"/>
          <p:nvPr/>
        </p:nvSpPr>
        <p:spPr>
          <a:xfrm>
            <a:off x="3963854" y="2540524"/>
            <a:ext cx="133081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3000 K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DEB8D6-80C3-45E6-1A54-C57212CFAA99}"/>
              </a:ext>
            </a:extLst>
          </p:cNvPr>
          <p:cNvSpPr txBox="1"/>
          <p:nvPr/>
        </p:nvSpPr>
        <p:spPr>
          <a:xfrm>
            <a:off x="6982817" y="2508806"/>
            <a:ext cx="133081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4000 K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14" name="図 13" descr="グラフ&#10;&#10;自動的に生成された説明">
            <a:extLst>
              <a:ext uri="{FF2B5EF4-FFF2-40B4-BE49-F238E27FC236}">
                <a16:creationId xmlns:a16="http://schemas.microsoft.com/office/drawing/2014/main" id="{E7A2FF53-A309-C446-1193-1DB89FE78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380" y="3619622"/>
            <a:ext cx="2740193" cy="25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17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2FF0E1-7A94-45BE-A517-F87A7FBF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配光特性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FD439AE-6B6F-46E9-BC8F-548A6CC4B4F1}"/>
              </a:ext>
            </a:extLst>
          </p:cNvPr>
          <p:cNvPicPr/>
          <p:nvPr/>
        </p:nvPicPr>
        <p:blipFill rotWithShape="1">
          <a:blip r:embed="rId2"/>
          <a:srcRect b="4297"/>
          <a:stretch/>
        </p:blipFill>
        <p:spPr bwMode="auto">
          <a:xfrm>
            <a:off x="1429591" y="2450900"/>
            <a:ext cx="2271343" cy="230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223C864-6D9F-42B3-91E4-0DA915D8C13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70375" y="2450900"/>
            <a:ext cx="2271343" cy="22946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729763-989E-43D1-920F-5D8A672D5D94}"/>
              </a:ext>
            </a:extLst>
          </p:cNvPr>
          <p:cNvSpPr txBox="1"/>
          <p:nvPr/>
        </p:nvSpPr>
        <p:spPr>
          <a:xfrm>
            <a:off x="2018056" y="4759860"/>
            <a:ext cx="126188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全方向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FBA0CF-0AC5-457F-9CF9-0723D3EF5849}"/>
              </a:ext>
            </a:extLst>
          </p:cNvPr>
          <p:cNvSpPr txBox="1"/>
          <p:nvPr/>
        </p:nvSpPr>
        <p:spPr>
          <a:xfrm>
            <a:off x="4575104" y="4759860"/>
            <a:ext cx="1261884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広配光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07F0503-B3A6-49C9-B21D-8EAB8B5F0A0A}"/>
              </a:ext>
            </a:extLst>
          </p:cNvPr>
          <p:cNvSpPr txBox="1"/>
          <p:nvPr/>
        </p:nvSpPr>
        <p:spPr>
          <a:xfrm>
            <a:off x="1429592" y="1702052"/>
            <a:ext cx="902811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配光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70AA18-AF94-4FC3-BD78-B3F7A5EEB24C}"/>
              </a:ext>
            </a:extLst>
          </p:cNvPr>
          <p:cNvSpPr txBox="1"/>
          <p:nvPr/>
        </p:nvSpPr>
        <p:spPr>
          <a:xfrm>
            <a:off x="6844829" y="1522298"/>
            <a:ext cx="4134465" cy="5233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バリエーションが広い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約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290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度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約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260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度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約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220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度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約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200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度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約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180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度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約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140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度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約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120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度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用途に応じたものを選ぶ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FA8B65-70D6-780C-E152-E7A2D88BC8B3}"/>
              </a:ext>
            </a:extLst>
          </p:cNvPr>
          <p:cNvSpPr txBox="1"/>
          <p:nvPr/>
        </p:nvSpPr>
        <p:spPr>
          <a:xfrm>
            <a:off x="1738970" y="5539648"/>
            <a:ext cx="4355680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Panasonic 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ランプ総合カタログ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2017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p.22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818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77EB5B-41AA-491D-AE11-111F095DC09A}"/>
              </a:ext>
            </a:extLst>
          </p:cNvPr>
          <p:cNvSpPr txBox="1"/>
          <p:nvPr/>
        </p:nvSpPr>
        <p:spPr>
          <a:xfrm>
            <a:off x="385596" y="1632572"/>
            <a:ext cx="39758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Panasonic 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電球プレミア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全方向タイプ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60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電球の方が小さい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取替可能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100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電球の方が長い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/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取替不可の可能性あり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483943A7-9B5A-4B7B-94D0-F3CA1429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サイズ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36CC59-F200-9F86-4BC6-A82EEFA16283}"/>
              </a:ext>
            </a:extLst>
          </p:cNvPr>
          <p:cNvSpPr txBox="1"/>
          <p:nvPr/>
        </p:nvSpPr>
        <p:spPr>
          <a:xfrm>
            <a:off x="6452667" y="6215003"/>
            <a:ext cx="3796232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電球総合カタログ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2020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夏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p.20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5D595D-719A-B63A-F5EB-D989FC241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32" t="25667" r="16779" b="20778"/>
          <a:stretch/>
        </p:blipFill>
        <p:spPr>
          <a:xfrm>
            <a:off x="4770119" y="1523999"/>
            <a:ext cx="6659881" cy="450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82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77EB5B-41AA-491D-AE11-111F095DC09A}"/>
              </a:ext>
            </a:extLst>
          </p:cNvPr>
          <p:cNvSpPr txBox="1"/>
          <p:nvPr/>
        </p:nvSpPr>
        <p:spPr>
          <a:xfrm>
            <a:off x="1429592" y="1542434"/>
            <a:ext cx="7000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調光器対応と非対応の製品がある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85CEE8A-43A5-4754-B6BB-080290EE9C2F}"/>
              </a:ext>
            </a:extLst>
          </p:cNvPr>
          <p:cNvSpPr txBox="1"/>
          <p:nvPr/>
        </p:nvSpPr>
        <p:spPr>
          <a:xfrm>
            <a:off x="1416050" y="2312273"/>
            <a:ext cx="2339102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調光のしくみ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C6D05B0-B774-41B8-A6F9-5321B916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調光器への対応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80FFCEB-5C1E-F8D6-28D6-8A7BE6D54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3219140"/>
            <a:ext cx="4775347" cy="236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892081-A2C1-87F1-4EA1-A241C7670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471" y="3238776"/>
            <a:ext cx="4810806" cy="23658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E919D80-AD7B-6207-DDA5-F30C6EA7038A}"/>
              </a:ext>
            </a:extLst>
          </p:cNvPr>
          <p:cNvSpPr txBox="1"/>
          <p:nvPr/>
        </p:nvSpPr>
        <p:spPr>
          <a:xfrm>
            <a:off x="2758725" y="5622611"/>
            <a:ext cx="1992853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出力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100 %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A8FE93-B192-71E6-3A57-3EF812100A64}"/>
              </a:ext>
            </a:extLst>
          </p:cNvPr>
          <p:cNvSpPr txBox="1"/>
          <p:nvPr/>
        </p:nvSpPr>
        <p:spPr>
          <a:xfrm>
            <a:off x="8339661" y="5585021"/>
            <a:ext cx="1794081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出力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50 %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5575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240BCF-EAAC-4927-ACAE-13A06B86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LED</a:t>
            </a:r>
            <a:r>
              <a:rPr kumimoji="1" lang="ja-JP" altLang="en-US" dirty="0"/>
              <a:t>の数値データ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B7C876-D1EA-4148-A133-496322E2BC76}"/>
              </a:ext>
            </a:extLst>
          </p:cNvPr>
          <p:cNvSpPr txBox="1"/>
          <p:nvPr/>
        </p:nvSpPr>
        <p:spPr>
          <a:xfrm>
            <a:off x="1429592" y="1663268"/>
            <a:ext cx="8818931" cy="316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60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　プレミア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X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全方向タイプ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電球色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2700 K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7.4 W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810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109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/W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 90</a:t>
            </a: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温白色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3500 K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7.4 W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810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109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/W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 90</a:t>
            </a: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昼白色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5000 K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7.3 W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810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111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/W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 90</a:t>
            </a: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昼光色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6500 K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7.3 W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810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111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/W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Ra 90</a:t>
            </a:r>
          </a:p>
        </p:txBody>
      </p:sp>
    </p:spTree>
    <p:extLst>
      <p:ext uri="{BB962C8B-B14F-4D97-AF65-F5344CB8AC3E}">
        <p14:creationId xmlns:p14="http://schemas.microsoft.com/office/powerpoint/2010/main" val="405054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809E26-F87D-4303-B0DE-289FDCE88C1E}"/>
              </a:ext>
            </a:extLst>
          </p:cNvPr>
          <p:cNvSpPr txBox="1"/>
          <p:nvPr/>
        </p:nvSpPr>
        <p:spPr>
          <a:xfrm>
            <a:off x="6094650" y="3188905"/>
            <a:ext cx="5325264" cy="109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通常は </a:t>
            </a:r>
            <a:r>
              <a:rPr lang="en-US" altLang="zh-CN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40000 h</a:t>
            </a:r>
          </a:p>
          <a:p>
            <a:pPr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廉価な製品は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20000 h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0F4027-9F99-4B46-8E60-D4C61F2CAF93}"/>
              </a:ext>
            </a:extLst>
          </p:cNvPr>
          <p:cNvSpPr txBox="1"/>
          <p:nvPr/>
        </p:nvSpPr>
        <p:spPr>
          <a:xfrm>
            <a:off x="6096000" y="4587686"/>
            <a:ext cx="4570884" cy="2130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日 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 h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使うと仮定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 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400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日と見積もる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 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4000 h</a:t>
            </a:r>
          </a:p>
          <a:p>
            <a:pPr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約 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年持つ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7A28CF-5DB5-42C5-ACBA-AB13E04D435C}"/>
              </a:ext>
            </a:extLst>
          </p:cNvPr>
          <p:cNvSpPr txBox="1"/>
          <p:nvPr/>
        </p:nvSpPr>
        <p:spPr>
          <a:xfrm>
            <a:off x="6094650" y="1710832"/>
            <a:ext cx="5910962" cy="109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4738" indent="-1074738">
              <a:lnSpc>
                <a:spcPct val="120000"/>
              </a:lnSpc>
            </a:pPr>
            <a:r>
              <a:rPr lang="zh-CN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寿命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：全光束が初期の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70%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になる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の割合が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50%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となる時間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B4CDA11-E809-4BDF-BFAE-9A61C501D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寿命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0379BA-AA87-4192-8259-BDF7035084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4438" y="1960369"/>
            <a:ext cx="5540449" cy="334666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67BCB8-2812-AE44-6074-C1DFF614230B}"/>
              </a:ext>
            </a:extLst>
          </p:cNvPr>
          <p:cNvSpPr txBox="1"/>
          <p:nvPr/>
        </p:nvSpPr>
        <p:spPr>
          <a:xfrm>
            <a:off x="1018209" y="5442105"/>
            <a:ext cx="4673074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引用元：パナソニック ランプ総合カタログ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2018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p.209</a:t>
            </a:r>
          </a:p>
        </p:txBody>
      </p:sp>
    </p:spTree>
    <p:extLst>
      <p:ext uri="{BB962C8B-B14F-4D97-AF65-F5344CB8AC3E}">
        <p14:creationId xmlns:p14="http://schemas.microsoft.com/office/powerpoint/2010/main" val="3103101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6AE228-C53C-4F81-8A78-DBE66C4A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電球の比較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D0E0DF4B-F97A-46BC-97EA-0EF45EDD7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481257"/>
              </p:ext>
            </p:extLst>
          </p:nvPr>
        </p:nvGraphicFramePr>
        <p:xfrm>
          <a:off x="669101" y="1779784"/>
          <a:ext cx="11201317" cy="4616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7674">
                  <a:extLst>
                    <a:ext uri="{9D8B030D-6E8A-4147-A177-3AD203B41FA5}">
                      <a16:colId xmlns:a16="http://schemas.microsoft.com/office/drawing/2014/main" val="1754860761"/>
                    </a:ext>
                  </a:extLst>
                </a:gridCol>
                <a:gridCol w="746843">
                  <a:extLst>
                    <a:ext uri="{9D8B030D-6E8A-4147-A177-3AD203B41FA5}">
                      <a16:colId xmlns:a16="http://schemas.microsoft.com/office/drawing/2014/main" val="2100272030"/>
                    </a:ext>
                  </a:extLst>
                </a:gridCol>
                <a:gridCol w="970896">
                  <a:extLst>
                    <a:ext uri="{9D8B030D-6E8A-4147-A177-3AD203B41FA5}">
                      <a16:colId xmlns:a16="http://schemas.microsoft.com/office/drawing/2014/main" val="454372583"/>
                    </a:ext>
                  </a:extLst>
                </a:gridCol>
                <a:gridCol w="1120266">
                  <a:extLst>
                    <a:ext uri="{9D8B030D-6E8A-4147-A177-3AD203B41FA5}">
                      <a16:colId xmlns:a16="http://schemas.microsoft.com/office/drawing/2014/main" val="3412741165"/>
                    </a:ext>
                  </a:extLst>
                </a:gridCol>
                <a:gridCol w="746130">
                  <a:extLst>
                    <a:ext uri="{9D8B030D-6E8A-4147-A177-3AD203B41FA5}">
                      <a16:colId xmlns:a16="http://schemas.microsoft.com/office/drawing/2014/main" val="3906456056"/>
                    </a:ext>
                  </a:extLst>
                </a:gridCol>
                <a:gridCol w="1126349">
                  <a:extLst>
                    <a:ext uri="{9D8B030D-6E8A-4147-A177-3AD203B41FA5}">
                      <a16:colId xmlns:a16="http://schemas.microsoft.com/office/drawing/2014/main" val="2436931212"/>
                    </a:ext>
                  </a:extLst>
                </a:gridCol>
                <a:gridCol w="1104523">
                  <a:extLst>
                    <a:ext uri="{9D8B030D-6E8A-4147-A177-3AD203B41FA5}">
                      <a16:colId xmlns:a16="http://schemas.microsoft.com/office/drawing/2014/main" val="4217286693"/>
                    </a:ext>
                  </a:extLst>
                </a:gridCol>
                <a:gridCol w="1050202">
                  <a:extLst>
                    <a:ext uri="{9D8B030D-6E8A-4147-A177-3AD203B41FA5}">
                      <a16:colId xmlns:a16="http://schemas.microsoft.com/office/drawing/2014/main" val="725282696"/>
                    </a:ext>
                  </a:extLst>
                </a:gridCol>
                <a:gridCol w="2898434">
                  <a:extLst>
                    <a:ext uri="{9D8B030D-6E8A-4147-A177-3AD203B41FA5}">
                      <a16:colId xmlns:a16="http://schemas.microsoft.com/office/drawing/2014/main" val="1834064963"/>
                    </a:ext>
                  </a:extLst>
                </a:gridCol>
              </a:tblGrid>
              <a:tr h="1107797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</a:rPr>
                        <a:t> </a:t>
                      </a:r>
                      <a:endParaRPr lang="ja-JP" sz="20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電力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[W]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寿命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[h]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効率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[</a:t>
                      </a:r>
                      <a:r>
                        <a:rPr lang="en-US" sz="2200" kern="100" dirty="0" err="1">
                          <a:effectLst/>
                        </a:rPr>
                        <a:t>lm</a:t>
                      </a:r>
                      <a:r>
                        <a:rPr lang="en-US" sz="2200" kern="100" dirty="0">
                          <a:effectLst/>
                        </a:rPr>
                        <a:t>/W]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Ra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>
                          <a:effectLst/>
                        </a:rPr>
                        <a:t>立ち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>
                          <a:effectLst/>
                        </a:rPr>
                        <a:t>上がり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>
                          <a:effectLst/>
                        </a:rPr>
                        <a:t>サイズ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価格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[</a:t>
                      </a:r>
                      <a:r>
                        <a:rPr lang="ja-JP" sz="2200" kern="100" dirty="0">
                          <a:effectLst/>
                        </a:rPr>
                        <a:t>円</a:t>
                      </a:r>
                      <a:r>
                        <a:rPr lang="en-US" sz="2200" kern="100" dirty="0">
                          <a:effectLst/>
                        </a:rPr>
                        <a:t>]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>
                          <a:effectLst/>
                        </a:rPr>
                        <a:t>備考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extLst>
                  <a:ext uri="{0D108BD9-81ED-4DB2-BD59-A6C34878D82A}">
                    <a16:rowId xmlns:a16="http://schemas.microsoft.com/office/drawing/2014/main" val="3642416175"/>
                  </a:ext>
                </a:extLst>
              </a:tr>
              <a:tr h="59008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白熱電球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54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1000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15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99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>
                          <a:effectLst/>
                        </a:rPr>
                        <a:t>瞬時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>
                          <a:effectLst/>
                        </a:rPr>
                        <a:t>基準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250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 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/>
                </a:tc>
                <a:extLst>
                  <a:ext uri="{0D108BD9-81ED-4DB2-BD59-A6C34878D82A}">
                    <a16:rowId xmlns:a16="http://schemas.microsoft.com/office/drawing/2014/main" val="622115122"/>
                  </a:ext>
                </a:extLst>
              </a:tr>
              <a:tr h="146472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電球形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蛍光灯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11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10000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約</a:t>
                      </a:r>
                      <a:r>
                        <a:rPr lang="en-US" sz="2200" kern="100" dirty="0">
                          <a:effectLst/>
                        </a:rPr>
                        <a:t>70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84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3</a:t>
                      </a:r>
                      <a:r>
                        <a:rPr lang="ja-JP" sz="2200" kern="100" dirty="0">
                          <a:effectLst/>
                        </a:rPr>
                        <a:t>分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大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900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水銀を含むので廃棄時に注意が必要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調光器には対応していない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/>
                </a:tc>
                <a:extLst>
                  <a:ext uri="{0D108BD9-81ED-4DB2-BD59-A6C34878D82A}">
                    <a16:rowId xmlns:a16="http://schemas.microsoft.com/office/drawing/2014/main" val="3496587254"/>
                  </a:ext>
                </a:extLst>
              </a:tr>
              <a:tr h="145355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LED</a:t>
                      </a:r>
                      <a:r>
                        <a:rPr lang="ja-JP" sz="2200" kern="100" dirty="0">
                          <a:effectLst/>
                        </a:rPr>
                        <a:t>電球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7.3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40000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>
                          <a:effectLst/>
                        </a:rPr>
                        <a:t>約</a:t>
                      </a:r>
                      <a:r>
                        <a:rPr lang="en-US" sz="2200" kern="100">
                          <a:effectLst/>
                        </a:rPr>
                        <a:t>110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</a:rPr>
                        <a:t>84</a:t>
                      </a:r>
                      <a:r>
                        <a:rPr lang="ja-JP" sz="2200" kern="100">
                          <a:effectLst/>
                        </a:rPr>
                        <a:t>～</a:t>
                      </a:r>
                      <a:r>
                        <a:rPr lang="en-US" sz="2200" kern="100">
                          <a:effectLst/>
                        </a:rPr>
                        <a:t>90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>
                          <a:effectLst/>
                        </a:rPr>
                        <a:t>瞬時</a:t>
                      </a:r>
                      <a:endParaRPr lang="ja-JP" sz="220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基準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以下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</a:rPr>
                        <a:t>500</a:t>
                      </a:r>
                      <a:r>
                        <a:rPr lang="ja-JP" sz="2200" kern="100" dirty="0">
                          <a:effectLst/>
                        </a:rPr>
                        <a:t>～</a:t>
                      </a:r>
                      <a:r>
                        <a:rPr lang="en-US" sz="2200" kern="100" dirty="0">
                          <a:effectLst/>
                        </a:rPr>
                        <a:t>1000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ja-JP" sz="2200" kern="100" dirty="0">
                          <a:effectLst/>
                        </a:rPr>
                        <a:t>調光器に対応した製品とそうでない製品がある</a:t>
                      </a:r>
                      <a:endParaRPr lang="ja-JP" sz="220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40633" marR="40633" marT="40633" marB="40633"/>
                </a:tc>
                <a:extLst>
                  <a:ext uri="{0D108BD9-81ED-4DB2-BD59-A6C34878D82A}">
                    <a16:rowId xmlns:a16="http://schemas.microsoft.com/office/drawing/2014/main" val="3747632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67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084C1A13-6B4E-DEDB-16BB-57FA07828E77}"/>
              </a:ext>
            </a:extLst>
          </p:cNvPr>
          <p:cNvSpPr txBox="1">
            <a:spLocks/>
          </p:cNvSpPr>
          <p:nvPr/>
        </p:nvSpPr>
        <p:spPr>
          <a:xfrm>
            <a:off x="621454" y="611617"/>
            <a:ext cx="2723726" cy="1369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>
                <a:latin typeface="+mn-ea"/>
                <a:ea typeface="+mn-ea"/>
              </a:rPr>
              <a:t>視細胞の</a:t>
            </a:r>
            <a:endParaRPr lang="en-US" altLang="ja-JP" b="1" dirty="0">
              <a:latin typeface="+mn-ea"/>
              <a:ea typeface="+mn-ea"/>
            </a:endParaRPr>
          </a:p>
          <a:p>
            <a:r>
              <a:rPr lang="ja-JP" altLang="en-US" b="1" dirty="0">
                <a:latin typeface="+mn-ea"/>
                <a:ea typeface="+mn-ea"/>
              </a:rPr>
              <a:t>感度曲線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8DBC5D9-BA9C-1103-C6B2-40D67D609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88"/>
          <a:stretch/>
        </p:blipFill>
        <p:spPr>
          <a:xfrm>
            <a:off x="3155632" y="275427"/>
            <a:ext cx="7163753" cy="64530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25765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C2685F-6983-297B-CBB2-38035BDE3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シーリングライトの比較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B2F264-92C1-2FFE-6AD9-8BE53BF6AE1B}"/>
              </a:ext>
            </a:extLst>
          </p:cNvPr>
          <p:cNvSpPr txBox="1"/>
          <p:nvPr/>
        </p:nvSpPr>
        <p:spPr>
          <a:xfrm>
            <a:off x="1416050" y="1485702"/>
            <a:ext cx="2961067" cy="2130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</a:p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畳用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3800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畳用　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4300 </a:t>
            </a:r>
            <a:r>
              <a:rPr kumimoji="1"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12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畳用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5400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283964-2C16-6856-C17F-DF69FA9AF916}"/>
              </a:ext>
            </a:extLst>
          </p:cNvPr>
          <p:cNvSpPr txBox="1"/>
          <p:nvPr/>
        </p:nvSpPr>
        <p:spPr>
          <a:xfrm>
            <a:off x="1416050" y="3758650"/>
            <a:ext cx="7212231" cy="161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蛍光灯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32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形＋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40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形（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～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畳用）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6080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100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形（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～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12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畳用）　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8570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～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9140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BAD859-26A1-FE11-F2B2-9205E3CB61A8}"/>
              </a:ext>
            </a:extLst>
          </p:cNvPr>
          <p:cNvSpPr txBox="1"/>
          <p:nvPr/>
        </p:nvSpPr>
        <p:spPr>
          <a:xfrm>
            <a:off x="6096000" y="1485703"/>
            <a:ext cx="5612434" cy="1096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白熱電球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100 W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×3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1520×3 = 4560 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B6AC51-A2FD-26F0-3432-B1DF97CEE34A}"/>
              </a:ext>
            </a:extLst>
          </p:cNvPr>
          <p:cNvSpPr txBox="1"/>
          <p:nvPr/>
        </p:nvSpPr>
        <p:spPr>
          <a:xfrm>
            <a:off x="1416050" y="5667375"/>
            <a:ext cx="9967793" cy="1096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白熱電球（蛍光灯）は電球（蛍光管）から出る光束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器具は器具から出る光束（カバーによる減衰を含む）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9597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E55541-D330-C7AE-FBAE-CB13FA4FA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デスクライトの選択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D8AD311-50B3-7C9A-17AA-000DF5EEF680}"/>
              </a:ext>
            </a:extLst>
          </p:cNvPr>
          <p:cNvSpPr txBox="1"/>
          <p:nvPr/>
        </p:nvSpPr>
        <p:spPr>
          <a:xfrm>
            <a:off x="1429592" y="1679904"/>
            <a:ext cx="9249648" cy="471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「白熱電球」「蛍光灯」のデスクライトは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性能（何ルーメンか？）はどの製品もほぼ同じ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デザインで選ぶ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は選択項目が沢山ある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何ルーメンか　調光可能か　調色可能か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光の広がり具合やムラはどうか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照明は寿命が来たら器具丸ごと廃棄　選択は慎重に</a:t>
            </a:r>
          </a:p>
        </p:txBody>
      </p:sp>
    </p:spTree>
    <p:extLst>
      <p:ext uri="{BB962C8B-B14F-4D97-AF65-F5344CB8AC3E}">
        <p14:creationId xmlns:p14="http://schemas.microsoft.com/office/powerpoint/2010/main" val="3775955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103ECC-B43D-4069-A976-29076E15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効率の比較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88966F9-C456-46F6-9FEB-1C1B3C84E9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29592" y="1475463"/>
            <a:ext cx="4346423" cy="48428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6ED4415-09A2-490E-973F-61905927812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33540" y="1475463"/>
            <a:ext cx="3739850" cy="484289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9319C0-3B35-120D-831C-9DFAC3B4EB77}"/>
              </a:ext>
            </a:extLst>
          </p:cNvPr>
          <p:cNvSpPr txBox="1"/>
          <p:nvPr/>
        </p:nvSpPr>
        <p:spPr>
          <a:xfrm>
            <a:off x="3758113" y="6383458"/>
            <a:ext cx="4673074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引用元：パナソニック ランプ総合カタログ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2018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p.205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6945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CC8BE-F91C-4B6A-A5CC-2DDEA60F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今後の見通し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5C68E9-AC48-4A98-81DC-13415E0878BA}"/>
              </a:ext>
            </a:extLst>
          </p:cNvPr>
          <p:cNvSpPr txBox="1"/>
          <p:nvPr/>
        </p:nvSpPr>
        <p:spPr>
          <a:xfrm>
            <a:off x="1416050" y="1692834"/>
            <a:ext cx="8802410" cy="471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b="1" dirty="0">
                <a:latin typeface="+mn-ea"/>
              </a:rPr>
              <a:t>蛍光灯</a:t>
            </a:r>
            <a:endParaRPr kumimoji="1" lang="en-US" altLang="ja-JP" sz="2800" b="1" dirty="0">
              <a:latin typeface="+mn-ea"/>
            </a:endParaRPr>
          </a:p>
          <a:p>
            <a:pPr algn="l">
              <a:lnSpc>
                <a:spcPct val="120000"/>
              </a:lnSpc>
            </a:pP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器具は既に生産終了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蛍光管の生産は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2027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年末に終了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器具の寿命は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15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年（安定器が壊れる）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蛍光管が切れたときは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照明への買い換えを推奨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洗面台の照明は取り替え不可　　洗面台の交換必要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8725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0E6593-DE40-69C6-478D-1C3BF26E0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蛍光灯 → </a:t>
            </a:r>
            <a:r>
              <a:rPr kumimoji="1" lang="en-US" altLang="ja-JP" dirty="0"/>
              <a:t>LED</a:t>
            </a:r>
            <a:endParaRPr kumimoji="1" lang="ja-JP" altLang="en-US" dirty="0"/>
          </a:p>
        </p:txBody>
      </p:sp>
      <p:pic>
        <p:nvPicPr>
          <p:cNvPr id="1026" name="Picture 2" descr="引っ掛けシーリングの種類">
            <a:extLst>
              <a:ext uri="{FF2B5EF4-FFF2-40B4-BE49-F238E27FC236}">
                <a16:creationId xmlns:a16="http://schemas.microsoft.com/office/drawing/2014/main" id="{41DA8C8B-C70C-4A8A-33D3-C446DAA7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39" y="1598457"/>
            <a:ext cx="6862950" cy="438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6B176E-2A7F-321A-3E72-BBC69986AA9F}"/>
              </a:ext>
            </a:extLst>
          </p:cNvPr>
          <p:cNvSpPr txBox="1"/>
          <p:nvPr/>
        </p:nvSpPr>
        <p:spPr>
          <a:xfrm>
            <a:off x="816960" y="6250824"/>
            <a:ext cx="10742043" cy="405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　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https://www.motom-jp.com/2020/11/27/【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解説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】</a:t>
            </a:r>
            <a:r>
              <a:rPr kumimoji="1" lang="ja-JP" altLang="en-US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引っ掛けシーリング？埋め込みローゼッ</a:t>
            </a:r>
            <a:r>
              <a:rPr kumimoji="1" lang="en-US" altLang="ja-JP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</a:t>
            </a:r>
            <a:endParaRPr kumimoji="1" lang="ja-JP" altLang="en-US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68E5A7-2F04-7EB5-2E0C-813B412F39D2}"/>
              </a:ext>
            </a:extLst>
          </p:cNvPr>
          <p:cNvSpPr txBox="1"/>
          <p:nvPr/>
        </p:nvSpPr>
        <p:spPr>
          <a:xfrm>
            <a:off x="7978020" y="1815353"/>
            <a:ext cx="3551128" cy="161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左のタイプのとき、照明器具を買い換えればよい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17BBD3-FB37-9352-5D40-8C550927617C}"/>
              </a:ext>
            </a:extLst>
          </p:cNvPr>
          <p:cNvSpPr txBox="1"/>
          <p:nvPr/>
        </p:nvSpPr>
        <p:spPr>
          <a:xfrm>
            <a:off x="7990900" y="4138221"/>
            <a:ext cx="4134293" cy="109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器具が取り外しできないとき、電気工事が必要</a:t>
            </a:r>
          </a:p>
        </p:txBody>
      </p:sp>
    </p:spTree>
    <p:extLst>
      <p:ext uri="{BB962C8B-B14F-4D97-AF65-F5344CB8AC3E}">
        <p14:creationId xmlns:p14="http://schemas.microsoft.com/office/powerpoint/2010/main" val="2659398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FBAF2C5-A883-839E-8390-9AA1DA18B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" t="26210" r="977" b="13425"/>
          <a:stretch/>
        </p:blipFill>
        <p:spPr>
          <a:xfrm>
            <a:off x="1416050" y="1271392"/>
            <a:ext cx="9762880" cy="457678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BCC5FD-F922-811A-2B17-26300DDF93DD}"/>
              </a:ext>
            </a:extLst>
          </p:cNvPr>
          <p:cNvSpPr txBox="1"/>
          <p:nvPr/>
        </p:nvSpPr>
        <p:spPr>
          <a:xfrm>
            <a:off x="1372209" y="5878113"/>
            <a:ext cx="3416320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グローランプも交換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604599-C071-99F5-7F9F-D873C3EEC232}"/>
              </a:ext>
            </a:extLst>
          </p:cNvPr>
          <p:cNvSpPr txBox="1"/>
          <p:nvPr/>
        </p:nvSpPr>
        <p:spPr>
          <a:xfrm>
            <a:off x="1416050" y="569932"/>
            <a:ext cx="9147056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こんな製品がある（蛍光灯ソケットに取り付ける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078030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4C58432-21DD-51E7-83F4-2A887602C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0" y="1365008"/>
            <a:ext cx="8265600" cy="23109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6C676F-5FA5-1F39-110D-FE363B384D0D}"/>
              </a:ext>
            </a:extLst>
          </p:cNvPr>
          <p:cNvSpPr txBox="1"/>
          <p:nvPr/>
        </p:nvSpPr>
        <p:spPr>
          <a:xfrm>
            <a:off x="2160000" y="662400"/>
            <a:ext cx="2339102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分解してみた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38FAED1-0C20-B930-2F5B-77C216D4F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99" y="4222294"/>
            <a:ext cx="5454089" cy="20561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E41AB30-BE99-C17C-18E6-603C3365D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927" y="2420494"/>
            <a:ext cx="2744026" cy="36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24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03BD2F-B853-42E5-9DAD-3060E6D6C22C}"/>
              </a:ext>
            </a:extLst>
          </p:cNvPr>
          <p:cNvSpPr txBox="1"/>
          <p:nvPr/>
        </p:nvSpPr>
        <p:spPr>
          <a:xfrm>
            <a:off x="1416051" y="296680"/>
            <a:ext cx="2339102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取替後の回路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BB19E1-535B-34BB-3DDF-70F00B3AFBC5}"/>
              </a:ext>
            </a:extLst>
          </p:cNvPr>
          <p:cNvSpPr txBox="1"/>
          <p:nvPr/>
        </p:nvSpPr>
        <p:spPr>
          <a:xfrm>
            <a:off x="6096000" y="367891"/>
            <a:ext cx="5219518" cy="419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以下のリスクがある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・安定器は残る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357188" indent="-357188"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・安定器が劣化すると蛍光灯の場合は、点灯しなくなったが、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の場合は点灯し続けるので、劣化に気がつかない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357188" indent="-357188"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・劣化した安定器から出火する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D77AC-CFDD-1FA3-58E3-B126339BA65E}"/>
              </a:ext>
            </a:extLst>
          </p:cNvPr>
          <p:cNvSpPr txBox="1"/>
          <p:nvPr/>
        </p:nvSpPr>
        <p:spPr>
          <a:xfrm>
            <a:off x="1416050" y="4947673"/>
            <a:ext cx="10039002" cy="161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私の経験では、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年使い続けた安定器が故障した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安定器はいずれ故障して、取り外しの必要がある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安定器の取り外しを含む工事を推奨する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62085E0-7523-9BA9-47CF-45E9713EF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980162"/>
            <a:ext cx="3815787" cy="37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46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23C47C-AF69-4649-9F30-0162E9086510}"/>
              </a:ext>
            </a:extLst>
          </p:cNvPr>
          <p:cNvSpPr txBox="1"/>
          <p:nvPr/>
        </p:nvSpPr>
        <p:spPr>
          <a:xfrm>
            <a:off x="1416050" y="617925"/>
            <a:ext cx="2698175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b="1" dirty="0">
                <a:latin typeface="+mn-ea"/>
              </a:rPr>
              <a:t>白熱電球用器具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29EFA2-CA75-4083-8E32-CB3365533C3B}"/>
              </a:ext>
            </a:extLst>
          </p:cNvPr>
          <p:cNvSpPr txBox="1"/>
          <p:nvPr/>
        </p:nvSpPr>
        <p:spPr>
          <a:xfrm>
            <a:off x="1416050" y="1475307"/>
            <a:ext cx="9832520" cy="471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E26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口金のアームライトは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amazon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などで購入できるが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生産完了は時間の問題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以下の部品を購入して自作は可能だが、白熱電球の放熱設計は専門知識が必要と思われる。素人工作は危険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E26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口金　　コード　　スイッチ　　プラグ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筐体は何で作るか？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771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96CFFB-AF7F-4051-8D4A-84C5D0C36373}"/>
              </a:ext>
            </a:extLst>
          </p:cNvPr>
          <p:cNvSpPr txBox="1"/>
          <p:nvPr/>
        </p:nvSpPr>
        <p:spPr>
          <a:xfrm>
            <a:off x="1416050" y="937440"/>
            <a:ext cx="10430930" cy="523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白熱電球用器具「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60 W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まで」と表記の器具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…… 60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の白熱電球の発熱に耐える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100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 の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電球は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13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程度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150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 の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電球は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18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程度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取り付けても火災の危険はないと思われる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筆者の自宅では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60 W×3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の照明器具に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100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形や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150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形の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電球を取り付けて運用中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517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54FA80-9B90-4FAD-923A-FDF556CC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照明の教科書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D00997-5749-40B9-A8C2-0F3F772DDB9E}"/>
              </a:ext>
            </a:extLst>
          </p:cNvPr>
          <p:cNvSpPr txBox="1"/>
          <p:nvPr/>
        </p:nvSpPr>
        <p:spPr>
          <a:xfrm>
            <a:off x="1416050" y="1502057"/>
            <a:ext cx="5133136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Panasonic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あかりの百科事典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6B3CE3-2DC7-498D-9F45-95B5B38F4E7D}"/>
              </a:ext>
            </a:extLst>
          </p:cNvPr>
          <p:cNvSpPr txBox="1"/>
          <p:nvPr/>
        </p:nvSpPr>
        <p:spPr>
          <a:xfrm>
            <a:off x="1416050" y="2081575"/>
            <a:ext cx="4698749" cy="853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dirty="0">
                <a:hlinkClick r:id="rId2"/>
              </a:rPr>
              <a:t>https://esctlg.panasonic.biz/iportal/CatalogSearch.do?method=catalogSearchByAnyCategories&amp;volumeID=PEWJ0001&amp;categoryID=352920000&amp;designID=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30B7D2-D11A-AB32-5DFB-794B35DEF316}"/>
              </a:ext>
            </a:extLst>
          </p:cNvPr>
          <p:cNvSpPr txBox="1"/>
          <p:nvPr/>
        </p:nvSpPr>
        <p:spPr>
          <a:xfrm>
            <a:off x="6364398" y="2081575"/>
            <a:ext cx="5135880" cy="59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ランプカタログ</a:t>
            </a:r>
            <a:r>
              <a:rPr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蛍光灯・電球・ハロゲン電球・高輝度放電灯</a:t>
            </a:r>
            <a:r>
              <a:rPr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  <a:r>
              <a:rPr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2024</a:t>
            </a:r>
            <a:r>
              <a:rPr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の中に「あかりの百科事典」という章がある</a:t>
            </a:r>
            <a:endParaRPr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1F2EC6-85A3-E27A-8ADD-E1E406614684}"/>
              </a:ext>
            </a:extLst>
          </p:cNvPr>
          <p:cNvSpPr txBox="1"/>
          <p:nvPr/>
        </p:nvSpPr>
        <p:spPr>
          <a:xfrm>
            <a:off x="1416050" y="5321706"/>
            <a:ext cx="7366119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東芝ライテック　やさしいあかりの基礎知識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53DC2B8-18FF-4DAA-03D9-D0181934D56C}"/>
              </a:ext>
            </a:extLst>
          </p:cNvPr>
          <p:cNvSpPr txBox="1"/>
          <p:nvPr/>
        </p:nvSpPr>
        <p:spPr>
          <a:xfrm>
            <a:off x="1416050" y="5969444"/>
            <a:ext cx="4485523" cy="33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  <a:hlinkClick r:id="rId3"/>
              </a:rPr>
              <a:t>https://page3.cextension.jp/c4108/book/index.html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DE6F885-849C-8F46-4BF4-C73E2EDDECEA}"/>
              </a:ext>
            </a:extLst>
          </p:cNvPr>
          <p:cNvSpPr txBox="1"/>
          <p:nvPr/>
        </p:nvSpPr>
        <p:spPr>
          <a:xfrm>
            <a:off x="6535644" y="5969444"/>
            <a:ext cx="5135880" cy="85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ランプ総合カタログ 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2017-2018 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の中に「やさしいあかりの基礎知識」という章がある。ただし全てのページの背景に「旧カタログ」の文字が入るので見づらい</a:t>
            </a:r>
            <a:endParaRPr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D9CBCB-89DE-D5B0-28DA-967790B278CE}"/>
              </a:ext>
            </a:extLst>
          </p:cNvPr>
          <p:cNvSpPr txBox="1"/>
          <p:nvPr/>
        </p:nvSpPr>
        <p:spPr>
          <a:xfrm>
            <a:off x="1402508" y="3898302"/>
            <a:ext cx="4712291" cy="85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  <a:hlinkClick r:id="rId4"/>
              </a:rPr>
              <a:t>https://esctlg.panasonic.biz/iportal/CatalogSearch.do?method=catalogSearchByAnyCategories&amp;volumeID=PEWJ0001&amp;categoryID=352930000&amp;designID=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AEA70F-AC47-9045-7AAD-166C59EAFFD1}"/>
              </a:ext>
            </a:extLst>
          </p:cNvPr>
          <p:cNvSpPr txBox="1"/>
          <p:nvPr/>
        </p:nvSpPr>
        <p:spPr>
          <a:xfrm>
            <a:off x="6486793" y="3898302"/>
            <a:ext cx="5135880" cy="85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すまいのあかり設計集＜テキスト編＞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2022.9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p.190</a:t>
            </a:r>
            <a:r>
              <a:rPr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～入門編（あかりの基礎知識など）　</a:t>
            </a:r>
            <a:r>
              <a:rPr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p.207</a:t>
            </a:r>
            <a:r>
              <a:rPr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～　技術編（</a:t>
            </a:r>
            <a:r>
              <a:rPr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の発光原理など）　色温度の解説が詳しい</a:t>
            </a:r>
            <a:endParaRPr lang="en-US" altLang="ja-JP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C5482A-EB6B-6E05-FA87-A800C4B0B319}"/>
              </a:ext>
            </a:extLst>
          </p:cNvPr>
          <p:cNvSpPr txBox="1"/>
          <p:nvPr/>
        </p:nvSpPr>
        <p:spPr>
          <a:xfrm>
            <a:off x="1416050" y="3215220"/>
            <a:ext cx="5133136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Panasonic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あかりの基礎知識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8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13D9F6-7767-419F-833D-575D80867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x/</a:t>
            </a:r>
            <a:r>
              <a:rPr kumimoji="1" lang="en-US" altLang="ja-JP" dirty="0" err="1"/>
              <a:t>yy</a:t>
            </a:r>
            <a:r>
              <a:rPr kumimoji="1" lang="ja-JP" altLang="en-US" dirty="0"/>
              <a:t>　確認問題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FA2A71-875C-4662-A841-EA1A824D960D}"/>
              </a:ext>
            </a:extLst>
          </p:cNvPr>
          <p:cNvSpPr txBox="1"/>
          <p:nvPr/>
        </p:nvSpPr>
        <p:spPr>
          <a:xfrm>
            <a:off x="1416050" y="1487741"/>
            <a:ext cx="8566150" cy="523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938" indent="-388938" algn="l">
              <a:lnSpc>
                <a:spcPct val="120000"/>
              </a:lnSpc>
              <a:tabLst>
                <a:tab pos="388800" algn="l"/>
              </a:tabLst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1.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色温度とは何か？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388938" indent="-388938" algn="l">
              <a:lnSpc>
                <a:spcPct val="120000"/>
              </a:lnSpc>
              <a:tabLst>
                <a:tab pos="388800" algn="l"/>
              </a:tabLst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2.	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以下のものの色温度はどの程度か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388938" indent="-388938" algn="l">
              <a:lnSpc>
                <a:spcPct val="120000"/>
              </a:lnSpc>
              <a:tabLst>
                <a:tab pos="388800" algn="l"/>
              </a:tabLst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	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ろうそくの炎　　白熱電球　　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388938" indent="-388938" algn="l">
              <a:lnSpc>
                <a:spcPct val="120000"/>
              </a:lnSpc>
              <a:tabLst>
                <a:tab pos="388800" algn="l"/>
              </a:tabLst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	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太陽光（昼間）　太陽光（日の入り）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388938" indent="-388938" algn="l">
              <a:lnSpc>
                <a:spcPct val="120000"/>
              </a:lnSpc>
              <a:tabLst>
                <a:tab pos="388800" algn="l"/>
              </a:tabLst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3. 60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形電球、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100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形電球はそれぞれ何</a:t>
            </a:r>
            <a:r>
              <a:rPr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か？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388938" indent="-388938" algn="l">
              <a:lnSpc>
                <a:spcPct val="120000"/>
              </a:lnSpc>
              <a:tabLst>
                <a:tab pos="388800" algn="l"/>
              </a:tabLst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4.	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あなたが現在いる部屋の照明器具、デスクライトは何か（白熱電球／蛍光灯／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のいずれか）？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388938" indent="-388938" algn="l">
              <a:lnSpc>
                <a:spcPct val="120000"/>
              </a:lnSpc>
              <a:tabLst>
                <a:tab pos="388800" algn="l"/>
              </a:tabLst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	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色温度はそれぞれどの程度か？（推測でよい）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388938" indent="-388938" algn="l">
              <a:lnSpc>
                <a:spcPct val="120000"/>
              </a:lnSpc>
              <a:tabLst>
                <a:tab pos="388800" algn="l"/>
              </a:tabLst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5.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現在の多くの白色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LED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はどのような原理で白色光を作っているか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717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4D4691-2CDB-4D26-AB0F-3C7FC2ED8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黒体放射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5AE5FB-CB11-43E7-A92C-2003CD54C039}"/>
              </a:ext>
            </a:extLst>
          </p:cNvPr>
          <p:cNvSpPr txBox="1"/>
          <p:nvPr/>
        </p:nvSpPr>
        <p:spPr>
          <a:xfrm>
            <a:off x="368280" y="1473708"/>
            <a:ext cx="4366788" cy="2130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全ての物体は温度に応じたスペクトルの電磁波を放射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marL="457200" indent="-457200" algn="l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物質の種類は関係ない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225D46-A95D-08F8-2831-70A7C58B3251}"/>
              </a:ext>
            </a:extLst>
          </p:cNvPr>
          <p:cNvSpPr txBox="1"/>
          <p:nvPr/>
        </p:nvSpPr>
        <p:spPr>
          <a:xfrm>
            <a:off x="192871" y="3983825"/>
            <a:ext cx="4842992" cy="264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温度の単位は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K (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ケルビン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0 K = -273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℃　</a:t>
            </a: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273 K = 0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℃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3000 K = 3273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℃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温度が高いとき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K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と ℃ の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差は気にしなくてよい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0C94458-2346-CE4E-8BFD-D70FCE19F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59" y="1591488"/>
            <a:ext cx="6619608" cy="470910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7543C1-45AF-4E8F-7BB6-E66C57F3B6CA}"/>
              </a:ext>
            </a:extLst>
          </p:cNvPr>
          <p:cNvSpPr/>
          <p:nvPr/>
        </p:nvSpPr>
        <p:spPr>
          <a:xfrm>
            <a:off x="7527574" y="1775306"/>
            <a:ext cx="2044778" cy="3698568"/>
          </a:xfrm>
          <a:prstGeom prst="rect">
            <a:avLst/>
          </a:prstGeom>
          <a:solidFill>
            <a:srgbClr val="00B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49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BA4157-F4BF-4DC4-957F-37BD6CE3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色温度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70699D5-14B9-4471-9417-9401E951C0C0}"/>
              </a:ext>
            </a:extLst>
          </p:cNvPr>
          <p:cNvSpPr txBox="1"/>
          <p:nvPr/>
        </p:nvSpPr>
        <p:spPr>
          <a:xfrm>
            <a:off x="1416050" y="1743636"/>
            <a:ext cx="3883936" cy="26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照明光の色合いは温度で表す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その照明光と最も近い色に見える黒体の温度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FD6515-2F1B-6CCE-A93E-BF86B49B3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7" t="28510" r="6920" b="32665"/>
          <a:stretch/>
        </p:blipFill>
        <p:spPr>
          <a:xfrm>
            <a:off x="5449954" y="1684169"/>
            <a:ext cx="6272785" cy="442688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5B4FC4A-CB6D-52E9-F53A-36EC526C61A1}"/>
              </a:ext>
            </a:extLst>
          </p:cNvPr>
          <p:cNvSpPr/>
          <p:nvPr/>
        </p:nvSpPr>
        <p:spPr>
          <a:xfrm>
            <a:off x="5723223" y="3124748"/>
            <a:ext cx="2611632" cy="3618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718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08F3A4-12FD-4050-A7BC-D3BBA3F5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平均演色評価数 </a:t>
            </a:r>
            <a:r>
              <a:rPr kumimoji="1" lang="en-US" altLang="ja-JP" dirty="0"/>
              <a:t>(Ra)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E2D8AF-B910-4385-ACAF-2F620D8B5053}"/>
              </a:ext>
            </a:extLst>
          </p:cNvPr>
          <p:cNvSpPr txBox="1"/>
          <p:nvPr/>
        </p:nvSpPr>
        <p:spPr>
          <a:xfrm>
            <a:off x="611441" y="2981371"/>
            <a:ext cx="7007046" cy="3681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照明光の品質を表す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基準光で照射したときとの色の見え方の差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個の色の見え方の平均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100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が一番良い　</a:t>
            </a: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80 </a:t>
            </a:r>
            <a:r>
              <a:rPr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以上であれば実用的に満足</a:t>
            </a:r>
            <a:endParaRPr kumimoji="1" lang="ja-JP" altLang="en-US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E644C10-2BE3-8159-1E21-28DA4A6BA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81" y="1508208"/>
            <a:ext cx="7605002" cy="12482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3C1AF90-6DBD-0689-CE2D-AB3C16BE1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0" t="34092" r="27169" b="17437"/>
          <a:stretch/>
        </p:blipFill>
        <p:spPr>
          <a:xfrm>
            <a:off x="8051983" y="1986681"/>
            <a:ext cx="4012505" cy="477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01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3C5741-43D3-4EB8-B227-2995CD9A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光束の単位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041019-1976-454E-9EE4-4FD2550B3C54}"/>
              </a:ext>
            </a:extLst>
          </p:cNvPr>
          <p:cNvSpPr txBox="1"/>
          <p:nvPr/>
        </p:nvSpPr>
        <p:spPr>
          <a:xfrm>
            <a:off x="1429592" y="1728884"/>
            <a:ext cx="5197545" cy="316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863" indent="-1058863"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光束：照明器具から放射される光の量</a:t>
            </a:r>
            <a:endParaRPr kumimoji="1"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　　単位　ルーメン 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kumimoji="1"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</a:t>
            </a: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物理的なエネルギー量ではなく、</a:t>
            </a:r>
            <a:r>
              <a:rPr kumimoji="1" lang="ja-JP" altLang="en-US" sz="2800" u="sng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人間が感じる明るさ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866A0B-EFA0-4515-84A3-99875E31A383}"/>
              </a:ext>
            </a:extLst>
          </p:cNvPr>
          <p:cNvSpPr txBox="1"/>
          <p:nvPr/>
        </p:nvSpPr>
        <p:spPr>
          <a:xfrm>
            <a:off x="8452388" y="5721790"/>
            <a:ext cx="1980029" cy="579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視感度曲線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D59699-F793-4CD3-BF54-72A9A1B4FF79}"/>
              </a:ext>
            </a:extLst>
          </p:cNvPr>
          <p:cNvSpPr txBox="1"/>
          <p:nvPr/>
        </p:nvSpPr>
        <p:spPr>
          <a:xfrm>
            <a:off x="1429591" y="5384975"/>
            <a:ext cx="5197545" cy="1096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「放射スペクトル」と「視感度曲線」の積を積分して求まる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3824F8-5A0E-571C-8097-F93F9EA7AD7A}"/>
              </a:ext>
            </a:extLst>
          </p:cNvPr>
          <p:cNvSpPr txBox="1"/>
          <p:nvPr/>
        </p:nvSpPr>
        <p:spPr>
          <a:xfrm>
            <a:off x="6789666" y="6263542"/>
            <a:ext cx="5305469" cy="59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引用元：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Panasonic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ランプカタログ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(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蛍光灯・電球・ハロゲン電球・高輝度放電灯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)2022-2023</a:t>
            </a:r>
            <a:r>
              <a:rPr kumimoji="1" lang="ja-JP" altLang="en-US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　</a:t>
            </a:r>
            <a:r>
              <a:rPr kumimoji="1" lang="en-US" altLang="ja-JP" sz="14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p.113</a:t>
            </a:r>
            <a:endParaRPr kumimoji="1" lang="ja-JP" altLang="en-US" sz="14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4657B97-E519-A4F4-E8E4-01049BFE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928" y="1444728"/>
            <a:ext cx="4171862" cy="432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33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DF1D9C-8041-49D2-BA5B-F1C71378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発光効率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C2C0D4C-E5C8-4A4D-B8F8-8A024177691A}"/>
              </a:ext>
            </a:extLst>
          </p:cNvPr>
          <p:cNvSpPr txBox="1"/>
          <p:nvPr/>
        </p:nvSpPr>
        <p:spPr>
          <a:xfrm>
            <a:off x="1429592" y="1815353"/>
            <a:ext cx="8712642" cy="161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単位　</a:t>
            </a:r>
            <a:r>
              <a:rPr kumimoji="1"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/W</a:t>
            </a:r>
          </a:p>
          <a:p>
            <a:pPr algn="l">
              <a:lnSpc>
                <a:spcPct val="120000"/>
              </a:lnSpc>
            </a:pPr>
            <a:endParaRPr lang="en-US" altLang="ja-JP" sz="2800" dirty="0">
              <a:latin typeface="游ゴシック Medium" panose="020B0500000000000000" pitchFamily="50" charset="-128"/>
              <a:ea typeface="游ゴシック Medium" panose="020B0500000000000000" pitchFamily="50" charset="-128"/>
            </a:endParaRPr>
          </a:p>
          <a:p>
            <a:pPr algn="l">
              <a:lnSpc>
                <a:spcPct val="120000"/>
              </a:lnSpc>
            </a:pP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1 W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の電気エネルギーで何 </a:t>
            </a:r>
            <a:r>
              <a:rPr kumimoji="1" lang="en-US" altLang="ja-JP" sz="2800" dirty="0" err="1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lm</a:t>
            </a:r>
            <a:r>
              <a:rPr kumimoji="1" lang="en-US" altLang="ja-JP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 </a:t>
            </a:r>
            <a:r>
              <a:rPr kumimoji="1" lang="ja-JP" altLang="en-US" sz="2800" dirty="0"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の光束を発生させたか</a:t>
            </a:r>
          </a:p>
        </p:txBody>
      </p:sp>
    </p:spTree>
    <p:extLst>
      <p:ext uri="{BB962C8B-B14F-4D97-AF65-F5344CB8AC3E}">
        <p14:creationId xmlns:p14="http://schemas.microsoft.com/office/powerpoint/2010/main" val="562275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kumimoji="1" sz="2800" dirty="0" smtClean="0">
            <a:latin typeface="游ゴシック Medium" panose="020B0500000000000000" pitchFamily="50" charset="-128"/>
            <a:ea typeface="游ゴシック Medium" panose="020B0500000000000000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5671</TotalTime>
  <Words>2196</Words>
  <Application>Microsoft Office PowerPoint</Application>
  <PresentationFormat>ワイド画面</PresentationFormat>
  <Paragraphs>334</Paragraphs>
  <Slides>40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6" baseType="lpstr">
      <vt:lpstr>游ゴシック</vt:lpstr>
      <vt:lpstr>游ゴシック Medium</vt:lpstr>
      <vt:lpstr>游明朝</vt:lpstr>
      <vt:lpstr>Arial</vt:lpstr>
      <vt:lpstr>Wingdings</vt:lpstr>
      <vt:lpstr>Office テーマ</vt:lpstr>
      <vt:lpstr>第 5 章</vt:lpstr>
      <vt:lpstr>光の波長と人間の視覚</vt:lpstr>
      <vt:lpstr>PowerPoint プレゼンテーション</vt:lpstr>
      <vt:lpstr>照明の教科書</vt:lpstr>
      <vt:lpstr>黒体放射</vt:lpstr>
      <vt:lpstr>色温度</vt:lpstr>
      <vt:lpstr>平均演色評価数 (Ra)</vt:lpstr>
      <vt:lpstr>光束の単位</vt:lpstr>
      <vt:lpstr>発光効率</vt:lpstr>
      <vt:lpstr>白熱電球</vt:lpstr>
      <vt:lpstr>蛍光灯の発光原理</vt:lpstr>
      <vt:lpstr>蛍光灯のスペクトル</vt:lpstr>
      <vt:lpstr>蛍光灯の数値データ</vt:lpstr>
      <vt:lpstr>点灯直後の明るさ変化</vt:lpstr>
      <vt:lpstr>LEDの発光原理</vt:lpstr>
      <vt:lpstr>PowerPoint プレゼンテーション</vt:lpstr>
      <vt:lpstr>LEDのスペクトル</vt:lpstr>
      <vt:lpstr>白色 LED の方式</vt:lpstr>
      <vt:lpstr>高演色形LED照明</vt:lpstr>
      <vt:lpstr>高演色形の製品</vt:lpstr>
      <vt:lpstr>PowerPoint プレゼンテーション</vt:lpstr>
      <vt:lpstr>PowerPoint プレゼンテーション</vt:lpstr>
      <vt:lpstr>PowerPoint プレゼンテーション</vt:lpstr>
      <vt:lpstr>配光特性</vt:lpstr>
      <vt:lpstr>サイズ</vt:lpstr>
      <vt:lpstr>調光器への対応</vt:lpstr>
      <vt:lpstr>LEDの数値データ</vt:lpstr>
      <vt:lpstr>寿命</vt:lpstr>
      <vt:lpstr>電球の比較</vt:lpstr>
      <vt:lpstr>シーリングライトの比較</vt:lpstr>
      <vt:lpstr>デスクライトの選択</vt:lpstr>
      <vt:lpstr>効率の比較</vt:lpstr>
      <vt:lpstr>今後の見通し</vt:lpstr>
      <vt:lpstr>蛍光灯 → LED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x/yy　確認問題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yabu</dc:creator>
  <cp:lastModifiedBy>yabu</cp:lastModifiedBy>
  <cp:revision>155</cp:revision>
  <cp:lastPrinted>2022-10-12T05:38:00Z</cp:lastPrinted>
  <dcterms:created xsi:type="dcterms:W3CDTF">2019-11-14T14:46:19Z</dcterms:created>
  <dcterms:modified xsi:type="dcterms:W3CDTF">2024-10-06T10:28:04Z</dcterms:modified>
</cp:coreProperties>
</file>