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handoutMasterIdLst>
    <p:handoutMasterId r:id="rId47"/>
  </p:handoutMasterIdLst>
  <p:sldIdLst>
    <p:sldId id="256" r:id="rId2"/>
    <p:sldId id="257" r:id="rId3"/>
    <p:sldId id="278" r:id="rId4"/>
    <p:sldId id="259" r:id="rId5"/>
    <p:sldId id="291" r:id="rId6"/>
    <p:sldId id="290" r:id="rId7"/>
    <p:sldId id="292" r:id="rId8"/>
    <p:sldId id="294" r:id="rId9"/>
    <p:sldId id="271" r:id="rId10"/>
    <p:sldId id="303" r:id="rId11"/>
    <p:sldId id="302" r:id="rId12"/>
    <p:sldId id="305" r:id="rId13"/>
    <p:sldId id="258" r:id="rId14"/>
    <p:sldId id="279" r:id="rId15"/>
    <p:sldId id="295" r:id="rId16"/>
    <p:sldId id="262" r:id="rId17"/>
    <p:sldId id="287" r:id="rId18"/>
    <p:sldId id="307" r:id="rId19"/>
    <p:sldId id="263" r:id="rId20"/>
    <p:sldId id="261" r:id="rId21"/>
    <p:sldId id="264" r:id="rId22"/>
    <p:sldId id="286" r:id="rId23"/>
    <p:sldId id="267" r:id="rId24"/>
    <p:sldId id="296" r:id="rId25"/>
    <p:sldId id="273" r:id="rId26"/>
    <p:sldId id="265" r:id="rId27"/>
    <p:sldId id="268" r:id="rId28"/>
    <p:sldId id="269" r:id="rId29"/>
    <p:sldId id="270" r:id="rId30"/>
    <p:sldId id="297" r:id="rId31"/>
    <p:sldId id="298" r:id="rId32"/>
    <p:sldId id="288" r:id="rId33"/>
    <p:sldId id="299" r:id="rId34"/>
    <p:sldId id="275" r:id="rId35"/>
    <p:sldId id="300" r:id="rId36"/>
    <p:sldId id="280" r:id="rId37"/>
    <p:sldId id="301" r:id="rId38"/>
    <p:sldId id="281" r:id="rId39"/>
    <p:sldId id="289" r:id="rId40"/>
    <p:sldId id="282" r:id="rId41"/>
    <p:sldId id="283" r:id="rId42"/>
    <p:sldId id="284" r:id="rId43"/>
    <p:sldId id="308" r:id="rId44"/>
    <p:sldId id="276" r:id="rId45"/>
  </p:sldIdLst>
  <p:sldSz cx="12192000" cy="6858000"/>
  <p:notesSz cx="7099300" cy="102346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4" pos="6788" userDrawn="1">
          <p15:clr>
            <a:srgbClr val="A4A3A4"/>
          </p15:clr>
        </p15:guide>
        <p15:guide id="5" orient="horz" pos="2160" userDrawn="1">
          <p15:clr>
            <a:srgbClr val="A4A3A4"/>
          </p15:clr>
        </p15:guide>
        <p15:guide id="6" pos="3840" userDrawn="1">
          <p15:clr>
            <a:srgbClr val="A4A3A4"/>
          </p15:clr>
        </p15:guide>
        <p15:guide id="7" pos="89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E3F9"/>
    <a:srgbClr val="EEBCEA"/>
    <a:srgbClr val="EBD3F5"/>
    <a:srgbClr val="D1DDFF"/>
    <a:srgbClr val="93AFFF"/>
    <a:srgbClr val="C1F0FF"/>
    <a:srgbClr val="0033CC"/>
    <a:srgbClr val="BDD6ED"/>
    <a:srgbClr val="FFF905"/>
    <a:srgbClr val="009A00"/>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325" autoAdjust="0"/>
    <p:restoredTop sz="94660"/>
  </p:normalViewPr>
  <p:slideViewPr>
    <p:cSldViewPr snapToGrid="0" showGuides="1">
      <p:cViewPr varScale="1">
        <p:scale>
          <a:sx n="104" d="100"/>
          <a:sy n="104" d="100"/>
        </p:scale>
        <p:origin x="96" y="360"/>
      </p:cViewPr>
      <p:guideLst>
        <p:guide pos="6788"/>
        <p:guide orient="horz" pos="2160"/>
        <p:guide pos="3840"/>
        <p:guide pos="892"/>
      </p:guideLst>
    </p:cSldViewPr>
  </p:slideViewPr>
  <p:notesTextViewPr>
    <p:cViewPr>
      <p:scale>
        <a:sx n="1" d="1"/>
        <a:sy n="1" d="1"/>
      </p:scale>
      <p:origin x="0" y="0"/>
    </p:cViewPr>
  </p:notesTextViewPr>
  <p:notesViewPr>
    <p:cSldViewPr snapToGrid="0" showGuides="1">
      <p:cViewPr varScale="1">
        <p:scale>
          <a:sx n="84" d="100"/>
          <a:sy n="84" d="100"/>
        </p:scale>
        <p:origin x="2982" y="11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薮哲郎" userId="838171a8-1f9a-45e2-a2fd-d6d54edd2a61" providerId="ADAL" clId="{321068A8-6E80-44AE-969A-0426EDAC4B59}"/>
    <pc:docChg chg="undo custSel addSld delSld modSld modNotesMaster modHandout">
      <pc:chgData name="薮哲郎" userId="838171a8-1f9a-45e2-a2fd-d6d54edd2a61" providerId="ADAL" clId="{321068A8-6E80-44AE-969A-0426EDAC4B59}" dt="2020-07-13T09:23:45.527" v="7221" actId="1076"/>
      <pc:docMkLst>
        <pc:docMk/>
      </pc:docMkLst>
      <pc:sldChg chg="addSp delSp modSp mod chgLayout">
        <pc:chgData name="薮哲郎" userId="838171a8-1f9a-45e2-a2fd-d6d54edd2a61" providerId="ADAL" clId="{321068A8-6E80-44AE-969A-0426EDAC4B59}" dt="2020-07-12T14:46:50.916" v="494" actId="1076"/>
        <pc:sldMkLst>
          <pc:docMk/>
          <pc:sldMk cId="558219901" sldId="257"/>
        </pc:sldMkLst>
        <pc:spChg chg="del">
          <ac:chgData name="薮哲郎" userId="838171a8-1f9a-45e2-a2fd-d6d54edd2a61" providerId="ADAL" clId="{321068A8-6E80-44AE-969A-0426EDAC4B59}" dt="2020-07-12T14:41:45.621" v="0" actId="700"/>
          <ac:spMkLst>
            <pc:docMk/>
            <pc:sldMk cId="558219901" sldId="257"/>
            <ac:spMk id="2" creationId="{32B5D4E9-F57A-45CB-9BDB-61831134AB49}"/>
          </ac:spMkLst>
        </pc:spChg>
        <pc:spChg chg="add mod ord">
          <ac:chgData name="薮哲郎" userId="838171a8-1f9a-45e2-a2fd-d6d54edd2a61" providerId="ADAL" clId="{321068A8-6E80-44AE-969A-0426EDAC4B59}" dt="2020-07-12T14:42:53.642" v="32"/>
          <ac:spMkLst>
            <pc:docMk/>
            <pc:sldMk cId="558219901" sldId="257"/>
            <ac:spMk id="3" creationId="{54D00B53-9D1F-4176-B4FB-4EAEC090B609}"/>
          </ac:spMkLst>
        </pc:spChg>
        <pc:spChg chg="add mod">
          <ac:chgData name="薮哲郎" userId="838171a8-1f9a-45e2-a2fd-d6d54edd2a61" providerId="ADAL" clId="{321068A8-6E80-44AE-969A-0426EDAC4B59}" dt="2020-07-12T14:46:50.916" v="494" actId="1076"/>
          <ac:spMkLst>
            <pc:docMk/>
            <pc:sldMk cId="558219901" sldId="257"/>
            <ac:spMk id="4" creationId="{F1BB440E-A752-4B3D-9B90-C684331E4113}"/>
          </ac:spMkLst>
        </pc:spChg>
      </pc:sldChg>
      <pc:sldChg chg="addSp modSp new mod">
        <pc:chgData name="薮哲郎" userId="838171a8-1f9a-45e2-a2fd-d6d54edd2a61" providerId="ADAL" clId="{321068A8-6E80-44AE-969A-0426EDAC4B59}" dt="2020-07-12T15:00:28.320" v="1700"/>
        <pc:sldMkLst>
          <pc:docMk/>
          <pc:sldMk cId="3990516797" sldId="258"/>
        </pc:sldMkLst>
        <pc:spChg chg="mod">
          <ac:chgData name="薮哲郎" userId="838171a8-1f9a-45e2-a2fd-d6d54edd2a61" providerId="ADAL" clId="{321068A8-6E80-44AE-969A-0426EDAC4B59}" dt="2020-07-12T14:47:04.354" v="507"/>
          <ac:spMkLst>
            <pc:docMk/>
            <pc:sldMk cId="3990516797" sldId="258"/>
            <ac:spMk id="2" creationId="{DAEF26FE-DDDF-40E4-8414-BECD286D52D2}"/>
          </ac:spMkLst>
        </pc:spChg>
        <pc:spChg chg="add mod">
          <ac:chgData name="薮哲郎" userId="838171a8-1f9a-45e2-a2fd-d6d54edd2a61" providerId="ADAL" clId="{321068A8-6E80-44AE-969A-0426EDAC4B59}" dt="2020-07-12T15:00:28.320" v="1700"/>
          <ac:spMkLst>
            <pc:docMk/>
            <pc:sldMk cId="3990516797" sldId="258"/>
            <ac:spMk id="3" creationId="{B26C602C-64D7-4974-B5AA-1290157EE0E9}"/>
          </ac:spMkLst>
        </pc:spChg>
      </pc:sldChg>
      <pc:sldChg chg="addSp modSp new mod">
        <pc:chgData name="薮哲郎" userId="838171a8-1f9a-45e2-a2fd-d6d54edd2a61" providerId="ADAL" clId="{321068A8-6E80-44AE-969A-0426EDAC4B59}" dt="2020-07-12T14:57:15.538" v="1205" actId="6549"/>
        <pc:sldMkLst>
          <pc:docMk/>
          <pc:sldMk cId="289831269" sldId="259"/>
        </pc:sldMkLst>
        <pc:spChg chg="mod">
          <ac:chgData name="薮哲郎" userId="838171a8-1f9a-45e2-a2fd-d6d54edd2a61" providerId="ADAL" clId="{321068A8-6E80-44AE-969A-0426EDAC4B59}" dt="2020-07-12T14:48:31.401" v="598"/>
          <ac:spMkLst>
            <pc:docMk/>
            <pc:sldMk cId="289831269" sldId="259"/>
            <ac:spMk id="2" creationId="{31367C7B-0BA2-4F77-A266-9FBA8B4028AD}"/>
          </ac:spMkLst>
        </pc:spChg>
        <pc:spChg chg="add mod">
          <ac:chgData name="薮哲郎" userId="838171a8-1f9a-45e2-a2fd-d6d54edd2a61" providerId="ADAL" clId="{321068A8-6E80-44AE-969A-0426EDAC4B59}" dt="2020-07-12T14:57:15.538" v="1205" actId="6549"/>
          <ac:spMkLst>
            <pc:docMk/>
            <pc:sldMk cId="289831269" sldId="259"/>
            <ac:spMk id="3" creationId="{C7759845-96CA-42B9-BD95-EDCC2729C6D4}"/>
          </ac:spMkLst>
        </pc:spChg>
      </pc:sldChg>
      <pc:sldChg chg="new del">
        <pc:chgData name="薮哲郎" userId="838171a8-1f9a-45e2-a2fd-d6d54edd2a61" providerId="ADAL" clId="{321068A8-6E80-44AE-969A-0426EDAC4B59}" dt="2020-07-13T09:15:06.191" v="7210" actId="47"/>
        <pc:sldMkLst>
          <pc:docMk/>
          <pc:sldMk cId="2556254504" sldId="260"/>
        </pc:sldMkLst>
      </pc:sldChg>
      <pc:sldChg chg="addSp delSp modSp new mod">
        <pc:chgData name="薮哲郎" userId="838171a8-1f9a-45e2-a2fd-d6d54edd2a61" providerId="ADAL" clId="{321068A8-6E80-44AE-969A-0426EDAC4B59}" dt="2020-07-12T15:02:50.877" v="1923" actId="1076"/>
        <pc:sldMkLst>
          <pc:docMk/>
          <pc:sldMk cId="1965057967" sldId="261"/>
        </pc:sldMkLst>
        <pc:spChg chg="add del mod">
          <ac:chgData name="薮哲郎" userId="838171a8-1f9a-45e2-a2fd-d6d54edd2a61" providerId="ADAL" clId="{321068A8-6E80-44AE-969A-0426EDAC4B59}" dt="2020-07-12T15:00:47.688" v="1707"/>
          <ac:spMkLst>
            <pc:docMk/>
            <pc:sldMk cId="1965057967" sldId="261"/>
            <ac:spMk id="2" creationId="{2CD6CF4A-B4CB-473B-944A-74DE17358E0D}"/>
          </ac:spMkLst>
        </pc:spChg>
        <pc:spChg chg="add mod">
          <ac:chgData name="薮哲郎" userId="838171a8-1f9a-45e2-a2fd-d6d54edd2a61" providerId="ADAL" clId="{321068A8-6E80-44AE-969A-0426EDAC4B59}" dt="2020-07-12T15:02:50.877" v="1923" actId="1076"/>
          <ac:spMkLst>
            <pc:docMk/>
            <pc:sldMk cId="1965057967" sldId="261"/>
            <ac:spMk id="3" creationId="{7F30D4BC-BE8F-4177-BC31-7B7514C18C22}"/>
          </ac:spMkLst>
        </pc:spChg>
      </pc:sldChg>
      <pc:sldChg chg="addSp modSp new mod">
        <pc:chgData name="薮哲郎" userId="838171a8-1f9a-45e2-a2fd-d6d54edd2a61" providerId="ADAL" clId="{321068A8-6E80-44AE-969A-0426EDAC4B59}" dt="2020-07-12T15:06:47.473" v="2130" actId="12"/>
        <pc:sldMkLst>
          <pc:docMk/>
          <pc:sldMk cId="3030201895" sldId="262"/>
        </pc:sldMkLst>
        <pc:spChg chg="add mod">
          <ac:chgData name="薮哲郎" userId="838171a8-1f9a-45e2-a2fd-d6d54edd2a61" providerId="ADAL" clId="{321068A8-6E80-44AE-969A-0426EDAC4B59}" dt="2020-07-12T15:06:47.473" v="2130" actId="12"/>
          <ac:spMkLst>
            <pc:docMk/>
            <pc:sldMk cId="3030201895" sldId="262"/>
            <ac:spMk id="2" creationId="{C0C50DE0-02DF-41B2-9DE2-4BBF772DF64C}"/>
          </ac:spMkLst>
        </pc:spChg>
      </pc:sldChg>
      <pc:sldChg chg="addSp modSp new mod">
        <pc:chgData name="薮哲郎" userId="838171a8-1f9a-45e2-a2fd-d6d54edd2a61" providerId="ADAL" clId="{321068A8-6E80-44AE-969A-0426EDAC4B59}" dt="2020-07-13T09:02:52.931" v="6965" actId="20577"/>
        <pc:sldMkLst>
          <pc:docMk/>
          <pc:sldMk cId="2904737654" sldId="263"/>
        </pc:sldMkLst>
        <pc:spChg chg="add mod">
          <ac:chgData name="薮哲郎" userId="838171a8-1f9a-45e2-a2fd-d6d54edd2a61" providerId="ADAL" clId="{321068A8-6E80-44AE-969A-0426EDAC4B59}" dt="2020-07-13T09:02:52.931" v="6965" actId="20577"/>
          <ac:spMkLst>
            <pc:docMk/>
            <pc:sldMk cId="2904737654" sldId="263"/>
            <ac:spMk id="2" creationId="{D3B8B404-F0B4-447A-A09D-92D2D5A3AC13}"/>
          </ac:spMkLst>
        </pc:spChg>
      </pc:sldChg>
      <pc:sldChg chg="addSp modSp new mod">
        <pc:chgData name="薮哲郎" userId="838171a8-1f9a-45e2-a2fd-d6d54edd2a61" providerId="ADAL" clId="{321068A8-6E80-44AE-969A-0426EDAC4B59}" dt="2020-07-13T09:04:15.270" v="7152" actId="1035"/>
        <pc:sldMkLst>
          <pc:docMk/>
          <pc:sldMk cId="216120709" sldId="264"/>
        </pc:sldMkLst>
        <pc:spChg chg="add mod">
          <ac:chgData name="薮哲郎" userId="838171a8-1f9a-45e2-a2fd-d6d54edd2a61" providerId="ADAL" clId="{321068A8-6E80-44AE-969A-0426EDAC4B59}" dt="2020-07-13T09:04:15.270" v="7152" actId="1035"/>
          <ac:spMkLst>
            <pc:docMk/>
            <pc:sldMk cId="216120709" sldId="264"/>
            <ac:spMk id="2" creationId="{2C6C1B07-7829-4104-8027-AD0A1C13EFEE}"/>
          </ac:spMkLst>
        </pc:spChg>
      </pc:sldChg>
      <pc:sldChg chg="addSp modSp new mod">
        <pc:chgData name="薮哲郎" userId="838171a8-1f9a-45e2-a2fd-d6d54edd2a61" providerId="ADAL" clId="{321068A8-6E80-44AE-969A-0426EDAC4B59}" dt="2020-07-12T15:19:19.157" v="3162" actId="20577"/>
        <pc:sldMkLst>
          <pc:docMk/>
          <pc:sldMk cId="2346295852" sldId="265"/>
        </pc:sldMkLst>
        <pc:spChg chg="add mod">
          <ac:chgData name="薮哲郎" userId="838171a8-1f9a-45e2-a2fd-d6d54edd2a61" providerId="ADAL" clId="{321068A8-6E80-44AE-969A-0426EDAC4B59}" dt="2020-07-12T15:19:19.157" v="3162" actId="20577"/>
          <ac:spMkLst>
            <pc:docMk/>
            <pc:sldMk cId="2346295852" sldId="265"/>
            <ac:spMk id="2" creationId="{E04E9AB1-7065-4D0D-AA9D-923F062032E1}"/>
          </ac:spMkLst>
        </pc:spChg>
      </pc:sldChg>
      <pc:sldChg chg="addSp delSp modSp new mod">
        <pc:chgData name="薮哲郎" userId="838171a8-1f9a-45e2-a2fd-d6d54edd2a61" providerId="ADAL" clId="{321068A8-6E80-44AE-969A-0426EDAC4B59}" dt="2020-07-12T15:26:17.077" v="3938" actId="21"/>
        <pc:sldMkLst>
          <pc:docMk/>
          <pc:sldMk cId="1104391242" sldId="266"/>
        </pc:sldMkLst>
        <pc:spChg chg="add mod ord">
          <ac:chgData name="薮哲郎" userId="838171a8-1f9a-45e2-a2fd-d6d54edd2a61" providerId="ADAL" clId="{321068A8-6E80-44AE-969A-0426EDAC4B59}" dt="2020-07-12T15:26:05.170" v="3937" actId="166"/>
          <ac:spMkLst>
            <pc:docMk/>
            <pc:sldMk cId="1104391242" sldId="266"/>
            <ac:spMk id="2" creationId="{26F6AAE4-4ECF-4F1D-AD8F-47D7765CABB2}"/>
          </ac:spMkLst>
        </pc:spChg>
        <pc:picChg chg="del mod">
          <ac:chgData name="薮哲郎" userId="838171a8-1f9a-45e2-a2fd-d6d54edd2a61" providerId="ADAL" clId="{321068A8-6E80-44AE-969A-0426EDAC4B59}" dt="2020-07-12T15:26:17.077" v="3938" actId="21"/>
          <ac:picMkLst>
            <pc:docMk/>
            <pc:sldMk cId="1104391242" sldId="266"/>
            <ac:picMk id="3" creationId="{5D9F4A8D-9C5C-4834-ADEB-61E00E128B02}"/>
          </ac:picMkLst>
        </pc:picChg>
      </pc:sldChg>
      <pc:sldChg chg="addSp delSp modSp new mod">
        <pc:chgData name="薮哲郎" userId="838171a8-1f9a-45e2-a2fd-d6d54edd2a61" providerId="ADAL" clId="{321068A8-6E80-44AE-969A-0426EDAC4B59}" dt="2020-07-13T09:23:45.527" v="7221" actId="1076"/>
        <pc:sldMkLst>
          <pc:docMk/>
          <pc:sldMk cId="2674124586" sldId="267"/>
        </pc:sldMkLst>
        <pc:spChg chg="add mod">
          <ac:chgData name="薮哲郎" userId="838171a8-1f9a-45e2-a2fd-d6d54edd2a61" providerId="ADAL" clId="{321068A8-6E80-44AE-969A-0426EDAC4B59}" dt="2020-07-12T15:25:05.950" v="3934"/>
          <ac:spMkLst>
            <pc:docMk/>
            <pc:sldMk cId="2674124586" sldId="267"/>
            <ac:spMk id="2" creationId="{BF2F349D-7BE8-43C7-9BF8-3F2D49C8DF5F}"/>
          </ac:spMkLst>
        </pc:spChg>
        <pc:spChg chg="add del">
          <ac:chgData name="薮哲郎" userId="838171a8-1f9a-45e2-a2fd-d6d54edd2a61" providerId="ADAL" clId="{321068A8-6E80-44AE-969A-0426EDAC4B59}" dt="2020-07-13T09:12:18.777" v="7160" actId="21"/>
          <ac:spMkLst>
            <pc:docMk/>
            <pc:sldMk cId="2674124586" sldId="267"/>
            <ac:spMk id="3" creationId="{8DDDC5BF-ED8D-4900-9002-EA25042594F7}"/>
          </ac:spMkLst>
        </pc:spChg>
        <pc:spChg chg="add del">
          <ac:chgData name="薮哲郎" userId="838171a8-1f9a-45e2-a2fd-d6d54edd2a61" providerId="ADAL" clId="{321068A8-6E80-44AE-969A-0426EDAC4B59}" dt="2020-07-13T09:12:33.225" v="7164" actId="21"/>
          <ac:spMkLst>
            <pc:docMk/>
            <pc:sldMk cId="2674124586" sldId="267"/>
            <ac:spMk id="7" creationId="{47DDA3FD-63E9-4FC9-BD50-AF35A6A5965F}"/>
          </ac:spMkLst>
        </pc:spChg>
        <pc:spChg chg="add del mod">
          <ac:chgData name="薮哲郎" userId="838171a8-1f9a-45e2-a2fd-d6d54edd2a61" providerId="ADAL" clId="{321068A8-6E80-44AE-969A-0426EDAC4B59}" dt="2020-07-13T09:23:28.383" v="7216" actId="21"/>
          <ac:spMkLst>
            <pc:docMk/>
            <pc:sldMk cId="2674124586" sldId="267"/>
            <ac:spMk id="9" creationId="{C7CFD1BA-5525-409A-AACB-1C8CBF989708}"/>
          </ac:spMkLst>
        </pc:spChg>
        <pc:spChg chg="add mod">
          <ac:chgData name="薮哲郎" userId="838171a8-1f9a-45e2-a2fd-d6d54edd2a61" providerId="ADAL" clId="{321068A8-6E80-44AE-969A-0426EDAC4B59}" dt="2020-07-13T09:23:45.527" v="7221" actId="1076"/>
          <ac:spMkLst>
            <pc:docMk/>
            <pc:sldMk cId="2674124586" sldId="267"/>
            <ac:spMk id="10" creationId="{8A95434E-EE42-437A-9560-B5E28C235E2D}"/>
          </ac:spMkLst>
        </pc:spChg>
        <pc:picChg chg="add del mod">
          <ac:chgData name="薮哲郎" userId="838171a8-1f9a-45e2-a2fd-d6d54edd2a61" providerId="ADAL" clId="{321068A8-6E80-44AE-969A-0426EDAC4B59}" dt="2020-07-13T09:12:56.424" v="7165" actId="21"/>
          <ac:picMkLst>
            <pc:docMk/>
            <pc:sldMk cId="2674124586" sldId="267"/>
            <ac:picMk id="4" creationId="{A08FABB4-6166-47E3-B86E-804254AB016A}"/>
          </ac:picMkLst>
        </pc:picChg>
        <pc:picChg chg="add del">
          <ac:chgData name="薮哲郎" userId="838171a8-1f9a-45e2-a2fd-d6d54edd2a61" providerId="ADAL" clId="{321068A8-6E80-44AE-969A-0426EDAC4B59}" dt="2020-07-13T09:12:25.642" v="7162" actId="21"/>
          <ac:picMkLst>
            <pc:docMk/>
            <pc:sldMk cId="2674124586" sldId="267"/>
            <ac:picMk id="6" creationId="{34503736-2896-4BE7-AE52-88F1B9C98211}"/>
          </ac:picMkLst>
        </pc:picChg>
        <pc:picChg chg="del mod">
          <ac:chgData name="薮哲郎" userId="838171a8-1f9a-45e2-a2fd-d6d54edd2a61" providerId="ADAL" clId="{321068A8-6E80-44AE-969A-0426EDAC4B59}" dt="2020-07-13T09:23:33.664" v="7217" actId="21"/>
          <ac:picMkLst>
            <pc:docMk/>
            <pc:sldMk cId="2674124586" sldId="267"/>
            <ac:picMk id="8" creationId="{BB50EC51-CF43-45F7-95C0-806E5941534A}"/>
          </ac:picMkLst>
        </pc:picChg>
        <pc:picChg chg="add del mod">
          <ac:chgData name="薮哲郎" userId="838171a8-1f9a-45e2-a2fd-d6d54edd2a61" providerId="ADAL" clId="{321068A8-6E80-44AE-969A-0426EDAC4B59}" dt="2020-07-13T09:10:58.501" v="7158" actId="21"/>
          <ac:picMkLst>
            <pc:docMk/>
            <pc:sldMk cId="2674124586" sldId="267"/>
            <ac:picMk id="1026" creationId="{09C7EA57-6FCD-4AAA-80E9-FED5D3BEFA43}"/>
          </ac:picMkLst>
        </pc:picChg>
        <pc:picChg chg="add mod">
          <ac:chgData name="薮哲郎" userId="838171a8-1f9a-45e2-a2fd-d6d54edd2a61" providerId="ADAL" clId="{321068A8-6E80-44AE-969A-0426EDAC4B59}" dt="2020-07-13T09:23:41.390" v="7220" actId="1076"/>
          <ac:picMkLst>
            <pc:docMk/>
            <pc:sldMk cId="2674124586" sldId="267"/>
            <ac:picMk id="1032" creationId="{85CF04FB-992B-4B89-B743-B13B30A6E65B}"/>
          </ac:picMkLst>
        </pc:picChg>
      </pc:sldChg>
      <pc:sldChg chg="addSp modSp new mod">
        <pc:chgData name="薮哲郎" userId="838171a8-1f9a-45e2-a2fd-d6d54edd2a61" providerId="ADAL" clId="{321068A8-6E80-44AE-969A-0426EDAC4B59}" dt="2020-07-12T15:28:21.909" v="4115" actId="1076"/>
        <pc:sldMkLst>
          <pc:docMk/>
          <pc:sldMk cId="2062292470" sldId="268"/>
        </pc:sldMkLst>
        <pc:spChg chg="add mod">
          <ac:chgData name="薮哲郎" userId="838171a8-1f9a-45e2-a2fd-d6d54edd2a61" providerId="ADAL" clId="{321068A8-6E80-44AE-969A-0426EDAC4B59}" dt="2020-07-12T15:28:21.909" v="4115" actId="1076"/>
          <ac:spMkLst>
            <pc:docMk/>
            <pc:sldMk cId="2062292470" sldId="268"/>
            <ac:spMk id="2" creationId="{9F2B7BAA-9D90-40AD-928E-860765EC4956}"/>
          </ac:spMkLst>
        </pc:spChg>
      </pc:sldChg>
      <pc:sldChg chg="addSp modSp new mod">
        <pc:chgData name="薮哲郎" userId="838171a8-1f9a-45e2-a2fd-d6d54edd2a61" providerId="ADAL" clId="{321068A8-6E80-44AE-969A-0426EDAC4B59}" dt="2020-07-12T15:29:52.829" v="4355" actId="20577"/>
        <pc:sldMkLst>
          <pc:docMk/>
          <pc:sldMk cId="600435051" sldId="269"/>
        </pc:sldMkLst>
        <pc:spChg chg="mod">
          <ac:chgData name="薮哲郎" userId="838171a8-1f9a-45e2-a2fd-d6d54edd2a61" providerId="ADAL" clId="{321068A8-6E80-44AE-969A-0426EDAC4B59}" dt="2020-07-12T15:28:31.353" v="4126"/>
          <ac:spMkLst>
            <pc:docMk/>
            <pc:sldMk cId="600435051" sldId="269"/>
            <ac:spMk id="2" creationId="{088762CB-FB81-4E07-B347-8732D14D8C68}"/>
          </ac:spMkLst>
        </pc:spChg>
        <pc:spChg chg="add mod">
          <ac:chgData name="薮哲郎" userId="838171a8-1f9a-45e2-a2fd-d6d54edd2a61" providerId="ADAL" clId="{321068A8-6E80-44AE-969A-0426EDAC4B59}" dt="2020-07-12T15:29:52.829" v="4355" actId="20577"/>
          <ac:spMkLst>
            <pc:docMk/>
            <pc:sldMk cId="600435051" sldId="269"/>
            <ac:spMk id="3" creationId="{E411169F-37D1-4B44-A4BF-9DF134C8B9FC}"/>
          </ac:spMkLst>
        </pc:spChg>
      </pc:sldChg>
      <pc:sldChg chg="addSp modSp new mod">
        <pc:chgData name="薮哲郎" userId="838171a8-1f9a-45e2-a2fd-d6d54edd2a61" providerId="ADAL" clId="{321068A8-6E80-44AE-969A-0426EDAC4B59}" dt="2020-07-13T09:14:24.337" v="7173" actId="6549"/>
        <pc:sldMkLst>
          <pc:docMk/>
          <pc:sldMk cId="737222703" sldId="270"/>
        </pc:sldMkLst>
        <pc:spChg chg="add mod">
          <ac:chgData name="薮哲郎" userId="838171a8-1f9a-45e2-a2fd-d6d54edd2a61" providerId="ADAL" clId="{321068A8-6E80-44AE-969A-0426EDAC4B59}" dt="2020-07-13T09:14:24.337" v="7173" actId="6549"/>
          <ac:spMkLst>
            <pc:docMk/>
            <pc:sldMk cId="737222703" sldId="270"/>
            <ac:spMk id="2" creationId="{E1272AA6-36A9-467A-907D-AAF50C4FCAF9}"/>
          </ac:spMkLst>
        </pc:spChg>
      </pc:sldChg>
      <pc:sldChg chg="addSp modSp new mod">
        <pc:chgData name="薮哲郎" userId="838171a8-1f9a-45e2-a2fd-d6d54edd2a61" providerId="ADAL" clId="{321068A8-6E80-44AE-969A-0426EDAC4B59}" dt="2020-07-12T15:42:04.926" v="5472" actId="1076"/>
        <pc:sldMkLst>
          <pc:docMk/>
          <pc:sldMk cId="3981329931" sldId="271"/>
        </pc:sldMkLst>
        <pc:spChg chg="add mod">
          <ac:chgData name="薮哲郎" userId="838171a8-1f9a-45e2-a2fd-d6d54edd2a61" providerId="ADAL" clId="{321068A8-6E80-44AE-969A-0426EDAC4B59}" dt="2020-07-12T15:42:04.926" v="5472" actId="1076"/>
          <ac:spMkLst>
            <pc:docMk/>
            <pc:sldMk cId="3981329931" sldId="271"/>
            <ac:spMk id="2" creationId="{02EEE4DD-84D6-456E-B54C-780574F155F5}"/>
          </ac:spMkLst>
        </pc:spChg>
      </pc:sldChg>
      <pc:sldChg chg="addSp modSp new del mod">
        <pc:chgData name="薮哲郎" userId="838171a8-1f9a-45e2-a2fd-d6d54edd2a61" providerId="ADAL" clId="{321068A8-6E80-44AE-969A-0426EDAC4B59}" dt="2020-07-12T15:41:50.120" v="5470" actId="47"/>
        <pc:sldMkLst>
          <pc:docMk/>
          <pc:sldMk cId="960069292" sldId="272"/>
        </pc:sldMkLst>
        <pc:spChg chg="add mod">
          <ac:chgData name="薮哲郎" userId="838171a8-1f9a-45e2-a2fd-d6d54edd2a61" providerId="ADAL" clId="{321068A8-6E80-44AE-969A-0426EDAC4B59}" dt="2020-07-12T15:41:36.389" v="5468" actId="1076"/>
          <ac:spMkLst>
            <pc:docMk/>
            <pc:sldMk cId="960069292" sldId="272"/>
            <ac:spMk id="3" creationId="{12D4F85A-9C6B-4B76-BD3C-2355A19E4275}"/>
          </ac:spMkLst>
        </pc:spChg>
      </pc:sldChg>
      <pc:sldChg chg="modSp add mod">
        <pc:chgData name="薮哲郎" userId="838171a8-1f9a-45e2-a2fd-d6d54edd2a61" providerId="ADAL" clId="{321068A8-6E80-44AE-969A-0426EDAC4B59}" dt="2020-07-13T09:14:44.431" v="7209" actId="20577"/>
        <pc:sldMkLst>
          <pc:docMk/>
          <pc:sldMk cId="3236394341" sldId="273"/>
        </pc:sldMkLst>
        <pc:spChg chg="mod">
          <ac:chgData name="薮哲郎" userId="838171a8-1f9a-45e2-a2fd-d6d54edd2a61" providerId="ADAL" clId="{321068A8-6E80-44AE-969A-0426EDAC4B59}" dt="2020-07-13T09:14:44.431" v="7209" actId="20577"/>
          <ac:spMkLst>
            <pc:docMk/>
            <pc:sldMk cId="3236394341" sldId="273"/>
            <ac:spMk id="3" creationId="{12D4F85A-9C6B-4B76-BD3C-2355A19E4275}"/>
          </ac:spMkLst>
        </pc:spChg>
      </pc:sldChg>
      <pc:sldChg chg="addSp modSp new mod">
        <pc:chgData name="薮哲郎" userId="838171a8-1f9a-45e2-a2fd-d6d54edd2a61" providerId="ADAL" clId="{321068A8-6E80-44AE-969A-0426EDAC4B59}" dt="2020-07-12T15:45:42.216" v="5836" actId="6549"/>
        <pc:sldMkLst>
          <pc:docMk/>
          <pc:sldMk cId="2968605129" sldId="274"/>
        </pc:sldMkLst>
        <pc:spChg chg="add mod">
          <ac:chgData name="薮哲郎" userId="838171a8-1f9a-45e2-a2fd-d6d54edd2a61" providerId="ADAL" clId="{321068A8-6E80-44AE-969A-0426EDAC4B59}" dt="2020-07-12T15:45:42.216" v="5836" actId="6549"/>
          <ac:spMkLst>
            <pc:docMk/>
            <pc:sldMk cId="2968605129" sldId="274"/>
            <ac:spMk id="2" creationId="{C5EEE127-6469-456C-9E01-7D7980A80135}"/>
          </ac:spMkLst>
        </pc:spChg>
      </pc:sldChg>
      <pc:sldChg chg="addSp delSp modSp new mod">
        <pc:chgData name="薮哲郎" userId="838171a8-1f9a-45e2-a2fd-d6d54edd2a61" providerId="ADAL" clId="{321068A8-6E80-44AE-969A-0426EDAC4B59}" dt="2020-07-12T23:41:48.950" v="6841" actId="14100"/>
        <pc:sldMkLst>
          <pc:docMk/>
          <pc:sldMk cId="4223245197" sldId="275"/>
        </pc:sldMkLst>
        <pc:spChg chg="mod">
          <ac:chgData name="薮哲郎" userId="838171a8-1f9a-45e2-a2fd-d6d54edd2a61" providerId="ADAL" clId="{321068A8-6E80-44AE-969A-0426EDAC4B59}" dt="2020-07-12T15:52:52.181" v="6361" actId="6549"/>
          <ac:spMkLst>
            <pc:docMk/>
            <pc:sldMk cId="4223245197" sldId="275"/>
            <ac:spMk id="2" creationId="{E48EADB0-5A37-4210-9653-C3B71C764564}"/>
          </ac:spMkLst>
        </pc:spChg>
        <pc:spChg chg="add mod">
          <ac:chgData name="薮哲郎" userId="838171a8-1f9a-45e2-a2fd-d6d54edd2a61" providerId="ADAL" clId="{321068A8-6E80-44AE-969A-0426EDAC4B59}" dt="2020-07-12T23:39:44.157" v="6598" actId="6549"/>
          <ac:spMkLst>
            <pc:docMk/>
            <pc:sldMk cId="4223245197" sldId="275"/>
            <ac:spMk id="3" creationId="{3905567E-3101-440A-BC44-73C266BFA7B2}"/>
          </ac:spMkLst>
        </pc:spChg>
        <pc:spChg chg="add del mod">
          <ac:chgData name="薮哲郎" userId="838171a8-1f9a-45e2-a2fd-d6d54edd2a61" providerId="ADAL" clId="{321068A8-6E80-44AE-969A-0426EDAC4B59}" dt="2020-07-12T23:39:56.853" v="6614" actId="21"/>
          <ac:spMkLst>
            <pc:docMk/>
            <pc:sldMk cId="4223245197" sldId="275"/>
            <ac:spMk id="5" creationId="{FCA77BBF-B4AC-4211-A291-B35C2571EDF0}"/>
          </ac:spMkLst>
        </pc:spChg>
        <pc:spChg chg="add mod">
          <ac:chgData name="薮哲郎" userId="838171a8-1f9a-45e2-a2fd-d6d54edd2a61" providerId="ADAL" clId="{321068A8-6E80-44AE-969A-0426EDAC4B59}" dt="2020-07-12T23:41:42.270" v="6839" actId="1076"/>
          <ac:spMkLst>
            <pc:docMk/>
            <pc:sldMk cId="4223245197" sldId="275"/>
            <ac:spMk id="6" creationId="{9AC8E1C3-38D6-4DDB-A38B-CC738D86663E}"/>
          </ac:spMkLst>
        </pc:spChg>
        <pc:picChg chg="mod">
          <ac:chgData name="薮哲郎" userId="838171a8-1f9a-45e2-a2fd-d6d54edd2a61" providerId="ADAL" clId="{321068A8-6E80-44AE-969A-0426EDAC4B59}" dt="2020-07-12T23:41:48.950" v="6841" actId="14100"/>
          <ac:picMkLst>
            <pc:docMk/>
            <pc:sldMk cId="4223245197" sldId="275"/>
            <ac:picMk id="4" creationId="{D2A76702-E336-481E-9C85-CBDC93DF4C0A}"/>
          </ac:picMkLst>
        </pc:picChg>
      </pc:sldChg>
      <pc:sldChg chg="addSp modSp new mod">
        <pc:chgData name="薮哲郎" userId="838171a8-1f9a-45e2-a2fd-d6d54edd2a61" providerId="ADAL" clId="{321068A8-6E80-44AE-969A-0426EDAC4B59}" dt="2020-07-13T01:18:02.214" v="6843" actId="6549"/>
        <pc:sldMkLst>
          <pc:docMk/>
          <pc:sldMk cId="2050341973" sldId="276"/>
        </pc:sldMkLst>
        <pc:spChg chg="mod">
          <ac:chgData name="薮哲郎" userId="838171a8-1f9a-45e2-a2fd-d6d54edd2a61" providerId="ADAL" clId="{321068A8-6E80-44AE-969A-0426EDAC4B59}" dt="2020-07-13T01:18:02.214" v="6843" actId="6549"/>
          <ac:spMkLst>
            <pc:docMk/>
            <pc:sldMk cId="2050341973" sldId="276"/>
            <ac:spMk id="2" creationId="{E9187425-E100-4F79-BA5A-D6BB10DC9B26}"/>
          </ac:spMkLst>
        </pc:spChg>
        <pc:spChg chg="add mod">
          <ac:chgData name="薮哲郎" userId="838171a8-1f9a-45e2-a2fd-d6d54edd2a61" providerId="ADAL" clId="{321068A8-6E80-44AE-969A-0426EDAC4B59}" dt="2020-07-12T15:52:30.875" v="6343"/>
          <ac:spMkLst>
            <pc:docMk/>
            <pc:sldMk cId="2050341973" sldId="276"/>
            <ac:spMk id="3" creationId="{06076EF5-3B60-4AF2-B6C5-433F0B73A065}"/>
          </ac:spMkLst>
        </pc:spChg>
      </pc:sldChg>
      <pc:sldChg chg="addSp delSp modSp new mod">
        <pc:chgData name="薮哲郎" userId="838171a8-1f9a-45e2-a2fd-d6d54edd2a61" providerId="ADAL" clId="{321068A8-6E80-44AE-969A-0426EDAC4B59}" dt="2020-07-12T23:39:10.092" v="6592" actId="20577"/>
        <pc:sldMkLst>
          <pc:docMk/>
          <pc:sldMk cId="2311099188" sldId="277"/>
        </pc:sldMkLst>
        <pc:spChg chg="mod">
          <ac:chgData name="薮哲郎" userId="838171a8-1f9a-45e2-a2fd-d6d54edd2a61" providerId="ADAL" clId="{321068A8-6E80-44AE-969A-0426EDAC4B59}" dt="2020-07-12T23:39:10.092" v="6592" actId="20577"/>
          <ac:spMkLst>
            <pc:docMk/>
            <pc:sldMk cId="2311099188" sldId="277"/>
            <ac:spMk id="2" creationId="{D0013B32-66D2-48FF-9DFC-E69D87626A85}"/>
          </ac:spMkLst>
        </pc:spChg>
        <pc:spChg chg="add del mod">
          <ac:chgData name="薮哲郎" userId="838171a8-1f9a-45e2-a2fd-d6d54edd2a61" providerId="ADAL" clId="{321068A8-6E80-44AE-969A-0426EDAC4B59}" dt="2020-07-12T23:38:43.211" v="6558"/>
          <ac:spMkLst>
            <pc:docMk/>
            <pc:sldMk cId="2311099188" sldId="277"/>
            <ac:spMk id="3" creationId="{2E73DED9-65F1-4E8F-957F-96DA69C94BFB}"/>
          </ac:spMkLst>
        </pc:spChg>
        <pc:picChg chg="mod">
          <ac:chgData name="薮哲郎" userId="838171a8-1f9a-45e2-a2fd-d6d54edd2a61" providerId="ADAL" clId="{321068A8-6E80-44AE-969A-0426EDAC4B59}" dt="2020-07-12T23:38:53.139" v="6561" actId="14100"/>
          <ac:picMkLst>
            <pc:docMk/>
            <pc:sldMk cId="2311099188" sldId="277"/>
            <ac:picMk id="4" creationId="{25E308F1-E1A2-44A5-BC7B-1595D03074B1}"/>
          </ac:picMkLst>
        </pc:picChg>
      </pc:sldChg>
    </pc:docChg>
  </pc:docChgLst>
  <pc:docChgLst>
    <pc:chgData name="薮哲郎" userId="838171a8-1f9a-45e2-a2fd-d6d54edd2a61" providerId="ADAL" clId="{EB295DF2-03C0-4A44-BEE7-31FF660A1FDD}"/>
    <pc:docChg chg="custSel addSld delSld modSld modMainMaster">
      <pc:chgData name="薮哲郎" userId="838171a8-1f9a-45e2-a2fd-d6d54edd2a61" providerId="ADAL" clId="{EB295DF2-03C0-4A44-BEE7-31FF660A1FDD}" dt="2020-05-29T04:08:50.071" v="276" actId="207"/>
      <pc:docMkLst>
        <pc:docMk/>
      </pc:docMkLst>
      <pc:sldChg chg="modSp mod">
        <pc:chgData name="薮哲郎" userId="838171a8-1f9a-45e2-a2fd-d6d54edd2a61" providerId="ADAL" clId="{EB295DF2-03C0-4A44-BEE7-31FF660A1FDD}" dt="2020-05-29T03:58:10.118" v="20"/>
        <pc:sldMkLst>
          <pc:docMk/>
          <pc:sldMk cId="3315161204" sldId="256"/>
        </pc:sldMkLst>
        <pc:spChg chg="mod">
          <ac:chgData name="薮哲郎" userId="838171a8-1f9a-45e2-a2fd-d6d54edd2a61" providerId="ADAL" clId="{EB295DF2-03C0-4A44-BEE7-31FF660A1FDD}" dt="2020-05-29T03:58:01.786" v="1" actId="6549"/>
          <ac:spMkLst>
            <pc:docMk/>
            <pc:sldMk cId="3315161204" sldId="256"/>
            <ac:spMk id="2" creationId="{A16272BD-8062-4806-82BA-BF768E9CEA01}"/>
          </ac:spMkLst>
        </pc:spChg>
        <pc:spChg chg="mod">
          <ac:chgData name="薮哲郎" userId="838171a8-1f9a-45e2-a2fd-d6d54edd2a61" providerId="ADAL" clId="{EB295DF2-03C0-4A44-BEE7-31FF660A1FDD}" dt="2020-05-29T03:58:10.118" v="20"/>
          <ac:spMkLst>
            <pc:docMk/>
            <pc:sldMk cId="3315161204" sldId="256"/>
            <ac:spMk id="3" creationId="{CD70B503-5D70-4440-B909-AE068E5B4146}"/>
          </ac:spMkLst>
        </pc:spChg>
      </pc:sldChg>
      <pc:sldChg chg="new">
        <pc:chgData name="薮哲郎" userId="838171a8-1f9a-45e2-a2fd-d6d54edd2a61" providerId="ADAL" clId="{EB295DF2-03C0-4A44-BEE7-31FF660A1FDD}" dt="2020-05-29T04:00:49.345" v="195" actId="680"/>
        <pc:sldMkLst>
          <pc:docMk/>
          <pc:sldMk cId="558219901" sldId="257"/>
        </pc:sldMkLst>
      </pc:sldChg>
      <pc:sldChg chg="addSp modSp del mod">
        <pc:chgData name="薮哲郎" userId="838171a8-1f9a-45e2-a2fd-d6d54edd2a61" providerId="ADAL" clId="{EB295DF2-03C0-4A44-BEE7-31FF660A1FDD}" dt="2020-05-29T04:00:44.105" v="193" actId="47"/>
        <pc:sldMkLst>
          <pc:docMk/>
          <pc:sldMk cId="3065392786" sldId="257"/>
        </pc:sldMkLst>
        <pc:spChg chg="add mod">
          <ac:chgData name="薮哲郎" userId="838171a8-1f9a-45e2-a2fd-d6d54edd2a61" providerId="ADAL" clId="{EB295DF2-03C0-4A44-BEE7-31FF660A1FDD}" dt="2020-05-29T04:00:03.069" v="191" actId="1076"/>
          <ac:spMkLst>
            <pc:docMk/>
            <pc:sldMk cId="3065392786" sldId="257"/>
            <ac:spMk id="4" creationId="{092F9C55-A814-4FFC-9FB6-8CB388750876}"/>
          </ac:spMkLst>
        </pc:spChg>
      </pc:sldChg>
      <pc:sldChg chg="addSp modSp del">
        <pc:chgData name="薮哲郎" userId="838171a8-1f9a-45e2-a2fd-d6d54edd2a61" providerId="ADAL" clId="{EB295DF2-03C0-4A44-BEE7-31FF660A1FDD}" dt="2020-05-29T04:00:45.314" v="194" actId="47"/>
        <pc:sldMkLst>
          <pc:docMk/>
          <pc:sldMk cId="2760173097" sldId="258"/>
        </pc:sldMkLst>
        <pc:spChg chg="add mod">
          <ac:chgData name="薮哲郎" userId="838171a8-1f9a-45e2-a2fd-d6d54edd2a61" providerId="ADAL" clId="{EB295DF2-03C0-4A44-BEE7-31FF660A1FDD}" dt="2020-05-29T04:00:06.155" v="192"/>
          <ac:spMkLst>
            <pc:docMk/>
            <pc:sldMk cId="2760173097" sldId="258"/>
            <ac:spMk id="8" creationId="{665B6162-9022-4582-8429-C4EC30CB27D5}"/>
          </ac:spMkLst>
        </pc:spChg>
      </pc:sldChg>
      <pc:sldMasterChg chg="setBg addSldLayout delSldLayout modSldLayout">
        <pc:chgData name="薮哲郎" userId="838171a8-1f9a-45e2-a2fd-d6d54edd2a61" providerId="ADAL" clId="{EB295DF2-03C0-4A44-BEE7-31FF660A1FDD}" dt="2020-05-29T04:08:50.071" v="276" actId="207"/>
        <pc:sldMasterMkLst>
          <pc:docMk/>
          <pc:sldMasterMk cId="2275929478" sldId="2147483648"/>
        </pc:sldMasterMkLst>
        <pc:sldLayoutChg chg="setBg">
          <pc:chgData name="薮哲郎" userId="838171a8-1f9a-45e2-a2fd-d6d54edd2a61" providerId="ADAL" clId="{EB295DF2-03C0-4A44-BEE7-31FF660A1FDD}" dt="2020-05-29T04:07:20.293" v="274"/>
          <pc:sldLayoutMkLst>
            <pc:docMk/>
            <pc:sldMasterMk cId="2275929478" sldId="2147483648"/>
            <pc:sldLayoutMk cId="2471442048" sldId="2147483649"/>
          </pc:sldLayoutMkLst>
        </pc:sldLayoutChg>
        <pc:sldLayoutChg chg="modSp">
          <pc:chgData name="薮哲郎" userId="838171a8-1f9a-45e2-a2fd-d6d54edd2a61" providerId="ADAL" clId="{EB295DF2-03C0-4A44-BEE7-31FF660A1FDD}" dt="2020-05-29T04:08:50.071" v="276" actId="207"/>
          <pc:sldLayoutMkLst>
            <pc:docMk/>
            <pc:sldMasterMk cId="2275929478" sldId="2147483648"/>
            <pc:sldLayoutMk cId="1281893554" sldId="2147483654"/>
          </pc:sldLayoutMkLst>
          <pc:spChg chg="mod">
            <ac:chgData name="薮哲郎" userId="838171a8-1f9a-45e2-a2fd-d6d54edd2a61" providerId="ADAL" clId="{EB295DF2-03C0-4A44-BEE7-31FF660A1FDD}" dt="2020-05-29T04:08:50.071" v="276" actId="207"/>
            <ac:spMkLst>
              <pc:docMk/>
              <pc:sldMasterMk cId="2275929478" sldId="2147483648"/>
              <pc:sldLayoutMk cId="1281893554" sldId="2147483654"/>
              <ac:spMk id="6" creationId="{FFC94A96-071B-493C-9C8A-A8BB4C219DB3}"/>
            </ac:spMkLst>
          </pc:spChg>
        </pc:sldLayoutChg>
        <pc:sldLayoutChg chg="setBg">
          <pc:chgData name="薮哲郎" userId="838171a8-1f9a-45e2-a2fd-d6d54edd2a61" providerId="ADAL" clId="{EB295DF2-03C0-4A44-BEE7-31FF660A1FDD}" dt="2020-05-29T04:03:50.315" v="266"/>
          <pc:sldLayoutMkLst>
            <pc:docMk/>
            <pc:sldMasterMk cId="2275929478" sldId="2147483648"/>
            <pc:sldLayoutMk cId="1962844395" sldId="2147483656"/>
          </pc:sldLayoutMkLst>
        </pc:sldLayoutChg>
        <pc:sldLayoutChg chg="addSp delSp modSp new del mod">
          <pc:chgData name="薮哲郎" userId="838171a8-1f9a-45e2-a2fd-d6d54edd2a61" providerId="ADAL" clId="{EB295DF2-03C0-4A44-BEE7-31FF660A1FDD}" dt="2020-05-29T04:07:13.223" v="273" actId="2696"/>
          <pc:sldLayoutMkLst>
            <pc:docMk/>
            <pc:sldMasterMk cId="2275929478" sldId="2147483648"/>
            <pc:sldLayoutMk cId="956643371" sldId="2147483657"/>
          </pc:sldLayoutMkLst>
          <pc:spChg chg="del">
            <ac:chgData name="薮哲郎" userId="838171a8-1f9a-45e2-a2fd-d6d54edd2a61" providerId="ADAL" clId="{EB295DF2-03C0-4A44-BEE7-31FF660A1FDD}" dt="2020-05-29T04:07:01.943" v="271" actId="478"/>
            <ac:spMkLst>
              <pc:docMk/>
              <pc:sldMasterMk cId="2275929478" sldId="2147483648"/>
              <pc:sldLayoutMk cId="956643371" sldId="2147483657"/>
              <ac:spMk id="2" creationId="{2E44F192-6BF9-4D38-8FFE-CCAFEE82E766}"/>
            </ac:spMkLst>
          </pc:spChg>
          <pc:spChg chg="add mod">
            <ac:chgData name="薮哲郎" userId="838171a8-1f9a-45e2-a2fd-d6d54edd2a61" providerId="ADAL" clId="{EB295DF2-03C0-4A44-BEE7-31FF660A1FDD}" dt="2020-05-29T04:07:02.525" v="272"/>
            <ac:spMkLst>
              <pc:docMk/>
              <pc:sldMasterMk cId="2275929478" sldId="2147483648"/>
              <pc:sldLayoutMk cId="956643371" sldId="2147483657"/>
              <ac:spMk id="3" creationId="{2AF162E9-061A-4240-A90E-DF70850DA067}"/>
            </ac:spMkLst>
          </pc:spChg>
          <pc:spChg chg="add mod">
            <ac:chgData name="薮哲郎" userId="838171a8-1f9a-45e2-a2fd-d6d54edd2a61" providerId="ADAL" clId="{EB295DF2-03C0-4A44-BEE7-31FF660A1FDD}" dt="2020-05-29T04:07:02.525" v="272"/>
            <ac:spMkLst>
              <pc:docMk/>
              <pc:sldMasterMk cId="2275929478" sldId="2147483648"/>
              <pc:sldLayoutMk cId="956643371" sldId="2147483657"/>
              <ac:spMk id="4" creationId="{C9031478-5910-43FB-A8BA-2D30B7D87039}"/>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3076363" cy="513508"/>
          </a:xfrm>
          <a:prstGeom prst="rect">
            <a:avLst/>
          </a:prstGeom>
        </p:spPr>
        <p:txBody>
          <a:bodyPr vert="horz" lIns="94768" tIns="47384" rIns="94768" bIns="47384"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4021295" y="0"/>
            <a:ext cx="3076363" cy="513508"/>
          </a:xfrm>
          <a:prstGeom prst="rect">
            <a:avLst/>
          </a:prstGeom>
        </p:spPr>
        <p:txBody>
          <a:bodyPr vert="horz" lIns="94768" tIns="47384" rIns="94768" bIns="47384" rtlCol="0"/>
          <a:lstStyle>
            <a:lvl1pPr algn="r">
              <a:defRPr sz="1200"/>
            </a:lvl1pPr>
          </a:lstStyle>
          <a:p>
            <a:fld id="{8DF59392-14C6-494A-9697-4641D4BD1AD2}" type="datetimeFigureOut">
              <a:rPr kumimoji="1" lang="ja-JP" altLang="en-US" smtClean="0"/>
              <a:t>2024/11/3</a:t>
            </a:fld>
            <a:endParaRPr kumimoji="1" lang="ja-JP" altLang="en-US"/>
          </a:p>
        </p:txBody>
      </p:sp>
      <p:sp>
        <p:nvSpPr>
          <p:cNvPr id="4" name="フッター プレースホルダー 3"/>
          <p:cNvSpPr>
            <a:spLocks noGrp="1"/>
          </p:cNvSpPr>
          <p:nvPr>
            <p:ph type="ftr" sz="quarter" idx="2"/>
          </p:nvPr>
        </p:nvSpPr>
        <p:spPr>
          <a:xfrm>
            <a:off x="1" y="9721107"/>
            <a:ext cx="3076363" cy="513507"/>
          </a:xfrm>
          <a:prstGeom prst="rect">
            <a:avLst/>
          </a:prstGeom>
        </p:spPr>
        <p:txBody>
          <a:bodyPr vert="horz" lIns="94768" tIns="47384" rIns="94768" bIns="47384"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4021295" y="9721107"/>
            <a:ext cx="3076363" cy="513507"/>
          </a:xfrm>
          <a:prstGeom prst="rect">
            <a:avLst/>
          </a:prstGeom>
        </p:spPr>
        <p:txBody>
          <a:bodyPr vert="horz" lIns="94768" tIns="47384" rIns="94768" bIns="47384" rtlCol="0" anchor="b"/>
          <a:lstStyle>
            <a:lvl1pPr algn="r">
              <a:defRPr sz="1200"/>
            </a:lvl1pPr>
          </a:lstStyle>
          <a:p>
            <a:fld id="{8960326F-C8DC-4E1A-9C2D-5F9FF2CCE597}" type="slidenum">
              <a:rPr kumimoji="1" lang="ja-JP" altLang="en-US" smtClean="0"/>
              <a:t>‹#›</a:t>
            </a:fld>
            <a:endParaRPr kumimoji="1" lang="ja-JP" altLang="en-US"/>
          </a:p>
        </p:txBody>
      </p:sp>
    </p:spTree>
    <p:extLst>
      <p:ext uri="{BB962C8B-B14F-4D97-AF65-F5344CB8AC3E}">
        <p14:creationId xmlns:p14="http://schemas.microsoft.com/office/powerpoint/2010/main" val="27563220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7137" cy="512304"/>
          </a:xfrm>
          <a:prstGeom prst="rect">
            <a:avLst/>
          </a:prstGeom>
        </p:spPr>
        <p:txBody>
          <a:bodyPr vert="horz" lIns="94768" tIns="47384" rIns="94768" bIns="47384" rtlCol="0"/>
          <a:lstStyle>
            <a:lvl1pPr algn="l">
              <a:defRPr sz="1200"/>
            </a:lvl1pPr>
          </a:lstStyle>
          <a:p>
            <a:endParaRPr kumimoji="1" lang="ja-JP" altLang="en-US"/>
          </a:p>
        </p:txBody>
      </p:sp>
      <p:sp>
        <p:nvSpPr>
          <p:cNvPr id="3" name="日付プレースホルダー 2"/>
          <p:cNvSpPr>
            <a:spLocks noGrp="1"/>
          </p:cNvSpPr>
          <p:nvPr>
            <p:ph type="dt" idx="1"/>
          </p:nvPr>
        </p:nvSpPr>
        <p:spPr>
          <a:xfrm>
            <a:off x="4020506" y="0"/>
            <a:ext cx="3077137" cy="512304"/>
          </a:xfrm>
          <a:prstGeom prst="rect">
            <a:avLst/>
          </a:prstGeom>
        </p:spPr>
        <p:txBody>
          <a:bodyPr vert="horz" lIns="94768" tIns="47384" rIns="94768" bIns="47384" rtlCol="0"/>
          <a:lstStyle>
            <a:lvl1pPr algn="r">
              <a:defRPr sz="1200"/>
            </a:lvl1pPr>
          </a:lstStyle>
          <a:p>
            <a:fld id="{51B47F79-84FA-42E1-9B56-146AFD7A1157}" type="datetimeFigureOut">
              <a:rPr kumimoji="1" lang="ja-JP" altLang="en-US" smtClean="0"/>
              <a:t>2024/11/3</a:t>
            </a:fld>
            <a:endParaRPr kumimoji="1" lang="ja-JP" altLang="en-US"/>
          </a:p>
        </p:txBody>
      </p:sp>
      <p:sp>
        <p:nvSpPr>
          <p:cNvPr id="4" name="スライド イメージ プレースホルダー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4768" tIns="47384" rIns="94768" bIns="47384" rtlCol="0" anchor="ctr"/>
          <a:lstStyle/>
          <a:p>
            <a:endParaRPr lang="ja-JP" altLang="en-US"/>
          </a:p>
        </p:txBody>
      </p:sp>
      <p:sp>
        <p:nvSpPr>
          <p:cNvPr id="5" name="ノート プレースホルダー 4"/>
          <p:cNvSpPr>
            <a:spLocks noGrp="1"/>
          </p:cNvSpPr>
          <p:nvPr>
            <p:ph type="body" sz="quarter" idx="3"/>
          </p:nvPr>
        </p:nvSpPr>
        <p:spPr>
          <a:xfrm>
            <a:off x="709599" y="4924989"/>
            <a:ext cx="5680103" cy="4029684"/>
          </a:xfrm>
          <a:prstGeom prst="rect">
            <a:avLst/>
          </a:prstGeom>
        </p:spPr>
        <p:txBody>
          <a:bodyPr vert="horz" lIns="94768" tIns="47384" rIns="94768" bIns="4738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722309"/>
            <a:ext cx="3077137" cy="512304"/>
          </a:xfrm>
          <a:prstGeom prst="rect">
            <a:avLst/>
          </a:prstGeom>
        </p:spPr>
        <p:txBody>
          <a:bodyPr vert="horz" lIns="94768" tIns="47384" rIns="94768" bIns="47384"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4020506" y="9722309"/>
            <a:ext cx="3077137" cy="512304"/>
          </a:xfrm>
          <a:prstGeom prst="rect">
            <a:avLst/>
          </a:prstGeom>
        </p:spPr>
        <p:txBody>
          <a:bodyPr vert="horz" lIns="94768" tIns="47384" rIns="94768" bIns="47384" rtlCol="0" anchor="b"/>
          <a:lstStyle>
            <a:lvl1pPr algn="r">
              <a:defRPr sz="1200"/>
            </a:lvl1pPr>
          </a:lstStyle>
          <a:p>
            <a:fld id="{0D6CDFCC-8A36-44E9-93F8-9BB5829C673F}" type="slidenum">
              <a:rPr kumimoji="1" lang="ja-JP" altLang="en-US" smtClean="0"/>
              <a:t>‹#›</a:t>
            </a:fld>
            <a:endParaRPr kumimoji="1" lang="ja-JP" altLang="en-US"/>
          </a:p>
        </p:txBody>
      </p:sp>
    </p:spTree>
    <p:extLst>
      <p:ext uri="{BB962C8B-B14F-4D97-AF65-F5344CB8AC3E}">
        <p14:creationId xmlns:p14="http://schemas.microsoft.com/office/powerpoint/2010/main" val="119168789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B6949DC-1E17-42C4-A888-B3F12A828DED}"/>
              </a:ext>
            </a:extLst>
          </p:cNvPr>
          <p:cNvSpPr>
            <a:spLocks noGrp="1"/>
          </p:cNvSpPr>
          <p:nvPr>
            <p:ph type="ctrTitle" hasCustomPrompt="1"/>
          </p:nvPr>
        </p:nvSpPr>
        <p:spPr>
          <a:xfrm>
            <a:off x="1524000" y="1122363"/>
            <a:ext cx="9144000" cy="2387600"/>
          </a:xfrm>
          <a:prstGeom prst="rect">
            <a:avLst/>
          </a:prstGeom>
        </p:spPr>
        <p:txBody>
          <a:bodyPr anchor="ctr" anchorCtr="0"/>
          <a:lstStyle>
            <a:lvl1pPr algn="ctr">
              <a:defRPr sz="6000" b="1">
                <a:latin typeface="+mn-ea"/>
                <a:ea typeface="+mn-ea"/>
              </a:defRPr>
            </a:lvl1pPr>
          </a:lstStyle>
          <a:p>
            <a:r>
              <a:rPr kumimoji="1" lang="ja-JP" altLang="en-US" dirty="0"/>
              <a:t>章番号</a:t>
            </a:r>
          </a:p>
        </p:txBody>
      </p:sp>
      <p:sp>
        <p:nvSpPr>
          <p:cNvPr id="3" name="字幕 2">
            <a:extLst>
              <a:ext uri="{FF2B5EF4-FFF2-40B4-BE49-F238E27FC236}">
                <a16:creationId xmlns:a16="http://schemas.microsoft.com/office/drawing/2014/main" id="{279380F5-D8BA-464C-A06F-A521D4FEE4B4}"/>
              </a:ext>
            </a:extLst>
          </p:cNvPr>
          <p:cNvSpPr>
            <a:spLocks noGrp="1"/>
          </p:cNvSpPr>
          <p:nvPr>
            <p:ph type="subTitle" idx="1" hasCustomPrompt="1"/>
          </p:nvPr>
        </p:nvSpPr>
        <p:spPr>
          <a:xfrm>
            <a:off x="1524000" y="3602038"/>
            <a:ext cx="9144000" cy="1655762"/>
          </a:xfrm>
          <a:prstGeom prst="rect">
            <a:avLst/>
          </a:prstGeom>
        </p:spPr>
        <p:txBody>
          <a:bodyPr anchor="ctr" anchorCtr="0"/>
          <a:lstStyle>
            <a:lvl1pPr marL="0" indent="0" algn="ctr">
              <a:buNone/>
              <a:defRPr sz="4000" b="1">
                <a:latin typeface="+mn-ea"/>
                <a:ea typeface="+mn-ea"/>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dirty="0"/>
              <a:t>タイトル</a:t>
            </a:r>
          </a:p>
        </p:txBody>
      </p:sp>
    </p:spTree>
    <p:extLst>
      <p:ext uri="{BB962C8B-B14F-4D97-AF65-F5344CB8AC3E}">
        <p14:creationId xmlns:p14="http://schemas.microsoft.com/office/powerpoint/2010/main" val="247144204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6423AE1-EA8C-40F3-A38A-4206624510E1}"/>
              </a:ext>
            </a:extLst>
          </p:cNvPr>
          <p:cNvSpPr>
            <a:spLocks noGrp="1"/>
          </p:cNvSpPr>
          <p:nvPr>
            <p:ph type="title"/>
          </p:nvPr>
        </p:nvSpPr>
        <p:spPr>
          <a:xfrm>
            <a:off x="1429592" y="462061"/>
            <a:ext cx="9330117" cy="873125"/>
          </a:xfrm>
          <a:prstGeom prst="rect">
            <a:avLst/>
          </a:prstGeom>
        </p:spPr>
        <p:txBody>
          <a:bodyPr anchor="ctr"/>
          <a:lstStyle>
            <a:lvl1pPr>
              <a:defRPr b="1">
                <a:latin typeface="+mn-ea"/>
                <a:ea typeface="+mn-ea"/>
              </a:defRPr>
            </a:lvl1pPr>
          </a:lstStyle>
          <a:p>
            <a:r>
              <a:rPr kumimoji="1" lang="ja-JP" altLang="en-US" dirty="0"/>
              <a:t>マスター タイトルの書式設定</a:t>
            </a:r>
          </a:p>
        </p:txBody>
      </p:sp>
      <p:sp>
        <p:nvSpPr>
          <p:cNvPr id="6" name="正方形/長方形 5">
            <a:extLst>
              <a:ext uri="{FF2B5EF4-FFF2-40B4-BE49-F238E27FC236}">
                <a16:creationId xmlns:a16="http://schemas.microsoft.com/office/drawing/2014/main" id="{FFC94A96-071B-493C-9C8A-A8BB4C219DB3}"/>
              </a:ext>
            </a:extLst>
          </p:cNvPr>
          <p:cNvSpPr/>
          <p:nvPr userDrawn="1"/>
        </p:nvSpPr>
        <p:spPr>
          <a:xfrm>
            <a:off x="1429592" y="1238250"/>
            <a:ext cx="9330117" cy="96936"/>
          </a:xfrm>
          <a:prstGeom prst="rect">
            <a:avLst/>
          </a:prstGeom>
          <a:solidFill>
            <a:srgbClr val="003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2818935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ユーザー設定レイアウ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4767B3D-11BA-03AD-AAC7-36BC7918F51E}"/>
              </a:ext>
            </a:extLst>
          </p:cNvPr>
          <p:cNvSpPr>
            <a:spLocks noGrp="1"/>
          </p:cNvSpPr>
          <p:nvPr>
            <p:ph type="title" hasCustomPrompt="1"/>
          </p:nvPr>
        </p:nvSpPr>
        <p:spPr>
          <a:xfrm>
            <a:off x="1433422" y="595962"/>
            <a:ext cx="1006938" cy="797021"/>
          </a:xfrm>
          <a:prstGeom prst="rect">
            <a:avLst/>
          </a:prstGeom>
          <a:solidFill>
            <a:srgbClr val="D1DDFF"/>
          </a:solidFill>
        </p:spPr>
        <p:txBody>
          <a:bodyPr wrap="none" lIns="270000" tIns="216000" rIns="270000" bIns="72000" anchor="ctr" anchorCtr="1">
            <a:spAutoFit/>
          </a:bodyPr>
          <a:lstStyle>
            <a:lvl1pPr>
              <a:defRPr sz="3600" b="1">
                <a:latin typeface="+mn-ea"/>
                <a:ea typeface="+mn-ea"/>
              </a:defRPr>
            </a:lvl1pPr>
          </a:lstStyle>
          <a:p>
            <a:r>
              <a:rPr kumimoji="1" lang="ja-JP" altLang="en-US" dirty="0"/>
              <a:t>タ</a:t>
            </a:r>
          </a:p>
        </p:txBody>
      </p:sp>
    </p:spTree>
    <p:extLst>
      <p:ext uri="{BB962C8B-B14F-4D97-AF65-F5344CB8AC3E}">
        <p14:creationId xmlns:p14="http://schemas.microsoft.com/office/powerpoint/2010/main" val="8248628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49555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ユーザー設定レイアウト">
    <p:bg>
      <p:bgPr>
        <a:gradFill flip="none" rotWithShape="1">
          <a:gsLst>
            <a:gs pos="0">
              <a:srgbClr val="F3E3F9"/>
            </a:gs>
            <a:gs pos="100000">
              <a:srgbClr val="EEBCEA"/>
            </a:gs>
          </a:gsLst>
          <a:lin ang="5400000" scaled="1"/>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7417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bg>
      <p:bgPr>
        <a:gradFill flip="none" rotWithShape="1">
          <a:gsLst>
            <a:gs pos="0">
              <a:srgbClr val="F8F8F8"/>
            </a:gs>
            <a:gs pos="99000">
              <a:srgbClr val="C8C8C8"/>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3" name="タイトル 1">
            <a:extLst>
              <a:ext uri="{FF2B5EF4-FFF2-40B4-BE49-F238E27FC236}">
                <a16:creationId xmlns:a16="http://schemas.microsoft.com/office/drawing/2014/main" id="{A4FFF084-93CC-4B1B-A24A-254A9D34F372}"/>
              </a:ext>
            </a:extLst>
          </p:cNvPr>
          <p:cNvSpPr>
            <a:spLocks noGrp="1"/>
          </p:cNvSpPr>
          <p:nvPr>
            <p:ph type="title"/>
          </p:nvPr>
        </p:nvSpPr>
        <p:spPr>
          <a:xfrm>
            <a:off x="1429592" y="462061"/>
            <a:ext cx="9330117" cy="873125"/>
          </a:xfrm>
          <a:prstGeom prst="rect">
            <a:avLst/>
          </a:prstGeom>
        </p:spPr>
        <p:txBody>
          <a:bodyPr anchor="ctr"/>
          <a:lstStyle>
            <a:lvl1pPr>
              <a:defRPr b="1">
                <a:latin typeface="+mn-ea"/>
                <a:ea typeface="+mn-ea"/>
              </a:defRPr>
            </a:lvl1pPr>
          </a:lstStyle>
          <a:p>
            <a:r>
              <a:rPr kumimoji="1" lang="ja-JP" altLang="en-US" dirty="0"/>
              <a:t>マスター タイトルの書式設定</a:t>
            </a:r>
          </a:p>
        </p:txBody>
      </p:sp>
      <p:sp>
        <p:nvSpPr>
          <p:cNvPr id="4" name="正方形/長方形 3">
            <a:extLst>
              <a:ext uri="{FF2B5EF4-FFF2-40B4-BE49-F238E27FC236}">
                <a16:creationId xmlns:a16="http://schemas.microsoft.com/office/drawing/2014/main" id="{72757912-38FE-430B-BB06-8E0E902B492D}"/>
              </a:ext>
            </a:extLst>
          </p:cNvPr>
          <p:cNvSpPr/>
          <p:nvPr userDrawn="1"/>
        </p:nvSpPr>
        <p:spPr>
          <a:xfrm>
            <a:off x="1429592" y="1238250"/>
            <a:ext cx="9330117" cy="96936"/>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96284439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100000">
              <a:srgbClr val="BDD6ED"/>
            </a:gs>
          </a:gsLst>
          <a:lin ang="5400000" scaled="1"/>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5929478"/>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57" r:id="rId3"/>
    <p:sldLayoutId id="2147483655" r:id="rId4"/>
    <p:sldLayoutId id="2147483658" r:id="rId5"/>
    <p:sldLayoutId id="2147483656" r:id="rId6"/>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hyperlink" Target="https://www.realforce.co.jp/products/R3HA23/" TargetMode="Externa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http://surusiru.com/services/922" TargetMode="External"/><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surusiru.com/services/922" TargetMode="External"/><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16272BD-8062-4806-82BA-BF768E9CEA01}"/>
              </a:ext>
            </a:extLst>
          </p:cNvPr>
          <p:cNvSpPr>
            <a:spLocks noGrp="1"/>
          </p:cNvSpPr>
          <p:nvPr>
            <p:ph type="ctrTitle"/>
          </p:nvPr>
        </p:nvSpPr>
        <p:spPr/>
        <p:txBody>
          <a:bodyPr/>
          <a:lstStyle/>
          <a:p>
            <a:r>
              <a:rPr kumimoji="1" lang="ja-JP" altLang="en-US" dirty="0"/>
              <a:t>第 </a:t>
            </a:r>
            <a:r>
              <a:rPr kumimoji="1" lang="en-US" altLang="ja-JP" dirty="0"/>
              <a:t>6 </a:t>
            </a:r>
            <a:r>
              <a:rPr kumimoji="1" lang="ja-JP" altLang="en-US" dirty="0"/>
              <a:t>章</a:t>
            </a:r>
          </a:p>
        </p:txBody>
      </p:sp>
      <p:sp>
        <p:nvSpPr>
          <p:cNvPr id="3" name="字幕 2">
            <a:extLst>
              <a:ext uri="{FF2B5EF4-FFF2-40B4-BE49-F238E27FC236}">
                <a16:creationId xmlns:a16="http://schemas.microsoft.com/office/drawing/2014/main" id="{CD70B503-5D70-4440-B909-AE068E5B4146}"/>
              </a:ext>
            </a:extLst>
          </p:cNvPr>
          <p:cNvSpPr>
            <a:spLocks noGrp="1"/>
          </p:cNvSpPr>
          <p:nvPr>
            <p:ph type="subTitle" idx="1"/>
          </p:nvPr>
        </p:nvSpPr>
        <p:spPr/>
        <p:txBody>
          <a:bodyPr/>
          <a:lstStyle/>
          <a:p>
            <a:r>
              <a:rPr kumimoji="1" lang="ja-JP" altLang="en-US" dirty="0"/>
              <a:t>情報家電</a:t>
            </a:r>
          </a:p>
        </p:txBody>
      </p:sp>
    </p:spTree>
    <p:extLst>
      <p:ext uri="{BB962C8B-B14F-4D97-AF65-F5344CB8AC3E}">
        <p14:creationId xmlns:p14="http://schemas.microsoft.com/office/powerpoint/2010/main" val="33151612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02EEE4DD-84D6-456E-B54C-780574F155F5}"/>
              </a:ext>
            </a:extLst>
          </p:cNvPr>
          <p:cNvSpPr txBox="1"/>
          <p:nvPr/>
        </p:nvSpPr>
        <p:spPr>
          <a:xfrm>
            <a:off x="1416050" y="812450"/>
            <a:ext cx="9207187" cy="5750164"/>
          </a:xfrm>
          <a:prstGeom prst="rect">
            <a:avLst/>
          </a:prstGeom>
          <a:noFill/>
        </p:spPr>
        <p:txBody>
          <a:bodyPr wrap="square" rtlCol="0">
            <a:spAutoFit/>
          </a:bodyPr>
          <a:lstStyle/>
          <a:p>
            <a:pPr algn="l">
              <a:lnSpc>
                <a:spcPct val="120000"/>
              </a:lnSpc>
            </a:pPr>
            <a:r>
              <a:rPr kumimoji="1" lang="ja-JP" altLang="en-US" sz="2800" dirty="0">
                <a:latin typeface="游ゴシック Medium" panose="020B0500000000000000" pitchFamily="50" charset="-128"/>
                <a:ea typeface="游ゴシック Medium" panose="020B0500000000000000" pitchFamily="50" charset="-128"/>
              </a:rPr>
              <a:t>画素数の観点からはデジカメのメリットはない。</a:t>
            </a:r>
            <a:endParaRPr kumimoji="1" lang="en-US" altLang="ja-JP" sz="2800" dirty="0">
              <a:latin typeface="游ゴシック Medium" panose="020B0500000000000000" pitchFamily="50" charset="-128"/>
              <a:ea typeface="游ゴシック Medium" panose="020B0500000000000000" pitchFamily="50" charset="-128"/>
            </a:endParaRPr>
          </a:p>
          <a:p>
            <a:pPr algn="l">
              <a:lnSpc>
                <a:spcPct val="120000"/>
              </a:lnSpc>
            </a:pPr>
            <a:r>
              <a:rPr kumimoji="1" lang="ja-JP" altLang="en-US" sz="2800" dirty="0">
                <a:latin typeface="游ゴシック Medium" panose="020B0500000000000000" pitchFamily="50" charset="-128"/>
                <a:ea typeface="游ゴシック Medium" panose="020B0500000000000000" pitchFamily="50" charset="-128"/>
              </a:rPr>
              <a:t>スマホの内蔵カメラで十分</a:t>
            </a:r>
            <a:endParaRPr kumimoji="1" lang="en-US" altLang="ja-JP" sz="2800" dirty="0">
              <a:latin typeface="游ゴシック Medium" panose="020B0500000000000000" pitchFamily="50" charset="-128"/>
              <a:ea typeface="游ゴシック Medium" panose="020B0500000000000000" pitchFamily="50" charset="-128"/>
            </a:endParaRPr>
          </a:p>
          <a:p>
            <a:pPr algn="l">
              <a:lnSpc>
                <a:spcPct val="120000"/>
              </a:lnSpc>
            </a:pPr>
            <a:endParaRPr lang="en-US" altLang="ja-JP" sz="2800" dirty="0">
              <a:latin typeface="游ゴシック Medium" panose="020B0500000000000000" pitchFamily="50" charset="-128"/>
              <a:ea typeface="游ゴシック Medium" panose="020B0500000000000000" pitchFamily="50" charset="-128"/>
            </a:endParaRPr>
          </a:p>
          <a:p>
            <a:pPr algn="l">
              <a:lnSpc>
                <a:spcPct val="120000"/>
              </a:lnSpc>
            </a:pPr>
            <a:r>
              <a:rPr kumimoji="1" lang="ja-JP" altLang="en-US" sz="2800" dirty="0">
                <a:latin typeface="游ゴシック Medium" panose="020B0500000000000000" pitchFamily="50" charset="-128"/>
                <a:ea typeface="游ゴシック Medium" panose="020B0500000000000000" pitchFamily="50" charset="-128"/>
              </a:rPr>
              <a:t>一眼レフのメリット</a:t>
            </a:r>
            <a:endParaRPr kumimoji="1" lang="en-US" altLang="ja-JP" sz="2800" dirty="0">
              <a:latin typeface="游ゴシック Medium" panose="020B0500000000000000" pitchFamily="50" charset="-128"/>
              <a:ea typeface="游ゴシック Medium" panose="020B0500000000000000" pitchFamily="50" charset="-128"/>
            </a:endParaRPr>
          </a:p>
          <a:p>
            <a:pPr algn="l">
              <a:lnSpc>
                <a:spcPct val="120000"/>
              </a:lnSpc>
            </a:pPr>
            <a:endParaRPr lang="en-US" altLang="ja-JP" sz="2800" dirty="0">
              <a:latin typeface="游ゴシック Medium" panose="020B0500000000000000" pitchFamily="50" charset="-128"/>
              <a:ea typeface="游ゴシック Medium" panose="020B0500000000000000" pitchFamily="50" charset="-128"/>
            </a:endParaRPr>
          </a:p>
          <a:p>
            <a:pPr marL="457200" indent="-457200" algn="l">
              <a:lnSpc>
                <a:spcPct val="120000"/>
              </a:lnSpc>
              <a:buFont typeface="Wingdings" panose="05000000000000000000" pitchFamily="2" charset="2"/>
              <a:buChar char="l"/>
            </a:pPr>
            <a:r>
              <a:rPr kumimoji="1" lang="ja-JP" altLang="en-US" sz="2800" dirty="0">
                <a:latin typeface="游ゴシック Medium" panose="020B0500000000000000" pitchFamily="50" charset="-128"/>
                <a:ea typeface="游ゴシック Medium" panose="020B0500000000000000" pitchFamily="50" charset="-128"/>
              </a:rPr>
              <a:t>望遠レンズなどを装着できる</a:t>
            </a:r>
            <a:endParaRPr kumimoji="1" lang="en-US" altLang="ja-JP" sz="2800" dirty="0">
              <a:latin typeface="游ゴシック Medium" panose="020B0500000000000000" pitchFamily="50" charset="-128"/>
              <a:ea typeface="游ゴシック Medium" panose="020B0500000000000000" pitchFamily="50" charset="-128"/>
            </a:endParaRPr>
          </a:p>
          <a:p>
            <a:pPr marL="457200" indent="-457200" algn="l">
              <a:lnSpc>
                <a:spcPct val="120000"/>
              </a:lnSpc>
              <a:buFont typeface="Wingdings" panose="05000000000000000000" pitchFamily="2" charset="2"/>
              <a:buChar char="l"/>
            </a:pPr>
            <a:r>
              <a:rPr kumimoji="1" lang="ja-JP" altLang="en-US" sz="2800" dirty="0">
                <a:latin typeface="游ゴシック Medium" panose="020B0500000000000000" pitchFamily="50" charset="-128"/>
                <a:ea typeface="游ゴシック Medium" panose="020B0500000000000000" pitchFamily="50" charset="-128"/>
              </a:rPr>
              <a:t>絞り、シャッター速度を調節して被写体深度（ピントの合っている範囲）を調節できる</a:t>
            </a:r>
            <a:endParaRPr lang="en-US" altLang="ja-JP" sz="2800" dirty="0">
              <a:latin typeface="游ゴシック Medium" panose="020B0500000000000000" pitchFamily="50" charset="-128"/>
              <a:ea typeface="游ゴシック Medium" panose="020B0500000000000000" pitchFamily="50" charset="-128"/>
            </a:endParaRPr>
          </a:p>
          <a:p>
            <a:pPr marL="457200" indent="-457200" algn="l">
              <a:lnSpc>
                <a:spcPct val="120000"/>
              </a:lnSpc>
              <a:buFont typeface="Wingdings" panose="05000000000000000000" pitchFamily="2" charset="2"/>
              <a:buChar char="l"/>
            </a:pPr>
            <a:r>
              <a:rPr lang="en-US" altLang="ja-JP" sz="2800" dirty="0">
                <a:latin typeface="游ゴシック Medium" panose="020B0500000000000000" pitchFamily="50" charset="-128"/>
                <a:ea typeface="游ゴシック Medium" panose="020B0500000000000000" pitchFamily="50" charset="-128"/>
              </a:rPr>
              <a:t>8 bit (256</a:t>
            </a:r>
            <a:r>
              <a:rPr lang="ja-JP" altLang="en-US" sz="2800" dirty="0">
                <a:latin typeface="游ゴシック Medium" panose="020B0500000000000000" pitchFamily="50" charset="-128"/>
                <a:ea typeface="游ゴシック Medium" panose="020B0500000000000000" pitchFamily="50" charset="-128"/>
              </a:rPr>
              <a:t>階調</a:t>
            </a:r>
            <a:r>
              <a:rPr lang="en-US" altLang="ja-JP" sz="2800" dirty="0">
                <a:latin typeface="游ゴシック Medium" panose="020B0500000000000000" pitchFamily="50" charset="-128"/>
                <a:ea typeface="游ゴシック Medium" panose="020B0500000000000000" pitchFamily="50" charset="-128"/>
              </a:rPr>
              <a:t>)</a:t>
            </a:r>
            <a:r>
              <a:rPr lang="ja-JP" altLang="en-US" sz="2800" dirty="0">
                <a:latin typeface="游ゴシック Medium" panose="020B0500000000000000" pitchFamily="50" charset="-128"/>
                <a:ea typeface="游ゴシック Medium" panose="020B0500000000000000" pitchFamily="50" charset="-128"/>
              </a:rPr>
              <a:t>ではなく </a:t>
            </a:r>
            <a:r>
              <a:rPr lang="en-US" altLang="ja-JP" sz="2800" dirty="0">
                <a:latin typeface="游ゴシック Medium" panose="020B0500000000000000" pitchFamily="50" charset="-128"/>
                <a:ea typeface="游ゴシック Medium" panose="020B0500000000000000" pitchFamily="50" charset="-128"/>
              </a:rPr>
              <a:t>12 bit</a:t>
            </a:r>
            <a:r>
              <a:rPr lang="ja-JP" altLang="en-US" sz="2800" dirty="0">
                <a:latin typeface="游ゴシック Medium" panose="020B0500000000000000" pitchFamily="50" charset="-128"/>
                <a:ea typeface="游ゴシック Medium" panose="020B0500000000000000" pitchFamily="50" charset="-128"/>
              </a:rPr>
              <a:t> </a:t>
            </a:r>
            <a:r>
              <a:rPr lang="en-US" altLang="ja-JP" sz="2800" dirty="0">
                <a:latin typeface="游ゴシック Medium" panose="020B0500000000000000" pitchFamily="50" charset="-128"/>
                <a:ea typeface="游ゴシック Medium" panose="020B0500000000000000" pitchFamily="50" charset="-128"/>
              </a:rPr>
              <a:t>(4096</a:t>
            </a:r>
            <a:r>
              <a:rPr lang="ja-JP" altLang="en-US" sz="2800" dirty="0">
                <a:latin typeface="游ゴシック Medium" panose="020B0500000000000000" pitchFamily="50" charset="-128"/>
                <a:ea typeface="游ゴシック Medium" panose="020B0500000000000000" pitchFamily="50" charset="-128"/>
              </a:rPr>
              <a:t>階調</a:t>
            </a:r>
            <a:r>
              <a:rPr lang="en-US" altLang="ja-JP" sz="2800" dirty="0">
                <a:latin typeface="游ゴシック Medium" panose="020B0500000000000000" pitchFamily="50" charset="-128"/>
                <a:ea typeface="游ゴシック Medium" panose="020B0500000000000000" pitchFamily="50" charset="-128"/>
              </a:rPr>
              <a:t>), 14 bit (16384</a:t>
            </a:r>
            <a:r>
              <a:rPr lang="ja-JP" altLang="en-US" sz="2800" dirty="0">
                <a:latin typeface="游ゴシック Medium" panose="020B0500000000000000" pitchFamily="50" charset="-128"/>
                <a:ea typeface="游ゴシック Medium" panose="020B0500000000000000" pitchFamily="50" charset="-128"/>
              </a:rPr>
              <a:t>階調</a:t>
            </a:r>
            <a:r>
              <a:rPr lang="en-US" altLang="ja-JP" sz="2800" dirty="0">
                <a:latin typeface="游ゴシック Medium" panose="020B0500000000000000" pitchFamily="50" charset="-128"/>
                <a:ea typeface="游ゴシック Medium" panose="020B0500000000000000" pitchFamily="50" charset="-128"/>
              </a:rPr>
              <a:t>) </a:t>
            </a:r>
            <a:r>
              <a:rPr lang="ja-JP" altLang="en-US" sz="2800" dirty="0">
                <a:latin typeface="游ゴシック Medium" panose="020B0500000000000000" pitchFamily="50" charset="-128"/>
                <a:ea typeface="游ゴシック Medium" panose="020B0500000000000000" pitchFamily="50" charset="-128"/>
              </a:rPr>
              <a:t>で撮影した生データを現像（画像処理）できる（</a:t>
            </a:r>
            <a:r>
              <a:rPr lang="en-US" altLang="ja-JP" sz="2800" dirty="0">
                <a:latin typeface="游ゴシック Medium" panose="020B0500000000000000" pitchFamily="50" charset="-128"/>
                <a:ea typeface="游ゴシック Medium" panose="020B0500000000000000" pitchFamily="50" charset="-128"/>
              </a:rPr>
              <a:t>iPhone14</a:t>
            </a:r>
            <a:r>
              <a:rPr lang="ja-JP" altLang="en-US" sz="2800" dirty="0">
                <a:latin typeface="游ゴシック Medium" panose="020B0500000000000000" pitchFamily="50" charset="-128"/>
                <a:ea typeface="游ゴシック Medium" panose="020B0500000000000000" pitchFamily="50" charset="-128"/>
              </a:rPr>
              <a:t>以降は生データの処理可能）</a:t>
            </a:r>
            <a:endParaRPr lang="en-US" altLang="ja-JP" sz="2800" dirty="0">
              <a:latin typeface="游ゴシック Medium" panose="020B0500000000000000" pitchFamily="50" charset="-128"/>
              <a:ea typeface="游ゴシック Medium" panose="020B0500000000000000" pitchFamily="50" charset="-128"/>
            </a:endParaRPr>
          </a:p>
        </p:txBody>
      </p:sp>
    </p:spTree>
    <p:extLst>
      <p:ext uri="{BB962C8B-B14F-4D97-AF65-F5344CB8AC3E}">
        <p14:creationId xmlns:p14="http://schemas.microsoft.com/office/powerpoint/2010/main" val="37806194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5EEE127-6469-456C-9E01-7D7980A80135}"/>
              </a:ext>
            </a:extLst>
          </p:cNvPr>
          <p:cNvSpPr txBox="1"/>
          <p:nvPr/>
        </p:nvSpPr>
        <p:spPr>
          <a:xfrm>
            <a:off x="1001939" y="295386"/>
            <a:ext cx="11190061" cy="6267228"/>
          </a:xfrm>
          <a:prstGeom prst="rect">
            <a:avLst/>
          </a:prstGeom>
          <a:noFill/>
        </p:spPr>
        <p:txBody>
          <a:bodyPr wrap="square" rtlCol="0">
            <a:spAutoFit/>
          </a:bodyPr>
          <a:lstStyle/>
          <a:p>
            <a:pPr algn="l">
              <a:lnSpc>
                <a:spcPct val="120000"/>
              </a:lnSpc>
            </a:pPr>
            <a:r>
              <a:rPr kumimoji="1" lang="ja-JP" altLang="en-US" sz="2800" dirty="0">
                <a:latin typeface="游ゴシック Medium" panose="020B0500000000000000" pitchFamily="50" charset="-128"/>
                <a:ea typeface="游ゴシック Medium" panose="020B0500000000000000" pitchFamily="50" charset="-128"/>
              </a:rPr>
              <a:t>● 画像ファイルのサイズ</a:t>
            </a:r>
            <a:endParaRPr kumimoji="1" lang="en-US" altLang="ja-JP" sz="2800" dirty="0">
              <a:latin typeface="游ゴシック Medium" panose="020B0500000000000000" pitchFamily="50" charset="-128"/>
              <a:ea typeface="游ゴシック Medium" panose="020B0500000000000000" pitchFamily="50" charset="-128"/>
            </a:endParaRPr>
          </a:p>
          <a:p>
            <a:pPr algn="l">
              <a:lnSpc>
                <a:spcPct val="120000"/>
              </a:lnSpc>
            </a:pPr>
            <a:endParaRPr lang="en-US" altLang="ja-JP" sz="2800" dirty="0">
              <a:latin typeface="游ゴシック Medium" panose="020B0500000000000000" pitchFamily="50" charset="-128"/>
              <a:ea typeface="游ゴシック Medium" panose="020B0500000000000000" pitchFamily="50" charset="-128"/>
            </a:endParaRPr>
          </a:p>
          <a:p>
            <a:pPr algn="l">
              <a:lnSpc>
                <a:spcPct val="120000"/>
              </a:lnSpc>
            </a:pPr>
            <a:r>
              <a:rPr lang="ja-JP" altLang="en-US" sz="2800" dirty="0">
                <a:latin typeface="游ゴシック Medium" panose="020B0500000000000000" pitchFamily="50" charset="-128"/>
                <a:ea typeface="游ゴシック Medium" panose="020B0500000000000000" pitchFamily="50" charset="-128"/>
              </a:rPr>
              <a:t>計算方法：カラー画像は </a:t>
            </a:r>
            <a:r>
              <a:rPr lang="en-US" altLang="ja-JP" sz="2800" dirty="0">
                <a:latin typeface="游ゴシック Medium" panose="020B0500000000000000" pitchFamily="50" charset="-128"/>
                <a:ea typeface="游ゴシック Medium" panose="020B0500000000000000" pitchFamily="50" charset="-128"/>
              </a:rPr>
              <a:t>RGB </a:t>
            </a:r>
            <a:r>
              <a:rPr lang="ja-JP" altLang="en-US" sz="2800" dirty="0">
                <a:latin typeface="游ゴシック Medium" panose="020B0500000000000000" pitchFamily="50" charset="-128"/>
                <a:ea typeface="游ゴシック Medium" panose="020B0500000000000000" pitchFamily="50" charset="-128"/>
              </a:rPr>
              <a:t>に各 </a:t>
            </a:r>
            <a:r>
              <a:rPr lang="en-US" altLang="ja-JP" sz="2800" dirty="0">
                <a:latin typeface="游ゴシック Medium" panose="020B0500000000000000" pitchFamily="50" charset="-128"/>
                <a:ea typeface="游ゴシック Medium" panose="020B0500000000000000" pitchFamily="50" charset="-128"/>
              </a:rPr>
              <a:t>1 byte</a:t>
            </a:r>
            <a:r>
              <a:rPr lang="ja-JP" altLang="en-US" sz="2800" dirty="0">
                <a:latin typeface="游ゴシック Medium" panose="020B0500000000000000" pitchFamily="50" charset="-128"/>
                <a:ea typeface="游ゴシック Medium" panose="020B0500000000000000" pitchFamily="50" charset="-128"/>
              </a:rPr>
              <a:t>（</a:t>
            </a:r>
            <a:r>
              <a:rPr lang="en-US" altLang="ja-JP" sz="2800" dirty="0">
                <a:latin typeface="游ゴシック Medium" panose="020B0500000000000000" pitchFamily="50" charset="-128"/>
                <a:ea typeface="游ゴシック Medium" panose="020B0500000000000000" pitchFamily="50" charset="-128"/>
              </a:rPr>
              <a:t>0</a:t>
            </a:r>
            <a:r>
              <a:rPr lang="ja-JP" altLang="en-US" sz="2800" dirty="0">
                <a:latin typeface="游ゴシック Medium" panose="020B0500000000000000" pitchFamily="50" charset="-128"/>
                <a:ea typeface="游ゴシック Medium" panose="020B0500000000000000" pitchFamily="50" charset="-128"/>
              </a:rPr>
              <a:t>～</a:t>
            </a:r>
            <a:r>
              <a:rPr lang="en-US" altLang="ja-JP" sz="2800" dirty="0">
                <a:latin typeface="游ゴシック Medium" panose="020B0500000000000000" pitchFamily="50" charset="-128"/>
                <a:ea typeface="游ゴシック Medium" panose="020B0500000000000000" pitchFamily="50" charset="-128"/>
              </a:rPr>
              <a:t>255 </a:t>
            </a:r>
            <a:r>
              <a:rPr lang="ja-JP" altLang="en-US" sz="2800" dirty="0">
                <a:latin typeface="游ゴシック Medium" panose="020B0500000000000000" pitchFamily="50" charset="-128"/>
                <a:ea typeface="游ゴシック Medium" panose="020B0500000000000000" pitchFamily="50" charset="-128"/>
              </a:rPr>
              <a:t>の </a:t>
            </a:r>
            <a:r>
              <a:rPr lang="en-US" altLang="ja-JP" sz="2800" dirty="0">
                <a:latin typeface="游ゴシック Medium" panose="020B0500000000000000" pitchFamily="50" charset="-128"/>
                <a:ea typeface="游ゴシック Medium" panose="020B0500000000000000" pitchFamily="50" charset="-128"/>
              </a:rPr>
              <a:t>256 </a:t>
            </a:r>
            <a:r>
              <a:rPr lang="ja-JP" altLang="en-US" sz="2800" dirty="0">
                <a:latin typeface="游ゴシック Medium" panose="020B0500000000000000" pitchFamily="50" charset="-128"/>
                <a:ea typeface="游ゴシック Medium" panose="020B0500000000000000" pitchFamily="50" charset="-128"/>
              </a:rPr>
              <a:t>段階）</a:t>
            </a:r>
            <a:endParaRPr lang="en-US" altLang="ja-JP" sz="2800" dirty="0">
              <a:latin typeface="游ゴシック Medium" panose="020B0500000000000000" pitchFamily="50" charset="-128"/>
              <a:ea typeface="游ゴシック Medium" panose="020B0500000000000000" pitchFamily="50" charset="-128"/>
            </a:endParaRPr>
          </a:p>
          <a:p>
            <a:pPr algn="l">
              <a:lnSpc>
                <a:spcPct val="120000"/>
              </a:lnSpc>
            </a:pPr>
            <a:endParaRPr lang="en-US" altLang="ja-JP" sz="2800" dirty="0">
              <a:latin typeface="游ゴシック Medium" panose="020B0500000000000000" pitchFamily="50" charset="-128"/>
              <a:ea typeface="游ゴシック Medium" panose="020B0500000000000000" pitchFamily="50" charset="-128"/>
            </a:endParaRPr>
          </a:p>
          <a:p>
            <a:pPr algn="l">
              <a:lnSpc>
                <a:spcPct val="120000"/>
              </a:lnSpc>
            </a:pPr>
            <a:r>
              <a:rPr lang="ja-JP" altLang="en-US" sz="2800" dirty="0">
                <a:latin typeface="游ゴシック Medium" panose="020B0500000000000000" pitchFamily="50" charset="-128"/>
                <a:ea typeface="游ゴシック Medium" panose="020B0500000000000000" pitchFamily="50" charset="-128"/>
              </a:rPr>
              <a:t>無圧縮：画素数</a:t>
            </a:r>
            <a:r>
              <a:rPr lang="en-US" altLang="ja-JP" sz="2800" dirty="0">
                <a:latin typeface="游ゴシック Medium" panose="020B0500000000000000" pitchFamily="50" charset="-128"/>
                <a:ea typeface="游ゴシック Medium" panose="020B0500000000000000" pitchFamily="50" charset="-128"/>
              </a:rPr>
              <a:t>×</a:t>
            </a:r>
            <a:r>
              <a:rPr lang="ja-JP" altLang="en-US" sz="2800" dirty="0">
                <a:latin typeface="游ゴシック Medium" panose="020B0500000000000000" pitchFamily="50" charset="-128"/>
                <a:ea typeface="游ゴシック Medium" panose="020B0500000000000000" pitchFamily="50" charset="-128"/>
              </a:rPr>
              <a:t>３</a:t>
            </a:r>
            <a:r>
              <a:rPr lang="en-US" altLang="ja-JP" sz="2800" dirty="0">
                <a:latin typeface="游ゴシック Medium" panose="020B0500000000000000" pitchFamily="50" charset="-128"/>
                <a:ea typeface="游ゴシック Medium" panose="020B0500000000000000" pitchFamily="50" charset="-128"/>
              </a:rPr>
              <a:t>byte</a:t>
            </a:r>
          </a:p>
          <a:p>
            <a:pPr>
              <a:lnSpc>
                <a:spcPct val="120000"/>
              </a:lnSpc>
            </a:pPr>
            <a:r>
              <a:rPr lang="en-US" altLang="ja-JP" sz="2800" dirty="0" err="1">
                <a:latin typeface="游ゴシック Medium" panose="020B0500000000000000" pitchFamily="50" charset="-128"/>
                <a:ea typeface="游ゴシック Medium" panose="020B0500000000000000" pitchFamily="50" charset="-128"/>
              </a:rPr>
              <a:t>png</a:t>
            </a:r>
            <a:r>
              <a:rPr lang="ja-JP" altLang="en-US" sz="2800" dirty="0">
                <a:latin typeface="游ゴシック Medium" panose="020B0500000000000000" pitchFamily="50" charset="-128"/>
                <a:ea typeface="游ゴシック Medium" panose="020B0500000000000000" pitchFamily="50" charset="-128"/>
              </a:rPr>
              <a:t>　 ：無圧縮の </a:t>
            </a:r>
            <a:r>
              <a:rPr lang="en-US" altLang="ja-JP" sz="2800" dirty="0">
                <a:latin typeface="游ゴシック Medium" panose="020B0500000000000000" pitchFamily="50" charset="-128"/>
                <a:ea typeface="游ゴシック Medium" panose="020B0500000000000000" pitchFamily="50" charset="-128"/>
              </a:rPr>
              <a:t>1/2</a:t>
            </a:r>
          </a:p>
          <a:p>
            <a:pPr algn="l">
              <a:lnSpc>
                <a:spcPct val="120000"/>
              </a:lnSpc>
            </a:pPr>
            <a:r>
              <a:rPr lang="en-US" altLang="ja-JP" sz="2800" dirty="0">
                <a:latin typeface="游ゴシック Medium" panose="020B0500000000000000" pitchFamily="50" charset="-128"/>
                <a:ea typeface="游ゴシック Medium" panose="020B0500000000000000" pitchFamily="50" charset="-128"/>
              </a:rPr>
              <a:t>jpg  </a:t>
            </a:r>
            <a:r>
              <a:rPr lang="ja-JP" altLang="en-US" sz="2800" dirty="0">
                <a:latin typeface="游ゴシック Medium" panose="020B0500000000000000" pitchFamily="50" charset="-128"/>
                <a:ea typeface="游ゴシック Medium" panose="020B0500000000000000" pitchFamily="50" charset="-128"/>
              </a:rPr>
              <a:t>　：無圧縮の </a:t>
            </a:r>
            <a:r>
              <a:rPr lang="en-US" altLang="ja-JP" sz="2800" dirty="0">
                <a:latin typeface="游ゴシック Medium" panose="020B0500000000000000" pitchFamily="50" charset="-128"/>
                <a:ea typeface="游ゴシック Medium" panose="020B0500000000000000" pitchFamily="50" charset="-128"/>
              </a:rPr>
              <a:t>1/10</a:t>
            </a:r>
          </a:p>
          <a:p>
            <a:pPr algn="l">
              <a:lnSpc>
                <a:spcPct val="120000"/>
              </a:lnSpc>
            </a:pPr>
            <a:r>
              <a:rPr lang="en-US" altLang="ja-JP" sz="2800" dirty="0" err="1">
                <a:latin typeface="游ゴシック Medium" panose="020B0500000000000000" pitchFamily="50" charset="-128"/>
                <a:ea typeface="游ゴシック Medium" panose="020B0500000000000000" pitchFamily="50" charset="-128"/>
              </a:rPr>
              <a:t>heic</a:t>
            </a:r>
            <a:r>
              <a:rPr lang="en-US" altLang="ja-JP" sz="2800" dirty="0">
                <a:latin typeface="游ゴシック Medium" panose="020B0500000000000000" pitchFamily="50" charset="-128"/>
                <a:ea typeface="游ゴシック Medium" panose="020B0500000000000000" pitchFamily="50" charset="-128"/>
              </a:rPr>
              <a:t>     : </a:t>
            </a:r>
            <a:r>
              <a:rPr lang="ja-JP" altLang="en-US" sz="2800" dirty="0">
                <a:latin typeface="游ゴシック Medium" panose="020B0500000000000000" pitchFamily="50" charset="-128"/>
                <a:ea typeface="游ゴシック Medium" panose="020B0500000000000000" pitchFamily="50" charset="-128"/>
              </a:rPr>
              <a:t>無圧縮の </a:t>
            </a:r>
            <a:r>
              <a:rPr lang="en-US" altLang="ja-JP" sz="2800" dirty="0">
                <a:latin typeface="游ゴシック Medium" panose="020B0500000000000000" pitchFamily="50" charset="-128"/>
                <a:ea typeface="游ゴシック Medium" panose="020B0500000000000000" pitchFamily="50" charset="-128"/>
              </a:rPr>
              <a:t>1/20</a:t>
            </a:r>
          </a:p>
          <a:p>
            <a:pPr algn="l">
              <a:lnSpc>
                <a:spcPct val="120000"/>
              </a:lnSpc>
            </a:pPr>
            <a:endParaRPr lang="en-US" altLang="ja-JP" sz="2800" dirty="0">
              <a:latin typeface="游ゴシック Medium" panose="020B0500000000000000" pitchFamily="50" charset="-128"/>
              <a:ea typeface="游ゴシック Medium" panose="020B0500000000000000" pitchFamily="50" charset="-128"/>
            </a:endParaRPr>
          </a:p>
          <a:p>
            <a:pPr>
              <a:lnSpc>
                <a:spcPct val="120000"/>
              </a:lnSpc>
            </a:pPr>
            <a:r>
              <a:rPr lang="en-US" altLang="ja-JP" sz="2800" dirty="0">
                <a:latin typeface="游ゴシック Medium" panose="020B0500000000000000" pitchFamily="50" charset="-128"/>
                <a:ea typeface="游ゴシック Medium" panose="020B0500000000000000" pitchFamily="50" charset="-128"/>
              </a:rPr>
              <a:t>1200 </a:t>
            </a:r>
            <a:r>
              <a:rPr lang="ja-JP" altLang="en-US" sz="2800" dirty="0">
                <a:latin typeface="游ゴシック Medium" panose="020B0500000000000000" pitchFamily="50" charset="-128"/>
                <a:ea typeface="游ゴシック Medium" panose="020B0500000000000000" pitchFamily="50" charset="-128"/>
              </a:rPr>
              <a:t>万画素</a:t>
            </a:r>
            <a:r>
              <a:rPr lang="en-US" altLang="ja-JP" sz="2800" dirty="0">
                <a:latin typeface="游ゴシック Medium" panose="020B0500000000000000" pitchFamily="50" charset="-128"/>
                <a:ea typeface="游ゴシック Medium" panose="020B0500000000000000" pitchFamily="50" charset="-128"/>
              </a:rPr>
              <a:t>……36 MB(</a:t>
            </a:r>
            <a:r>
              <a:rPr lang="ja-JP" altLang="en-US" sz="2800" dirty="0">
                <a:latin typeface="游ゴシック Medium" panose="020B0500000000000000" pitchFamily="50" charset="-128"/>
                <a:ea typeface="游ゴシック Medium" panose="020B0500000000000000" pitchFamily="50" charset="-128"/>
              </a:rPr>
              <a:t>無圧縮</a:t>
            </a:r>
            <a:r>
              <a:rPr lang="en-US" altLang="ja-JP" sz="2800" dirty="0">
                <a:latin typeface="游ゴシック Medium" panose="020B0500000000000000" pitchFamily="50" charset="-128"/>
                <a:ea typeface="游ゴシック Medium" panose="020B0500000000000000" pitchFamily="50" charset="-128"/>
              </a:rPr>
              <a:t>)</a:t>
            </a:r>
            <a:r>
              <a:rPr lang="ja-JP" altLang="en-US" sz="2800" dirty="0">
                <a:latin typeface="游ゴシック Medium" panose="020B0500000000000000" pitchFamily="50" charset="-128"/>
                <a:ea typeface="游ゴシック Medium" panose="020B0500000000000000" pitchFamily="50" charset="-128"/>
              </a:rPr>
              <a:t>　約</a:t>
            </a:r>
            <a:r>
              <a:rPr lang="en-US" altLang="ja-JP" sz="2800" dirty="0">
                <a:latin typeface="游ゴシック Medium" panose="020B0500000000000000" pitchFamily="50" charset="-128"/>
                <a:ea typeface="游ゴシック Medium" panose="020B0500000000000000" pitchFamily="50" charset="-128"/>
              </a:rPr>
              <a:t>4MB(jpg)</a:t>
            </a:r>
            <a:r>
              <a:rPr lang="ja-JP" altLang="en-US" sz="2800" dirty="0">
                <a:latin typeface="游ゴシック Medium" panose="020B0500000000000000" pitchFamily="50" charset="-128"/>
                <a:ea typeface="游ゴシック Medium" panose="020B0500000000000000" pitchFamily="50" charset="-128"/>
              </a:rPr>
              <a:t>　</a:t>
            </a:r>
            <a:r>
              <a:rPr lang="en-US" altLang="ja-JP" sz="2800" dirty="0">
                <a:latin typeface="游ゴシック Medium" panose="020B0500000000000000" pitchFamily="50" charset="-128"/>
                <a:ea typeface="游ゴシック Medium" panose="020B0500000000000000" pitchFamily="50" charset="-128"/>
              </a:rPr>
              <a:t> </a:t>
            </a:r>
            <a:r>
              <a:rPr lang="ja-JP" altLang="en-US" sz="2800" dirty="0">
                <a:latin typeface="游ゴシック Medium" panose="020B0500000000000000" pitchFamily="50" charset="-128"/>
                <a:ea typeface="游ゴシック Medium" panose="020B0500000000000000" pitchFamily="50" charset="-128"/>
              </a:rPr>
              <a:t>約</a:t>
            </a:r>
            <a:r>
              <a:rPr lang="en-US" altLang="ja-JP" sz="2800" dirty="0">
                <a:latin typeface="游ゴシック Medium" panose="020B0500000000000000" pitchFamily="50" charset="-128"/>
                <a:ea typeface="游ゴシック Medium" panose="020B0500000000000000" pitchFamily="50" charset="-128"/>
              </a:rPr>
              <a:t>20MB(</a:t>
            </a:r>
            <a:r>
              <a:rPr lang="en-US" altLang="ja-JP" sz="2800" dirty="0" err="1">
                <a:latin typeface="游ゴシック Medium" panose="020B0500000000000000" pitchFamily="50" charset="-128"/>
                <a:ea typeface="游ゴシック Medium" panose="020B0500000000000000" pitchFamily="50" charset="-128"/>
              </a:rPr>
              <a:t>png</a:t>
            </a:r>
            <a:r>
              <a:rPr lang="en-US" altLang="ja-JP" sz="2800" dirty="0">
                <a:latin typeface="游ゴシック Medium" panose="020B0500000000000000" pitchFamily="50" charset="-128"/>
                <a:ea typeface="游ゴシック Medium" panose="020B0500000000000000" pitchFamily="50" charset="-128"/>
              </a:rPr>
              <a:t>)</a:t>
            </a:r>
          </a:p>
          <a:p>
            <a:pPr>
              <a:lnSpc>
                <a:spcPct val="120000"/>
              </a:lnSpc>
            </a:pPr>
            <a:r>
              <a:rPr lang="en-US" altLang="ja-JP" sz="2800" dirty="0">
                <a:latin typeface="游ゴシック Medium" panose="020B0500000000000000" pitchFamily="50" charset="-128"/>
                <a:ea typeface="游ゴシック Medium" panose="020B0500000000000000" pitchFamily="50" charset="-128"/>
              </a:rPr>
              <a:t>2000 </a:t>
            </a:r>
            <a:r>
              <a:rPr lang="ja-JP" altLang="en-US" sz="2800" dirty="0">
                <a:latin typeface="游ゴシック Medium" panose="020B0500000000000000" pitchFamily="50" charset="-128"/>
                <a:ea typeface="游ゴシック Medium" panose="020B0500000000000000" pitchFamily="50" charset="-128"/>
              </a:rPr>
              <a:t>万画像</a:t>
            </a:r>
            <a:r>
              <a:rPr lang="en-US" altLang="ja-JP" sz="2800" dirty="0">
                <a:latin typeface="游ゴシック Medium" panose="020B0500000000000000" pitchFamily="50" charset="-128"/>
                <a:ea typeface="游ゴシック Medium" panose="020B0500000000000000" pitchFamily="50" charset="-128"/>
              </a:rPr>
              <a:t>……60 MB(</a:t>
            </a:r>
            <a:r>
              <a:rPr lang="ja-JP" altLang="en-US" sz="2800" dirty="0">
                <a:latin typeface="游ゴシック Medium" panose="020B0500000000000000" pitchFamily="50" charset="-128"/>
                <a:ea typeface="游ゴシック Medium" panose="020B0500000000000000" pitchFamily="50" charset="-128"/>
              </a:rPr>
              <a:t>無圧縮</a:t>
            </a:r>
            <a:r>
              <a:rPr lang="en-US" altLang="ja-JP" sz="2800" dirty="0">
                <a:latin typeface="游ゴシック Medium" panose="020B0500000000000000" pitchFamily="50" charset="-128"/>
                <a:ea typeface="游ゴシック Medium" panose="020B0500000000000000" pitchFamily="50" charset="-128"/>
              </a:rPr>
              <a:t>)</a:t>
            </a:r>
            <a:r>
              <a:rPr lang="ja-JP" altLang="en-US" sz="2800" dirty="0">
                <a:latin typeface="游ゴシック Medium" panose="020B0500000000000000" pitchFamily="50" charset="-128"/>
                <a:ea typeface="游ゴシック Medium" panose="020B0500000000000000" pitchFamily="50" charset="-128"/>
              </a:rPr>
              <a:t>　約</a:t>
            </a:r>
            <a:r>
              <a:rPr lang="en-US" altLang="ja-JP" sz="2800" dirty="0">
                <a:latin typeface="游ゴシック Medium" panose="020B0500000000000000" pitchFamily="50" charset="-128"/>
                <a:ea typeface="游ゴシック Medium" panose="020B0500000000000000" pitchFamily="50" charset="-128"/>
              </a:rPr>
              <a:t>6MB(jpg)</a:t>
            </a:r>
            <a:r>
              <a:rPr lang="ja-JP" altLang="en-US" sz="2800" dirty="0">
                <a:latin typeface="游ゴシック Medium" panose="020B0500000000000000" pitchFamily="50" charset="-128"/>
                <a:ea typeface="游ゴシック Medium" panose="020B0500000000000000" pitchFamily="50" charset="-128"/>
              </a:rPr>
              <a:t>　</a:t>
            </a:r>
            <a:r>
              <a:rPr lang="en-US" altLang="ja-JP" sz="2800" dirty="0">
                <a:latin typeface="游ゴシック Medium" panose="020B0500000000000000" pitchFamily="50" charset="-128"/>
                <a:ea typeface="游ゴシック Medium" panose="020B0500000000000000" pitchFamily="50" charset="-128"/>
              </a:rPr>
              <a:t> </a:t>
            </a:r>
            <a:r>
              <a:rPr lang="ja-JP" altLang="en-US" sz="2800" dirty="0">
                <a:latin typeface="游ゴシック Medium" panose="020B0500000000000000" pitchFamily="50" charset="-128"/>
                <a:ea typeface="游ゴシック Medium" panose="020B0500000000000000" pitchFamily="50" charset="-128"/>
              </a:rPr>
              <a:t>約</a:t>
            </a:r>
            <a:r>
              <a:rPr lang="en-US" altLang="ja-JP" sz="2800" dirty="0">
                <a:latin typeface="游ゴシック Medium" panose="020B0500000000000000" pitchFamily="50" charset="-128"/>
                <a:ea typeface="游ゴシック Medium" panose="020B0500000000000000" pitchFamily="50" charset="-128"/>
              </a:rPr>
              <a:t>30MB(</a:t>
            </a:r>
            <a:r>
              <a:rPr lang="en-US" altLang="ja-JP" sz="2800" dirty="0" err="1">
                <a:latin typeface="游ゴシック Medium" panose="020B0500000000000000" pitchFamily="50" charset="-128"/>
                <a:ea typeface="游ゴシック Medium" panose="020B0500000000000000" pitchFamily="50" charset="-128"/>
              </a:rPr>
              <a:t>png</a:t>
            </a:r>
            <a:r>
              <a:rPr lang="en-US" altLang="ja-JP" sz="2800" dirty="0">
                <a:latin typeface="游ゴシック Medium" panose="020B0500000000000000" pitchFamily="50" charset="-128"/>
                <a:ea typeface="游ゴシック Medium" panose="020B0500000000000000" pitchFamily="50" charset="-128"/>
              </a:rPr>
              <a:t>)</a:t>
            </a:r>
          </a:p>
          <a:p>
            <a:pPr>
              <a:lnSpc>
                <a:spcPct val="120000"/>
              </a:lnSpc>
            </a:pPr>
            <a:r>
              <a:rPr lang="en-US" altLang="ja-JP" sz="2800" dirty="0">
                <a:latin typeface="游ゴシック Medium" panose="020B0500000000000000" pitchFamily="50" charset="-128"/>
                <a:ea typeface="游ゴシック Medium" panose="020B0500000000000000" pitchFamily="50" charset="-128"/>
              </a:rPr>
              <a:t>4800 </a:t>
            </a:r>
            <a:r>
              <a:rPr lang="ja-JP" altLang="en-US" sz="2800" dirty="0">
                <a:latin typeface="游ゴシック Medium" panose="020B0500000000000000" pitchFamily="50" charset="-128"/>
                <a:ea typeface="游ゴシック Medium" panose="020B0500000000000000" pitchFamily="50" charset="-128"/>
              </a:rPr>
              <a:t>万画素</a:t>
            </a:r>
            <a:r>
              <a:rPr lang="en-US" altLang="ja-JP" sz="2800" dirty="0">
                <a:latin typeface="游ゴシック Medium" panose="020B0500000000000000" pitchFamily="50" charset="-128"/>
                <a:ea typeface="游ゴシック Medium" panose="020B0500000000000000" pitchFamily="50" charset="-128"/>
              </a:rPr>
              <a:t>……144 MB(</a:t>
            </a:r>
            <a:r>
              <a:rPr lang="ja-JP" altLang="en-US" sz="2800" dirty="0">
                <a:latin typeface="游ゴシック Medium" panose="020B0500000000000000" pitchFamily="50" charset="-128"/>
                <a:ea typeface="游ゴシック Medium" panose="020B0500000000000000" pitchFamily="50" charset="-128"/>
              </a:rPr>
              <a:t>無圧縮</a:t>
            </a:r>
            <a:r>
              <a:rPr lang="en-US" altLang="ja-JP" sz="2800" dirty="0">
                <a:latin typeface="游ゴシック Medium" panose="020B0500000000000000" pitchFamily="50" charset="-128"/>
                <a:ea typeface="游ゴシック Medium" panose="020B0500000000000000" pitchFamily="50" charset="-128"/>
              </a:rPr>
              <a:t>) </a:t>
            </a:r>
            <a:r>
              <a:rPr lang="ja-JP" altLang="en-US" sz="2800" dirty="0">
                <a:latin typeface="游ゴシック Medium" panose="020B0500000000000000" pitchFamily="50" charset="-128"/>
                <a:ea typeface="游ゴシック Medium" panose="020B0500000000000000" pitchFamily="50" charset="-128"/>
              </a:rPr>
              <a:t>約</a:t>
            </a:r>
            <a:r>
              <a:rPr lang="en-US" altLang="ja-JP" sz="2800" dirty="0">
                <a:latin typeface="游ゴシック Medium" panose="020B0500000000000000" pitchFamily="50" charset="-128"/>
                <a:ea typeface="游ゴシック Medium" panose="020B0500000000000000" pitchFamily="50" charset="-128"/>
              </a:rPr>
              <a:t>15MB(jpg)</a:t>
            </a:r>
            <a:r>
              <a:rPr lang="ja-JP" altLang="en-US" sz="2800" dirty="0">
                <a:latin typeface="游ゴシック Medium" panose="020B0500000000000000" pitchFamily="50" charset="-128"/>
                <a:ea typeface="游ゴシック Medium" panose="020B0500000000000000" pitchFamily="50" charset="-128"/>
              </a:rPr>
              <a:t>　約</a:t>
            </a:r>
            <a:r>
              <a:rPr lang="en-US" altLang="ja-JP" sz="2800" dirty="0">
                <a:latin typeface="游ゴシック Medium" panose="020B0500000000000000" pitchFamily="50" charset="-128"/>
                <a:ea typeface="游ゴシック Medium" panose="020B0500000000000000" pitchFamily="50" charset="-128"/>
              </a:rPr>
              <a:t>70MB(</a:t>
            </a:r>
            <a:r>
              <a:rPr lang="en-US" altLang="ja-JP" sz="2800" dirty="0" err="1">
                <a:latin typeface="游ゴシック Medium" panose="020B0500000000000000" pitchFamily="50" charset="-128"/>
                <a:ea typeface="游ゴシック Medium" panose="020B0500000000000000" pitchFamily="50" charset="-128"/>
              </a:rPr>
              <a:t>png</a:t>
            </a:r>
            <a:r>
              <a:rPr lang="en-US" altLang="ja-JP" sz="2800" dirty="0">
                <a:latin typeface="游ゴシック Medium" panose="020B0500000000000000" pitchFamily="50" charset="-128"/>
                <a:ea typeface="游ゴシック Medium" panose="020B0500000000000000" pitchFamily="50" charset="-128"/>
              </a:rPr>
              <a:t>)</a:t>
            </a:r>
          </a:p>
        </p:txBody>
      </p:sp>
    </p:spTree>
    <p:extLst>
      <p:ext uri="{BB962C8B-B14F-4D97-AF65-F5344CB8AC3E}">
        <p14:creationId xmlns:p14="http://schemas.microsoft.com/office/powerpoint/2010/main" val="3942160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2D65B665-1D14-8AEE-FC3B-DF0B1A3CA7D8}"/>
              </a:ext>
            </a:extLst>
          </p:cNvPr>
          <p:cNvSpPr txBox="1"/>
          <p:nvPr/>
        </p:nvSpPr>
        <p:spPr>
          <a:xfrm>
            <a:off x="1416050" y="295386"/>
            <a:ext cx="10174936" cy="5750164"/>
          </a:xfrm>
          <a:prstGeom prst="rect">
            <a:avLst/>
          </a:prstGeom>
          <a:noFill/>
        </p:spPr>
        <p:txBody>
          <a:bodyPr wrap="square" rtlCol="0">
            <a:spAutoFit/>
          </a:bodyPr>
          <a:lstStyle/>
          <a:p>
            <a:pPr algn="l">
              <a:lnSpc>
                <a:spcPct val="120000"/>
              </a:lnSpc>
            </a:pPr>
            <a:r>
              <a:rPr kumimoji="1" lang="ja-JP" altLang="en-US" sz="2800" dirty="0">
                <a:latin typeface="游ゴシック Medium" panose="020B0500000000000000" pitchFamily="50" charset="-128"/>
                <a:ea typeface="游ゴシック Medium" panose="020B0500000000000000" pitchFamily="50" charset="-128"/>
              </a:rPr>
              <a:t>● 動画のファイルサイズ</a:t>
            </a:r>
            <a:endParaRPr kumimoji="1" lang="en-US" altLang="ja-JP" sz="2800" dirty="0">
              <a:latin typeface="游ゴシック Medium" panose="020B0500000000000000" pitchFamily="50" charset="-128"/>
              <a:ea typeface="游ゴシック Medium" panose="020B0500000000000000" pitchFamily="50" charset="-128"/>
            </a:endParaRPr>
          </a:p>
          <a:p>
            <a:pPr algn="l">
              <a:lnSpc>
                <a:spcPct val="120000"/>
              </a:lnSpc>
            </a:pPr>
            <a:endParaRPr lang="en-US" altLang="ja-JP" sz="2800" dirty="0">
              <a:latin typeface="游ゴシック Medium" panose="020B0500000000000000" pitchFamily="50" charset="-128"/>
              <a:ea typeface="游ゴシック Medium" panose="020B0500000000000000" pitchFamily="50" charset="-128"/>
            </a:endParaRPr>
          </a:p>
          <a:p>
            <a:pPr algn="l">
              <a:lnSpc>
                <a:spcPct val="120000"/>
              </a:lnSpc>
            </a:pPr>
            <a:r>
              <a:rPr lang="ja-JP" altLang="en-US" sz="2800" dirty="0">
                <a:latin typeface="游ゴシック Medium" panose="020B0500000000000000" pitchFamily="50" charset="-128"/>
                <a:ea typeface="游ゴシック Medium" panose="020B0500000000000000" pitchFamily="50" charset="-128"/>
              </a:rPr>
              <a:t> </a:t>
            </a:r>
            <a:r>
              <a:rPr lang="en-US" altLang="ja-JP" sz="2800" dirty="0">
                <a:latin typeface="游ゴシック Medium" panose="020B0500000000000000" pitchFamily="50" charset="-128"/>
                <a:ea typeface="游ゴシック Medium" panose="020B0500000000000000" pitchFamily="50" charset="-128"/>
              </a:rPr>
              <a:t>1 </a:t>
            </a:r>
            <a:r>
              <a:rPr lang="ja-JP" altLang="en-US" sz="2800" dirty="0">
                <a:latin typeface="游ゴシック Medium" panose="020B0500000000000000" pitchFamily="50" charset="-128"/>
                <a:ea typeface="游ゴシック Medium" panose="020B0500000000000000" pitchFamily="50" charset="-128"/>
              </a:rPr>
              <a:t>秒間のファイルサイズ</a:t>
            </a:r>
            <a:endParaRPr lang="en-US" altLang="ja-JP" sz="2800" dirty="0">
              <a:latin typeface="游ゴシック Medium" panose="020B0500000000000000" pitchFamily="50" charset="-128"/>
              <a:ea typeface="游ゴシック Medium" panose="020B0500000000000000" pitchFamily="50" charset="-128"/>
            </a:endParaRPr>
          </a:p>
          <a:p>
            <a:pPr algn="l">
              <a:lnSpc>
                <a:spcPct val="120000"/>
              </a:lnSpc>
            </a:pPr>
            <a:r>
              <a:rPr lang="ja-JP" altLang="en-US" sz="2800" dirty="0">
                <a:latin typeface="游ゴシック Medium" panose="020B0500000000000000" pitchFamily="50" charset="-128"/>
                <a:ea typeface="游ゴシック Medium" panose="020B0500000000000000" pitchFamily="50" charset="-128"/>
              </a:rPr>
              <a:t>　　無圧縮：縦画素数</a:t>
            </a:r>
            <a:r>
              <a:rPr lang="en-US" altLang="ja-JP" sz="2800" dirty="0">
                <a:latin typeface="游ゴシック Medium" panose="020B0500000000000000" pitchFamily="50" charset="-128"/>
                <a:ea typeface="游ゴシック Medium" panose="020B0500000000000000" pitchFamily="50" charset="-128"/>
              </a:rPr>
              <a:t>×</a:t>
            </a:r>
            <a:r>
              <a:rPr lang="ja-JP" altLang="en-US" sz="2800" dirty="0">
                <a:latin typeface="游ゴシック Medium" panose="020B0500000000000000" pitchFamily="50" charset="-128"/>
                <a:ea typeface="游ゴシック Medium" panose="020B0500000000000000" pitchFamily="50" charset="-128"/>
              </a:rPr>
              <a:t>横画素数</a:t>
            </a:r>
            <a:r>
              <a:rPr lang="en-US" altLang="ja-JP" sz="2800" dirty="0">
                <a:latin typeface="游ゴシック Medium" panose="020B0500000000000000" pitchFamily="50" charset="-128"/>
                <a:ea typeface="游ゴシック Medium" panose="020B0500000000000000" pitchFamily="50" charset="-128"/>
              </a:rPr>
              <a:t>×3 (</a:t>
            </a:r>
            <a:r>
              <a:rPr lang="ja-JP" altLang="en-US" sz="2800" dirty="0">
                <a:latin typeface="游ゴシック Medium" panose="020B0500000000000000" pitchFamily="50" charset="-128"/>
                <a:ea typeface="游ゴシック Medium" panose="020B0500000000000000" pitchFamily="50" charset="-128"/>
              </a:rPr>
              <a:t>カラー</a:t>
            </a:r>
            <a:r>
              <a:rPr lang="en-US" altLang="ja-JP" sz="2800" dirty="0">
                <a:latin typeface="游ゴシック Medium" panose="020B0500000000000000" pitchFamily="50" charset="-128"/>
                <a:ea typeface="游ゴシック Medium" panose="020B0500000000000000" pitchFamily="50" charset="-128"/>
              </a:rPr>
              <a:t>) ×30 (fps)</a:t>
            </a:r>
          </a:p>
          <a:p>
            <a:pPr algn="l">
              <a:lnSpc>
                <a:spcPct val="120000"/>
              </a:lnSpc>
            </a:pPr>
            <a:endParaRPr lang="en-US" altLang="ja-JP" sz="2800" dirty="0">
              <a:latin typeface="游ゴシック Medium" panose="020B0500000000000000" pitchFamily="50" charset="-128"/>
              <a:ea typeface="游ゴシック Medium" panose="020B0500000000000000" pitchFamily="50" charset="-128"/>
            </a:endParaRPr>
          </a:p>
          <a:p>
            <a:pPr algn="l">
              <a:lnSpc>
                <a:spcPct val="120000"/>
              </a:lnSpc>
            </a:pPr>
            <a:r>
              <a:rPr lang="ja-JP" altLang="en-US" sz="2800" dirty="0">
                <a:latin typeface="游ゴシック Medium" panose="020B0500000000000000" pitchFamily="50" charset="-128"/>
                <a:ea typeface="游ゴシック Medium" panose="020B0500000000000000" pitchFamily="50" charset="-128"/>
              </a:rPr>
              <a:t>画像は </a:t>
            </a:r>
            <a:r>
              <a:rPr lang="en-US" altLang="ja-JP" sz="2800" dirty="0">
                <a:latin typeface="游ゴシック Medium" panose="020B0500000000000000" pitchFamily="50" charset="-128"/>
                <a:ea typeface="游ゴシック Medium" panose="020B0500000000000000" pitchFamily="50" charset="-128"/>
              </a:rPr>
              <a:t>jpeg </a:t>
            </a:r>
            <a:r>
              <a:rPr lang="ja-JP" altLang="en-US" sz="2800" dirty="0">
                <a:latin typeface="游ゴシック Medium" panose="020B0500000000000000" pitchFamily="50" charset="-128"/>
                <a:ea typeface="游ゴシック Medium" panose="020B0500000000000000" pitchFamily="50" charset="-128"/>
              </a:rPr>
              <a:t>圧縮によって </a:t>
            </a:r>
            <a:r>
              <a:rPr lang="en-US" altLang="ja-JP" sz="2800" dirty="0">
                <a:latin typeface="游ゴシック Medium" panose="020B0500000000000000" pitchFamily="50" charset="-128"/>
                <a:ea typeface="游ゴシック Medium" panose="020B0500000000000000" pitchFamily="50" charset="-128"/>
              </a:rPr>
              <a:t>1/10 </a:t>
            </a:r>
            <a:r>
              <a:rPr lang="ja-JP" altLang="en-US" sz="2800" dirty="0">
                <a:latin typeface="游ゴシック Medium" panose="020B0500000000000000" pitchFamily="50" charset="-128"/>
                <a:ea typeface="游ゴシック Medium" panose="020B0500000000000000" pitchFamily="50" charset="-128"/>
              </a:rPr>
              <a:t>程度</a:t>
            </a:r>
            <a:endParaRPr lang="en-US" altLang="ja-JP" sz="2800" dirty="0">
              <a:latin typeface="游ゴシック Medium" panose="020B0500000000000000" pitchFamily="50" charset="-128"/>
              <a:ea typeface="游ゴシック Medium" panose="020B0500000000000000" pitchFamily="50" charset="-128"/>
            </a:endParaRPr>
          </a:p>
          <a:p>
            <a:pPr algn="l">
              <a:lnSpc>
                <a:spcPct val="120000"/>
              </a:lnSpc>
            </a:pPr>
            <a:r>
              <a:rPr lang="ja-JP" altLang="en-US" sz="2800" dirty="0">
                <a:latin typeface="游ゴシック Medium" panose="020B0500000000000000" pitchFamily="50" charset="-128"/>
                <a:ea typeface="游ゴシック Medium" panose="020B0500000000000000" pitchFamily="50" charset="-128"/>
              </a:rPr>
              <a:t>動画は似た画像の連続。動きの激しさ、画質の設定によるが、目安として </a:t>
            </a:r>
            <a:r>
              <a:rPr lang="en-US" altLang="ja-JP" sz="2800" dirty="0">
                <a:latin typeface="游ゴシック Medium" panose="020B0500000000000000" pitchFamily="50" charset="-128"/>
                <a:ea typeface="游ゴシック Medium" panose="020B0500000000000000" pitchFamily="50" charset="-128"/>
              </a:rPr>
              <a:t>1/30 </a:t>
            </a:r>
            <a:r>
              <a:rPr lang="ja-JP" altLang="en-US" sz="2800" dirty="0">
                <a:latin typeface="游ゴシック Medium" panose="020B0500000000000000" pitchFamily="50" charset="-128"/>
                <a:ea typeface="游ゴシック Medium" panose="020B0500000000000000" pitchFamily="50" charset="-128"/>
              </a:rPr>
              <a:t>程度になる（</a:t>
            </a:r>
            <a:r>
              <a:rPr lang="en-US" altLang="ja-JP" sz="2800" dirty="0">
                <a:latin typeface="游ゴシック Medium" panose="020B0500000000000000" pitchFamily="50" charset="-128"/>
                <a:ea typeface="游ゴシック Medium" panose="020B0500000000000000" pitchFamily="50" charset="-128"/>
              </a:rPr>
              <a:t>1 </a:t>
            </a:r>
            <a:r>
              <a:rPr lang="ja-JP" altLang="en-US" sz="2800" dirty="0">
                <a:latin typeface="游ゴシック Medium" panose="020B0500000000000000" pitchFamily="50" charset="-128"/>
                <a:ea typeface="游ゴシック Medium" panose="020B0500000000000000" pitchFamily="50" charset="-128"/>
              </a:rPr>
              <a:t>秒 </a:t>
            </a:r>
            <a:r>
              <a:rPr lang="en-US" altLang="ja-JP" sz="2800" dirty="0">
                <a:latin typeface="游ゴシック Medium" panose="020B0500000000000000" pitchFamily="50" charset="-128"/>
                <a:ea typeface="游ゴシック Medium" panose="020B0500000000000000" pitchFamily="50" charset="-128"/>
              </a:rPr>
              <a:t>1 </a:t>
            </a:r>
            <a:r>
              <a:rPr lang="ja-JP" altLang="en-US" sz="2800" dirty="0">
                <a:latin typeface="游ゴシック Medium" panose="020B0500000000000000" pitchFamily="50" charset="-128"/>
                <a:ea typeface="游ゴシック Medium" panose="020B0500000000000000" pitchFamily="50" charset="-128"/>
              </a:rPr>
              <a:t>枚）</a:t>
            </a:r>
            <a:endParaRPr lang="en-US" altLang="ja-JP" sz="2800" dirty="0">
              <a:latin typeface="游ゴシック Medium" panose="020B0500000000000000" pitchFamily="50" charset="-128"/>
              <a:ea typeface="游ゴシック Medium" panose="020B0500000000000000" pitchFamily="50" charset="-128"/>
            </a:endParaRPr>
          </a:p>
          <a:p>
            <a:pPr algn="l">
              <a:lnSpc>
                <a:spcPct val="120000"/>
              </a:lnSpc>
            </a:pPr>
            <a:endParaRPr lang="en-US" altLang="ja-JP" sz="2800" dirty="0">
              <a:latin typeface="游ゴシック Medium" panose="020B0500000000000000" pitchFamily="50" charset="-128"/>
              <a:ea typeface="游ゴシック Medium" panose="020B0500000000000000" pitchFamily="50" charset="-128"/>
            </a:endParaRPr>
          </a:p>
          <a:p>
            <a:pPr algn="l">
              <a:lnSpc>
                <a:spcPct val="120000"/>
              </a:lnSpc>
            </a:pPr>
            <a:r>
              <a:rPr lang="ja-JP" altLang="en-US" sz="2800" dirty="0">
                <a:latin typeface="游ゴシック Medium" panose="020B0500000000000000" pitchFamily="50" charset="-128"/>
                <a:ea typeface="游ゴシック Medium" panose="020B0500000000000000" pitchFamily="50" charset="-128"/>
              </a:rPr>
              <a:t>フル </a:t>
            </a:r>
            <a:r>
              <a:rPr lang="en-US" altLang="ja-JP" sz="2800" dirty="0">
                <a:latin typeface="游ゴシック Medium" panose="020B0500000000000000" pitchFamily="50" charset="-128"/>
                <a:ea typeface="游ゴシック Medium" panose="020B0500000000000000" pitchFamily="50" charset="-128"/>
              </a:rPr>
              <a:t>HD </a:t>
            </a:r>
            <a:r>
              <a:rPr lang="ja-JP" altLang="en-US" sz="2800" dirty="0">
                <a:latin typeface="游ゴシック Medium" panose="020B0500000000000000" pitchFamily="50" charset="-128"/>
                <a:ea typeface="游ゴシック Medium" panose="020B0500000000000000" pitchFamily="50" charset="-128"/>
              </a:rPr>
              <a:t>の動画 </a:t>
            </a:r>
            <a:r>
              <a:rPr lang="en-US" altLang="ja-JP" sz="2800" dirty="0">
                <a:latin typeface="游ゴシック Medium" panose="020B0500000000000000" pitchFamily="50" charset="-128"/>
                <a:ea typeface="游ゴシック Medium" panose="020B0500000000000000" pitchFamily="50" charset="-128"/>
              </a:rPr>
              <a:t>1 </a:t>
            </a:r>
            <a:r>
              <a:rPr lang="ja-JP" altLang="en-US" sz="2800" dirty="0">
                <a:latin typeface="游ゴシック Medium" panose="020B0500000000000000" pitchFamily="50" charset="-128"/>
                <a:ea typeface="游ゴシック Medium" panose="020B0500000000000000" pitchFamily="50" charset="-128"/>
              </a:rPr>
              <a:t>秒間</a:t>
            </a:r>
            <a:endParaRPr lang="en-US" altLang="ja-JP" sz="2800" dirty="0">
              <a:latin typeface="游ゴシック Medium" panose="020B0500000000000000" pitchFamily="50" charset="-128"/>
              <a:ea typeface="游ゴシック Medium" panose="020B0500000000000000" pitchFamily="50" charset="-128"/>
            </a:endParaRPr>
          </a:p>
          <a:p>
            <a:pPr algn="l">
              <a:lnSpc>
                <a:spcPct val="120000"/>
              </a:lnSpc>
            </a:pPr>
            <a:r>
              <a:rPr lang="ja-JP" altLang="en-US" sz="2800" dirty="0">
                <a:latin typeface="游ゴシック Medium" panose="020B0500000000000000" pitchFamily="50" charset="-128"/>
                <a:ea typeface="游ゴシック Medium" panose="020B0500000000000000" pitchFamily="50" charset="-128"/>
              </a:rPr>
              <a:t>　　</a:t>
            </a:r>
            <a:r>
              <a:rPr lang="en-US" altLang="ja-JP" sz="2800" dirty="0">
                <a:latin typeface="游ゴシック Medium" panose="020B0500000000000000" pitchFamily="50" charset="-128"/>
                <a:ea typeface="游ゴシック Medium" panose="020B0500000000000000" pitchFamily="50" charset="-128"/>
              </a:rPr>
              <a:t>2k × 1k × 3 × 1/10 ×30 × 1/30 = 0.6 MB</a:t>
            </a:r>
            <a:r>
              <a:rPr lang="ja-JP" altLang="en-US" sz="2800" dirty="0">
                <a:latin typeface="游ゴシック Medium" panose="020B0500000000000000" pitchFamily="50" charset="-128"/>
                <a:ea typeface="游ゴシック Medium" panose="020B0500000000000000" pitchFamily="50" charset="-128"/>
              </a:rPr>
              <a:t>　  </a:t>
            </a:r>
            <a:r>
              <a:rPr lang="en-US" altLang="ja-JP" sz="2800" dirty="0">
                <a:latin typeface="游ゴシック Medium" panose="020B0500000000000000" pitchFamily="50" charset="-128"/>
                <a:ea typeface="游ゴシック Medium" panose="020B0500000000000000" pitchFamily="50" charset="-128"/>
              </a:rPr>
              <a:t>4.8 Mbps</a:t>
            </a:r>
          </a:p>
        </p:txBody>
      </p:sp>
    </p:spTree>
    <p:extLst>
      <p:ext uri="{BB962C8B-B14F-4D97-AF65-F5344CB8AC3E}">
        <p14:creationId xmlns:p14="http://schemas.microsoft.com/office/powerpoint/2010/main" val="17192856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AEF26FE-DDDF-40E4-8414-BECD286D52D2}"/>
              </a:ext>
            </a:extLst>
          </p:cNvPr>
          <p:cNvSpPr>
            <a:spLocks noGrp="1"/>
          </p:cNvSpPr>
          <p:nvPr>
            <p:ph type="title"/>
          </p:nvPr>
        </p:nvSpPr>
        <p:spPr/>
        <p:txBody>
          <a:bodyPr/>
          <a:lstStyle/>
          <a:p>
            <a:r>
              <a:rPr kumimoji="1" lang="ja-JP" altLang="en-US" dirty="0"/>
              <a:t>パソコンのハード</a:t>
            </a:r>
          </a:p>
        </p:txBody>
      </p:sp>
      <p:sp>
        <p:nvSpPr>
          <p:cNvPr id="3" name="テキスト ボックス 2">
            <a:extLst>
              <a:ext uri="{FF2B5EF4-FFF2-40B4-BE49-F238E27FC236}">
                <a16:creationId xmlns:a16="http://schemas.microsoft.com/office/drawing/2014/main" id="{B26C602C-64D7-4974-B5AA-1290157EE0E9}"/>
              </a:ext>
            </a:extLst>
          </p:cNvPr>
          <p:cNvSpPr txBox="1"/>
          <p:nvPr/>
        </p:nvSpPr>
        <p:spPr>
          <a:xfrm>
            <a:off x="1436323" y="1500294"/>
            <a:ext cx="9323386" cy="5233099"/>
          </a:xfrm>
          <a:prstGeom prst="rect">
            <a:avLst/>
          </a:prstGeom>
          <a:noFill/>
        </p:spPr>
        <p:txBody>
          <a:bodyPr wrap="none" rtlCol="0">
            <a:spAutoFit/>
          </a:bodyPr>
          <a:lstStyle/>
          <a:p>
            <a:pPr marL="514350" indent="-514350" algn="l">
              <a:lnSpc>
                <a:spcPct val="120000"/>
              </a:lnSpc>
              <a:buFont typeface="Wingdings" panose="05000000000000000000" pitchFamily="2" charset="2"/>
              <a:buChar char="l"/>
            </a:pPr>
            <a:r>
              <a:rPr kumimoji="1" lang="en-US" altLang="ja-JP" sz="2800" dirty="0">
                <a:latin typeface="游ゴシック Medium" panose="020B0500000000000000" pitchFamily="50" charset="-128"/>
                <a:ea typeface="游ゴシック Medium" panose="020B0500000000000000" pitchFamily="50" charset="-128"/>
              </a:rPr>
              <a:t>CPU</a:t>
            </a:r>
          </a:p>
          <a:p>
            <a:pPr algn="l">
              <a:lnSpc>
                <a:spcPct val="120000"/>
              </a:lnSpc>
            </a:pPr>
            <a:r>
              <a:rPr kumimoji="1" lang="ja-JP" altLang="en-US" sz="2800" dirty="0">
                <a:latin typeface="游ゴシック Medium" panose="020B0500000000000000" pitchFamily="50" charset="-128"/>
                <a:ea typeface="游ゴシック Medium" panose="020B0500000000000000" pitchFamily="50" charset="-128"/>
              </a:rPr>
              <a:t>　　大脳に対応　　処理速度に直結する</a:t>
            </a:r>
            <a:endParaRPr kumimoji="1" lang="en-US" altLang="ja-JP" sz="2800" dirty="0">
              <a:latin typeface="游ゴシック Medium" panose="020B0500000000000000" pitchFamily="50" charset="-128"/>
              <a:ea typeface="游ゴシック Medium" panose="020B0500000000000000" pitchFamily="50" charset="-128"/>
            </a:endParaRPr>
          </a:p>
          <a:p>
            <a:pPr algn="l">
              <a:lnSpc>
                <a:spcPct val="120000"/>
              </a:lnSpc>
            </a:pPr>
            <a:r>
              <a:rPr kumimoji="1" lang="ja-JP" altLang="en-US" sz="2800" dirty="0">
                <a:latin typeface="游ゴシック Medium" panose="020B0500000000000000" pitchFamily="50" charset="-128"/>
                <a:ea typeface="游ゴシック Medium" panose="020B0500000000000000" pitchFamily="50" charset="-128"/>
              </a:rPr>
              <a:t>　　コア数 </a:t>
            </a:r>
            <a:r>
              <a:rPr kumimoji="1" lang="en-US" altLang="ja-JP" sz="2800" dirty="0">
                <a:latin typeface="游ゴシック Medium" panose="020B0500000000000000" pitchFamily="50" charset="-128"/>
                <a:ea typeface="游ゴシック Medium" panose="020B0500000000000000" pitchFamily="50" charset="-128"/>
              </a:rPr>
              <a:t>…… </a:t>
            </a:r>
            <a:r>
              <a:rPr kumimoji="1" lang="ja-JP" altLang="en-US" sz="2800" dirty="0">
                <a:latin typeface="游ゴシック Medium" panose="020B0500000000000000" pitchFamily="50" charset="-128"/>
                <a:ea typeface="游ゴシック Medium" panose="020B0500000000000000" pitchFamily="50" charset="-128"/>
              </a:rPr>
              <a:t>同時に処理できる仕事の個数</a:t>
            </a:r>
            <a:endParaRPr kumimoji="1" lang="en-US" altLang="ja-JP" sz="2800" dirty="0">
              <a:latin typeface="游ゴシック Medium" panose="020B0500000000000000" pitchFamily="50" charset="-128"/>
              <a:ea typeface="游ゴシック Medium" panose="020B0500000000000000" pitchFamily="50" charset="-128"/>
            </a:endParaRPr>
          </a:p>
          <a:p>
            <a:pPr algn="l">
              <a:lnSpc>
                <a:spcPct val="120000"/>
              </a:lnSpc>
            </a:pPr>
            <a:r>
              <a:rPr kumimoji="1" lang="ja-JP" altLang="en-US" sz="2800" dirty="0">
                <a:latin typeface="游ゴシック Medium" panose="020B0500000000000000" pitchFamily="50" charset="-128"/>
                <a:ea typeface="游ゴシック Medium" panose="020B0500000000000000" pitchFamily="50" charset="-128"/>
              </a:rPr>
              <a:t>　　性能は </a:t>
            </a:r>
            <a:r>
              <a:rPr kumimoji="1" lang="en-US" altLang="ja-JP" sz="2800" dirty="0" err="1">
                <a:latin typeface="游ゴシック Medium" panose="020B0500000000000000" pitchFamily="50" charset="-128"/>
                <a:ea typeface="游ゴシック Medium" panose="020B0500000000000000" pitchFamily="50" charset="-128"/>
              </a:rPr>
              <a:t>passmark</a:t>
            </a:r>
            <a:r>
              <a:rPr kumimoji="1" lang="en-US" altLang="ja-JP" sz="2800" dirty="0">
                <a:latin typeface="游ゴシック Medium" panose="020B0500000000000000" pitchFamily="50" charset="-128"/>
                <a:ea typeface="游ゴシック Medium" panose="020B0500000000000000" pitchFamily="50" charset="-128"/>
              </a:rPr>
              <a:t> </a:t>
            </a:r>
            <a:r>
              <a:rPr kumimoji="1" lang="ja-JP" altLang="en-US" sz="2800" dirty="0">
                <a:latin typeface="游ゴシック Medium" panose="020B0500000000000000" pitchFamily="50" charset="-128"/>
                <a:ea typeface="游ゴシック Medium" panose="020B0500000000000000" pitchFamily="50" charset="-128"/>
              </a:rPr>
              <a:t>で表す</a:t>
            </a:r>
            <a:endParaRPr kumimoji="1" lang="en-US" altLang="ja-JP" sz="2800" dirty="0">
              <a:latin typeface="游ゴシック Medium" panose="020B0500000000000000" pitchFamily="50" charset="-128"/>
              <a:ea typeface="游ゴシック Medium" panose="020B0500000000000000" pitchFamily="50" charset="-128"/>
            </a:endParaRPr>
          </a:p>
          <a:p>
            <a:pPr algn="l">
              <a:lnSpc>
                <a:spcPct val="120000"/>
              </a:lnSpc>
            </a:pPr>
            <a:endParaRPr kumimoji="1" lang="en-US" altLang="ja-JP" sz="2800" dirty="0">
              <a:latin typeface="游ゴシック Medium" panose="020B0500000000000000" pitchFamily="50" charset="-128"/>
              <a:ea typeface="游ゴシック Medium" panose="020B0500000000000000" pitchFamily="50" charset="-128"/>
            </a:endParaRPr>
          </a:p>
          <a:p>
            <a:pPr marL="514350" indent="-514350" algn="l">
              <a:lnSpc>
                <a:spcPct val="120000"/>
              </a:lnSpc>
              <a:buFont typeface="Wingdings" panose="05000000000000000000" pitchFamily="2" charset="2"/>
              <a:buChar char="l"/>
            </a:pPr>
            <a:r>
              <a:rPr kumimoji="1" lang="ja-JP" altLang="en-US" sz="2800" dirty="0">
                <a:latin typeface="游ゴシック Medium" panose="020B0500000000000000" pitchFamily="50" charset="-128"/>
                <a:ea typeface="游ゴシック Medium" panose="020B0500000000000000" pitchFamily="50" charset="-128"/>
              </a:rPr>
              <a:t>メモリ（</a:t>
            </a:r>
            <a:r>
              <a:rPr kumimoji="1" lang="en-US" altLang="ja-JP" sz="2800" dirty="0">
                <a:latin typeface="游ゴシック Medium" panose="020B0500000000000000" pitchFamily="50" charset="-128"/>
                <a:ea typeface="游ゴシック Medium" panose="020B0500000000000000" pitchFamily="50" charset="-128"/>
              </a:rPr>
              <a:t>RAM</a:t>
            </a:r>
            <a:r>
              <a:rPr kumimoji="1" lang="ja-JP" altLang="en-US" sz="2800" dirty="0">
                <a:latin typeface="游ゴシック Medium" panose="020B0500000000000000" pitchFamily="50" charset="-128"/>
                <a:ea typeface="游ゴシック Medium" panose="020B0500000000000000" pitchFamily="50" charset="-128"/>
              </a:rPr>
              <a:t>）</a:t>
            </a:r>
            <a:endParaRPr kumimoji="1" lang="en-US" altLang="ja-JP" sz="2800" dirty="0">
              <a:latin typeface="游ゴシック Medium" panose="020B0500000000000000" pitchFamily="50" charset="-128"/>
              <a:ea typeface="游ゴシック Medium" panose="020B0500000000000000" pitchFamily="50" charset="-128"/>
            </a:endParaRPr>
          </a:p>
          <a:p>
            <a:pPr algn="l">
              <a:lnSpc>
                <a:spcPct val="120000"/>
              </a:lnSpc>
            </a:pPr>
            <a:r>
              <a:rPr kumimoji="1" lang="ja-JP" altLang="en-US" sz="2800" dirty="0">
                <a:latin typeface="游ゴシック Medium" panose="020B0500000000000000" pitchFamily="50" charset="-128"/>
                <a:ea typeface="游ゴシック Medium" panose="020B0500000000000000" pitchFamily="50" charset="-128"/>
              </a:rPr>
              <a:t>　　作業机の広さに対応　</a:t>
            </a:r>
            <a:r>
              <a:rPr kumimoji="1" lang="en-US" altLang="ja-JP" sz="2800" dirty="0">
                <a:latin typeface="游ゴシック Medium" panose="020B0500000000000000" pitchFamily="50" charset="-128"/>
                <a:ea typeface="游ゴシック Medium" panose="020B0500000000000000" pitchFamily="50" charset="-128"/>
              </a:rPr>
              <a:t>OS, </a:t>
            </a:r>
            <a:r>
              <a:rPr kumimoji="1" lang="ja-JP" altLang="en-US" sz="2800" dirty="0">
                <a:latin typeface="游ゴシック Medium" panose="020B0500000000000000" pitchFamily="50" charset="-128"/>
                <a:ea typeface="游ゴシック Medium" panose="020B0500000000000000" pitchFamily="50" charset="-128"/>
              </a:rPr>
              <a:t>アプリ</a:t>
            </a:r>
            <a:r>
              <a:rPr kumimoji="1" lang="en-US" altLang="ja-JP" sz="2800" dirty="0">
                <a:latin typeface="游ゴシック Medium" panose="020B0500000000000000" pitchFamily="50" charset="-128"/>
                <a:ea typeface="游ゴシック Medium" panose="020B0500000000000000" pitchFamily="50" charset="-128"/>
              </a:rPr>
              <a:t>, </a:t>
            </a:r>
            <a:r>
              <a:rPr kumimoji="1" lang="ja-JP" altLang="en-US" sz="2800" dirty="0">
                <a:latin typeface="游ゴシック Medium" panose="020B0500000000000000" pitchFamily="50" charset="-128"/>
                <a:ea typeface="游ゴシック Medium" panose="020B0500000000000000" pitchFamily="50" charset="-128"/>
              </a:rPr>
              <a:t>編集データを置く</a:t>
            </a:r>
            <a:endParaRPr kumimoji="1" lang="en-US" altLang="ja-JP" sz="2800" dirty="0">
              <a:latin typeface="游ゴシック Medium" panose="020B0500000000000000" pitchFamily="50" charset="-128"/>
              <a:ea typeface="游ゴシック Medium" panose="020B0500000000000000" pitchFamily="50" charset="-128"/>
            </a:endParaRPr>
          </a:p>
          <a:p>
            <a:pPr algn="l">
              <a:lnSpc>
                <a:spcPct val="120000"/>
              </a:lnSpc>
            </a:pPr>
            <a:r>
              <a:rPr kumimoji="1" lang="ja-JP" altLang="en-US" sz="2800" dirty="0">
                <a:latin typeface="游ゴシック Medium" panose="020B0500000000000000" pitchFamily="50" charset="-128"/>
                <a:ea typeface="游ゴシック Medium" panose="020B0500000000000000" pitchFamily="50" charset="-128"/>
              </a:rPr>
              <a:t>　　不足すると速度が極端に落ちる</a:t>
            </a:r>
            <a:endParaRPr kumimoji="1" lang="en-US" altLang="ja-JP" sz="2800" dirty="0">
              <a:latin typeface="游ゴシック Medium" panose="020B0500000000000000" pitchFamily="50" charset="-128"/>
              <a:ea typeface="游ゴシック Medium" panose="020B0500000000000000" pitchFamily="50" charset="-128"/>
            </a:endParaRPr>
          </a:p>
          <a:p>
            <a:pPr algn="l">
              <a:lnSpc>
                <a:spcPct val="120000"/>
              </a:lnSpc>
            </a:pPr>
            <a:r>
              <a:rPr kumimoji="1" lang="ja-JP" altLang="en-US" sz="2800" dirty="0">
                <a:latin typeface="游ゴシック Medium" panose="020B0500000000000000" pitchFamily="50" charset="-128"/>
                <a:ea typeface="游ゴシック Medium" panose="020B0500000000000000" pitchFamily="50" charset="-128"/>
              </a:rPr>
              <a:t>　　増設可能（できない機種もある　ノートは要注意）</a:t>
            </a:r>
            <a:endParaRPr kumimoji="1" lang="en-US" altLang="ja-JP" sz="2800" dirty="0">
              <a:latin typeface="游ゴシック Medium" panose="020B0500000000000000" pitchFamily="50" charset="-128"/>
              <a:ea typeface="游ゴシック Medium" panose="020B0500000000000000" pitchFamily="50" charset="-128"/>
            </a:endParaRPr>
          </a:p>
          <a:p>
            <a:pPr algn="l">
              <a:lnSpc>
                <a:spcPct val="120000"/>
              </a:lnSpc>
            </a:pPr>
            <a:r>
              <a:rPr kumimoji="1" lang="ja-JP" altLang="en-US" sz="2800" dirty="0">
                <a:latin typeface="游ゴシック Medium" panose="020B0500000000000000" pitchFamily="50" charset="-128"/>
                <a:ea typeface="游ゴシック Medium" panose="020B0500000000000000" pitchFamily="50" charset="-128"/>
              </a:rPr>
              <a:t>　　電源を切ると内容は消える</a:t>
            </a:r>
            <a:endParaRPr kumimoji="1" lang="en-US" altLang="ja-JP" sz="2800" dirty="0">
              <a:latin typeface="游ゴシック Medium" panose="020B0500000000000000" pitchFamily="50" charset="-128"/>
              <a:ea typeface="游ゴシック Medium" panose="020B0500000000000000" pitchFamily="50" charset="-128"/>
            </a:endParaRPr>
          </a:p>
        </p:txBody>
      </p:sp>
    </p:spTree>
    <p:extLst>
      <p:ext uri="{BB962C8B-B14F-4D97-AF65-F5344CB8AC3E}">
        <p14:creationId xmlns:p14="http://schemas.microsoft.com/office/powerpoint/2010/main" val="39905167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ADC5B52B-C1FF-46A2-8E83-7AA79D10B579}"/>
              </a:ext>
            </a:extLst>
          </p:cNvPr>
          <p:cNvSpPr txBox="1"/>
          <p:nvPr/>
        </p:nvSpPr>
        <p:spPr>
          <a:xfrm>
            <a:off x="844550" y="461553"/>
            <a:ext cx="11000127" cy="1613647"/>
          </a:xfrm>
          <a:prstGeom prst="rect">
            <a:avLst/>
          </a:prstGeom>
          <a:noFill/>
        </p:spPr>
        <p:txBody>
          <a:bodyPr wrap="none" rtlCol="0">
            <a:spAutoFit/>
          </a:bodyPr>
          <a:lstStyle/>
          <a:p>
            <a:pPr marL="514350" indent="-514350" algn="l">
              <a:lnSpc>
                <a:spcPct val="120000"/>
              </a:lnSpc>
              <a:buFont typeface="Wingdings" panose="05000000000000000000" pitchFamily="2" charset="2"/>
              <a:buChar char="l"/>
            </a:pPr>
            <a:r>
              <a:rPr kumimoji="1" lang="ja-JP" altLang="en-US" sz="2800" dirty="0">
                <a:latin typeface="游ゴシック Medium" panose="020B0500000000000000" pitchFamily="50" charset="-128"/>
                <a:ea typeface="游ゴシック Medium" panose="020B0500000000000000" pitchFamily="50" charset="-128"/>
              </a:rPr>
              <a:t>ストレージ（</a:t>
            </a:r>
            <a:r>
              <a:rPr kumimoji="1" lang="en-US" altLang="ja-JP" sz="2800" dirty="0">
                <a:latin typeface="游ゴシック Medium" panose="020B0500000000000000" pitchFamily="50" charset="-128"/>
                <a:ea typeface="游ゴシック Medium" panose="020B0500000000000000" pitchFamily="50" charset="-128"/>
              </a:rPr>
              <a:t>HDD : Hard </a:t>
            </a:r>
            <a:r>
              <a:rPr lang="en-US" altLang="ja-JP" sz="2800" dirty="0">
                <a:latin typeface="游ゴシック Medium" panose="020B0500000000000000" pitchFamily="50" charset="-128"/>
                <a:ea typeface="游ゴシック Medium" panose="020B0500000000000000" pitchFamily="50" charset="-128"/>
              </a:rPr>
              <a:t>Di</a:t>
            </a:r>
            <a:r>
              <a:rPr kumimoji="1" lang="en-US" altLang="ja-JP" sz="2800" dirty="0">
                <a:latin typeface="游ゴシック Medium" panose="020B0500000000000000" pitchFamily="50" charset="-128"/>
                <a:ea typeface="游ゴシック Medium" panose="020B0500000000000000" pitchFamily="50" charset="-128"/>
              </a:rPr>
              <a:t>sk Drive</a:t>
            </a:r>
            <a:r>
              <a:rPr kumimoji="1" lang="ja-JP" altLang="en-US" sz="2800" dirty="0">
                <a:latin typeface="游ゴシック Medium" panose="020B0500000000000000" pitchFamily="50" charset="-128"/>
                <a:ea typeface="游ゴシック Medium" panose="020B0500000000000000" pitchFamily="50" charset="-128"/>
              </a:rPr>
              <a:t>／</a:t>
            </a:r>
            <a:r>
              <a:rPr kumimoji="1" lang="en-US" altLang="ja-JP" sz="2800" dirty="0">
                <a:latin typeface="游ゴシック Medium" panose="020B0500000000000000" pitchFamily="50" charset="-128"/>
                <a:ea typeface="游ゴシック Medium" panose="020B0500000000000000" pitchFamily="50" charset="-128"/>
              </a:rPr>
              <a:t>SSD: Solid State Drive</a:t>
            </a:r>
            <a:r>
              <a:rPr kumimoji="1" lang="ja-JP" altLang="en-US" sz="2800" dirty="0">
                <a:latin typeface="游ゴシック Medium" panose="020B0500000000000000" pitchFamily="50" charset="-128"/>
                <a:ea typeface="游ゴシック Medium" panose="020B0500000000000000" pitchFamily="50" charset="-128"/>
              </a:rPr>
              <a:t>）</a:t>
            </a:r>
            <a:endParaRPr kumimoji="1" lang="en-US" altLang="ja-JP" sz="2800" dirty="0">
              <a:latin typeface="游ゴシック Medium" panose="020B0500000000000000" pitchFamily="50" charset="-128"/>
              <a:ea typeface="游ゴシック Medium" panose="020B0500000000000000" pitchFamily="50" charset="-128"/>
            </a:endParaRPr>
          </a:p>
          <a:p>
            <a:pPr algn="l">
              <a:lnSpc>
                <a:spcPct val="120000"/>
              </a:lnSpc>
            </a:pPr>
            <a:r>
              <a:rPr kumimoji="1" lang="ja-JP" altLang="en-US" sz="2800" dirty="0">
                <a:latin typeface="游ゴシック Medium" panose="020B0500000000000000" pitchFamily="50" charset="-128"/>
                <a:ea typeface="游ゴシック Medium" panose="020B0500000000000000" pitchFamily="50" charset="-128"/>
              </a:rPr>
              <a:t>　　書棚に対応　データを格納する</a:t>
            </a:r>
            <a:endParaRPr kumimoji="1" lang="en-US" altLang="ja-JP" sz="2800" dirty="0">
              <a:latin typeface="游ゴシック Medium" panose="020B0500000000000000" pitchFamily="50" charset="-128"/>
              <a:ea typeface="游ゴシック Medium" panose="020B0500000000000000" pitchFamily="50" charset="-128"/>
            </a:endParaRPr>
          </a:p>
          <a:p>
            <a:pPr algn="l">
              <a:lnSpc>
                <a:spcPct val="120000"/>
              </a:lnSpc>
            </a:pPr>
            <a:r>
              <a:rPr kumimoji="1" lang="ja-JP" altLang="en-US" sz="2800" dirty="0">
                <a:latin typeface="游ゴシック Medium" panose="020B0500000000000000" pitchFamily="50" charset="-128"/>
                <a:ea typeface="游ゴシック Medium" panose="020B0500000000000000" pitchFamily="50" charset="-128"/>
              </a:rPr>
              <a:t>　　電源を切っても消えない</a:t>
            </a:r>
            <a:endParaRPr kumimoji="1" lang="en-US" altLang="ja-JP" sz="2800" dirty="0">
              <a:latin typeface="游ゴシック Medium" panose="020B0500000000000000" pitchFamily="50" charset="-128"/>
              <a:ea typeface="游ゴシック Medium" panose="020B0500000000000000" pitchFamily="50" charset="-128"/>
            </a:endParaRPr>
          </a:p>
        </p:txBody>
      </p:sp>
      <p:sp>
        <p:nvSpPr>
          <p:cNvPr id="3" name="テキスト ボックス 2">
            <a:extLst>
              <a:ext uri="{FF2B5EF4-FFF2-40B4-BE49-F238E27FC236}">
                <a16:creationId xmlns:a16="http://schemas.microsoft.com/office/drawing/2014/main" id="{8C881065-6F17-BDD7-BAA0-E33A875D2E7E}"/>
              </a:ext>
            </a:extLst>
          </p:cNvPr>
          <p:cNvSpPr txBox="1"/>
          <p:nvPr/>
        </p:nvSpPr>
        <p:spPr>
          <a:xfrm>
            <a:off x="1641175" y="5903236"/>
            <a:ext cx="9781845" cy="579518"/>
          </a:xfrm>
          <a:prstGeom prst="rect">
            <a:avLst/>
          </a:prstGeom>
          <a:noFill/>
        </p:spPr>
        <p:txBody>
          <a:bodyPr wrap="none" rtlCol="0">
            <a:spAutoFit/>
          </a:bodyPr>
          <a:lstStyle/>
          <a:p>
            <a:pPr algn="l">
              <a:lnSpc>
                <a:spcPct val="120000"/>
              </a:lnSpc>
            </a:pPr>
            <a:r>
              <a:rPr kumimoji="1" lang="en-US" altLang="ja-JP" sz="2800" dirty="0">
                <a:latin typeface="游ゴシック Medium" panose="020B0500000000000000" pitchFamily="50" charset="-128"/>
                <a:ea typeface="游ゴシック Medium" panose="020B0500000000000000" pitchFamily="50" charset="-128"/>
              </a:rPr>
              <a:t>USB</a:t>
            </a:r>
            <a:r>
              <a:rPr kumimoji="1" lang="ja-JP" altLang="en-US" sz="2800" dirty="0">
                <a:latin typeface="游ゴシック Medium" panose="020B0500000000000000" pitchFamily="50" charset="-128"/>
                <a:ea typeface="游ゴシック Medium" panose="020B0500000000000000" pitchFamily="50" charset="-128"/>
              </a:rPr>
              <a:t>メモリ・</a:t>
            </a:r>
            <a:r>
              <a:rPr kumimoji="1" lang="en-US" altLang="ja-JP" sz="2800" dirty="0">
                <a:latin typeface="游ゴシック Medium" panose="020B0500000000000000" pitchFamily="50" charset="-128"/>
                <a:ea typeface="游ゴシック Medium" panose="020B0500000000000000" pitchFamily="50" charset="-128"/>
              </a:rPr>
              <a:t>SSD …… </a:t>
            </a:r>
            <a:r>
              <a:rPr kumimoji="1" lang="ja-JP" altLang="en-US" sz="2800" dirty="0">
                <a:latin typeface="游ゴシック Medium" panose="020B0500000000000000" pitchFamily="50" charset="-128"/>
                <a:ea typeface="游ゴシック Medium" panose="020B0500000000000000" pitchFamily="50" charset="-128"/>
              </a:rPr>
              <a:t>データ保持期間は有限　目安：</a:t>
            </a:r>
            <a:r>
              <a:rPr kumimoji="1" lang="en-US" altLang="ja-JP" sz="2800" dirty="0">
                <a:latin typeface="游ゴシック Medium" panose="020B0500000000000000" pitchFamily="50" charset="-128"/>
                <a:ea typeface="游ゴシック Medium" panose="020B0500000000000000" pitchFamily="50" charset="-128"/>
              </a:rPr>
              <a:t>10</a:t>
            </a:r>
            <a:r>
              <a:rPr kumimoji="1" lang="ja-JP" altLang="en-US" sz="2800" dirty="0">
                <a:latin typeface="游ゴシック Medium" panose="020B0500000000000000" pitchFamily="50" charset="-128"/>
                <a:ea typeface="游ゴシック Medium" panose="020B0500000000000000" pitchFamily="50" charset="-128"/>
              </a:rPr>
              <a:t>年</a:t>
            </a:r>
            <a:endParaRPr kumimoji="1" lang="en-US" altLang="ja-JP" sz="2800" dirty="0">
              <a:latin typeface="游ゴシック Medium" panose="020B0500000000000000" pitchFamily="50" charset="-128"/>
              <a:ea typeface="游ゴシック Medium" panose="020B0500000000000000" pitchFamily="50" charset="-128"/>
            </a:endParaRPr>
          </a:p>
        </p:txBody>
      </p:sp>
      <p:graphicFrame>
        <p:nvGraphicFramePr>
          <p:cNvPr id="4" name="表 3">
            <a:extLst>
              <a:ext uri="{FF2B5EF4-FFF2-40B4-BE49-F238E27FC236}">
                <a16:creationId xmlns:a16="http://schemas.microsoft.com/office/drawing/2014/main" id="{4091D7B4-403F-9243-0A56-12EE26CC36AC}"/>
              </a:ext>
            </a:extLst>
          </p:cNvPr>
          <p:cNvGraphicFramePr>
            <a:graphicFrameLocks noGrp="1"/>
          </p:cNvGraphicFramePr>
          <p:nvPr>
            <p:extLst>
              <p:ext uri="{D42A27DB-BD31-4B8C-83A1-F6EECF244321}">
                <p14:modId xmlns:p14="http://schemas.microsoft.com/office/powerpoint/2010/main" val="806939537"/>
              </p:ext>
            </p:extLst>
          </p:nvPr>
        </p:nvGraphicFramePr>
        <p:xfrm>
          <a:off x="1641175" y="2418530"/>
          <a:ext cx="9134775" cy="3329155"/>
        </p:xfrm>
        <a:graphic>
          <a:graphicData uri="http://schemas.openxmlformats.org/drawingml/2006/table">
            <a:tbl>
              <a:tblPr firstRow="1" firstCol="1" bandRow="1">
                <a:tableStyleId>{5C22544A-7EE6-4342-B048-85BDC9FD1C3A}</a:tableStyleId>
              </a:tblPr>
              <a:tblGrid>
                <a:gridCol w="3299659">
                  <a:extLst>
                    <a:ext uri="{9D8B030D-6E8A-4147-A177-3AD203B41FA5}">
                      <a16:colId xmlns:a16="http://schemas.microsoft.com/office/drawing/2014/main" val="2510064340"/>
                    </a:ext>
                  </a:extLst>
                </a:gridCol>
                <a:gridCol w="2916872">
                  <a:extLst>
                    <a:ext uri="{9D8B030D-6E8A-4147-A177-3AD203B41FA5}">
                      <a16:colId xmlns:a16="http://schemas.microsoft.com/office/drawing/2014/main" val="1792874301"/>
                    </a:ext>
                  </a:extLst>
                </a:gridCol>
                <a:gridCol w="2918244">
                  <a:extLst>
                    <a:ext uri="{9D8B030D-6E8A-4147-A177-3AD203B41FA5}">
                      <a16:colId xmlns:a16="http://schemas.microsoft.com/office/drawing/2014/main" val="3875575485"/>
                    </a:ext>
                  </a:extLst>
                </a:gridCol>
              </a:tblGrid>
              <a:tr h="665831">
                <a:tc>
                  <a:txBody>
                    <a:bodyPr/>
                    <a:lstStyle/>
                    <a:p>
                      <a:pPr algn="l"/>
                      <a:r>
                        <a:rPr lang="en-US" sz="2800" kern="100" dirty="0">
                          <a:effectLst/>
                        </a:rPr>
                        <a:t> </a:t>
                      </a:r>
                      <a:endParaRPr lang="ja-JP" sz="28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ctr"/>
                      <a:r>
                        <a:rPr lang="en-US" sz="2800" kern="100" dirty="0">
                          <a:effectLst/>
                        </a:rPr>
                        <a:t>SSD</a:t>
                      </a:r>
                      <a:endParaRPr lang="ja-JP" sz="28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ctr"/>
                      <a:r>
                        <a:rPr lang="en-US" sz="2800" kern="100" dirty="0">
                          <a:effectLst/>
                        </a:rPr>
                        <a:t>HDD</a:t>
                      </a:r>
                      <a:endParaRPr lang="ja-JP" sz="28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460250688"/>
                  </a:ext>
                </a:extLst>
              </a:tr>
              <a:tr h="665831">
                <a:tc>
                  <a:txBody>
                    <a:bodyPr/>
                    <a:lstStyle/>
                    <a:p>
                      <a:pPr algn="l"/>
                      <a:r>
                        <a:rPr lang="ja-JP" sz="2800" kern="100" dirty="0">
                          <a:effectLst/>
                        </a:rPr>
                        <a:t>データの読み書き</a:t>
                      </a:r>
                      <a:endParaRPr lang="ja-JP" sz="28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ctr"/>
                      <a:r>
                        <a:rPr lang="ja-JP" sz="2800" kern="100" dirty="0">
                          <a:effectLst/>
                        </a:rPr>
                        <a:t>高速</a:t>
                      </a:r>
                      <a:endParaRPr lang="ja-JP" sz="28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ctr"/>
                      <a:r>
                        <a:rPr lang="ja-JP" sz="2800" kern="100">
                          <a:effectLst/>
                        </a:rPr>
                        <a:t>低速</a:t>
                      </a:r>
                      <a:endParaRPr lang="ja-JP" sz="2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902215204"/>
                  </a:ext>
                </a:extLst>
              </a:tr>
              <a:tr h="665831">
                <a:tc>
                  <a:txBody>
                    <a:bodyPr/>
                    <a:lstStyle/>
                    <a:p>
                      <a:pPr algn="l"/>
                      <a:r>
                        <a:rPr lang="ja-JP" sz="2800" kern="100" dirty="0">
                          <a:effectLst/>
                        </a:rPr>
                        <a:t>標準的な容量</a:t>
                      </a:r>
                      <a:endParaRPr lang="ja-JP" sz="28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ctr"/>
                      <a:r>
                        <a:rPr lang="en-US" sz="2800" kern="100" dirty="0">
                          <a:effectLst/>
                        </a:rPr>
                        <a:t>500 GB</a:t>
                      </a:r>
                      <a:r>
                        <a:rPr lang="ja-JP" sz="2800" kern="100" dirty="0">
                          <a:effectLst/>
                        </a:rPr>
                        <a:t>～</a:t>
                      </a:r>
                      <a:r>
                        <a:rPr lang="en-US" altLang="ja-JP" sz="2800" kern="100" dirty="0">
                          <a:effectLst/>
                        </a:rPr>
                        <a:t>2</a:t>
                      </a:r>
                      <a:r>
                        <a:rPr lang="en-US" sz="2800" kern="100" dirty="0">
                          <a:effectLst/>
                        </a:rPr>
                        <a:t> TB</a:t>
                      </a:r>
                      <a:endParaRPr lang="ja-JP" sz="28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ctr"/>
                      <a:r>
                        <a:rPr lang="en-US" sz="2800" kern="100" dirty="0">
                          <a:effectLst/>
                        </a:rPr>
                        <a:t>1 TB</a:t>
                      </a:r>
                      <a:r>
                        <a:rPr lang="ja-JP" sz="2800" kern="100" dirty="0">
                          <a:effectLst/>
                        </a:rPr>
                        <a:t>～</a:t>
                      </a:r>
                      <a:endParaRPr lang="ja-JP" sz="28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173683739"/>
                  </a:ext>
                </a:extLst>
              </a:tr>
              <a:tr h="665831">
                <a:tc>
                  <a:txBody>
                    <a:bodyPr/>
                    <a:lstStyle/>
                    <a:p>
                      <a:pPr algn="l"/>
                      <a:r>
                        <a:rPr lang="ja-JP" sz="2800" kern="100">
                          <a:effectLst/>
                        </a:rPr>
                        <a:t>落下などの衝撃</a:t>
                      </a:r>
                      <a:endParaRPr lang="ja-JP" sz="2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ctr"/>
                      <a:r>
                        <a:rPr lang="ja-JP" sz="2800" kern="100" dirty="0">
                          <a:effectLst/>
                        </a:rPr>
                        <a:t>強い</a:t>
                      </a:r>
                      <a:endParaRPr lang="ja-JP" sz="28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ctr"/>
                      <a:r>
                        <a:rPr lang="ja-JP" sz="2800" kern="100" dirty="0">
                          <a:effectLst/>
                        </a:rPr>
                        <a:t>弱い</a:t>
                      </a:r>
                      <a:endParaRPr lang="ja-JP" sz="28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4222264338"/>
                  </a:ext>
                </a:extLst>
              </a:tr>
              <a:tr h="665831">
                <a:tc>
                  <a:txBody>
                    <a:bodyPr/>
                    <a:lstStyle/>
                    <a:p>
                      <a:pPr algn="l"/>
                      <a:r>
                        <a:rPr lang="en-US" sz="2800" kern="100">
                          <a:effectLst/>
                        </a:rPr>
                        <a:t>1 GB</a:t>
                      </a:r>
                      <a:r>
                        <a:rPr lang="ja-JP" sz="2800" kern="100">
                          <a:effectLst/>
                        </a:rPr>
                        <a:t>あたりの単価</a:t>
                      </a:r>
                      <a:endParaRPr lang="ja-JP" sz="2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ctr"/>
                      <a:r>
                        <a:rPr lang="ja-JP" sz="2800" kern="100">
                          <a:effectLst/>
                        </a:rPr>
                        <a:t>高い</a:t>
                      </a:r>
                      <a:endParaRPr lang="ja-JP" sz="2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ctr"/>
                      <a:r>
                        <a:rPr lang="ja-JP" sz="2800" kern="100" dirty="0">
                          <a:effectLst/>
                        </a:rPr>
                        <a:t>安い</a:t>
                      </a:r>
                      <a:endParaRPr lang="ja-JP" sz="28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894074449"/>
                  </a:ext>
                </a:extLst>
              </a:tr>
            </a:tbl>
          </a:graphicData>
        </a:graphic>
      </p:graphicFrame>
    </p:spTree>
    <p:extLst>
      <p:ext uri="{BB962C8B-B14F-4D97-AF65-F5344CB8AC3E}">
        <p14:creationId xmlns:p14="http://schemas.microsoft.com/office/powerpoint/2010/main" val="25999138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F34D8E-463A-940D-09FD-D02CA1E94635}"/>
              </a:ext>
            </a:extLst>
          </p:cNvPr>
          <p:cNvSpPr>
            <a:spLocks noGrp="1"/>
          </p:cNvSpPr>
          <p:nvPr>
            <p:ph type="title"/>
          </p:nvPr>
        </p:nvSpPr>
        <p:spPr/>
        <p:txBody>
          <a:bodyPr/>
          <a:lstStyle/>
          <a:p>
            <a:r>
              <a:rPr kumimoji="1" lang="ja-JP" altLang="en-US" dirty="0"/>
              <a:t>スペックの確認法</a:t>
            </a:r>
            <a:r>
              <a:rPr lang="ja-JP" altLang="en-US" dirty="0"/>
              <a:t> </a:t>
            </a:r>
            <a:r>
              <a:rPr lang="en-US" altLang="ja-JP" sz="3600" dirty="0"/>
              <a:t>(Windows 10)</a:t>
            </a:r>
            <a:endParaRPr kumimoji="1" lang="ja-JP" altLang="en-US" sz="3600" dirty="0"/>
          </a:p>
        </p:txBody>
      </p:sp>
      <p:sp>
        <p:nvSpPr>
          <p:cNvPr id="3" name="テキスト ボックス 2">
            <a:extLst>
              <a:ext uri="{FF2B5EF4-FFF2-40B4-BE49-F238E27FC236}">
                <a16:creationId xmlns:a16="http://schemas.microsoft.com/office/drawing/2014/main" id="{956C1E5A-8760-C02F-62B5-421CAC7213D0}"/>
              </a:ext>
            </a:extLst>
          </p:cNvPr>
          <p:cNvSpPr txBox="1"/>
          <p:nvPr/>
        </p:nvSpPr>
        <p:spPr>
          <a:xfrm>
            <a:off x="1416050" y="1499395"/>
            <a:ext cx="4522392" cy="5233099"/>
          </a:xfrm>
          <a:prstGeom prst="rect">
            <a:avLst/>
          </a:prstGeom>
          <a:noFill/>
        </p:spPr>
        <p:txBody>
          <a:bodyPr wrap="none" rtlCol="0">
            <a:spAutoFit/>
          </a:bodyPr>
          <a:lstStyle/>
          <a:p>
            <a:pPr algn="l">
              <a:lnSpc>
                <a:spcPct val="120000"/>
              </a:lnSpc>
            </a:pPr>
            <a:r>
              <a:rPr kumimoji="1" lang="en-US" altLang="ja-JP" sz="2800" dirty="0">
                <a:latin typeface="游ゴシック Medium" panose="020B0500000000000000" pitchFamily="50" charset="-128"/>
                <a:ea typeface="游ゴシック Medium" panose="020B0500000000000000" pitchFamily="50" charset="-128"/>
              </a:rPr>
              <a:t>Shift + Ctrl + Esc</a:t>
            </a:r>
          </a:p>
          <a:p>
            <a:pPr algn="l">
              <a:lnSpc>
                <a:spcPct val="120000"/>
              </a:lnSpc>
            </a:pPr>
            <a:r>
              <a:rPr kumimoji="1" lang="ja-JP" altLang="en-US" sz="2800" dirty="0">
                <a:latin typeface="游ゴシック Medium" panose="020B0500000000000000" pitchFamily="50" charset="-128"/>
                <a:ea typeface="游ゴシック Medium" panose="020B0500000000000000" pitchFamily="50" charset="-128"/>
              </a:rPr>
              <a:t>タスクマネージャ起動</a:t>
            </a:r>
            <a:endParaRPr kumimoji="1" lang="en-US" altLang="ja-JP" sz="2800" dirty="0">
              <a:latin typeface="游ゴシック Medium" panose="020B0500000000000000" pitchFamily="50" charset="-128"/>
              <a:ea typeface="游ゴシック Medium" panose="020B0500000000000000" pitchFamily="50" charset="-128"/>
            </a:endParaRPr>
          </a:p>
          <a:p>
            <a:pPr algn="l">
              <a:lnSpc>
                <a:spcPct val="120000"/>
              </a:lnSpc>
            </a:pPr>
            <a:endParaRPr lang="en-US" altLang="ja-JP" sz="2800" dirty="0">
              <a:latin typeface="游ゴシック Medium" panose="020B0500000000000000" pitchFamily="50" charset="-128"/>
              <a:ea typeface="游ゴシック Medium" panose="020B0500000000000000" pitchFamily="50" charset="-128"/>
            </a:endParaRPr>
          </a:p>
          <a:p>
            <a:pPr algn="l">
              <a:lnSpc>
                <a:spcPct val="120000"/>
              </a:lnSpc>
            </a:pPr>
            <a:r>
              <a:rPr kumimoji="1" lang="ja-JP" altLang="en-US" sz="2800" dirty="0">
                <a:latin typeface="游ゴシック Medium" panose="020B0500000000000000" pitchFamily="50" charset="-128"/>
                <a:ea typeface="游ゴシック Medium" panose="020B0500000000000000" pitchFamily="50" charset="-128"/>
              </a:rPr>
              <a:t>● プロセス</a:t>
            </a:r>
            <a:endParaRPr kumimoji="1" lang="en-US" altLang="ja-JP" sz="2800" dirty="0">
              <a:latin typeface="游ゴシック Medium" panose="020B0500000000000000" pitchFamily="50" charset="-128"/>
              <a:ea typeface="游ゴシック Medium" panose="020B0500000000000000" pitchFamily="50" charset="-128"/>
            </a:endParaRPr>
          </a:p>
          <a:p>
            <a:pPr algn="l">
              <a:lnSpc>
                <a:spcPct val="120000"/>
              </a:lnSpc>
            </a:pPr>
            <a:r>
              <a:rPr kumimoji="1" lang="ja-JP" altLang="en-US" sz="2800" dirty="0">
                <a:latin typeface="游ゴシック Medium" panose="020B0500000000000000" pitchFamily="50" charset="-128"/>
                <a:ea typeface="游ゴシック Medium" panose="020B0500000000000000" pitchFamily="50" charset="-128"/>
              </a:rPr>
              <a:t>　</a:t>
            </a:r>
            <a:r>
              <a:rPr kumimoji="1" lang="en-US" altLang="ja-JP" sz="2800" dirty="0">
                <a:latin typeface="游ゴシック Medium" panose="020B0500000000000000" pitchFamily="50" charset="-128"/>
                <a:ea typeface="游ゴシック Medium" panose="020B0500000000000000" pitchFamily="50" charset="-128"/>
              </a:rPr>
              <a:t>CPU</a:t>
            </a:r>
            <a:r>
              <a:rPr kumimoji="1" lang="ja-JP" altLang="en-US" sz="2800" dirty="0">
                <a:latin typeface="游ゴシック Medium" panose="020B0500000000000000" pitchFamily="50" charset="-128"/>
                <a:ea typeface="游ゴシック Medium" panose="020B0500000000000000" pitchFamily="50" charset="-128"/>
              </a:rPr>
              <a:t>　メモリ　ディスク</a:t>
            </a:r>
            <a:endParaRPr kumimoji="1" lang="en-US" altLang="ja-JP" sz="2800" dirty="0">
              <a:latin typeface="游ゴシック Medium" panose="020B0500000000000000" pitchFamily="50" charset="-128"/>
              <a:ea typeface="游ゴシック Medium" panose="020B0500000000000000" pitchFamily="50" charset="-128"/>
            </a:endParaRPr>
          </a:p>
          <a:p>
            <a:pPr algn="l">
              <a:lnSpc>
                <a:spcPct val="120000"/>
              </a:lnSpc>
            </a:pPr>
            <a:r>
              <a:rPr kumimoji="1" lang="ja-JP" altLang="en-US" sz="2800" dirty="0">
                <a:latin typeface="游ゴシック Medium" panose="020B0500000000000000" pitchFamily="50" charset="-128"/>
                <a:ea typeface="游ゴシック Medium" panose="020B0500000000000000" pitchFamily="50" charset="-128"/>
              </a:rPr>
              <a:t>　消費量の多い順に並べる</a:t>
            </a:r>
            <a:endParaRPr kumimoji="1" lang="en-US" altLang="ja-JP" sz="2800" dirty="0">
              <a:latin typeface="游ゴシック Medium" panose="020B0500000000000000" pitchFamily="50" charset="-128"/>
              <a:ea typeface="游ゴシック Medium" panose="020B0500000000000000" pitchFamily="50" charset="-128"/>
            </a:endParaRPr>
          </a:p>
          <a:p>
            <a:pPr algn="l">
              <a:lnSpc>
                <a:spcPct val="120000"/>
              </a:lnSpc>
            </a:pPr>
            <a:endParaRPr kumimoji="1" lang="en-US" altLang="ja-JP" sz="2800" dirty="0">
              <a:latin typeface="游ゴシック Medium" panose="020B0500000000000000" pitchFamily="50" charset="-128"/>
              <a:ea typeface="游ゴシック Medium" panose="020B0500000000000000" pitchFamily="50" charset="-128"/>
            </a:endParaRPr>
          </a:p>
          <a:p>
            <a:pPr algn="l">
              <a:lnSpc>
                <a:spcPct val="120000"/>
              </a:lnSpc>
            </a:pPr>
            <a:r>
              <a:rPr kumimoji="1" lang="ja-JP" altLang="en-US" sz="2800" dirty="0">
                <a:latin typeface="游ゴシック Medium" panose="020B0500000000000000" pitchFamily="50" charset="-128"/>
                <a:ea typeface="游ゴシック Medium" panose="020B0500000000000000" pitchFamily="50" charset="-128"/>
              </a:rPr>
              <a:t>●パフォーマンス</a:t>
            </a:r>
            <a:endParaRPr kumimoji="1" lang="en-US" altLang="ja-JP" sz="2800" dirty="0">
              <a:latin typeface="游ゴシック Medium" panose="020B0500000000000000" pitchFamily="50" charset="-128"/>
              <a:ea typeface="游ゴシック Medium" panose="020B0500000000000000" pitchFamily="50" charset="-128"/>
            </a:endParaRPr>
          </a:p>
          <a:p>
            <a:pPr algn="l">
              <a:lnSpc>
                <a:spcPct val="120000"/>
              </a:lnSpc>
            </a:pPr>
            <a:r>
              <a:rPr kumimoji="1" lang="ja-JP" altLang="en-US" sz="2800" dirty="0">
                <a:latin typeface="游ゴシック Medium" panose="020B0500000000000000" pitchFamily="50" charset="-128"/>
                <a:ea typeface="游ゴシック Medium" panose="020B0500000000000000" pitchFamily="50" charset="-128"/>
              </a:rPr>
              <a:t>　</a:t>
            </a:r>
            <a:r>
              <a:rPr kumimoji="1" lang="en-US" altLang="ja-JP" sz="2800" dirty="0">
                <a:latin typeface="游ゴシック Medium" panose="020B0500000000000000" pitchFamily="50" charset="-128"/>
                <a:ea typeface="游ゴシック Medium" panose="020B0500000000000000" pitchFamily="50" charset="-128"/>
              </a:rPr>
              <a:t>CPU</a:t>
            </a:r>
            <a:r>
              <a:rPr kumimoji="1" lang="ja-JP" altLang="en-US" sz="2800" dirty="0">
                <a:latin typeface="游ゴシック Medium" panose="020B0500000000000000" pitchFamily="50" charset="-128"/>
                <a:ea typeface="游ゴシック Medium" panose="020B0500000000000000" pitchFamily="50" charset="-128"/>
              </a:rPr>
              <a:t>　メモリ　ディスク</a:t>
            </a:r>
            <a:endParaRPr kumimoji="1" lang="en-US" altLang="ja-JP" sz="2800" dirty="0">
              <a:latin typeface="游ゴシック Medium" panose="020B0500000000000000" pitchFamily="50" charset="-128"/>
              <a:ea typeface="游ゴシック Medium" panose="020B0500000000000000" pitchFamily="50" charset="-128"/>
            </a:endParaRPr>
          </a:p>
          <a:p>
            <a:pPr algn="l">
              <a:lnSpc>
                <a:spcPct val="120000"/>
              </a:lnSpc>
            </a:pPr>
            <a:r>
              <a:rPr kumimoji="1" lang="ja-JP" altLang="en-US" sz="2800" dirty="0">
                <a:latin typeface="游ゴシック Medium" panose="020B0500000000000000" pitchFamily="50" charset="-128"/>
                <a:ea typeface="游ゴシック Medium" panose="020B0500000000000000" pitchFamily="50" charset="-128"/>
              </a:rPr>
              <a:t>　状況を確認</a:t>
            </a:r>
          </a:p>
        </p:txBody>
      </p:sp>
      <p:pic>
        <p:nvPicPr>
          <p:cNvPr id="5" name="図 4">
            <a:extLst>
              <a:ext uri="{FF2B5EF4-FFF2-40B4-BE49-F238E27FC236}">
                <a16:creationId xmlns:a16="http://schemas.microsoft.com/office/drawing/2014/main" id="{F2709903-0262-8855-F890-9BC5572D7F27}"/>
              </a:ext>
            </a:extLst>
          </p:cNvPr>
          <p:cNvPicPr>
            <a:picLocks noChangeAspect="1"/>
          </p:cNvPicPr>
          <p:nvPr/>
        </p:nvPicPr>
        <p:blipFill>
          <a:blip r:embed="rId2"/>
          <a:stretch>
            <a:fillRect/>
          </a:stretch>
        </p:blipFill>
        <p:spPr>
          <a:xfrm>
            <a:off x="6804514" y="1461247"/>
            <a:ext cx="4478372" cy="5271247"/>
          </a:xfrm>
          <a:prstGeom prst="rect">
            <a:avLst/>
          </a:prstGeom>
        </p:spPr>
      </p:pic>
    </p:spTree>
    <p:extLst>
      <p:ext uri="{BB962C8B-B14F-4D97-AF65-F5344CB8AC3E}">
        <p14:creationId xmlns:p14="http://schemas.microsoft.com/office/powerpoint/2010/main" val="5038669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0C50DE0-02DF-41B2-9DE2-4BBF772DF64C}"/>
              </a:ext>
            </a:extLst>
          </p:cNvPr>
          <p:cNvSpPr txBox="1"/>
          <p:nvPr/>
        </p:nvSpPr>
        <p:spPr>
          <a:xfrm>
            <a:off x="1429592" y="1679904"/>
            <a:ext cx="10286790" cy="4716035"/>
          </a:xfrm>
          <a:prstGeom prst="rect">
            <a:avLst/>
          </a:prstGeom>
          <a:noFill/>
        </p:spPr>
        <p:txBody>
          <a:bodyPr wrap="none" rtlCol="0">
            <a:spAutoFit/>
          </a:bodyPr>
          <a:lstStyle/>
          <a:p>
            <a:pPr marL="457200" indent="-457200" algn="l">
              <a:lnSpc>
                <a:spcPct val="120000"/>
              </a:lnSpc>
              <a:buFont typeface="Wingdings" panose="05000000000000000000" pitchFamily="2" charset="2"/>
              <a:buChar char="l"/>
            </a:pPr>
            <a:r>
              <a:rPr kumimoji="1" lang="ja-JP" altLang="en-US" sz="2800" dirty="0">
                <a:latin typeface="游ゴシック Medium" panose="020B0500000000000000" pitchFamily="50" charset="-128"/>
                <a:ea typeface="游ゴシック Medium" panose="020B0500000000000000" pitchFamily="50" charset="-128"/>
              </a:rPr>
              <a:t>サイズ　</a:t>
            </a:r>
            <a:r>
              <a:rPr kumimoji="1" lang="en-US" altLang="ja-JP" sz="2800" dirty="0">
                <a:latin typeface="游ゴシック Medium" panose="020B0500000000000000" pitchFamily="50" charset="-128"/>
                <a:ea typeface="游ゴシック Medium" panose="020B0500000000000000" pitchFamily="50" charset="-128"/>
              </a:rPr>
              <a:t>24 inch, 27 inch, 32 inch </a:t>
            </a:r>
            <a:r>
              <a:rPr kumimoji="1" lang="ja-JP" altLang="en-US" sz="2800" dirty="0">
                <a:latin typeface="游ゴシック Medium" panose="020B0500000000000000" pitchFamily="50" charset="-128"/>
                <a:ea typeface="游ゴシック Medium" panose="020B0500000000000000" pitchFamily="50" charset="-128"/>
              </a:rPr>
              <a:t>など</a:t>
            </a:r>
            <a:endParaRPr kumimoji="1" lang="en-US" altLang="ja-JP" sz="2800" dirty="0">
              <a:latin typeface="游ゴシック Medium" panose="020B0500000000000000" pitchFamily="50" charset="-128"/>
              <a:ea typeface="游ゴシック Medium" panose="020B0500000000000000" pitchFamily="50" charset="-128"/>
            </a:endParaRPr>
          </a:p>
          <a:p>
            <a:pPr marL="457200" indent="-457200" algn="l">
              <a:lnSpc>
                <a:spcPct val="120000"/>
              </a:lnSpc>
              <a:buFont typeface="Wingdings" panose="05000000000000000000" pitchFamily="2" charset="2"/>
              <a:buChar char="l"/>
            </a:pPr>
            <a:r>
              <a:rPr kumimoji="1" lang="ja-JP" altLang="en-US" sz="2800" dirty="0">
                <a:latin typeface="游ゴシック Medium" panose="020B0500000000000000" pitchFamily="50" charset="-128"/>
                <a:ea typeface="游ゴシック Medium" panose="020B0500000000000000" pitchFamily="50" charset="-128"/>
              </a:rPr>
              <a:t>画素数　</a:t>
            </a:r>
            <a:r>
              <a:rPr kumimoji="1" lang="en-US" altLang="ja-JP" sz="2800" dirty="0">
                <a:latin typeface="游ゴシック Medium" panose="020B0500000000000000" pitchFamily="50" charset="-128"/>
                <a:ea typeface="游ゴシック Medium" panose="020B0500000000000000" pitchFamily="50" charset="-128"/>
              </a:rPr>
              <a:t>16:9</a:t>
            </a:r>
            <a:r>
              <a:rPr kumimoji="1" lang="ja-JP" altLang="en-US" sz="2800" dirty="0">
                <a:latin typeface="游ゴシック Medium" panose="020B0500000000000000" pitchFamily="50" charset="-128"/>
                <a:ea typeface="游ゴシック Medium" panose="020B0500000000000000" pitchFamily="50" charset="-128"/>
              </a:rPr>
              <a:t>　</a:t>
            </a:r>
            <a:r>
              <a:rPr lang="en-US" altLang="ja-JP" sz="2800" dirty="0">
                <a:latin typeface="游ゴシック Medium" panose="020B0500000000000000" pitchFamily="50" charset="-128"/>
                <a:ea typeface="游ゴシック Medium" panose="020B0500000000000000" pitchFamily="50" charset="-128"/>
              </a:rPr>
              <a:t>1920 x 1080</a:t>
            </a:r>
            <a:r>
              <a:rPr lang="ja-JP" altLang="en-US" sz="2800" dirty="0">
                <a:latin typeface="游ゴシック Medium" panose="020B0500000000000000" pitchFamily="50" charset="-128"/>
                <a:ea typeface="游ゴシック Medium" panose="020B0500000000000000" pitchFamily="50" charset="-128"/>
              </a:rPr>
              <a:t>　　最もポピュラー</a:t>
            </a:r>
            <a:endParaRPr kumimoji="1" lang="en-US" altLang="ja-JP" sz="2800" dirty="0">
              <a:latin typeface="游ゴシック Medium" panose="020B0500000000000000" pitchFamily="50" charset="-128"/>
              <a:ea typeface="游ゴシック Medium" panose="020B0500000000000000" pitchFamily="50" charset="-128"/>
            </a:endParaRPr>
          </a:p>
          <a:p>
            <a:pPr algn="l">
              <a:lnSpc>
                <a:spcPct val="120000"/>
              </a:lnSpc>
            </a:pPr>
            <a:r>
              <a:rPr kumimoji="1" lang="ja-JP" altLang="en-US" sz="2800" dirty="0">
                <a:latin typeface="游ゴシック Medium" panose="020B0500000000000000" pitchFamily="50" charset="-128"/>
                <a:ea typeface="游ゴシック Medium" panose="020B0500000000000000" pitchFamily="50" charset="-128"/>
              </a:rPr>
              <a:t>　　　</a:t>
            </a:r>
            <a:r>
              <a:rPr kumimoji="1" lang="en-US" altLang="ja-JP" sz="2800" dirty="0">
                <a:latin typeface="游ゴシック Medium" panose="020B0500000000000000" pitchFamily="50" charset="-128"/>
                <a:ea typeface="游ゴシック Medium" panose="020B0500000000000000" pitchFamily="50" charset="-128"/>
              </a:rPr>
              <a:t>24 inch </a:t>
            </a:r>
            <a:r>
              <a:rPr kumimoji="1" lang="ja-JP" altLang="en-US" sz="2800" dirty="0">
                <a:latin typeface="游ゴシック Medium" panose="020B0500000000000000" pitchFamily="50" charset="-128"/>
                <a:ea typeface="游ゴシック Medium" panose="020B0500000000000000" pitchFamily="50" charset="-128"/>
              </a:rPr>
              <a:t>のみ </a:t>
            </a:r>
            <a:r>
              <a:rPr lang="en-US" altLang="ja-JP" sz="2800" dirty="0">
                <a:latin typeface="游ゴシック Medium" panose="020B0500000000000000" pitchFamily="50" charset="-128"/>
                <a:ea typeface="游ゴシック Medium" panose="020B0500000000000000" pitchFamily="50" charset="-128"/>
              </a:rPr>
              <a:t>1920 x 1200 </a:t>
            </a:r>
            <a:r>
              <a:rPr lang="ja-JP" altLang="en-US" sz="2800" dirty="0">
                <a:latin typeface="游ゴシック Medium" panose="020B0500000000000000" pitchFamily="50" charset="-128"/>
                <a:ea typeface="游ゴシック Medium" panose="020B0500000000000000" pitchFamily="50" charset="-128"/>
              </a:rPr>
              <a:t>がある</a:t>
            </a:r>
            <a:endParaRPr lang="en-US" altLang="ja-JP" sz="2800" dirty="0">
              <a:latin typeface="游ゴシック Medium" panose="020B0500000000000000" pitchFamily="50" charset="-128"/>
              <a:ea typeface="游ゴシック Medium" panose="020B0500000000000000" pitchFamily="50" charset="-128"/>
            </a:endParaRPr>
          </a:p>
          <a:p>
            <a:pPr algn="l">
              <a:lnSpc>
                <a:spcPct val="120000"/>
              </a:lnSpc>
            </a:pPr>
            <a:r>
              <a:rPr lang="ja-JP" altLang="en-US" sz="2800" dirty="0">
                <a:latin typeface="游ゴシック Medium" panose="020B0500000000000000" pitchFamily="50" charset="-128"/>
                <a:ea typeface="游ゴシック Medium" panose="020B0500000000000000" pitchFamily="50" charset="-128"/>
              </a:rPr>
              <a:t>　　　縦長なので </a:t>
            </a:r>
            <a:r>
              <a:rPr lang="en-US" altLang="ja-JP" sz="2800" dirty="0">
                <a:latin typeface="游ゴシック Medium" panose="020B0500000000000000" pitchFamily="50" charset="-128"/>
                <a:ea typeface="游ゴシック Medium" panose="020B0500000000000000" pitchFamily="50" charset="-128"/>
              </a:rPr>
              <a:t>Word,</a:t>
            </a:r>
            <a:r>
              <a:rPr lang="ja-JP" altLang="en-US" sz="2800" dirty="0">
                <a:latin typeface="游ゴシック Medium" panose="020B0500000000000000" pitchFamily="50" charset="-128"/>
                <a:ea typeface="游ゴシック Medium" panose="020B0500000000000000" pitchFamily="50" charset="-128"/>
              </a:rPr>
              <a:t> </a:t>
            </a:r>
            <a:r>
              <a:rPr lang="en-US" altLang="ja-JP" sz="2800" dirty="0">
                <a:latin typeface="游ゴシック Medium" panose="020B0500000000000000" pitchFamily="50" charset="-128"/>
                <a:ea typeface="游ゴシック Medium" panose="020B0500000000000000" pitchFamily="50" charset="-128"/>
              </a:rPr>
              <a:t>Excel</a:t>
            </a:r>
            <a:r>
              <a:rPr lang="ja-JP" altLang="en-US" sz="2800" dirty="0">
                <a:latin typeface="游ゴシック Medium" panose="020B0500000000000000" pitchFamily="50" charset="-128"/>
                <a:ea typeface="游ゴシック Medium" panose="020B0500000000000000" pitchFamily="50" charset="-128"/>
              </a:rPr>
              <a:t> などの編集がしやすい</a:t>
            </a:r>
            <a:endParaRPr lang="en-US" altLang="ja-JP" sz="2800" dirty="0">
              <a:latin typeface="游ゴシック Medium" panose="020B0500000000000000" pitchFamily="50" charset="-128"/>
              <a:ea typeface="游ゴシック Medium" panose="020B0500000000000000" pitchFamily="50" charset="-128"/>
            </a:endParaRPr>
          </a:p>
          <a:p>
            <a:pPr marL="457200" indent="-457200" algn="l">
              <a:lnSpc>
                <a:spcPct val="120000"/>
              </a:lnSpc>
              <a:buFont typeface="Wingdings" panose="05000000000000000000" pitchFamily="2" charset="2"/>
              <a:buChar char="l"/>
            </a:pPr>
            <a:r>
              <a:rPr kumimoji="1" lang="ja-JP" altLang="en-US" sz="2800" dirty="0">
                <a:latin typeface="游ゴシック Medium" panose="020B0500000000000000" pitchFamily="50" charset="-128"/>
                <a:ea typeface="游ゴシック Medium" panose="020B0500000000000000" pitchFamily="50" charset="-128"/>
              </a:rPr>
              <a:t>ノングレア／グレア</a:t>
            </a:r>
            <a:endParaRPr kumimoji="1" lang="en-US" altLang="ja-JP" sz="2800" dirty="0">
              <a:latin typeface="游ゴシック Medium" panose="020B0500000000000000" pitchFamily="50" charset="-128"/>
              <a:ea typeface="游ゴシック Medium" panose="020B0500000000000000" pitchFamily="50" charset="-128"/>
            </a:endParaRPr>
          </a:p>
          <a:p>
            <a:pPr algn="l">
              <a:lnSpc>
                <a:spcPct val="120000"/>
              </a:lnSpc>
            </a:pPr>
            <a:endParaRPr kumimoji="1" lang="en-US" altLang="ja-JP" sz="2800" dirty="0">
              <a:latin typeface="游ゴシック Medium" panose="020B0500000000000000" pitchFamily="50" charset="-128"/>
              <a:ea typeface="游ゴシック Medium" panose="020B0500000000000000" pitchFamily="50" charset="-128"/>
            </a:endParaRPr>
          </a:p>
          <a:p>
            <a:pPr algn="l">
              <a:lnSpc>
                <a:spcPct val="120000"/>
              </a:lnSpc>
            </a:pPr>
            <a:r>
              <a:rPr kumimoji="1" lang="ja-JP" altLang="en-US" sz="2800" dirty="0">
                <a:latin typeface="游ゴシック Medium" panose="020B0500000000000000" pitchFamily="50" charset="-128"/>
                <a:ea typeface="游ゴシック Medium" panose="020B0500000000000000" pitchFamily="50" charset="-128"/>
              </a:rPr>
              <a:t>目に優しいディスプレイ </a:t>
            </a:r>
            <a:r>
              <a:rPr kumimoji="1" lang="en-US" altLang="ja-JP" sz="2800" dirty="0">
                <a:latin typeface="游ゴシック Medium" panose="020B0500000000000000" pitchFamily="50" charset="-128"/>
                <a:ea typeface="游ゴシック Medium" panose="020B0500000000000000" pitchFamily="50" charset="-128"/>
              </a:rPr>
              <a:t>……</a:t>
            </a:r>
            <a:r>
              <a:rPr lang="ja-JP" altLang="en-US" sz="2800" dirty="0">
                <a:latin typeface="游ゴシック Medium" panose="020B0500000000000000" pitchFamily="50" charset="-128"/>
                <a:ea typeface="游ゴシック Medium" panose="020B0500000000000000" pitchFamily="50" charset="-128"/>
              </a:rPr>
              <a:t> </a:t>
            </a:r>
            <a:r>
              <a:rPr lang="en-US" altLang="ja-JP" sz="2800" dirty="0">
                <a:latin typeface="游ゴシック Medium" panose="020B0500000000000000" pitchFamily="50" charset="-128"/>
                <a:ea typeface="游ゴシック Medium" panose="020B0500000000000000" pitchFamily="50" charset="-128"/>
              </a:rPr>
              <a:t>IPS</a:t>
            </a:r>
            <a:r>
              <a:rPr lang="ja-JP" altLang="en-US" sz="2800" dirty="0">
                <a:latin typeface="游ゴシック Medium" panose="020B0500000000000000" pitchFamily="50" charset="-128"/>
                <a:ea typeface="游ゴシック Medium" panose="020B0500000000000000" pitchFamily="50" charset="-128"/>
              </a:rPr>
              <a:t>液晶　ノングレア</a:t>
            </a:r>
            <a:endParaRPr lang="en-US" altLang="ja-JP" sz="2800" dirty="0">
              <a:latin typeface="游ゴシック Medium" panose="020B0500000000000000" pitchFamily="50" charset="-128"/>
              <a:ea typeface="游ゴシック Medium" panose="020B0500000000000000" pitchFamily="50" charset="-128"/>
            </a:endParaRPr>
          </a:p>
          <a:p>
            <a:pPr algn="l">
              <a:lnSpc>
                <a:spcPct val="120000"/>
              </a:lnSpc>
            </a:pPr>
            <a:endParaRPr kumimoji="1" lang="en-US" altLang="ja-JP" sz="2800" dirty="0">
              <a:latin typeface="游ゴシック Medium" panose="020B0500000000000000" pitchFamily="50" charset="-128"/>
              <a:ea typeface="游ゴシック Medium" panose="020B0500000000000000" pitchFamily="50" charset="-128"/>
            </a:endParaRPr>
          </a:p>
          <a:p>
            <a:pPr algn="l">
              <a:lnSpc>
                <a:spcPct val="120000"/>
              </a:lnSpc>
            </a:pPr>
            <a:r>
              <a:rPr lang="ja-JP" altLang="en-US" sz="2800" dirty="0">
                <a:latin typeface="游ゴシック Medium" panose="020B0500000000000000" pitchFamily="50" charset="-128"/>
                <a:ea typeface="游ゴシック Medium" panose="020B0500000000000000" pitchFamily="50" charset="-128"/>
              </a:rPr>
              <a:t>お勧め</a:t>
            </a:r>
            <a:r>
              <a:rPr lang="en-US" altLang="ja-JP" sz="2800" dirty="0">
                <a:latin typeface="游ゴシック Medium" panose="020B0500000000000000" pitchFamily="50" charset="-128"/>
                <a:ea typeface="游ゴシック Medium" panose="020B0500000000000000" pitchFamily="50" charset="-128"/>
              </a:rPr>
              <a:t>(</a:t>
            </a:r>
            <a:r>
              <a:rPr lang="ja-JP" altLang="en-US" sz="2800" dirty="0">
                <a:latin typeface="游ゴシック Medium" panose="020B0500000000000000" pitchFamily="50" charset="-128"/>
                <a:ea typeface="游ゴシック Medium" panose="020B0500000000000000" pitchFamily="50" charset="-128"/>
              </a:rPr>
              <a:t>高価</a:t>
            </a:r>
            <a:r>
              <a:rPr lang="en-US" altLang="ja-JP" sz="2800" dirty="0">
                <a:latin typeface="游ゴシック Medium" panose="020B0500000000000000" pitchFamily="50" charset="-128"/>
                <a:ea typeface="游ゴシック Medium" panose="020B0500000000000000" pitchFamily="50" charset="-128"/>
              </a:rPr>
              <a:t>)</a:t>
            </a:r>
            <a:r>
              <a:rPr lang="ja-JP" altLang="en-US" sz="2800" dirty="0">
                <a:latin typeface="游ゴシック Medium" panose="020B0500000000000000" pitchFamily="50" charset="-128"/>
                <a:ea typeface="游ゴシック Medium" panose="020B0500000000000000" pitchFamily="50" charset="-128"/>
              </a:rPr>
              <a:t>　</a:t>
            </a:r>
            <a:r>
              <a:rPr lang="en-US" altLang="ja-JP" sz="2800" dirty="0" err="1">
                <a:latin typeface="游ゴシック Medium" panose="020B0500000000000000" pitchFamily="50" charset="-128"/>
                <a:ea typeface="游ゴシック Medium" panose="020B0500000000000000" pitchFamily="50" charset="-128"/>
              </a:rPr>
              <a:t>Eizo</a:t>
            </a:r>
            <a:r>
              <a:rPr lang="ja-JP" altLang="en-US" sz="2800" dirty="0">
                <a:latin typeface="游ゴシック Medium" panose="020B0500000000000000" pitchFamily="50" charset="-128"/>
                <a:ea typeface="游ゴシック Medium" panose="020B0500000000000000" pitchFamily="50" charset="-128"/>
              </a:rPr>
              <a:t> </a:t>
            </a:r>
            <a:r>
              <a:rPr lang="en-US" altLang="ja-JP" sz="2800" dirty="0" err="1">
                <a:latin typeface="游ゴシック Medium" panose="020B0500000000000000" pitchFamily="50" charset="-128"/>
                <a:ea typeface="游ゴシック Medium" panose="020B0500000000000000" pitchFamily="50" charset="-128"/>
              </a:rPr>
              <a:t>FlexScan</a:t>
            </a:r>
            <a:r>
              <a:rPr lang="ja-JP" altLang="en-US" sz="2800" dirty="0">
                <a:latin typeface="游ゴシック Medium" panose="020B0500000000000000" pitchFamily="50" charset="-128"/>
                <a:ea typeface="游ゴシック Medium" panose="020B0500000000000000" pitchFamily="50" charset="-128"/>
              </a:rPr>
              <a:t>　　ペーパーモードが目に優しい</a:t>
            </a:r>
            <a:endParaRPr lang="en-US" altLang="ja-JP" sz="2800" dirty="0">
              <a:latin typeface="游ゴシック Medium" panose="020B0500000000000000" pitchFamily="50" charset="-128"/>
              <a:ea typeface="游ゴシック Medium" panose="020B0500000000000000" pitchFamily="50" charset="-128"/>
            </a:endParaRPr>
          </a:p>
        </p:txBody>
      </p:sp>
      <p:sp>
        <p:nvSpPr>
          <p:cNvPr id="4" name="タイトル 3">
            <a:extLst>
              <a:ext uri="{FF2B5EF4-FFF2-40B4-BE49-F238E27FC236}">
                <a16:creationId xmlns:a16="http://schemas.microsoft.com/office/drawing/2014/main" id="{92079AFF-C204-38D1-FC07-951A60D7F348}"/>
              </a:ext>
            </a:extLst>
          </p:cNvPr>
          <p:cNvSpPr>
            <a:spLocks noGrp="1"/>
          </p:cNvSpPr>
          <p:nvPr>
            <p:ph type="title"/>
          </p:nvPr>
        </p:nvSpPr>
        <p:spPr/>
        <p:txBody>
          <a:bodyPr/>
          <a:lstStyle/>
          <a:p>
            <a:r>
              <a:rPr lang="ja-JP" altLang="en-US" dirty="0"/>
              <a:t>ディスプレイ</a:t>
            </a:r>
          </a:p>
        </p:txBody>
      </p:sp>
    </p:spTree>
    <p:extLst>
      <p:ext uri="{BB962C8B-B14F-4D97-AF65-F5344CB8AC3E}">
        <p14:creationId xmlns:p14="http://schemas.microsoft.com/office/powerpoint/2010/main" val="30302018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CF6671E-EE3E-BDBE-4FAE-6E4948836BF1}"/>
              </a:ext>
            </a:extLst>
          </p:cNvPr>
          <p:cNvSpPr txBox="1"/>
          <p:nvPr/>
        </p:nvSpPr>
        <p:spPr>
          <a:xfrm>
            <a:off x="1416050" y="295386"/>
            <a:ext cx="10275207" cy="6267228"/>
          </a:xfrm>
          <a:prstGeom prst="rect">
            <a:avLst/>
          </a:prstGeom>
          <a:noFill/>
        </p:spPr>
        <p:txBody>
          <a:bodyPr wrap="square" rtlCol="0">
            <a:spAutoFit/>
          </a:bodyPr>
          <a:lstStyle/>
          <a:p>
            <a:pPr algn="l">
              <a:lnSpc>
                <a:spcPct val="120000"/>
              </a:lnSpc>
            </a:pPr>
            <a:r>
              <a:rPr kumimoji="1" lang="en-US" altLang="ja-JP" sz="2800" dirty="0">
                <a:latin typeface="游ゴシック Medium" panose="020B0500000000000000" pitchFamily="50" charset="-128"/>
                <a:ea typeface="游ゴシック Medium" panose="020B0500000000000000" pitchFamily="50" charset="-128"/>
              </a:rPr>
              <a:t>4K</a:t>
            </a:r>
            <a:r>
              <a:rPr kumimoji="1" lang="ja-JP" altLang="en-US" sz="2800" dirty="0">
                <a:latin typeface="游ゴシック Medium" panose="020B0500000000000000" pitchFamily="50" charset="-128"/>
                <a:ea typeface="游ゴシック Medium" panose="020B0500000000000000" pitchFamily="50" charset="-128"/>
              </a:rPr>
              <a:t>ディスプレイ　</a:t>
            </a:r>
            <a:r>
              <a:rPr kumimoji="1" lang="en-US" altLang="ja-JP" sz="2800" dirty="0">
                <a:latin typeface="游ゴシック Medium" panose="020B0500000000000000" pitchFamily="50" charset="-128"/>
                <a:ea typeface="游ゴシック Medium" panose="020B0500000000000000" pitchFamily="50" charset="-128"/>
              </a:rPr>
              <a:t>3840×2160</a:t>
            </a:r>
          </a:p>
          <a:p>
            <a:pPr algn="l">
              <a:lnSpc>
                <a:spcPct val="120000"/>
              </a:lnSpc>
            </a:pPr>
            <a:endParaRPr lang="en-US" altLang="ja-JP" sz="2800" dirty="0">
              <a:latin typeface="游ゴシック Medium" panose="020B0500000000000000" pitchFamily="50" charset="-128"/>
              <a:ea typeface="游ゴシック Medium" panose="020B0500000000000000" pitchFamily="50" charset="-128"/>
            </a:endParaRPr>
          </a:p>
          <a:p>
            <a:pPr algn="l">
              <a:lnSpc>
                <a:spcPct val="120000"/>
              </a:lnSpc>
            </a:pPr>
            <a:r>
              <a:rPr kumimoji="1" lang="en-US" altLang="ja-JP" sz="2800" dirty="0">
                <a:latin typeface="游ゴシック Medium" panose="020B0500000000000000" pitchFamily="50" charset="-128"/>
                <a:ea typeface="游ゴシック Medium" panose="020B0500000000000000" pitchFamily="50" charset="-128"/>
              </a:rPr>
              <a:t>32 </a:t>
            </a:r>
            <a:r>
              <a:rPr kumimoji="1" lang="ja-JP" altLang="en-US" sz="2800" dirty="0">
                <a:latin typeface="游ゴシック Medium" panose="020B0500000000000000" pitchFamily="50" charset="-128"/>
                <a:ea typeface="游ゴシック Medium" panose="020B0500000000000000" pitchFamily="50" charset="-128"/>
              </a:rPr>
              <a:t>インチ　十分に広く大変使いやすい</a:t>
            </a:r>
            <a:endParaRPr kumimoji="1" lang="en-US" altLang="ja-JP" sz="2800" dirty="0">
              <a:latin typeface="游ゴシック Medium" panose="020B0500000000000000" pitchFamily="50" charset="-128"/>
              <a:ea typeface="游ゴシック Medium" panose="020B0500000000000000" pitchFamily="50" charset="-128"/>
            </a:endParaRPr>
          </a:p>
          <a:p>
            <a:pPr algn="l">
              <a:lnSpc>
                <a:spcPct val="120000"/>
              </a:lnSpc>
            </a:pPr>
            <a:r>
              <a:rPr lang="en-US" altLang="ja-JP" sz="2800" dirty="0">
                <a:latin typeface="游ゴシック Medium" panose="020B0500000000000000" pitchFamily="50" charset="-128"/>
                <a:ea typeface="游ゴシック Medium" panose="020B0500000000000000" pitchFamily="50" charset="-128"/>
              </a:rPr>
              <a:t>27 </a:t>
            </a:r>
            <a:r>
              <a:rPr lang="ja-JP" altLang="en-US" sz="2800" dirty="0">
                <a:latin typeface="游ゴシック Medium" panose="020B0500000000000000" pitchFamily="50" charset="-128"/>
                <a:ea typeface="游ゴシック Medium" panose="020B0500000000000000" pitchFamily="50" charset="-128"/>
              </a:rPr>
              <a:t>インチ　少し狭いかも</a:t>
            </a:r>
            <a:endParaRPr lang="en-US" altLang="ja-JP" sz="2800" dirty="0">
              <a:latin typeface="游ゴシック Medium" panose="020B0500000000000000" pitchFamily="50" charset="-128"/>
              <a:ea typeface="游ゴシック Medium" panose="020B0500000000000000" pitchFamily="50" charset="-128"/>
            </a:endParaRPr>
          </a:p>
          <a:p>
            <a:pPr algn="l">
              <a:lnSpc>
                <a:spcPct val="120000"/>
              </a:lnSpc>
            </a:pPr>
            <a:endParaRPr lang="en-US" altLang="ja-JP" sz="2800" dirty="0">
              <a:latin typeface="游ゴシック Medium" panose="020B0500000000000000" pitchFamily="50" charset="-128"/>
              <a:ea typeface="游ゴシック Medium" panose="020B0500000000000000" pitchFamily="50" charset="-128"/>
            </a:endParaRPr>
          </a:p>
          <a:p>
            <a:pPr algn="l">
              <a:lnSpc>
                <a:spcPct val="120000"/>
              </a:lnSpc>
            </a:pPr>
            <a:r>
              <a:rPr lang="en-US" altLang="ja-JP" sz="2800" dirty="0">
                <a:latin typeface="游ゴシック Medium" panose="020B0500000000000000" pitchFamily="50" charset="-128"/>
                <a:ea typeface="游ゴシック Medium" panose="020B0500000000000000" pitchFamily="50" charset="-128"/>
              </a:rPr>
              <a:t>Windows</a:t>
            </a:r>
          </a:p>
          <a:p>
            <a:pPr algn="l">
              <a:lnSpc>
                <a:spcPct val="120000"/>
              </a:lnSpc>
            </a:pPr>
            <a:r>
              <a:rPr lang="en-US" altLang="ja-JP" sz="2800" dirty="0">
                <a:latin typeface="游ゴシック Medium" panose="020B0500000000000000" pitchFamily="50" charset="-128"/>
                <a:ea typeface="游ゴシック Medium" panose="020B0500000000000000" pitchFamily="50" charset="-128"/>
              </a:rPr>
              <a:t>32 </a:t>
            </a:r>
            <a:r>
              <a:rPr lang="ja-JP" altLang="en-US" sz="2800" dirty="0">
                <a:latin typeface="游ゴシック Medium" panose="020B0500000000000000" pitchFamily="50" charset="-128"/>
                <a:ea typeface="游ゴシック Medium" panose="020B0500000000000000" pitchFamily="50" charset="-128"/>
              </a:rPr>
              <a:t>インチ　</a:t>
            </a:r>
            <a:r>
              <a:rPr lang="en-US" altLang="ja-JP" sz="2800" dirty="0">
                <a:latin typeface="游ゴシック Medium" panose="020B0500000000000000" pitchFamily="50" charset="-128"/>
                <a:ea typeface="游ゴシック Medium" panose="020B0500000000000000" pitchFamily="50" charset="-128"/>
              </a:rPr>
              <a:t>200 %</a:t>
            </a:r>
          </a:p>
          <a:p>
            <a:pPr algn="l">
              <a:lnSpc>
                <a:spcPct val="120000"/>
              </a:lnSpc>
            </a:pPr>
            <a:r>
              <a:rPr lang="en-US" altLang="ja-JP" sz="2800" dirty="0">
                <a:latin typeface="游ゴシック Medium" panose="020B0500000000000000" pitchFamily="50" charset="-128"/>
                <a:ea typeface="游ゴシック Medium" panose="020B0500000000000000" pitchFamily="50" charset="-128"/>
              </a:rPr>
              <a:t>27 </a:t>
            </a:r>
            <a:r>
              <a:rPr lang="ja-JP" altLang="en-US" sz="2800" dirty="0">
                <a:latin typeface="游ゴシック Medium" panose="020B0500000000000000" pitchFamily="50" charset="-128"/>
                <a:ea typeface="游ゴシック Medium" panose="020B0500000000000000" pitchFamily="50" charset="-128"/>
              </a:rPr>
              <a:t>インチ　</a:t>
            </a:r>
            <a:r>
              <a:rPr lang="en-US" altLang="ja-JP" sz="2800" dirty="0">
                <a:latin typeface="游ゴシック Medium" panose="020B0500000000000000" pitchFamily="50" charset="-128"/>
                <a:ea typeface="游ゴシック Medium" panose="020B0500000000000000" pitchFamily="50" charset="-128"/>
              </a:rPr>
              <a:t>175 %</a:t>
            </a:r>
          </a:p>
          <a:p>
            <a:pPr algn="l">
              <a:lnSpc>
                <a:spcPct val="120000"/>
              </a:lnSpc>
            </a:pPr>
            <a:endParaRPr lang="en-US" altLang="ja-JP" sz="2800" dirty="0">
              <a:latin typeface="游ゴシック Medium" panose="020B0500000000000000" pitchFamily="50" charset="-128"/>
              <a:ea typeface="游ゴシック Medium" panose="020B0500000000000000" pitchFamily="50" charset="-128"/>
            </a:endParaRPr>
          </a:p>
          <a:p>
            <a:pPr algn="l">
              <a:lnSpc>
                <a:spcPct val="120000"/>
              </a:lnSpc>
            </a:pPr>
            <a:r>
              <a:rPr lang="ja-JP" altLang="en-US" sz="2800" dirty="0">
                <a:latin typeface="游ゴシック Medium" panose="020B0500000000000000" pitchFamily="50" charset="-128"/>
                <a:ea typeface="游ゴシック Medium" panose="020B0500000000000000" pitchFamily="50" charset="-128"/>
              </a:rPr>
              <a:t>古いアプリを </a:t>
            </a:r>
            <a:r>
              <a:rPr lang="en-US" altLang="ja-JP" sz="2800" dirty="0">
                <a:latin typeface="游ゴシック Medium" panose="020B0500000000000000" pitchFamily="50" charset="-128"/>
                <a:ea typeface="游ゴシック Medium" panose="020B0500000000000000" pitchFamily="50" charset="-128"/>
              </a:rPr>
              <a:t>4K </a:t>
            </a:r>
            <a:r>
              <a:rPr lang="ja-JP" altLang="en-US" sz="2800" dirty="0">
                <a:latin typeface="游ゴシック Medium" panose="020B0500000000000000" pitchFamily="50" charset="-128"/>
                <a:ea typeface="游ゴシック Medium" panose="020B0500000000000000" pitchFamily="50" charset="-128"/>
              </a:rPr>
              <a:t>で使用すると、メニューの文字やマウスカーソルが非常に小さくなり、実用的に使えないことがある</a:t>
            </a:r>
            <a:endParaRPr lang="en-US" altLang="ja-JP" sz="2800" dirty="0">
              <a:latin typeface="游ゴシック Medium" panose="020B0500000000000000" pitchFamily="50" charset="-128"/>
              <a:ea typeface="游ゴシック Medium" panose="020B0500000000000000" pitchFamily="50" charset="-128"/>
            </a:endParaRPr>
          </a:p>
          <a:p>
            <a:pPr algn="l">
              <a:lnSpc>
                <a:spcPct val="120000"/>
              </a:lnSpc>
            </a:pPr>
            <a:r>
              <a:rPr lang="ja-JP" altLang="en-US" sz="2800" dirty="0">
                <a:latin typeface="游ゴシック Medium" panose="020B0500000000000000" pitchFamily="50" charset="-128"/>
                <a:ea typeface="游ゴシック Medium" panose="020B0500000000000000" pitchFamily="50" charset="-128"/>
              </a:rPr>
              <a:t>→ </a:t>
            </a:r>
            <a:r>
              <a:rPr lang="en-US" altLang="ja-JP" sz="2800" dirty="0">
                <a:latin typeface="游ゴシック Medium" panose="020B0500000000000000" pitchFamily="50" charset="-128"/>
                <a:ea typeface="游ゴシック Medium" panose="020B0500000000000000" pitchFamily="50" charset="-128"/>
              </a:rPr>
              <a:t>2560 x 1440 </a:t>
            </a:r>
            <a:r>
              <a:rPr lang="ja-JP" altLang="en-US" sz="2800" dirty="0">
                <a:latin typeface="游ゴシック Medium" panose="020B0500000000000000" pitchFamily="50" charset="-128"/>
                <a:ea typeface="游ゴシック Medium" panose="020B0500000000000000" pitchFamily="50" charset="-128"/>
              </a:rPr>
              <a:t>　</a:t>
            </a:r>
            <a:r>
              <a:rPr lang="en-US" altLang="ja-JP" sz="2800" dirty="0">
                <a:latin typeface="游ゴシック Medium" panose="020B0500000000000000" pitchFamily="50" charset="-128"/>
                <a:ea typeface="游ゴシック Medium" panose="020B0500000000000000" pitchFamily="50" charset="-128"/>
              </a:rPr>
              <a:t>125 %</a:t>
            </a:r>
            <a:r>
              <a:rPr lang="ja-JP" altLang="en-US" sz="2800" dirty="0">
                <a:latin typeface="游ゴシック Medium" panose="020B0500000000000000" pitchFamily="50" charset="-128"/>
                <a:ea typeface="游ゴシック Medium" panose="020B0500000000000000" pitchFamily="50" charset="-128"/>
              </a:rPr>
              <a:t>　で使う</a:t>
            </a:r>
            <a:endParaRPr kumimoji="1" lang="ja-JP" altLang="en-US" sz="2800" dirty="0">
              <a:latin typeface="游ゴシック Medium" panose="020B0500000000000000" pitchFamily="50" charset="-128"/>
              <a:ea typeface="游ゴシック Medium" panose="020B0500000000000000" pitchFamily="50" charset="-128"/>
            </a:endParaRPr>
          </a:p>
        </p:txBody>
      </p:sp>
    </p:spTree>
    <p:extLst>
      <p:ext uri="{BB962C8B-B14F-4D97-AF65-F5344CB8AC3E}">
        <p14:creationId xmlns:p14="http://schemas.microsoft.com/office/powerpoint/2010/main" val="22916483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D3B8B404-F0B4-447A-A09D-92D2D5A3AC13}"/>
              </a:ext>
            </a:extLst>
          </p:cNvPr>
          <p:cNvSpPr txBox="1"/>
          <p:nvPr/>
        </p:nvSpPr>
        <p:spPr>
          <a:xfrm>
            <a:off x="1416050" y="553918"/>
            <a:ext cx="9861550" cy="5233099"/>
          </a:xfrm>
          <a:prstGeom prst="rect">
            <a:avLst/>
          </a:prstGeom>
          <a:noFill/>
        </p:spPr>
        <p:txBody>
          <a:bodyPr wrap="square" rtlCol="0">
            <a:spAutoFit/>
          </a:bodyPr>
          <a:lstStyle/>
          <a:p>
            <a:pPr algn="l">
              <a:lnSpc>
                <a:spcPct val="120000"/>
              </a:lnSpc>
            </a:pPr>
            <a:r>
              <a:rPr kumimoji="1" lang="ja-JP" altLang="en-US" sz="2800" dirty="0">
                <a:latin typeface="游ゴシック Medium" panose="020B0500000000000000" pitchFamily="50" charset="-128"/>
                <a:ea typeface="游ゴシック Medium" panose="020B0500000000000000" pitchFamily="50" charset="-128"/>
              </a:rPr>
              <a:t>● キーボード</a:t>
            </a:r>
            <a:endParaRPr kumimoji="1" lang="en-US" altLang="ja-JP" sz="2800" dirty="0">
              <a:latin typeface="游ゴシック Medium" panose="020B0500000000000000" pitchFamily="50" charset="-128"/>
              <a:ea typeface="游ゴシック Medium" panose="020B0500000000000000" pitchFamily="50" charset="-128"/>
            </a:endParaRPr>
          </a:p>
          <a:p>
            <a:pPr algn="l">
              <a:lnSpc>
                <a:spcPct val="120000"/>
              </a:lnSpc>
            </a:pPr>
            <a:endParaRPr lang="en-US" altLang="ja-JP" sz="2800" dirty="0">
              <a:latin typeface="游ゴシック Medium" panose="020B0500000000000000" pitchFamily="50" charset="-128"/>
              <a:ea typeface="游ゴシック Medium" panose="020B0500000000000000" pitchFamily="50" charset="-128"/>
            </a:endParaRPr>
          </a:p>
          <a:p>
            <a:pPr algn="l">
              <a:lnSpc>
                <a:spcPct val="120000"/>
              </a:lnSpc>
            </a:pPr>
            <a:r>
              <a:rPr kumimoji="1" lang="ja-JP" altLang="en-US" sz="2800" dirty="0">
                <a:latin typeface="游ゴシック Medium" panose="020B0500000000000000" pitchFamily="50" charset="-128"/>
                <a:ea typeface="游ゴシック Medium" panose="020B0500000000000000" pitchFamily="50" charset="-128"/>
              </a:rPr>
              <a:t>超おすすめ　東プレ　</a:t>
            </a:r>
            <a:r>
              <a:rPr kumimoji="1" lang="en-US" altLang="ja-JP" sz="2800" dirty="0">
                <a:latin typeface="游ゴシック Medium" panose="020B0500000000000000" pitchFamily="50" charset="-128"/>
                <a:ea typeface="游ゴシック Medium" panose="020B0500000000000000" pitchFamily="50" charset="-128"/>
              </a:rPr>
              <a:t>REALFORCE</a:t>
            </a:r>
            <a:r>
              <a:rPr kumimoji="1" lang="ja-JP" altLang="en-US" sz="2800" dirty="0">
                <a:latin typeface="游ゴシック Medium" panose="020B0500000000000000" pitchFamily="50" charset="-128"/>
                <a:ea typeface="游ゴシック Medium" panose="020B0500000000000000" pitchFamily="50" charset="-128"/>
              </a:rPr>
              <a:t>　荷重</a:t>
            </a:r>
            <a:r>
              <a:rPr kumimoji="1" lang="en-US" altLang="ja-JP" sz="2800" dirty="0">
                <a:latin typeface="游ゴシック Medium" panose="020B0500000000000000" pitchFamily="50" charset="-128"/>
                <a:ea typeface="游ゴシック Medium" panose="020B0500000000000000" pitchFamily="50" charset="-128"/>
              </a:rPr>
              <a:t>30g</a:t>
            </a:r>
          </a:p>
          <a:p>
            <a:pPr algn="l">
              <a:lnSpc>
                <a:spcPct val="120000"/>
              </a:lnSpc>
            </a:pPr>
            <a:r>
              <a:rPr lang="ja-JP" altLang="en-US" sz="2800" dirty="0">
                <a:latin typeface="游ゴシック Medium" panose="020B0500000000000000" pitchFamily="50" charset="-128"/>
                <a:ea typeface="游ゴシック Medium" panose="020B0500000000000000" pitchFamily="50" charset="-128"/>
              </a:rPr>
              <a:t>　　</a:t>
            </a:r>
            <a:r>
              <a:rPr kumimoji="1" lang="ja-JP" altLang="en-US" sz="2800" dirty="0">
                <a:latin typeface="游ゴシック Medium" panose="020B0500000000000000" pitchFamily="50" charset="-128"/>
                <a:ea typeface="游ゴシック Medium" panose="020B0500000000000000" pitchFamily="50" charset="-128"/>
              </a:rPr>
              <a:t>静電容量無接点方式　</a:t>
            </a:r>
            <a:r>
              <a:rPr lang="ja-JP" altLang="en-US" sz="2800" dirty="0">
                <a:latin typeface="游ゴシック Medium" panose="020B0500000000000000" pitchFamily="50" charset="-128"/>
                <a:ea typeface="游ゴシック Medium" panose="020B0500000000000000" pitchFamily="50" charset="-128"/>
              </a:rPr>
              <a:t>非常に打ちやすい</a:t>
            </a:r>
            <a:endParaRPr lang="en-US" altLang="ja-JP" sz="2800" dirty="0">
              <a:latin typeface="游ゴシック Medium" panose="020B0500000000000000" pitchFamily="50" charset="-128"/>
              <a:ea typeface="游ゴシック Medium" panose="020B0500000000000000" pitchFamily="50" charset="-128"/>
            </a:endParaRPr>
          </a:p>
          <a:p>
            <a:pPr algn="l">
              <a:lnSpc>
                <a:spcPct val="120000"/>
              </a:lnSpc>
            </a:pPr>
            <a:r>
              <a:rPr lang="ja-JP" altLang="en-US" sz="2800" dirty="0">
                <a:latin typeface="游ゴシック Medium" panose="020B0500000000000000" pitchFamily="50" charset="-128"/>
                <a:ea typeface="游ゴシック Medium" panose="020B0500000000000000" pitchFamily="50" charset="-128"/>
              </a:rPr>
              <a:t>　　</a:t>
            </a:r>
            <a:r>
              <a:rPr lang="en-US" altLang="ja-JP" sz="2800" dirty="0">
                <a:latin typeface="游ゴシック Medium" panose="020B0500000000000000" pitchFamily="50" charset="-128"/>
                <a:ea typeface="游ゴシック Medium" panose="020B0500000000000000" pitchFamily="50" charset="-128"/>
              </a:rPr>
              <a:t>amazon</a:t>
            </a:r>
            <a:r>
              <a:rPr lang="ja-JP" altLang="en-US" sz="2800" dirty="0">
                <a:latin typeface="游ゴシック Medium" panose="020B0500000000000000" pitchFamily="50" charset="-128"/>
                <a:ea typeface="游ゴシック Medium" panose="020B0500000000000000" pitchFamily="50" charset="-128"/>
              </a:rPr>
              <a:t>　</a:t>
            </a:r>
            <a:r>
              <a:rPr lang="en-US" altLang="ja-JP" sz="2800" dirty="0">
                <a:latin typeface="游ゴシック Medium" panose="020B0500000000000000" pitchFamily="50" charset="-128"/>
                <a:ea typeface="游ゴシック Medium" panose="020B0500000000000000" pitchFamily="50" charset="-128"/>
              </a:rPr>
              <a:t>37180</a:t>
            </a:r>
            <a:r>
              <a:rPr lang="ja-JP" altLang="en-US" sz="2800" dirty="0">
                <a:latin typeface="游ゴシック Medium" panose="020B0500000000000000" pitchFamily="50" charset="-128"/>
                <a:ea typeface="游ゴシック Medium" panose="020B0500000000000000" pitchFamily="50" charset="-128"/>
              </a:rPr>
              <a:t>円</a:t>
            </a:r>
            <a:endParaRPr lang="en-US" altLang="ja-JP" sz="2800" dirty="0">
              <a:latin typeface="游ゴシック Medium" panose="020B0500000000000000" pitchFamily="50" charset="-128"/>
              <a:ea typeface="游ゴシック Medium" panose="020B0500000000000000" pitchFamily="50" charset="-128"/>
            </a:endParaRPr>
          </a:p>
          <a:p>
            <a:pPr algn="l">
              <a:lnSpc>
                <a:spcPct val="120000"/>
              </a:lnSpc>
            </a:pPr>
            <a:endParaRPr kumimoji="1" lang="en-US" altLang="ja-JP" sz="2800" dirty="0">
              <a:latin typeface="游ゴシック Medium" panose="020B0500000000000000" pitchFamily="50" charset="-128"/>
              <a:ea typeface="游ゴシック Medium" panose="020B0500000000000000" pitchFamily="50" charset="-128"/>
            </a:endParaRPr>
          </a:p>
          <a:p>
            <a:pPr algn="l">
              <a:lnSpc>
                <a:spcPct val="120000"/>
              </a:lnSpc>
            </a:pPr>
            <a:endParaRPr kumimoji="1" lang="en-US" altLang="ja-JP" sz="2800" dirty="0">
              <a:latin typeface="游ゴシック Medium" panose="020B0500000000000000" pitchFamily="50" charset="-128"/>
              <a:ea typeface="游ゴシック Medium" panose="020B0500000000000000" pitchFamily="50" charset="-128"/>
            </a:endParaRPr>
          </a:p>
          <a:p>
            <a:pPr algn="l">
              <a:lnSpc>
                <a:spcPct val="120000"/>
              </a:lnSpc>
            </a:pPr>
            <a:r>
              <a:rPr lang="en-US" altLang="ja-JP" sz="2800" dirty="0">
                <a:latin typeface="游ゴシック Medium" panose="020B0500000000000000" pitchFamily="50" charset="-128"/>
                <a:ea typeface="游ゴシック Medium" panose="020B0500000000000000" pitchFamily="50" charset="-128"/>
              </a:rPr>
              <a:t>Happy Hacking Keyboard </a:t>
            </a:r>
            <a:r>
              <a:rPr lang="ja-JP" altLang="en-US" sz="2800" dirty="0">
                <a:latin typeface="游ゴシック Medium" panose="020B0500000000000000" pitchFamily="50" charset="-128"/>
                <a:ea typeface="游ゴシック Medium" panose="020B0500000000000000" pitchFamily="50" charset="-128"/>
              </a:rPr>
              <a:t>というのも良いらしい</a:t>
            </a:r>
            <a:endParaRPr lang="en-US" altLang="ja-JP" sz="2800" dirty="0">
              <a:latin typeface="游ゴシック Medium" panose="020B0500000000000000" pitchFamily="50" charset="-128"/>
              <a:ea typeface="游ゴシック Medium" panose="020B0500000000000000" pitchFamily="50" charset="-128"/>
            </a:endParaRPr>
          </a:p>
          <a:p>
            <a:pPr algn="l">
              <a:lnSpc>
                <a:spcPct val="120000"/>
              </a:lnSpc>
            </a:pPr>
            <a:r>
              <a:rPr kumimoji="1" lang="ja-JP" altLang="en-US" sz="2800" dirty="0">
                <a:latin typeface="游ゴシック Medium" panose="020B0500000000000000" pitchFamily="50" charset="-128"/>
                <a:ea typeface="游ゴシック Medium" panose="020B0500000000000000" pitchFamily="50" charset="-128"/>
              </a:rPr>
              <a:t>　　静電容量無接点方式</a:t>
            </a:r>
            <a:endParaRPr kumimoji="1" lang="en-US" altLang="ja-JP" sz="2800" dirty="0">
              <a:latin typeface="游ゴシック Medium" panose="020B0500000000000000" pitchFamily="50" charset="-128"/>
              <a:ea typeface="游ゴシック Medium" panose="020B0500000000000000" pitchFamily="50" charset="-128"/>
            </a:endParaRPr>
          </a:p>
          <a:p>
            <a:pPr algn="l">
              <a:lnSpc>
                <a:spcPct val="120000"/>
              </a:lnSpc>
            </a:pPr>
            <a:r>
              <a:rPr kumimoji="1" lang="ja-JP" altLang="en-US" sz="2800" dirty="0">
                <a:latin typeface="游ゴシック Medium" panose="020B0500000000000000" pitchFamily="50" charset="-128"/>
                <a:ea typeface="游ゴシック Medium" panose="020B0500000000000000" pitchFamily="50" charset="-128"/>
              </a:rPr>
              <a:t>　　最上位機種は </a:t>
            </a:r>
            <a:r>
              <a:rPr kumimoji="1" lang="en-US" altLang="ja-JP" sz="2800" dirty="0">
                <a:latin typeface="游ゴシック Medium" panose="020B0500000000000000" pitchFamily="50" charset="-128"/>
                <a:ea typeface="游ゴシック Medium" panose="020B0500000000000000" pitchFamily="50" charset="-128"/>
              </a:rPr>
              <a:t>36850 </a:t>
            </a:r>
            <a:r>
              <a:rPr kumimoji="1" lang="ja-JP" altLang="en-US" sz="2800" dirty="0">
                <a:latin typeface="游ゴシック Medium" panose="020B0500000000000000" pitchFamily="50" charset="-128"/>
                <a:ea typeface="游ゴシック Medium" panose="020B0500000000000000" pitchFamily="50" charset="-128"/>
              </a:rPr>
              <a:t>円</a:t>
            </a:r>
            <a:endParaRPr kumimoji="1" lang="en-US" altLang="ja-JP" sz="2800" dirty="0">
              <a:latin typeface="游ゴシック Medium" panose="020B0500000000000000" pitchFamily="50" charset="-128"/>
              <a:ea typeface="游ゴシック Medium" panose="020B0500000000000000" pitchFamily="50" charset="-128"/>
            </a:endParaRPr>
          </a:p>
        </p:txBody>
      </p:sp>
      <p:sp>
        <p:nvSpPr>
          <p:cNvPr id="3" name="テキスト ボックス 2">
            <a:extLst>
              <a:ext uri="{FF2B5EF4-FFF2-40B4-BE49-F238E27FC236}">
                <a16:creationId xmlns:a16="http://schemas.microsoft.com/office/drawing/2014/main" id="{D14822FE-E03E-FDA2-35A0-E37E74C04ED8}"/>
              </a:ext>
            </a:extLst>
          </p:cNvPr>
          <p:cNvSpPr txBox="1"/>
          <p:nvPr/>
        </p:nvSpPr>
        <p:spPr>
          <a:xfrm>
            <a:off x="2109430" y="3261037"/>
            <a:ext cx="4131259" cy="335926"/>
          </a:xfrm>
          <a:prstGeom prst="rect">
            <a:avLst/>
          </a:prstGeom>
          <a:noFill/>
        </p:spPr>
        <p:txBody>
          <a:bodyPr wrap="none" rtlCol="0">
            <a:spAutoFit/>
          </a:bodyPr>
          <a:lstStyle/>
          <a:p>
            <a:pPr algn="l">
              <a:lnSpc>
                <a:spcPct val="120000"/>
              </a:lnSpc>
            </a:pPr>
            <a:r>
              <a:rPr kumimoji="1" lang="en-US" altLang="ja-JP" sz="1400" dirty="0">
                <a:latin typeface="游ゴシック Medium" panose="020B0500000000000000" pitchFamily="50" charset="-128"/>
                <a:ea typeface="游ゴシック Medium" panose="020B0500000000000000" pitchFamily="50" charset="-128"/>
                <a:hlinkClick r:id="rId2"/>
              </a:rPr>
              <a:t>https://www.realforce.co.jp/products/R3HA23/</a:t>
            </a:r>
            <a:endParaRPr kumimoji="1" lang="ja-JP" altLang="en-US" sz="1400" dirty="0">
              <a:latin typeface="游ゴシック Medium" panose="020B0500000000000000" pitchFamily="50" charset="-128"/>
              <a:ea typeface="游ゴシック Medium" panose="020B0500000000000000" pitchFamily="50" charset="-128"/>
            </a:endParaRPr>
          </a:p>
        </p:txBody>
      </p:sp>
    </p:spTree>
    <p:extLst>
      <p:ext uri="{BB962C8B-B14F-4D97-AF65-F5344CB8AC3E}">
        <p14:creationId xmlns:p14="http://schemas.microsoft.com/office/powerpoint/2010/main" val="31086437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D3B8B404-F0B4-447A-A09D-92D2D5A3AC13}"/>
              </a:ext>
            </a:extLst>
          </p:cNvPr>
          <p:cNvSpPr txBox="1"/>
          <p:nvPr/>
        </p:nvSpPr>
        <p:spPr>
          <a:xfrm>
            <a:off x="1416050" y="553918"/>
            <a:ext cx="8517659" cy="5750164"/>
          </a:xfrm>
          <a:prstGeom prst="rect">
            <a:avLst/>
          </a:prstGeom>
          <a:noFill/>
        </p:spPr>
        <p:txBody>
          <a:bodyPr wrap="square" rtlCol="0">
            <a:spAutoFit/>
          </a:bodyPr>
          <a:lstStyle/>
          <a:p>
            <a:pPr algn="l">
              <a:lnSpc>
                <a:spcPct val="120000"/>
              </a:lnSpc>
            </a:pPr>
            <a:r>
              <a:rPr kumimoji="1" lang="ja-JP" altLang="en-US" sz="2800" dirty="0">
                <a:latin typeface="游ゴシック Medium" panose="020B0500000000000000" pitchFamily="50" charset="-128"/>
                <a:ea typeface="游ゴシック Medium" panose="020B0500000000000000" pitchFamily="50" charset="-128"/>
              </a:rPr>
              <a:t>● マウス</a:t>
            </a:r>
            <a:endParaRPr kumimoji="1" lang="en-US" altLang="ja-JP" sz="2800" dirty="0">
              <a:latin typeface="游ゴシック Medium" panose="020B0500000000000000" pitchFamily="50" charset="-128"/>
              <a:ea typeface="游ゴシック Medium" panose="020B0500000000000000" pitchFamily="50" charset="-128"/>
            </a:endParaRPr>
          </a:p>
          <a:p>
            <a:pPr algn="l">
              <a:lnSpc>
                <a:spcPct val="120000"/>
              </a:lnSpc>
            </a:pPr>
            <a:r>
              <a:rPr kumimoji="1" lang="ja-JP" altLang="en-US" sz="2800" dirty="0">
                <a:latin typeface="游ゴシック Medium" panose="020B0500000000000000" pitchFamily="50" charset="-128"/>
                <a:ea typeface="游ゴシック Medium" panose="020B0500000000000000" pitchFamily="50" charset="-128"/>
              </a:rPr>
              <a:t>お勧め　</a:t>
            </a:r>
            <a:r>
              <a:rPr kumimoji="1" lang="en-US" altLang="ja-JP" sz="2800" dirty="0">
                <a:latin typeface="游ゴシック Medium" panose="020B0500000000000000" pitchFamily="50" charset="-128"/>
                <a:ea typeface="游ゴシック Medium" panose="020B0500000000000000" pitchFamily="50" charset="-128"/>
              </a:rPr>
              <a:t>Buffalo</a:t>
            </a:r>
            <a:r>
              <a:rPr kumimoji="1" lang="ja-JP" altLang="en-US" sz="2800" dirty="0">
                <a:latin typeface="游ゴシック Medium" panose="020B0500000000000000" pitchFamily="50" charset="-128"/>
                <a:ea typeface="游ゴシック Medium" panose="020B0500000000000000" pitchFamily="50" charset="-128"/>
              </a:rPr>
              <a:t>　</a:t>
            </a:r>
            <a:r>
              <a:rPr kumimoji="1" lang="en-US" altLang="ja-JP" sz="2800" dirty="0">
                <a:latin typeface="游ゴシック Medium" panose="020B0500000000000000" pitchFamily="50" charset="-128"/>
                <a:ea typeface="游ゴシック Medium" panose="020B0500000000000000" pitchFamily="50" charset="-128"/>
              </a:rPr>
              <a:t>BSMBU23</a:t>
            </a:r>
            <a:r>
              <a:rPr kumimoji="1" lang="ja-JP" altLang="en-US" sz="2800" dirty="0">
                <a:latin typeface="游ゴシック Medium" panose="020B0500000000000000" pitchFamily="50" charset="-128"/>
                <a:ea typeface="游ゴシック Medium" panose="020B0500000000000000" pitchFamily="50" charset="-128"/>
              </a:rPr>
              <a:t>　</a:t>
            </a:r>
            <a:r>
              <a:rPr kumimoji="1" lang="en-US" altLang="ja-JP" sz="2800" dirty="0">
                <a:latin typeface="游ゴシック Medium" panose="020B0500000000000000" pitchFamily="50" charset="-128"/>
                <a:ea typeface="游ゴシック Medium" panose="020B0500000000000000" pitchFamily="50" charset="-128"/>
              </a:rPr>
              <a:t>1140 </a:t>
            </a:r>
            <a:r>
              <a:rPr kumimoji="1" lang="ja-JP" altLang="en-US" sz="2800" dirty="0">
                <a:latin typeface="游ゴシック Medium" panose="020B0500000000000000" pitchFamily="50" charset="-128"/>
                <a:ea typeface="游ゴシック Medium" panose="020B0500000000000000" pitchFamily="50" charset="-128"/>
              </a:rPr>
              <a:t>円</a:t>
            </a:r>
            <a:endParaRPr kumimoji="1" lang="en-US" altLang="ja-JP" sz="2800" dirty="0">
              <a:latin typeface="游ゴシック Medium" panose="020B0500000000000000" pitchFamily="50" charset="-128"/>
              <a:ea typeface="游ゴシック Medium" panose="020B0500000000000000" pitchFamily="50" charset="-128"/>
            </a:endParaRPr>
          </a:p>
          <a:p>
            <a:pPr algn="l">
              <a:lnSpc>
                <a:spcPct val="120000"/>
              </a:lnSpc>
            </a:pPr>
            <a:r>
              <a:rPr kumimoji="1" lang="ja-JP" altLang="en-US" sz="2800" dirty="0">
                <a:latin typeface="游ゴシック Medium" panose="020B0500000000000000" pitchFamily="50" charset="-128"/>
                <a:ea typeface="游ゴシック Medium" panose="020B0500000000000000" pitchFamily="50" charset="-128"/>
              </a:rPr>
              <a:t>　　ボタンがいい　　</a:t>
            </a:r>
            <a:r>
              <a:rPr kumimoji="1" lang="en-US" altLang="ja-JP" sz="2800" dirty="0">
                <a:latin typeface="游ゴシック Medium" panose="020B0500000000000000" pitchFamily="50" charset="-128"/>
                <a:ea typeface="游ゴシック Medium" panose="020B0500000000000000" pitchFamily="50" charset="-128"/>
              </a:rPr>
              <a:t>5 </a:t>
            </a:r>
            <a:r>
              <a:rPr kumimoji="1" lang="ja-JP" altLang="en-US" sz="2800" dirty="0">
                <a:latin typeface="游ゴシック Medium" panose="020B0500000000000000" pitchFamily="50" charset="-128"/>
                <a:ea typeface="游ゴシック Medium" panose="020B0500000000000000" pitchFamily="50" charset="-128"/>
              </a:rPr>
              <a:t>ボタンでブラウザ操作が楽</a:t>
            </a:r>
            <a:endParaRPr kumimoji="1" lang="en-US" altLang="ja-JP" sz="2800" dirty="0">
              <a:latin typeface="游ゴシック Medium" panose="020B0500000000000000" pitchFamily="50" charset="-128"/>
              <a:ea typeface="游ゴシック Medium" panose="020B0500000000000000" pitchFamily="50" charset="-128"/>
            </a:endParaRPr>
          </a:p>
          <a:p>
            <a:pPr algn="l">
              <a:lnSpc>
                <a:spcPct val="120000"/>
              </a:lnSpc>
            </a:pPr>
            <a:r>
              <a:rPr kumimoji="1" lang="ja-JP" altLang="en-US" sz="2800" dirty="0">
                <a:latin typeface="游ゴシック Medium" panose="020B0500000000000000" pitchFamily="50" charset="-128"/>
                <a:ea typeface="游ゴシック Medium" panose="020B0500000000000000" pitchFamily="50" charset="-128"/>
              </a:rPr>
              <a:t>　　後継品　</a:t>
            </a:r>
            <a:r>
              <a:rPr kumimoji="1" lang="en-US" altLang="ja-JP" sz="2800" dirty="0">
                <a:latin typeface="游ゴシック Medium" panose="020B0500000000000000" pitchFamily="50" charset="-128"/>
                <a:ea typeface="游ゴシック Medium" panose="020B0500000000000000" pitchFamily="50" charset="-128"/>
              </a:rPr>
              <a:t>BSMBU300</a:t>
            </a:r>
            <a:r>
              <a:rPr kumimoji="1" lang="ja-JP" altLang="en-US" sz="2800" dirty="0">
                <a:latin typeface="游ゴシック Medium" panose="020B0500000000000000" pitchFamily="50" charset="-128"/>
                <a:ea typeface="游ゴシック Medium" panose="020B0500000000000000" pitchFamily="50" charset="-128"/>
              </a:rPr>
              <a:t>　</a:t>
            </a:r>
            <a:r>
              <a:rPr kumimoji="1" lang="en-US" altLang="ja-JP" sz="2800" dirty="0">
                <a:latin typeface="游ゴシック Medium" panose="020B0500000000000000" pitchFamily="50" charset="-128"/>
                <a:ea typeface="游ゴシック Medium" panose="020B0500000000000000" pitchFamily="50" charset="-128"/>
              </a:rPr>
              <a:t>776 </a:t>
            </a:r>
            <a:r>
              <a:rPr kumimoji="1" lang="ja-JP" altLang="en-US" sz="2800" dirty="0">
                <a:latin typeface="游ゴシック Medium" panose="020B0500000000000000" pitchFamily="50" charset="-128"/>
                <a:ea typeface="游ゴシック Medium" panose="020B0500000000000000" pitchFamily="50" charset="-128"/>
              </a:rPr>
              <a:t>円</a:t>
            </a:r>
            <a:endParaRPr kumimoji="1" lang="en-US" altLang="ja-JP" sz="2800" dirty="0">
              <a:latin typeface="游ゴシック Medium" panose="020B0500000000000000" pitchFamily="50" charset="-128"/>
              <a:ea typeface="游ゴシック Medium" panose="020B0500000000000000" pitchFamily="50" charset="-128"/>
            </a:endParaRPr>
          </a:p>
          <a:p>
            <a:pPr algn="l">
              <a:lnSpc>
                <a:spcPct val="120000"/>
              </a:lnSpc>
            </a:pPr>
            <a:endParaRPr lang="en-US" altLang="ja-JP" sz="2800" dirty="0">
              <a:latin typeface="游ゴシック Medium" panose="020B0500000000000000" pitchFamily="50" charset="-128"/>
              <a:ea typeface="游ゴシック Medium" panose="020B0500000000000000" pitchFamily="50" charset="-128"/>
            </a:endParaRPr>
          </a:p>
          <a:p>
            <a:pPr algn="l">
              <a:lnSpc>
                <a:spcPct val="120000"/>
              </a:lnSpc>
            </a:pPr>
            <a:r>
              <a:rPr kumimoji="1" lang="ja-JP" altLang="en-US" sz="2800" dirty="0">
                <a:latin typeface="游ゴシック Medium" panose="020B0500000000000000" pitchFamily="50" charset="-128"/>
                <a:ea typeface="游ゴシック Medium" panose="020B0500000000000000" pitchFamily="50" charset="-128"/>
              </a:rPr>
              <a:t>トラックボールマウス</a:t>
            </a:r>
            <a:endParaRPr kumimoji="1" lang="en-US" altLang="ja-JP" sz="2800" dirty="0">
              <a:latin typeface="游ゴシック Medium" panose="020B0500000000000000" pitchFamily="50" charset="-128"/>
              <a:ea typeface="游ゴシック Medium" panose="020B0500000000000000" pitchFamily="50" charset="-128"/>
            </a:endParaRPr>
          </a:p>
          <a:p>
            <a:pPr algn="l">
              <a:lnSpc>
                <a:spcPct val="120000"/>
              </a:lnSpc>
            </a:pPr>
            <a:r>
              <a:rPr lang="ja-JP" altLang="en-US" sz="2800" dirty="0">
                <a:latin typeface="游ゴシック Medium" panose="020B0500000000000000" pitchFamily="50" charset="-128"/>
                <a:ea typeface="游ゴシック Medium" panose="020B0500000000000000" pitchFamily="50" charset="-128"/>
              </a:rPr>
              <a:t>　　長所：場所を取らない</a:t>
            </a:r>
            <a:endParaRPr lang="en-US" altLang="ja-JP" sz="2800" dirty="0">
              <a:latin typeface="游ゴシック Medium" panose="020B0500000000000000" pitchFamily="50" charset="-128"/>
              <a:ea typeface="游ゴシック Medium" panose="020B0500000000000000" pitchFamily="50" charset="-128"/>
            </a:endParaRPr>
          </a:p>
          <a:p>
            <a:pPr algn="l">
              <a:lnSpc>
                <a:spcPct val="120000"/>
              </a:lnSpc>
            </a:pPr>
            <a:r>
              <a:rPr lang="ja-JP" altLang="en-US" sz="2800" dirty="0">
                <a:latin typeface="游ゴシック Medium" panose="020B0500000000000000" pitchFamily="50" charset="-128"/>
                <a:ea typeface="游ゴシック Medium" panose="020B0500000000000000" pitchFamily="50" charset="-128"/>
              </a:rPr>
              <a:t>　　短所：繊細な位置決めは苦手</a:t>
            </a:r>
            <a:endParaRPr lang="en-US" altLang="ja-JP" sz="2800" dirty="0">
              <a:latin typeface="游ゴシック Medium" panose="020B0500000000000000" pitchFamily="50" charset="-128"/>
              <a:ea typeface="游ゴシック Medium" panose="020B0500000000000000" pitchFamily="50" charset="-128"/>
            </a:endParaRPr>
          </a:p>
          <a:p>
            <a:pPr algn="l">
              <a:lnSpc>
                <a:spcPct val="120000"/>
              </a:lnSpc>
            </a:pPr>
            <a:endParaRPr kumimoji="1" lang="en-US" altLang="ja-JP" sz="2800" dirty="0">
              <a:latin typeface="游ゴシック Medium" panose="020B0500000000000000" pitchFamily="50" charset="-128"/>
              <a:ea typeface="游ゴシック Medium" panose="020B0500000000000000" pitchFamily="50" charset="-128"/>
            </a:endParaRPr>
          </a:p>
          <a:p>
            <a:pPr algn="l">
              <a:lnSpc>
                <a:spcPct val="120000"/>
              </a:lnSpc>
            </a:pPr>
            <a:endParaRPr lang="en-US" altLang="ja-JP" sz="2800" dirty="0">
              <a:latin typeface="游ゴシック Medium" panose="020B0500000000000000" pitchFamily="50" charset="-128"/>
              <a:ea typeface="游ゴシック Medium" panose="020B0500000000000000" pitchFamily="50" charset="-128"/>
            </a:endParaRPr>
          </a:p>
          <a:p>
            <a:pPr algn="l">
              <a:lnSpc>
                <a:spcPct val="120000"/>
              </a:lnSpc>
            </a:pPr>
            <a:endParaRPr kumimoji="1" lang="en-US" altLang="ja-JP" sz="2800" dirty="0">
              <a:latin typeface="游ゴシック Medium" panose="020B0500000000000000" pitchFamily="50" charset="-128"/>
              <a:ea typeface="游ゴシック Medium" panose="020B0500000000000000" pitchFamily="50" charset="-128"/>
            </a:endParaRPr>
          </a:p>
        </p:txBody>
      </p:sp>
      <p:pic>
        <p:nvPicPr>
          <p:cNvPr id="5" name="図 4">
            <a:extLst>
              <a:ext uri="{FF2B5EF4-FFF2-40B4-BE49-F238E27FC236}">
                <a16:creationId xmlns:a16="http://schemas.microsoft.com/office/drawing/2014/main" id="{51B622A5-7DEE-079E-248C-8554A784CF65}"/>
              </a:ext>
            </a:extLst>
          </p:cNvPr>
          <p:cNvPicPr>
            <a:picLocks noChangeAspect="1"/>
          </p:cNvPicPr>
          <p:nvPr/>
        </p:nvPicPr>
        <p:blipFill>
          <a:blip r:embed="rId2"/>
          <a:srcRect l="8259" t="53333" r="36068" b="12575"/>
          <a:stretch/>
        </p:blipFill>
        <p:spPr>
          <a:xfrm>
            <a:off x="6416964" y="4701145"/>
            <a:ext cx="3214053" cy="2003219"/>
          </a:xfrm>
          <a:prstGeom prst="rect">
            <a:avLst/>
          </a:prstGeom>
        </p:spPr>
      </p:pic>
      <p:pic>
        <p:nvPicPr>
          <p:cNvPr id="7" name="図 6">
            <a:extLst>
              <a:ext uri="{FF2B5EF4-FFF2-40B4-BE49-F238E27FC236}">
                <a16:creationId xmlns:a16="http://schemas.microsoft.com/office/drawing/2014/main" id="{21B82176-E0F5-3A35-AA33-6596989589EC}"/>
              </a:ext>
            </a:extLst>
          </p:cNvPr>
          <p:cNvPicPr>
            <a:picLocks noChangeAspect="1"/>
          </p:cNvPicPr>
          <p:nvPr/>
        </p:nvPicPr>
        <p:blipFill>
          <a:blip r:embed="rId3"/>
          <a:srcRect l="14986" t="14942" r="35740" b="21707"/>
          <a:stretch/>
        </p:blipFill>
        <p:spPr>
          <a:xfrm>
            <a:off x="9829801" y="3749877"/>
            <a:ext cx="2096220" cy="2743201"/>
          </a:xfrm>
          <a:prstGeom prst="rect">
            <a:avLst/>
          </a:prstGeom>
        </p:spPr>
      </p:pic>
    </p:spTree>
    <p:extLst>
      <p:ext uri="{BB962C8B-B14F-4D97-AF65-F5344CB8AC3E}">
        <p14:creationId xmlns:p14="http://schemas.microsoft.com/office/powerpoint/2010/main" val="29047376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54D00B53-9D1F-4176-B4FB-4EAEC090B609}"/>
              </a:ext>
            </a:extLst>
          </p:cNvPr>
          <p:cNvSpPr>
            <a:spLocks noGrp="1"/>
          </p:cNvSpPr>
          <p:nvPr>
            <p:ph type="title"/>
          </p:nvPr>
        </p:nvSpPr>
        <p:spPr/>
        <p:txBody>
          <a:bodyPr/>
          <a:lstStyle/>
          <a:p>
            <a:r>
              <a:rPr lang="ja-JP" altLang="en-US" dirty="0"/>
              <a:t>テレビ</a:t>
            </a:r>
          </a:p>
        </p:txBody>
      </p:sp>
      <p:sp>
        <p:nvSpPr>
          <p:cNvPr id="4" name="テキスト ボックス 3">
            <a:extLst>
              <a:ext uri="{FF2B5EF4-FFF2-40B4-BE49-F238E27FC236}">
                <a16:creationId xmlns:a16="http://schemas.microsoft.com/office/drawing/2014/main" id="{F1BB440E-A752-4B3D-9B90-C684331E4113}"/>
              </a:ext>
            </a:extLst>
          </p:cNvPr>
          <p:cNvSpPr txBox="1"/>
          <p:nvPr/>
        </p:nvSpPr>
        <p:spPr>
          <a:xfrm>
            <a:off x="1429592" y="1615440"/>
            <a:ext cx="9436528" cy="4716035"/>
          </a:xfrm>
          <a:prstGeom prst="rect">
            <a:avLst/>
          </a:prstGeom>
          <a:noFill/>
        </p:spPr>
        <p:txBody>
          <a:bodyPr wrap="square" rtlCol="0">
            <a:spAutoFit/>
          </a:bodyPr>
          <a:lstStyle/>
          <a:p>
            <a:pPr algn="l">
              <a:lnSpc>
                <a:spcPct val="120000"/>
              </a:lnSpc>
            </a:pPr>
            <a:r>
              <a:rPr kumimoji="1" lang="ja-JP" altLang="en-US" sz="2800" dirty="0">
                <a:latin typeface="游ゴシック Medium" panose="020B0500000000000000" pitchFamily="50" charset="-128"/>
                <a:ea typeface="游ゴシック Medium" panose="020B0500000000000000" pitchFamily="50" charset="-128"/>
              </a:rPr>
              <a:t>デジタルテレビ　</a:t>
            </a:r>
            <a:r>
              <a:rPr kumimoji="1" lang="en-US" altLang="ja-JP" sz="2800" dirty="0">
                <a:latin typeface="游ゴシック Medium" panose="020B0500000000000000" pitchFamily="50" charset="-128"/>
                <a:ea typeface="游ゴシック Medium" panose="020B0500000000000000" pitchFamily="50" charset="-128"/>
              </a:rPr>
              <a:t>16:9</a:t>
            </a:r>
          </a:p>
          <a:p>
            <a:pPr algn="l">
              <a:lnSpc>
                <a:spcPct val="120000"/>
              </a:lnSpc>
            </a:pPr>
            <a:r>
              <a:rPr kumimoji="1" lang="ja-JP" altLang="en-US" sz="2800" dirty="0">
                <a:latin typeface="游ゴシック Medium" panose="020B0500000000000000" pitchFamily="50" charset="-128"/>
                <a:ea typeface="游ゴシック Medium" panose="020B0500000000000000" pitchFamily="50" charset="-128"/>
              </a:rPr>
              <a:t>画素数　</a:t>
            </a:r>
            <a:r>
              <a:rPr kumimoji="1" lang="en-US" altLang="ja-JP" sz="2800" dirty="0">
                <a:latin typeface="游ゴシック Medium" panose="020B0500000000000000" pitchFamily="50" charset="-128"/>
                <a:ea typeface="游ゴシック Medium" panose="020B0500000000000000" pitchFamily="50" charset="-128"/>
              </a:rPr>
              <a:t>1920×1080</a:t>
            </a:r>
          </a:p>
          <a:p>
            <a:pPr algn="l">
              <a:lnSpc>
                <a:spcPct val="120000"/>
              </a:lnSpc>
            </a:pPr>
            <a:r>
              <a:rPr kumimoji="1" lang="ja-JP" altLang="en-US" sz="2800" dirty="0">
                <a:latin typeface="游ゴシック Medium" panose="020B0500000000000000" pitchFamily="50" charset="-128"/>
                <a:ea typeface="游ゴシック Medium" panose="020B0500000000000000" pitchFamily="50" charset="-128"/>
              </a:rPr>
              <a:t>　　　　</a:t>
            </a:r>
            <a:r>
              <a:rPr kumimoji="1" lang="en-US" altLang="ja-JP" sz="2800" dirty="0">
                <a:latin typeface="游ゴシック Medium" panose="020B0500000000000000" pitchFamily="50" charset="-128"/>
                <a:ea typeface="游ゴシック Medium" panose="020B0500000000000000" pitchFamily="50" charset="-128"/>
              </a:rPr>
              <a:t>2000 × 1000 = 2k × 1k = 2 M</a:t>
            </a:r>
            <a:r>
              <a:rPr kumimoji="1" lang="ja-JP" altLang="en-US" sz="2800" dirty="0">
                <a:latin typeface="游ゴシック Medium" panose="020B0500000000000000" pitchFamily="50" charset="-128"/>
                <a:ea typeface="游ゴシック Medium" panose="020B0500000000000000" pitchFamily="50" charset="-128"/>
              </a:rPr>
              <a:t>（</a:t>
            </a:r>
            <a:r>
              <a:rPr kumimoji="1" lang="en-US" altLang="ja-JP" sz="2800" dirty="0">
                <a:latin typeface="游ゴシック Medium" panose="020B0500000000000000" pitchFamily="50" charset="-128"/>
                <a:ea typeface="游ゴシック Medium" panose="020B0500000000000000" pitchFamily="50" charset="-128"/>
              </a:rPr>
              <a:t>200</a:t>
            </a:r>
            <a:r>
              <a:rPr kumimoji="1" lang="ja-JP" altLang="en-US" sz="2800" dirty="0">
                <a:latin typeface="游ゴシック Medium" panose="020B0500000000000000" pitchFamily="50" charset="-128"/>
                <a:ea typeface="游ゴシック Medium" panose="020B0500000000000000" pitchFamily="50" charset="-128"/>
              </a:rPr>
              <a:t>万画素）</a:t>
            </a:r>
            <a:endParaRPr kumimoji="1" lang="en-US" altLang="ja-JP" sz="2800" dirty="0">
              <a:latin typeface="游ゴシック Medium" panose="020B0500000000000000" pitchFamily="50" charset="-128"/>
              <a:ea typeface="游ゴシック Medium" panose="020B0500000000000000" pitchFamily="50" charset="-128"/>
            </a:endParaRPr>
          </a:p>
          <a:p>
            <a:pPr algn="l">
              <a:lnSpc>
                <a:spcPct val="120000"/>
              </a:lnSpc>
            </a:pPr>
            <a:endParaRPr lang="en-US" altLang="ja-JP" sz="2800" dirty="0">
              <a:latin typeface="游ゴシック Medium" panose="020B0500000000000000" pitchFamily="50" charset="-128"/>
              <a:ea typeface="游ゴシック Medium" panose="020B0500000000000000" pitchFamily="50" charset="-128"/>
            </a:endParaRPr>
          </a:p>
          <a:p>
            <a:pPr algn="l">
              <a:lnSpc>
                <a:spcPct val="120000"/>
              </a:lnSpc>
            </a:pPr>
            <a:r>
              <a:rPr kumimoji="1" lang="ja-JP" altLang="en-US" sz="2800" dirty="0">
                <a:latin typeface="游ゴシック Medium" panose="020B0500000000000000" pitchFamily="50" charset="-128"/>
                <a:ea typeface="游ゴシック Medium" panose="020B0500000000000000" pitchFamily="50" charset="-128"/>
              </a:rPr>
              <a:t>アナログテレビ　</a:t>
            </a:r>
            <a:r>
              <a:rPr kumimoji="1" lang="en-US" altLang="ja-JP" sz="2800" dirty="0">
                <a:latin typeface="游ゴシック Medium" panose="020B0500000000000000" pitchFamily="50" charset="-128"/>
                <a:ea typeface="游ゴシック Medium" panose="020B0500000000000000" pitchFamily="50" charset="-128"/>
              </a:rPr>
              <a:t>4:3</a:t>
            </a:r>
          </a:p>
          <a:p>
            <a:pPr algn="l">
              <a:lnSpc>
                <a:spcPct val="120000"/>
              </a:lnSpc>
            </a:pPr>
            <a:r>
              <a:rPr kumimoji="1" lang="ja-JP" altLang="en-US" sz="2800" dirty="0">
                <a:latin typeface="游ゴシック Medium" panose="020B0500000000000000" pitchFamily="50" charset="-128"/>
                <a:ea typeface="游ゴシック Medium" panose="020B0500000000000000" pitchFamily="50" charset="-128"/>
              </a:rPr>
              <a:t>画素数　縦の走査線は</a:t>
            </a:r>
            <a:r>
              <a:rPr kumimoji="1" lang="en-US" altLang="ja-JP" sz="2800" dirty="0">
                <a:latin typeface="游ゴシック Medium" panose="020B0500000000000000" pitchFamily="50" charset="-128"/>
                <a:ea typeface="游ゴシック Medium" panose="020B0500000000000000" pitchFamily="50" charset="-128"/>
              </a:rPr>
              <a:t>480</a:t>
            </a:r>
            <a:r>
              <a:rPr kumimoji="1" lang="ja-JP" altLang="en-US" sz="2800" dirty="0">
                <a:latin typeface="游ゴシック Medium" panose="020B0500000000000000" pitchFamily="50" charset="-128"/>
                <a:ea typeface="游ゴシック Medium" panose="020B0500000000000000" pitchFamily="50" charset="-128"/>
              </a:rPr>
              <a:t>　</a:t>
            </a:r>
            <a:endParaRPr kumimoji="1" lang="en-US" altLang="ja-JP" sz="2800" dirty="0">
              <a:latin typeface="游ゴシック Medium" panose="020B0500000000000000" pitchFamily="50" charset="-128"/>
              <a:ea typeface="游ゴシック Medium" panose="020B0500000000000000" pitchFamily="50" charset="-128"/>
            </a:endParaRPr>
          </a:p>
          <a:p>
            <a:pPr algn="l">
              <a:lnSpc>
                <a:spcPct val="120000"/>
              </a:lnSpc>
            </a:pPr>
            <a:r>
              <a:rPr kumimoji="1" lang="ja-JP" altLang="en-US" sz="2800" dirty="0">
                <a:latin typeface="游ゴシック Medium" panose="020B0500000000000000" pitchFamily="50" charset="-128"/>
                <a:ea typeface="游ゴシック Medium" panose="020B0500000000000000" pitchFamily="50" charset="-128"/>
              </a:rPr>
              <a:t>　　　　横はアナログなので画素数は定義できない</a:t>
            </a:r>
            <a:endParaRPr kumimoji="1" lang="en-US" altLang="ja-JP" sz="2800" dirty="0">
              <a:latin typeface="游ゴシック Medium" panose="020B0500000000000000" pitchFamily="50" charset="-128"/>
              <a:ea typeface="游ゴシック Medium" panose="020B0500000000000000" pitchFamily="50" charset="-128"/>
            </a:endParaRPr>
          </a:p>
          <a:p>
            <a:pPr algn="l">
              <a:lnSpc>
                <a:spcPct val="120000"/>
              </a:lnSpc>
            </a:pPr>
            <a:r>
              <a:rPr kumimoji="1" lang="ja-JP" altLang="en-US" sz="2800" dirty="0">
                <a:latin typeface="游ゴシック Medium" panose="020B0500000000000000" pitchFamily="50" charset="-128"/>
                <a:ea typeface="游ゴシック Medium" panose="020B0500000000000000" pitchFamily="50" charset="-128"/>
              </a:rPr>
              <a:t>　　　　</a:t>
            </a:r>
            <a:r>
              <a:rPr kumimoji="1" lang="en-US" altLang="ja-JP" sz="2800" dirty="0">
                <a:latin typeface="游ゴシック Medium" panose="020B0500000000000000" pitchFamily="50" charset="-128"/>
                <a:ea typeface="游ゴシック Medium" panose="020B0500000000000000" pitchFamily="50" charset="-128"/>
              </a:rPr>
              <a:t>4:3</a:t>
            </a:r>
            <a:r>
              <a:rPr kumimoji="1" lang="ja-JP" altLang="en-US" sz="2800" dirty="0">
                <a:latin typeface="游ゴシック Medium" panose="020B0500000000000000" pitchFamily="50" charset="-128"/>
                <a:ea typeface="游ゴシック Medium" panose="020B0500000000000000" pitchFamily="50" charset="-128"/>
              </a:rPr>
              <a:t>なので </a:t>
            </a:r>
            <a:r>
              <a:rPr kumimoji="1" lang="en-US" altLang="ja-JP" sz="2800" dirty="0">
                <a:latin typeface="游ゴシック Medium" panose="020B0500000000000000" pitchFamily="50" charset="-128"/>
                <a:ea typeface="游ゴシック Medium" panose="020B0500000000000000" pitchFamily="50" charset="-128"/>
              </a:rPr>
              <a:t>480 × 4/3 = 640 </a:t>
            </a:r>
            <a:r>
              <a:rPr kumimoji="1" lang="ja-JP" altLang="en-US" sz="2800" dirty="0">
                <a:latin typeface="游ゴシック Medium" panose="020B0500000000000000" pitchFamily="50" charset="-128"/>
                <a:ea typeface="游ゴシック Medium" panose="020B0500000000000000" pitchFamily="50" charset="-128"/>
              </a:rPr>
              <a:t>と仮定すると</a:t>
            </a:r>
            <a:endParaRPr kumimoji="1" lang="en-US" altLang="ja-JP" sz="2800" dirty="0">
              <a:latin typeface="游ゴシック Medium" panose="020B0500000000000000" pitchFamily="50" charset="-128"/>
              <a:ea typeface="游ゴシック Medium" panose="020B0500000000000000" pitchFamily="50" charset="-128"/>
            </a:endParaRPr>
          </a:p>
          <a:p>
            <a:pPr algn="l">
              <a:lnSpc>
                <a:spcPct val="120000"/>
              </a:lnSpc>
            </a:pPr>
            <a:r>
              <a:rPr kumimoji="1" lang="ja-JP" altLang="en-US" sz="2800" dirty="0">
                <a:latin typeface="游ゴシック Medium" panose="020B0500000000000000" pitchFamily="50" charset="-128"/>
                <a:ea typeface="游ゴシック Medium" panose="020B0500000000000000" pitchFamily="50" charset="-128"/>
              </a:rPr>
              <a:t>　　　　</a:t>
            </a:r>
            <a:r>
              <a:rPr kumimoji="1" lang="en-US" altLang="ja-JP" sz="2800" dirty="0">
                <a:latin typeface="游ゴシック Medium" panose="020B0500000000000000" pitchFamily="50" charset="-128"/>
                <a:ea typeface="游ゴシック Medium" panose="020B0500000000000000" pitchFamily="50" charset="-128"/>
              </a:rPr>
              <a:t>640 × 480 </a:t>
            </a:r>
            <a:r>
              <a:rPr kumimoji="1" lang="ja-JP" altLang="en-US" sz="2800" dirty="0">
                <a:latin typeface="游ゴシック Medium" panose="020B0500000000000000" pitchFamily="50" charset="-128"/>
                <a:ea typeface="游ゴシック Medium" panose="020B0500000000000000" pitchFamily="50" charset="-128"/>
              </a:rPr>
              <a:t>＝</a:t>
            </a:r>
            <a:r>
              <a:rPr lang="en-US" altLang="ja-JP" sz="2800" dirty="0">
                <a:latin typeface="游ゴシック Medium" panose="020B0500000000000000" pitchFamily="50" charset="-128"/>
                <a:ea typeface="游ゴシック Medium" panose="020B0500000000000000" pitchFamily="50" charset="-128"/>
              </a:rPr>
              <a:t> 307200 </a:t>
            </a:r>
            <a:r>
              <a:rPr kumimoji="1" lang="ja-JP" altLang="en-US" sz="2800" dirty="0">
                <a:latin typeface="游ゴシック Medium" panose="020B0500000000000000" pitchFamily="50" charset="-128"/>
                <a:ea typeface="游ゴシック Medium" panose="020B0500000000000000" pitchFamily="50" charset="-128"/>
              </a:rPr>
              <a:t>≒ </a:t>
            </a:r>
            <a:r>
              <a:rPr kumimoji="1" lang="en-US" altLang="ja-JP" sz="2800" dirty="0">
                <a:latin typeface="游ゴシック Medium" panose="020B0500000000000000" pitchFamily="50" charset="-128"/>
                <a:ea typeface="游ゴシック Medium" panose="020B0500000000000000" pitchFamily="50" charset="-128"/>
              </a:rPr>
              <a:t>30 </a:t>
            </a:r>
            <a:r>
              <a:rPr kumimoji="1" lang="ja-JP" altLang="en-US" sz="2800" dirty="0">
                <a:latin typeface="游ゴシック Medium" panose="020B0500000000000000" pitchFamily="50" charset="-128"/>
                <a:ea typeface="游ゴシック Medium" panose="020B0500000000000000" pitchFamily="50" charset="-128"/>
              </a:rPr>
              <a:t>万画素</a:t>
            </a:r>
          </a:p>
        </p:txBody>
      </p:sp>
    </p:spTree>
    <p:extLst>
      <p:ext uri="{BB962C8B-B14F-4D97-AF65-F5344CB8AC3E}">
        <p14:creationId xmlns:p14="http://schemas.microsoft.com/office/powerpoint/2010/main" val="5582199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7F30D4BC-BE8F-4177-BC31-7B7514C18C22}"/>
              </a:ext>
            </a:extLst>
          </p:cNvPr>
          <p:cNvSpPr txBox="1"/>
          <p:nvPr/>
        </p:nvSpPr>
        <p:spPr>
          <a:xfrm>
            <a:off x="1399809" y="1511976"/>
            <a:ext cx="9359900" cy="5233099"/>
          </a:xfrm>
          <a:prstGeom prst="rect">
            <a:avLst/>
          </a:prstGeom>
          <a:noFill/>
        </p:spPr>
        <p:txBody>
          <a:bodyPr wrap="square" rtlCol="0">
            <a:spAutoFit/>
          </a:bodyPr>
          <a:lstStyle/>
          <a:p>
            <a:pPr algn="l">
              <a:lnSpc>
                <a:spcPct val="120000"/>
              </a:lnSpc>
            </a:pPr>
            <a:r>
              <a:rPr kumimoji="1" lang="ja-JP" altLang="en-US" sz="2800" dirty="0">
                <a:latin typeface="游ゴシック Medium" panose="020B0500000000000000" pitchFamily="50" charset="-128"/>
                <a:ea typeface="游ゴシック Medium" panose="020B0500000000000000" pitchFamily="50" charset="-128"/>
              </a:rPr>
              <a:t>今はデータの置き場所はクラウド</a:t>
            </a:r>
            <a:endParaRPr kumimoji="1" lang="en-US" altLang="ja-JP" sz="2800" dirty="0">
              <a:latin typeface="游ゴシック Medium" panose="020B0500000000000000" pitchFamily="50" charset="-128"/>
              <a:ea typeface="游ゴシック Medium" panose="020B0500000000000000" pitchFamily="50" charset="-128"/>
            </a:endParaRPr>
          </a:p>
          <a:p>
            <a:pPr algn="l">
              <a:lnSpc>
                <a:spcPct val="120000"/>
              </a:lnSpc>
            </a:pPr>
            <a:endParaRPr lang="en-US" altLang="ja-JP" sz="2800" dirty="0">
              <a:latin typeface="游ゴシック Medium" panose="020B0500000000000000" pitchFamily="50" charset="-128"/>
              <a:ea typeface="游ゴシック Medium" panose="020B0500000000000000" pitchFamily="50" charset="-128"/>
            </a:endParaRPr>
          </a:p>
          <a:p>
            <a:pPr algn="l">
              <a:lnSpc>
                <a:spcPct val="120000"/>
              </a:lnSpc>
            </a:pPr>
            <a:r>
              <a:rPr kumimoji="1" lang="en-US" altLang="ja-JP" sz="2800" dirty="0" err="1">
                <a:latin typeface="游ゴシック Medium" panose="020B0500000000000000" pitchFamily="50" charset="-128"/>
                <a:ea typeface="游ゴシック Medium" panose="020B0500000000000000" pitchFamily="50" charset="-128"/>
              </a:rPr>
              <a:t>DropBox</a:t>
            </a:r>
            <a:r>
              <a:rPr kumimoji="1" lang="ja-JP" altLang="en-US" sz="2800" dirty="0">
                <a:latin typeface="游ゴシック Medium" panose="020B0500000000000000" pitchFamily="50" charset="-128"/>
                <a:ea typeface="游ゴシック Medium" panose="020B0500000000000000" pitchFamily="50" charset="-128"/>
              </a:rPr>
              <a:t>　</a:t>
            </a:r>
            <a:r>
              <a:rPr lang="en-US" altLang="ja-JP" sz="2800" dirty="0">
                <a:latin typeface="游ゴシック Medium" panose="020B0500000000000000" pitchFamily="50" charset="-128"/>
                <a:ea typeface="游ゴシック Medium" panose="020B0500000000000000" pitchFamily="50" charset="-128"/>
              </a:rPr>
              <a:t>OneDrive</a:t>
            </a:r>
            <a:r>
              <a:rPr lang="ja-JP" altLang="en-US" sz="2800" dirty="0">
                <a:latin typeface="游ゴシック Medium" panose="020B0500000000000000" pitchFamily="50" charset="-128"/>
                <a:ea typeface="游ゴシック Medium" panose="020B0500000000000000" pitchFamily="50" charset="-128"/>
              </a:rPr>
              <a:t>（</a:t>
            </a:r>
            <a:r>
              <a:rPr lang="en-US" altLang="ja-JP" sz="2800" dirty="0">
                <a:latin typeface="游ゴシック Medium" panose="020B0500000000000000" pitchFamily="50" charset="-128"/>
                <a:ea typeface="游ゴシック Medium" panose="020B0500000000000000" pitchFamily="50" charset="-128"/>
              </a:rPr>
              <a:t>Microsoft</a:t>
            </a:r>
            <a:r>
              <a:rPr lang="ja-JP" altLang="en-US" sz="2800" dirty="0">
                <a:latin typeface="游ゴシック Medium" panose="020B0500000000000000" pitchFamily="50" charset="-128"/>
                <a:ea typeface="游ゴシック Medium" panose="020B0500000000000000" pitchFamily="50" charset="-128"/>
              </a:rPr>
              <a:t>）</a:t>
            </a:r>
            <a:endParaRPr lang="en-US" altLang="ja-JP" sz="2800" dirty="0">
              <a:latin typeface="游ゴシック Medium" panose="020B0500000000000000" pitchFamily="50" charset="-128"/>
              <a:ea typeface="游ゴシック Medium" panose="020B0500000000000000" pitchFamily="50" charset="-128"/>
            </a:endParaRPr>
          </a:p>
          <a:p>
            <a:pPr algn="l">
              <a:lnSpc>
                <a:spcPct val="120000"/>
              </a:lnSpc>
            </a:pPr>
            <a:r>
              <a:rPr kumimoji="1" lang="en-US" altLang="ja-JP" sz="2800" dirty="0">
                <a:latin typeface="游ゴシック Medium" panose="020B0500000000000000" pitchFamily="50" charset="-128"/>
                <a:ea typeface="游ゴシック Medium" panose="020B0500000000000000" pitchFamily="50" charset="-128"/>
              </a:rPr>
              <a:t>Google Drive</a:t>
            </a:r>
            <a:r>
              <a:rPr kumimoji="1" lang="ja-JP" altLang="en-US" sz="2800" dirty="0">
                <a:latin typeface="游ゴシック Medium" panose="020B0500000000000000" pitchFamily="50" charset="-128"/>
                <a:ea typeface="游ゴシック Medium" panose="020B0500000000000000" pitchFamily="50" charset="-128"/>
              </a:rPr>
              <a:t>（</a:t>
            </a:r>
            <a:r>
              <a:rPr kumimoji="1" lang="en-US" altLang="ja-JP" sz="2800" dirty="0">
                <a:latin typeface="游ゴシック Medium" panose="020B0500000000000000" pitchFamily="50" charset="-128"/>
                <a:ea typeface="游ゴシック Medium" panose="020B0500000000000000" pitchFamily="50" charset="-128"/>
              </a:rPr>
              <a:t>Google</a:t>
            </a:r>
            <a:r>
              <a:rPr kumimoji="1" lang="ja-JP" altLang="en-US" sz="2800" dirty="0">
                <a:latin typeface="游ゴシック Medium" panose="020B0500000000000000" pitchFamily="50" charset="-128"/>
                <a:ea typeface="游ゴシック Medium" panose="020B0500000000000000" pitchFamily="50" charset="-128"/>
              </a:rPr>
              <a:t>）　</a:t>
            </a:r>
            <a:r>
              <a:rPr kumimoji="1" lang="en-US" altLang="ja-JP" sz="2800" dirty="0">
                <a:latin typeface="游ゴシック Medium" panose="020B0500000000000000" pitchFamily="50" charset="-128"/>
                <a:ea typeface="游ゴシック Medium" panose="020B0500000000000000" pitchFamily="50" charset="-128"/>
              </a:rPr>
              <a:t>iCloud</a:t>
            </a:r>
            <a:r>
              <a:rPr kumimoji="1" lang="ja-JP" altLang="en-US" sz="2800" dirty="0">
                <a:latin typeface="游ゴシック Medium" panose="020B0500000000000000" pitchFamily="50" charset="-128"/>
                <a:ea typeface="游ゴシック Medium" panose="020B0500000000000000" pitchFamily="50" charset="-128"/>
              </a:rPr>
              <a:t>（</a:t>
            </a:r>
            <a:r>
              <a:rPr kumimoji="1" lang="en-US" altLang="ja-JP" sz="2800" dirty="0">
                <a:latin typeface="游ゴシック Medium" panose="020B0500000000000000" pitchFamily="50" charset="-128"/>
                <a:ea typeface="游ゴシック Medium" panose="020B0500000000000000" pitchFamily="50" charset="-128"/>
              </a:rPr>
              <a:t>Apple</a:t>
            </a:r>
            <a:r>
              <a:rPr kumimoji="1" lang="ja-JP" altLang="en-US" sz="2800" dirty="0">
                <a:latin typeface="游ゴシック Medium" panose="020B0500000000000000" pitchFamily="50" charset="-128"/>
                <a:ea typeface="游ゴシック Medium" panose="020B0500000000000000" pitchFamily="50" charset="-128"/>
              </a:rPr>
              <a:t>）</a:t>
            </a:r>
            <a:endParaRPr kumimoji="1" lang="en-US" altLang="ja-JP" sz="2800" dirty="0">
              <a:latin typeface="游ゴシック Medium" panose="020B0500000000000000" pitchFamily="50" charset="-128"/>
              <a:ea typeface="游ゴシック Medium" panose="020B0500000000000000" pitchFamily="50" charset="-128"/>
            </a:endParaRPr>
          </a:p>
          <a:p>
            <a:pPr algn="l">
              <a:lnSpc>
                <a:spcPct val="120000"/>
              </a:lnSpc>
            </a:pPr>
            <a:endParaRPr lang="en-US" altLang="ja-JP" sz="2800" dirty="0">
              <a:latin typeface="游ゴシック Medium" panose="020B0500000000000000" pitchFamily="50" charset="-128"/>
              <a:ea typeface="游ゴシック Medium" panose="020B0500000000000000" pitchFamily="50" charset="-128"/>
            </a:endParaRPr>
          </a:p>
          <a:p>
            <a:pPr algn="l">
              <a:lnSpc>
                <a:spcPct val="120000"/>
              </a:lnSpc>
            </a:pPr>
            <a:r>
              <a:rPr kumimoji="1" lang="ja-JP" altLang="en-US" sz="2800" dirty="0">
                <a:latin typeface="游ゴシック Medium" panose="020B0500000000000000" pitchFamily="50" charset="-128"/>
                <a:ea typeface="游ゴシック Medium" panose="020B0500000000000000" pitchFamily="50" charset="-128"/>
              </a:rPr>
              <a:t>クラウドをどこまで信用するか？</a:t>
            </a:r>
            <a:endParaRPr kumimoji="1" lang="en-US" altLang="ja-JP" sz="2800" dirty="0">
              <a:latin typeface="游ゴシック Medium" panose="020B0500000000000000" pitchFamily="50" charset="-128"/>
              <a:ea typeface="游ゴシック Medium" panose="020B0500000000000000" pitchFamily="50" charset="-128"/>
            </a:endParaRPr>
          </a:p>
          <a:p>
            <a:pPr algn="l">
              <a:lnSpc>
                <a:spcPct val="120000"/>
              </a:lnSpc>
            </a:pPr>
            <a:r>
              <a:rPr kumimoji="1" lang="ja-JP" altLang="en-US" sz="2800" dirty="0">
                <a:latin typeface="游ゴシック Medium" panose="020B0500000000000000" pitchFamily="50" charset="-128"/>
                <a:ea typeface="游ゴシック Medium" panose="020B0500000000000000" pitchFamily="50" charset="-128"/>
              </a:rPr>
              <a:t>　　リスク </a:t>
            </a:r>
            <a:r>
              <a:rPr kumimoji="1" lang="en-US" altLang="ja-JP" sz="2800" dirty="0">
                <a:latin typeface="游ゴシック Medium" panose="020B0500000000000000" pitchFamily="50" charset="-128"/>
                <a:ea typeface="游ゴシック Medium" panose="020B0500000000000000" pitchFamily="50" charset="-128"/>
              </a:rPr>
              <a:t>…… </a:t>
            </a:r>
            <a:r>
              <a:rPr kumimoji="1" lang="ja-JP" altLang="en-US" sz="2800" dirty="0">
                <a:latin typeface="游ゴシック Medium" panose="020B0500000000000000" pitchFamily="50" charset="-128"/>
                <a:ea typeface="游ゴシック Medium" panose="020B0500000000000000" pitchFamily="50" charset="-128"/>
              </a:rPr>
              <a:t>乗っ取り</a:t>
            </a:r>
            <a:r>
              <a:rPr kumimoji="1" lang="en-US" altLang="ja-JP" sz="2800" dirty="0">
                <a:latin typeface="游ゴシック Medium" panose="020B0500000000000000" pitchFamily="50" charset="-128"/>
                <a:ea typeface="游ゴシック Medium" panose="020B0500000000000000" pitchFamily="50" charset="-128"/>
              </a:rPr>
              <a:t>(</a:t>
            </a:r>
            <a:r>
              <a:rPr kumimoji="1" lang="ja-JP" altLang="en-US" sz="2800" dirty="0">
                <a:latin typeface="游ゴシック Medium" panose="020B0500000000000000" pitchFamily="50" charset="-128"/>
                <a:ea typeface="游ゴシック Medium" panose="020B0500000000000000" pitchFamily="50" charset="-128"/>
              </a:rPr>
              <a:t>データ漏えい</a:t>
            </a:r>
            <a:r>
              <a:rPr kumimoji="1" lang="en-US" altLang="ja-JP" sz="2800" dirty="0">
                <a:latin typeface="游ゴシック Medium" panose="020B0500000000000000" pitchFamily="50" charset="-128"/>
                <a:ea typeface="游ゴシック Medium" panose="020B0500000000000000" pitchFamily="50" charset="-128"/>
              </a:rPr>
              <a:t>)</a:t>
            </a:r>
            <a:r>
              <a:rPr kumimoji="1" lang="ja-JP" altLang="en-US" sz="2800" dirty="0">
                <a:latin typeface="游ゴシック Medium" panose="020B0500000000000000" pitchFamily="50" charset="-128"/>
                <a:ea typeface="游ゴシック Medium" panose="020B0500000000000000" pitchFamily="50" charset="-128"/>
              </a:rPr>
              <a:t>　データ消失</a:t>
            </a:r>
            <a:endParaRPr kumimoji="1" lang="en-US" altLang="ja-JP" sz="2800" dirty="0">
              <a:latin typeface="游ゴシック Medium" panose="020B0500000000000000" pitchFamily="50" charset="-128"/>
              <a:ea typeface="游ゴシック Medium" panose="020B0500000000000000" pitchFamily="50" charset="-128"/>
            </a:endParaRPr>
          </a:p>
          <a:p>
            <a:pPr algn="l">
              <a:lnSpc>
                <a:spcPct val="120000"/>
              </a:lnSpc>
            </a:pPr>
            <a:r>
              <a:rPr kumimoji="1" lang="en-US" altLang="ja-JP" sz="2800" dirty="0">
                <a:latin typeface="游ゴシック Medium" panose="020B0500000000000000" pitchFamily="50" charset="-128"/>
                <a:ea typeface="游ゴシック Medium" panose="020B0500000000000000" pitchFamily="50" charset="-128"/>
              </a:rPr>
              <a:t>2 </a:t>
            </a:r>
            <a:r>
              <a:rPr kumimoji="1" lang="ja-JP" altLang="en-US" sz="2800" dirty="0">
                <a:latin typeface="游ゴシック Medium" panose="020B0500000000000000" pitchFamily="50" charset="-128"/>
                <a:ea typeface="游ゴシック Medium" panose="020B0500000000000000" pitchFamily="50" charset="-128"/>
              </a:rPr>
              <a:t>段階認証は必須</a:t>
            </a:r>
          </a:p>
          <a:p>
            <a:pPr algn="l">
              <a:lnSpc>
                <a:spcPct val="120000"/>
              </a:lnSpc>
            </a:pPr>
            <a:endParaRPr kumimoji="1" lang="en-US" altLang="ja-JP" sz="2800" dirty="0">
              <a:latin typeface="游ゴシック Medium" panose="020B0500000000000000" pitchFamily="50" charset="-128"/>
              <a:ea typeface="游ゴシック Medium" panose="020B0500000000000000" pitchFamily="50" charset="-128"/>
            </a:endParaRPr>
          </a:p>
          <a:p>
            <a:pPr algn="l">
              <a:lnSpc>
                <a:spcPct val="120000"/>
              </a:lnSpc>
            </a:pPr>
            <a:r>
              <a:rPr kumimoji="1" lang="ja-JP" altLang="en-US" sz="2800" dirty="0">
                <a:latin typeface="游ゴシック Medium" panose="020B0500000000000000" pitchFamily="50" charset="-128"/>
                <a:ea typeface="游ゴシック Medium" panose="020B0500000000000000" pitchFamily="50" charset="-128"/>
              </a:rPr>
              <a:t>盗難・紛失によるクレジットカードの番号変更に注意</a:t>
            </a:r>
            <a:endParaRPr kumimoji="1" lang="en-US" altLang="ja-JP" sz="2800" dirty="0">
              <a:latin typeface="游ゴシック Medium" panose="020B0500000000000000" pitchFamily="50" charset="-128"/>
              <a:ea typeface="游ゴシック Medium" panose="020B0500000000000000" pitchFamily="50" charset="-128"/>
            </a:endParaRPr>
          </a:p>
        </p:txBody>
      </p:sp>
      <p:sp>
        <p:nvSpPr>
          <p:cNvPr id="4" name="タイトル 3">
            <a:extLst>
              <a:ext uri="{FF2B5EF4-FFF2-40B4-BE49-F238E27FC236}">
                <a16:creationId xmlns:a16="http://schemas.microsoft.com/office/drawing/2014/main" id="{EF3E3B22-10AE-4D8B-9BB6-0B4774DF9C4D}"/>
              </a:ext>
            </a:extLst>
          </p:cNvPr>
          <p:cNvSpPr>
            <a:spLocks noGrp="1"/>
          </p:cNvSpPr>
          <p:nvPr>
            <p:ph type="title"/>
          </p:nvPr>
        </p:nvSpPr>
        <p:spPr>
          <a:prstGeom prst="rect">
            <a:avLst/>
          </a:prstGeom>
        </p:spPr>
        <p:txBody>
          <a:bodyPr/>
          <a:lstStyle/>
          <a:p>
            <a:r>
              <a:rPr lang="ja-JP" altLang="en-US" sz="3200" b="1" dirty="0">
                <a:latin typeface="+mn-ea"/>
                <a:ea typeface="+mn-ea"/>
              </a:rPr>
              <a:t>バックアップ</a:t>
            </a:r>
          </a:p>
        </p:txBody>
      </p:sp>
    </p:spTree>
    <p:extLst>
      <p:ext uri="{BB962C8B-B14F-4D97-AF65-F5344CB8AC3E}">
        <p14:creationId xmlns:p14="http://schemas.microsoft.com/office/powerpoint/2010/main" val="19650579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2C6C1B07-7829-4104-8027-AD0A1C13EFEE}"/>
              </a:ext>
            </a:extLst>
          </p:cNvPr>
          <p:cNvSpPr txBox="1"/>
          <p:nvPr/>
        </p:nvSpPr>
        <p:spPr>
          <a:xfrm>
            <a:off x="1416050" y="295386"/>
            <a:ext cx="10229103" cy="6267228"/>
          </a:xfrm>
          <a:prstGeom prst="rect">
            <a:avLst/>
          </a:prstGeom>
          <a:noFill/>
        </p:spPr>
        <p:txBody>
          <a:bodyPr wrap="square" rtlCol="0">
            <a:spAutoFit/>
          </a:bodyPr>
          <a:lstStyle/>
          <a:p>
            <a:pPr>
              <a:lnSpc>
                <a:spcPct val="120000"/>
              </a:lnSpc>
            </a:pPr>
            <a:r>
              <a:rPr kumimoji="1" lang="ja-JP" altLang="en-US" sz="2800" dirty="0">
                <a:latin typeface="游ゴシック Medium" panose="020B0500000000000000" pitchFamily="50" charset="-128"/>
                <a:ea typeface="游ゴシック Medium" panose="020B0500000000000000" pitchFamily="50" charset="-128"/>
              </a:rPr>
              <a:t>ウイルス感染のリスクを考えるなら</a:t>
            </a:r>
            <a:endParaRPr kumimoji="1" lang="en-US" altLang="ja-JP" sz="2800" dirty="0">
              <a:latin typeface="游ゴシック Medium" panose="020B0500000000000000" pitchFamily="50" charset="-128"/>
              <a:ea typeface="游ゴシック Medium" panose="020B0500000000000000" pitchFamily="50" charset="-128"/>
            </a:endParaRPr>
          </a:p>
          <a:p>
            <a:pPr>
              <a:lnSpc>
                <a:spcPct val="120000"/>
              </a:lnSpc>
            </a:pPr>
            <a:r>
              <a:rPr kumimoji="1" lang="ja-JP" altLang="en-US" sz="2800" dirty="0">
                <a:latin typeface="游ゴシック Medium" panose="020B0500000000000000" pitchFamily="50" charset="-128"/>
                <a:ea typeface="游ゴシック Medium" panose="020B0500000000000000" pitchFamily="50" charset="-128"/>
              </a:rPr>
              <a:t>取り外せる装置にバックアップ必要</a:t>
            </a:r>
            <a:endParaRPr kumimoji="1" lang="en-US" altLang="ja-JP" sz="2800" dirty="0">
              <a:latin typeface="游ゴシック Medium" panose="020B0500000000000000" pitchFamily="50" charset="-128"/>
              <a:ea typeface="游ゴシック Medium" panose="020B0500000000000000" pitchFamily="50" charset="-128"/>
            </a:endParaRPr>
          </a:p>
          <a:p>
            <a:pPr>
              <a:lnSpc>
                <a:spcPct val="120000"/>
              </a:lnSpc>
            </a:pPr>
            <a:r>
              <a:rPr lang="en-US" altLang="ja-JP" sz="2800" dirty="0">
                <a:latin typeface="游ゴシック Medium" panose="020B0500000000000000" pitchFamily="50" charset="-128"/>
                <a:ea typeface="游ゴシック Medium" panose="020B0500000000000000" pitchFamily="50" charset="-128"/>
              </a:rPr>
              <a:t>(</a:t>
            </a:r>
            <a:r>
              <a:rPr kumimoji="1" lang="ja-JP" altLang="en-US" sz="2800" dirty="0">
                <a:latin typeface="游ゴシック Medium" panose="020B0500000000000000" pitchFamily="50" charset="-128"/>
                <a:ea typeface="游ゴシック Medium" panose="020B0500000000000000" pitchFamily="50" charset="-128"/>
              </a:rPr>
              <a:t>感染時にアクセス可能な場所にあるファイルは全滅する</a:t>
            </a:r>
            <a:r>
              <a:rPr kumimoji="1" lang="en-US" altLang="ja-JP" sz="2800" dirty="0">
                <a:latin typeface="游ゴシック Medium" panose="020B0500000000000000" pitchFamily="50" charset="-128"/>
                <a:ea typeface="游ゴシック Medium" panose="020B0500000000000000" pitchFamily="50" charset="-128"/>
              </a:rPr>
              <a:t>)</a:t>
            </a:r>
          </a:p>
          <a:p>
            <a:pPr algn="l">
              <a:lnSpc>
                <a:spcPct val="120000"/>
              </a:lnSpc>
            </a:pPr>
            <a:endParaRPr lang="en-US" altLang="ja-JP" sz="2800" dirty="0">
              <a:latin typeface="游ゴシック Medium" panose="020B0500000000000000" pitchFamily="50" charset="-128"/>
              <a:ea typeface="游ゴシック Medium" panose="020B0500000000000000" pitchFamily="50" charset="-128"/>
            </a:endParaRPr>
          </a:p>
          <a:p>
            <a:pPr algn="l">
              <a:lnSpc>
                <a:spcPct val="120000"/>
              </a:lnSpc>
            </a:pPr>
            <a:r>
              <a:rPr kumimoji="1" lang="ja-JP" altLang="en-US" sz="2800" dirty="0">
                <a:latin typeface="游ゴシック Medium" panose="020B0500000000000000" pitchFamily="50" charset="-128"/>
                <a:ea typeface="游ゴシック Medium" panose="020B0500000000000000" pitchFamily="50" charset="-128"/>
              </a:rPr>
              <a:t>ローカルに取る方法</a:t>
            </a:r>
            <a:endParaRPr kumimoji="1" lang="en-US" altLang="ja-JP" sz="2800" dirty="0">
              <a:latin typeface="游ゴシック Medium" panose="020B0500000000000000" pitchFamily="50" charset="-128"/>
              <a:ea typeface="游ゴシック Medium" panose="020B0500000000000000" pitchFamily="50" charset="-128"/>
            </a:endParaRPr>
          </a:p>
          <a:p>
            <a:pPr algn="l">
              <a:lnSpc>
                <a:spcPct val="120000"/>
              </a:lnSpc>
            </a:pPr>
            <a:endParaRPr kumimoji="1" lang="en-US" altLang="ja-JP" sz="2800" dirty="0">
              <a:latin typeface="游ゴシック Medium" panose="020B0500000000000000" pitchFamily="50" charset="-128"/>
              <a:ea typeface="游ゴシック Medium" panose="020B0500000000000000" pitchFamily="50" charset="-128"/>
            </a:endParaRPr>
          </a:p>
          <a:p>
            <a:pPr marL="457200" indent="-457200" algn="l">
              <a:lnSpc>
                <a:spcPct val="120000"/>
              </a:lnSpc>
              <a:buFont typeface="Wingdings" panose="05000000000000000000" pitchFamily="2" charset="2"/>
              <a:buChar char="l"/>
            </a:pPr>
            <a:r>
              <a:rPr kumimoji="1" lang="ja-JP" altLang="en-US" sz="2800" dirty="0">
                <a:latin typeface="游ゴシック Medium" panose="020B0500000000000000" pitchFamily="50" charset="-128"/>
                <a:ea typeface="游ゴシック Medium" panose="020B0500000000000000" pitchFamily="50" charset="-128"/>
              </a:rPr>
              <a:t>外付けドライブ</a:t>
            </a:r>
            <a:endParaRPr kumimoji="1" lang="en-US" altLang="ja-JP" sz="2800" dirty="0">
              <a:latin typeface="游ゴシック Medium" panose="020B0500000000000000" pitchFamily="50" charset="-128"/>
              <a:ea typeface="游ゴシック Medium" panose="020B0500000000000000" pitchFamily="50" charset="-128"/>
            </a:endParaRPr>
          </a:p>
          <a:p>
            <a:pPr algn="l">
              <a:lnSpc>
                <a:spcPct val="120000"/>
              </a:lnSpc>
            </a:pPr>
            <a:r>
              <a:rPr kumimoji="1" lang="ja-JP" altLang="en-US" sz="2800" dirty="0">
                <a:latin typeface="游ゴシック Medium" panose="020B0500000000000000" pitchFamily="50" charset="-128"/>
                <a:ea typeface="游ゴシック Medium" panose="020B0500000000000000" pitchFamily="50" charset="-128"/>
              </a:rPr>
              <a:t>　　外付け</a:t>
            </a:r>
            <a:r>
              <a:rPr kumimoji="1" lang="en-US" altLang="ja-JP" sz="2800" dirty="0">
                <a:latin typeface="游ゴシック Medium" panose="020B0500000000000000" pitchFamily="50" charset="-128"/>
                <a:ea typeface="游ゴシック Medium" panose="020B0500000000000000" pitchFamily="50" charset="-128"/>
              </a:rPr>
              <a:t>HDD</a:t>
            </a:r>
            <a:r>
              <a:rPr kumimoji="1" lang="ja-JP" altLang="en-US" sz="2800" dirty="0">
                <a:latin typeface="游ゴシック Medium" panose="020B0500000000000000" pitchFamily="50" charset="-128"/>
                <a:ea typeface="游ゴシック Medium" panose="020B0500000000000000" pitchFamily="50" charset="-128"/>
              </a:rPr>
              <a:t>　　</a:t>
            </a:r>
            <a:r>
              <a:rPr lang="ja-JP" altLang="en-US" sz="2800" dirty="0">
                <a:latin typeface="游ゴシック Medium" panose="020B0500000000000000" pitchFamily="50" charset="-128"/>
                <a:ea typeface="游ゴシック Medium" panose="020B0500000000000000" pitchFamily="50" charset="-128"/>
              </a:rPr>
              <a:t>外付け </a:t>
            </a:r>
            <a:r>
              <a:rPr lang="en-US" altLang="ja-JP" sz="2800" dirty="0">
                <a:latin typeface="游ゴシック Medium" panose="020B0500000000000000" pitchFamily="50" charset="-128"/>
                <a:ea typeface="游ゴシック Medium" panose="020B0500000000000000" pitchFamily="50" charset="-128"/>
              </a:rPr>
              <a:t>SSD</a:t>
            </a:r>
            <a:r>
              <a:rPr lang="ja-JP" altLang="en-US" sz="2800" dirty="0">
                <a:latin typeface="游ゴシック Medium" panose="020B0500000000000000" pitchFamily="50" charset="-128"/>
                <a:ea typeface="游ゴシック Medium" panose="020B0500000000000000" pitchFamily="50" charset="-128"/>
              </a:rPr>
              <a:t>　　</a:t>
            </a:r>
            <a:r>
              <a:rPr lang="en-US" altLang="ja-JP" sz="2800" dirty="0">
                <a:latin typeface="游ゴシック Medium" panose="020B0500000000000000" pitchFamily="50" charset="-128"/>
                <a:ea typeface="游ゴシック Medium" panose="020B0500000000000000" pitchFamily="50" charset="-128"/>
              </a:rPr>
              <a:t>USB</a:t>
            </a:r>
            <a:r>
              <a:rPr lang="ja-JP" altLang="en-US" sz="2800" dirty="0">
                <a:latin typeface="游ゴシック Medium" panose="020B0500000000000000" pitchFamily="50" charset="-128"/>
                <a:ea typeface="游ゴシック Medium" panose="020B0500000000000000" pitchFamily="50" charset="-128"/>
              </a:rPr>
              <a:t>メモリ</a:t>
            </a:r>
            <a:endParaRPr lang="en-US" altLang="ja-JP" sz="2800" dirty="0">
              <a:latin typeface="游ゴシック Medium" panose="020B0500000000000000" pitchFamily="50" charset="-128"/>
              <a:ea typeface="游ゴシック Medium" panose="020B0500000000000000" pitchFamily="50" charset="-128"/>
            </a:endParaRPr>
          </a:p>
          <a:p>
            <a:pPr algn="l">
              <a:lnSpc>
                <a:spcPct val="120000"/>
              </a:lnSpc>
            </a:pPr>
            <a:endParaRPr kumimoji="1" lang="en-US" altLang="ja-JP" sz="2800" dirty="0">
              <a:latin typeface="游ゴシック Medium" panose="020B0500000000000000" pitchFamily="50" charset="-128"/>
              <a:ea typeface="游ゴシック Medium" panose="020B0500000000000000" pitchFamily="50" charset="-128"/>
            </a:endParaRPr>
          </a:p>
          <a:p>
            <a:pPr marL="457200" indent="-457200" algn="l">
              <a:lnSpc>
                <a:spcPct val="120000"/>
              </a:lnSpc>
              <a:buFont typeface="Wingdings" panose="05000000000000000000" pitchFamily="2" charset="2"/>
              <a:buChar char="l"/>
            </a:pPr>
            <a:r>
              <a:rPr kumimoji="1" lang="ja-JP" altLang="en-US" sz="2800" dirty="0">
                <a:latin typeface="游ゴシック Medium" panose="020B0500000000000000" pitchFamily="50" charset="-128"/>
                <a:ea typeface="游ゴシック Medium" panose="020B0500000000000000" pitchFamily="50" charset="-128"/>
              </a:rPr>
              <a:t>光学ドライブ</a:t>
            </a:r>
            <a:endParaRPr kumimoji="1" lang="en-US" altLang="ja-JP" sz="2800" dirty="0">
              <a:latin typeface="游ゴシック Medium" panose="020B0500000000000000" pitchFamily="50" charset="-128"/>
              <a:ea typeface="游ゴシック Medium" panose="020B0500000000000000" pitchFamily="50" charset="-128"/>
            </a:endParaRPr>
          </a:p>
          <a:p>
            <a:pPr algn="l">
              <a:lnSpc>
                <a:spcPct val="120000"/>
              </a:lnSpc>
            </a:pPr>
            <a:r>
              <a:rPr kumimoji="1" lang="ja-JP" altLang="en-US" sz="2800" dirty="0">
                <a:latin typeface="游ゴシック Medium" panose="020B0500000000000000" pitchFamily="50" charset="-128"/>
                <a:ea typeface="游ゴシック Medium" panose="020B0500000000000000" pitchFamily="50" charset="-128"/>
              </a:rPr>
              <a:t>　　</a:t>
            </a:r>
            <a:r>
              <a:rPr kumimoji="1" lang="en-US" altLang="ja-JP" sz="2800" dirty="0">
                <a:latin typeface="游ゴシック Medium" panose="020B0500000000000000" pitchFamily="50" charset="-128"/>
                <a:ea typeface="游ゴシック Medium" panose="020B0500000000000000" pitchFamily="50" charset="-128"/>
              </a:rPr>
              <a:t>BD-RE (25 GB)</a:t>
            </a:r>
            <a:r>
              <a:rPr kumimoji="1" lang="ja-JP" altLang="en-US" sz="2800" dirty="0">
                <a:latin typeface="游ゴシック Medium" panose="020B0500000000000000" pitchFamily="50" charset="-128"/>
                <a:ea typeface="游ゴシック Medium" panose="020B0500000000000000" pitchFamily="50" charset="-128"/>
              </a:rPr>
              <a:t>　　</a:t>
            </a:r>
            <a:r>
              <a:rPr kumimoji="1" lang="en-US" altLang="ja-JP" sz="2800" dirty="0">
                <a:latin typeface="游ゴシック Medium" panose="020B0500000000000000" pitchFamily="50" charset="-128"/>
                <a:ea typeface="游ゴシック Medium" panose="020B0500000000000000" pitchFamily="50" charset="-128"/>
              </a:rPr>
              <a:t>DVD-RAM (4.7 GB)</a:t>
            </a:r>
          </a:p>
          <a:p>
            <a:pPr algn="l">
              <a:lnSpc>
                <a:spcPct val="120000"/>
              </a:lnSpc>
            </a:pPr>
            <a:r>
              <a:rPr lang="ja-JP" altLang="en-US" sz="2800" dirty="0">
                <a:latin typeface="游ゴシック Medium" panose="020B0500000000000000" pitchFamily="50" charset="-128"/>
                <a:ea typeface="游ゴシック Medium" panose="020B0500000000000000" pitchFamily="50" charset="-128"/>
              </a:rPr>
              <a:t>　　容量は小さい</a:t>
            </a:r>
            <a:endParaRPr lang="en-US" altLang="ja-JP" sz="2800" dirty="0">
              <a:latin typeface="游ゴシック Medium" panose="020B0500000000000000" pitchFamily="50" charset="-128"/>
              <a:ea typeface="游ゴシック Medium" panose="020B0500000000000000" pitchFamily="50" charset="-128"/>
            </a:endParaRPr>
          </a:p>
        </p:txBody>
      </p:sp>
    </p:spTree>
    <p:extLst>
      <p:ext uri="{BB962C8B-B14F-4D97-AF65-F5344CB8AC3E}">
        <p14:creationId xmlns:p14="http://schemas.microsoft.com/office/powerpoint/2010/main" val="2161207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6EB19D13-C346-471A-A691-9ADF88F07CBE}"/>
              </a:ext>
            </a:extLst>
          </p:cNvPr>
          <p:cNvSpPr>
            <a:spLocks noGrp="1"/>
          </p:cNvSpPr>
          <p:nvPr>
            <p:ph type="title"/>
          </p:nvPr>
        </p:nvSpPr>
        <p:spPr/>
        <p:txBody>
          <a:bodyPr/>
          <a:lstStyle/>
          <a:p>
            <a:r>
              <a:rPr lang="ja-JP" altLang="en-US" dirty="0"/>
              <a:t>プリンタ</a:t>
            </a:r>
          </a:p>
        </p:txBody>
      </p:sp>
      <p:sp>
        <p:nvSpPr>
          <p:cNvPr id="4" name="テキスト ボックス 3">
            <a:extLst>
              <a:ext uri="{FF2B5EF4-FFF2-40B4-BE49-F238E27FC236}">
                <a16:creationId xmlns:a16="http://schemas.microsoft.com/office/drawing/2014/main" id="{21A63062-2343-49BB-A534-B04879315305}"/>
              </a:ext>
            </a:extLst>
          </p:cNvPr>
          <p:cNvSpPr txBox="1"/>
          <p:nvPr/>
        </p:nvSpPr>
        <p:spPr>
          <a:xfrm>
            <a:off x="1429592" y="1722119"/>
            <a:ext cx="9229090" cy="4198970"/>
          </a:xfrm>
          <a:prstGeom prst="rect">
            <a:avLst/>
          </a:prstGeom>
          <a:noFill/>
        </p:spPr>
        <p:txBody>
          <a:bodyPr wrap="square" rtlCol="0">
            <a:spAutoFit/>
          </a:bodyPr>
          <a:lstStyle/>
          <a:p>
            <a:pPr algn="l">
              <a:lnSpc>
                <a:spcPct val="120000"/>
              </a:lnSpc>
            </a:pPr>
            <a:r>
              <a:rPr kumimoji="1" lang="ja-JP" altLang="en-US" sz="2800" dirty="0">
                <a:latin typeface="游ゴシック Medium" panose="020B0500000000000000" pitchFamily="50" charset="-128"/>
                <a:ea typeface="游ゴシック Medium" panose="020B0500000000000000" pitchFamily="50" charset="-128"/>
              </a:rPr>
              <a:t>光の </a:t>
            </a:r>
            <a:r>
              <a:rPr kumimoji="1" lang="en-US" altLang="ja-JP" sz="2800" dirty="0">
                <a:latin typeface="游ゴシック Medium" panose="020B0500000000000000" pitchFamily="50" charset="-128"/>
                <a:ea typeface="游ゴシック Medium" panose="020B0500000000000000" pitchFamily="50" charset="-128"/>
              </a:rPr>
              <a:t>3 </a:t>
            </a:r>
            <a:r>
              <a:rPr kumimoji="1" lang="ja-JP" altLang="en-US" sz="2800" dirty="0">
                <a:latin typeface="游ゴシック Medium" panose="020B0500000000000000" pitchFamily="50" charset="-128"/>
                <a:ea typeface="游ゴシック Medium" panose="020B0500000000000000" pitchFamily="50" charset="-128"/>
              </a:rPr>
              <a:t>原色は</a:t>
            </a:r>
            <a:r>
              <a:rPr kumimoji="1" lang="en-US" altLang="ja-JP" sz="2800" dirty="0">
                <a:latin typeface="游ゴシック Medium" panose="020B0500000000000000" pitchFamily="50" charset="-128"/>
                <a:ea typeface="游ゴシック Medium" panose="020B0500000000000000" pitchFamily="50" charset="-128"/>
              </a:rPr>
              <a:t>RGB (</a:t>
            </a:r>
            <a:r>
              <a:rPr kumimoji="1" lang="ja-JP" altLang="en-US" sz="2800" dirty="0">
                <a:latin typeface="游ゴシック Medium" panose="020B0500000000000000" pitchFamily="50" charset="-128"/>
                <a:ea typeface="游ゴシック Medium" panose="020B0500000000000000" pitchFamily="50" charset="-128"/>
              </a:rPr>
              <a:t>人間の網膜の細胞の特性に依存する</a:t>
            </a:r>
            <a:r>
              <a:rPr kumimoji="1" lang="en-US" altLang="ja-JP" sz="2800" dirty="0">
                <a:latin typeface="游ゴシック Medium" panose="020B0500000000000000" pitchFamily="50" charset="-128"/>
                <a:ea typeface="游ゴシック Medium" panose="020B0500000000000000" pitchFamily="50" charset="-128"/>
              </a:rPr>
              <a:t>)</a:t>
            </a:r>
          </a:p>
          <a:p>
            <a:pPr algn="l">
              <a:lnSpc>
                <a:spcPct val="120000"/>
              </a:lnSpc>
            </a:pPr>
            <a:endParaRPr lang="en-US" altLang="ja-JP" sz="2800" dirty="0">
              <a:latin typeface="游ゴシック Medium" panose="020B0500000000000000" pitchFamily="50" charset="-128"/>
              <a:ea typeface="游ゴシック Medium" panose="020B0500000000000000" pitchFamily="50" charset="-128"/>
            </a:endParaRPr>
          </a:p>
          <a:p>
            <a:pPr algn="l">
              <a:lnSpc>
                <a:spcPct val="120000"/>
              </a:lnSpc>
            </a:pPr>
            <a:r>
              <a:rPr kumimoji="1" lang="ja-JP" altLang="en-US" sz="2800" dirty="0">
                <a:latin typeface="游ゴシック Medium" panose="020B0500000000000000" pitchFamily="50" charset="-128"/>
                <a:ea typeface="游ゴシック Medium" panose="020B0500000000000000" pitchFamily="50" charset="-128"/>
              </a:rPr>
              <a:t>ディスプレイ：加法混色</a:t>
            </a:r>
            <a:endParaRPr kumimoji="1" lang="en-US" altLang="ja-JP" sz="2800" dirty="0">
              <a:latin typeface="游ゴシック Medium" panose="020B0500000000000000" pitchFamily="50" charset="-128"/>
              <a:ea typeface="游ゴシック Medium" panose="020B0500000000000000" pitchFamily="50" charset="-128"/>
            </a:endParaRPr>
          </a:p>
          <a:p>
            <a:pPr algn="l">
              <a:lnSpc>
                <a:spcPct val="120000"/>
              </a:lnSpc>
            </a:pPr>
            <a:r>
              <a:rPr kumimoji="1" lang="ja-JP" altLang="en-US" sz="2800" dirty="0">
                <a:latin typeface="游ゴシック Medium" panose="020B0500000000000000" pitchFamily="50" charset="-128"/>
                <a:ea typeface="游ゴシック Medium" panose="020B0500000000000000" pitchFamily="50" charset="-128"/>
              </a:rPr>
              <a:t>　</a:t>
            </a:r>
            <a:r>
              <a:rPr kumimoji="1" lang="en-US" altLang="ja-JP" sz="2800" dirty="0">
                <a:latin typeface="游ゴシック Medium" panose="020B0500000000000000" pitchFamily="50" charset="-128"/>
                <a:ea typeface="游ゴシック Medium" panose="020B0500000000000000" pitchFamily="50" charset="-128"/>
              </a:rPr>
              <a:t>R G B </a:t>
            </a:r>
            <a:r>
              <a:rPr kumimoji="1" lang="ja-JP" altLang="en-US" sz="2800" dirty="0">
                <a:latin typeface="游ゴシック Medium" panose="020B0500000000000000" pitchFamily="50" charset="-128"/>
                <a:ea typeface="游ゴシック Medium" panose="020B0500000000000000" pitchFamily="50" charset="-128"/>
              </a:rPr>
              <a:t>各色の光強度を調節することで色を表現</a:t>
            </a:r>
            <a:endParaRPr kumimoji="1" lang="en-US" altLang="ja-JP" sz="2800" dirty="0">
              <a:latin typeface="游ゴシック Medium" panose="020B0500000000000000" pitchFamily="50" charset="-128"/>
              <a:ea typeface="游ゴシック Medium" panose="020B0500000000000000" pitchFamily="50" charset="-128"/>
            </a:endParaRPr>
          </a:p>
          <a:p>
            <a:pPr algn="l">
              <a:lnSpc>
                <a:spcPct val="120000"/>
              </a:lnSpc>
            </a:pPr>
            <a:endParaRPr kumimoji="1" lang="en-US" altLang="ja-JP" sz="2800" dirty="0">
              <a:latin typeface="游ゴシック Medium" panose="020B0500000000000000" pitchFamily="50" charset="-128"/>
              <a:ea typeface="游ゴシック Medium" panose="020B0500000000000000" pitchFamily="50" charset="-128"/>
            </a:endParaRPr>
          </a:p>
          <a:p>
            <a:pPr algn="l">
              <a:lnSpc>
                <a:spcPct val="120000"/>
              </a:lnSpc>
            </a:pPr>
            <a:r>
              <a:rPr kumimoji="1" lang="ja-JP" altLang="en-US" sz="2800" dirty="0">
                <a:latin typeface="游ゴシック Medium" panose="020B0500000000000000" pitchFamily="50" charset="-128"/>
                <a:ea typeface="游ゴシック Medium" panose="020B0500000000000000" pitchFamily="50" charset="-128"/>
              </a:rPr>
              <a:t>紙：減法混色</a:t>
            </a:r>
            <a:endParaRPr kumimoji="1" lang="en-US" altLang="ja-JP" sz="2800" dirty="0">
              <a:latin typeface="游ゴシック Medium" panose="020B0500000000000000" pitchFamily="50" charset="-128"/>
              <a:ea typeface="游ゴシック Medium" panose="020B0500000000000000" pitchFamily="50" charset="-128"/>
            </a:endParaRPr>
          </a:p>
          <a:p>
            <a:pPr algn="l">
              <a:lnSpc>
                <a:spcPct val="120000"/>
              </a:lnSpc>
            </a:pPr>
            <a:r>
              <a:rPr kumimoji="1" lang="ja-JP" altLang="en-US" sz="2800" dirty="0">
                <a:latin typeface="游ゴシック Medium" panose="020B0500000000000000" pitchFamily="50" charset="-128"/>
                <a:ea typeface="游ゴシック Medium" panose="020B0500000000000000" pitchFamily="50" charset="-128"/>
              </a:rPr>
              <a:t>　白色光（</a:t>
            </a:r>
            <a:r>
              <a:rPr kumimoji="1" lang="en-US" altLang="ja-JP" sz="2800" dirty="0">
                <a:latin typeface="游ゴシック Medium" panose="020B0500000000000000" pitchFamily="50" charset="-128"/>
                <a:ea typeface="游ゴシック Medium" panose="020B0500000000000000" pitchFamily="50" charset="-128"/>
              </a:rPr>
              <a:t>RGB</a:t>
            </a:r>
            <a:r>
              <a:rPr kumimoji="1" lang="ja-JP" altLang="en-US" sz="2800" dirty="0">
                <a:latin typeface="游ゴシック Medium" panose="020B0500000000000000" pitchFamily="50" charset="-128"/>
                <a:ea typeface="游ゴシック Medium" panose="020B0500000000000000" pitchFamily="50" charset="-128"/>
              </a:rPr>
              <a:t>を全て含む）を乱反射するとき</a:t>
            </a:r>
            <a:endParaRPr kumimoji="1" lang="en-US" altLang="ja-JP" sz="2800" dirty="0">
              <a:latin typeface="游ゴシック Medium" panose="020B0500000000000000" pitchFamily="50" charset="-128"/>
              <a:ea typeface="游ゴシック Medium" panose="020B0500000000000000" pitchFamily="50" charset="-128"/>
            </a:endParaRPr>
          </a:p>
          <a:p>
            <a:pPr algn="l">
              <a:lnSpc>
                <a:spcPct val="120000"/>
              </a:lnSpc>
            </a:pPr>
            <a:r>
              <a:rPr kumimoji="1" lang="ja-JP" altLang="en-US" sz="2800" dirty="0">
                <a:latin typeface="游ゴシック Medium" panose="020B0500000000000000" pitchFamily="50" charset="-128"/>
                <a:ea typeface="游ゴシック Medium" panose="020B0500000000000000" pitchFamily="50" charset="-128"/>
              </a:rPr>
              <a:t>　特定の波長の光のみを反射することで色を表現</a:t>
            </a:r>
            <a:endParaRPr kumimoji="1" lang="en-US" altLang="ja-JP" sz="2800" dirty="0">
              <a:latin typeface="游ゴシック Medium" panose="020B0500000000000000" pitchFamily="50" charset="-128"/>
              <a:ea typeface="游ゴシック Medium" panose="020B0500000000000000" pitchFamily="50" charset="-128"/>
            </a:endParaRPr>
          </a:p>
        </p:txBody>
      </p:sp>
    </p:spTree>
    <p:extLst>
      <p:ext uri="{BB962C8B-B14F-4D97-AF65-F5344CB8AC3E}">
        <p14:creationId xmlns:p14="http://schemas.microsoft.com/office/powerpoint/2010/main" val="13523926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BF2F349D-7BE8-43C7-9BF8-3F2D49C8DF5F}"/>
              </a:ext>
            </a:extLst>
          </p:cNvPr>
          <p:cNvSpPr txBox="1"/>
          <p:nvPr/>
        </p:nvSpPr>
        <p:spPr>
          <a:xfrm>
            <a:off x="343399" y="1864818"/>
            <a:ext cx="6370320" cy="1613647"/>
          </a:xfrm>
          <a:prstGeom prst="rect">
            <a:avLst/>
          </a:prstGeom>
          <a:noFill/>
        </p:spPr>
        <p:txBody>
          <a:bodyPr wrap="square" rtlCol="0">
            <a:spAutoFit/>
          </a:bodyPr>
          <a:lstStyle/>
          <a:p>
            <a:pPr algn="l">
              <a:lnSpc>
                <a:spcPct val="120000"/>
              </a:lnSpc>
            </a:pPr>
            <a:r>
              <a:rPr kumimoji="1" lang="en-US" altLang="ja-JP" sz="2800" dirty="0">
                <a:latin typeface="游ゴシック Medium" panose="020B0500000000000000" pitchFamily="50" charset="-128"/>
                <a:ea typeface="游ゴシック Medium" panose="020B0500000000000000" pitchFamily="50" charset="-128"/>
              </a:rPr>
              <a:t>CMYK </a:t>
            </a:r>
            <a:r>
              <a:rPr kumimoji="1" lang="ja-JP" altLang="en-US" sz="2800" dirty="0">
                <a:latin typeface="游ゴシック Medium" panose="020B0500000000000000" pitchFamily="50" charset="-128"/>
                <a:ea typeface="游ゴシック Medium" panose="020B0500000000000000" pitchFamily="50" charset="-128"/>
              </a:rPr>
              <a:t>の </a:t>
            </a:r>
            <a:r>
              <a:rPr kumimoji="1" lang="en-US" altLang="ja-JP" sz="2800" dirty="0">
                <a:latin typeface="游ゴシック Medium" panose="020B0500000000000000" pitchFamily="50" charset="-128"/>
                <a:ea typeface="游ゴシック Medium" panose="020B0500000000000000" pitchFamily="50" charset="-128"/>
              </a:rPr>
              <a:t>4 </a:t>
            </a:r>
            <a:r>
              <a:rPr kumimoji="1" lang="ja-JP" altLang="en-US" sz="2800" dirty="0">
                <a:latin typeface="游ゴシック Medium" panose="020B0500000000000000" pitchFamily="50" charset="-128"/>
                <a:ea typeface="游ゴシック Medium" panose="020B0500000000000000" pitchFamily="50" charset="-128"/>
              </a:rPr>
              <a:t>色</a:t>
            </a:r>
            <a:endParaRPr kumimoji="1" lang="en-US" altLang="ja-JP" sz="2800" dirty="0">
              <a:latin typeface="游ゴシック Medium" panose="020B0500000000000000" pitchFamily="50" charset="-128"/>
              <a:ea typeface="游ゴシック Medium" panose="020B0500000000000000" pitchFamily="50" charset="-128"/>
            </a:endParaRPr>
          </a:p>
          <a:p>
            <a:pPr algn="l">
              <a:lnSpc>
                <a:spcPct val="120000"/>
              </a:lnSpc>
            </a:pPr>
            <a:r>
              <a:rPr lang="en-US" altLang="ja-JP" sz="2800" dirty="0">
                <a:latin typeface="游ゴシック Medium" panose="020B0500000000000000" pitchFamily="50" charset="-128"/>
                <a:ea typeface="游ゴシック Medium" panose="020B0500000000000000" pitchFamily="50" charset="-128"/>
              </a:rPr>
              <a:t>CMY </a:t>
            </a:r>
            <a:r>
              <a:rPr lang="ja-JP" altLang="en-US" sz="2800" dirty="0">
                <a:latin typeface="游ゴシック Medium" panose="020B0500000000000000" pitchFamily="50" charset="-128"/>
                <a:ea typeface="游ゴシック Medium" panose="020B0500000000000000" pitchFamily="50" charset="-128"/>
              </a:rPr>
              <a:t>の </a:t>
            </a:r>
            <a:r>
              <a:rPr lang="en-US" altLang="ja-JP" sz="2800" dirty="0">
                <a:latin typeface="游ゴシック Medium" panose="020B0500000000000000" pitchFamily="50" charset="-128"/>
                <a:ea typeface="游ゴシック Medium" panose="020B0500000000000000" pitchFamily="50" charset="-128"/>
              </a:rPr>
              <a:t>3 </a:t>
            </a:r>
            <a:r>
              <a:rPr lang="ja-JP" altLang="en-US" sz="2800" dirty="0">
                <a:latin typeface="游ゴシック Medium" panose="020B0500000000000000" pitchFamily="50" charset="-128"/>
                <a:ea typeface="游ゴシック Medium" panose="020B0500000000000000" pitchFamily="50" charset="-128"/>
              </a:rPr>
              <a:t>色を混ぜ合わせても完全な黒にならないので </a:t>
            </a:r>
            <a:r>
              <a:rPr lang="en-US" altLang="ja-JP" sz="2800" dirty="0">
                <a:latin typeface="游ゴシック Medium" panose="020B0500000000000000" pitchFamily="50" charset="-128"/>
                <a:ea typeface="游ゴシック Medium" panose="020B0500000000000000" pitchFamily="50" charset="-128"/>
              </a:rPr>
              <a:t>K (</a:t>
            </a:r>
            <a:r>
              <a:rPr lang="ja-JP" altLang="en-US" sz="2800" dirty="0">
                <a:latin typeface="游ゴシック Medium" panose="020B0500000000000000" pitchFamily="50" charset="-128"/>
                <a:ea typeface="游ゴシック Medium" panose="020B0500000000000000" pitchFamily="50" charset="-128"/>
              </a:rPr>
              <a:t>黒</a:t>
            </a:r>
            <a:r>
              <a:rPr lang="en-US" altLang="ja-JP" sz="2800" dirty="0">
                <a:latin typeface="游ゴシック Medium" panose="020B0500000000000000" pitchFamily="50" charset="-128"/>
                <a:ea typeface="游ゴシック Medium" panose="020B0500000000000000" pitchFamily="50" charset="-128"/>
              </a:rPr>
              <a:t>) </a:t>
            </a:r>
            <a:r>
              <a:rPr lang="ja-JP" altLang="en-US" sz="2800" dirty="0">
                <a:latin typeface="游ゴシック Medium" panose="020B0500000000000000" pitchFamily="50" charset="-128"/>
                <a:ea typeface="游ゴシック Medium" panose="020B0500000000000000" pitchFamily="50" charset="-128"/>
              </a:rPr>
              <a:t>を追加</a:t>
            </a:r>
            <a:endParaRPr kumimoji="1" lang="en-US" altLang="ja-JP" sz="2800" dirty="0">
              <a:latin typeface="游ゴシック Medium" panose="020B0500000000000000" pitchFamily="50" charset="-128"/>
              <a:ea typeface="游ゴシック Medium" panose="020B0500000000000000" pitchFamily="50" charset="-128"/>
            </a:endParaRPr>
          </a:p>
        </p:txBody>
      </p:sp>
      <p:graphicFrame>
        <p:nvGraphicFramePr>
          <p:cNvPr id="3" name="表 3">
            <a:extLst>
              <a:ext uri="{FF2B5EF4-FFF2-40B4-BE49-F238E27FC236}">
                <a16:creationId xmlns:a16="http://schemas.microsoft.com/office/drawing/2014/main" id="{8429B230-2C5B-0224-0259-A71F5E8CAC87}"/>
              </a:ext>
            </a:extLst>
          </p:cNvPr>
          <p:cNvGraphicFramePr>
            <a:graphicFrameLocks noGrp="1"/>
          </p:cNvGraphicFramePr>
          <p:nvPr>
            <p:extLst>
              <p:ext uri="{D42A27DB-BD31-4B8C-83A1-F6EECF244321}">
                <p14:modId xmlns:p14="http://schemas.microsoft.com/office/powerpoint/2010/main" val="814303904"/>
              </p:ext>
            </p:extLst>
          </p:nvPr>
        </p:nvGraphicFramePr>
        <p:xfrm>
          <a:off x="430485" y="3822364"/>
          <a:ext cx="5873502" cy="2286000"/>
        </p:xfrm>
        <a:graphic>
          <a:graphicData uri="http://schemas.openxmlformats.org/drawingml/2006/table">
            <a:tbl>
              <a:tblPr firstRow="1" bandRow="1">
                <a:tableStyleId>{5C22544A-7EE6-4342-B048-85BDC9FD1C3A}</a:tableStyleId>
              </a:tblPr>
              <a:tblGrid>
                <a:gridCol w="2061137">
                  <a:extLst>
                    <a:ext uri="{9D8B030D-6E8A-4147-A177-3AD203B41FA5}">
                      <a16:colId xmlns:a16="http://schemas.microsoft.com/office/drawing/2014/main" val="3455877623"/>
                    </a:ext>
                  </a:extLst>
                </a:gridCol>
                <a:gridCol w="1867023">
                  <a:extLst>
                    <a:ext uri="{9D8B030D-6E8A-4147-A177-3AD203B41FA5}">
                      <a16:colId xmlns:a16="http://schemas.microsoft.com/office/drawing/2014/main" val="2633009538"/>
                    </a:ext>
                  </a:extLst>
                </a:gridCol>
                <a:gridCol w="1945342">
                  <a:extLst>
                    <a:ext uri="{9D8B030D-6E8A-4147-A177-3AD203B41FA5}">
                      <a16:colId xmlns:a16="http://schemas.microsoft.com/office/drawing/2014/main" val="2198215564"/>
                    </a:ext>
                  </a:extLst>
                </a:gridCol>
              </a:tblGrid>
              <a:tr h="370840">
                <a:tc>
                  <a:txBody>
                    <a:bodyPr/>
                    <a:lstStyle/>
                    <a:p>
                      <a:pPr algn="ctr"/>
                      <a:r>
                        <a:rPr kumimoji="1" lang="ja-JP" altLang="en-US" sz="2400" dirty="0"/>
                        <a:t>色の名称</a:t>
                      </a:r>
                    </a:p>
                  </a:txBody>
                  <a:tcPr/>
                </a:tc>
                <a:tc>
                  <a:txBody>
                    <a:bodyPr/>
                    <a:lstStyle/>
                    <a:p>
                      <a:pPr algn="ctr"/>
                      <a:r>
                        <a:rPr kumimoji="1" lang="ja-JP" altLang="en-US" sz="2400" dirty="0"/>
                        <a:t>反射する色</a:t>
                      </a:r>
                    </a:p>
                  </a:txBody>
                  <a:tcPr/>
                </a:tc>
                <a:tc>
                  <a:txBody>
                    <a:bodyPr/>
                    <a:lstStyle/>
                    <a:p>
                      <a:pPr algn="ctr"/>
                      <a:r>
                        <a:rPr kumimoji="1" lang="ja-JP" altLang="en-US" sz="2400" dirty="0"/>
                        <a:t>吸収する色</a:t>
                      </a:r>
                    </a:p>
                  </a:txBody>
                  <a:tcPr/>
                </a:tc>
                <a:extLst>
                  <a:ext uri="{0D108BD9-81ED-4DB2-BD59-A6C34878D82A}">
                    <a16:rowId xmlns:a16="http://schemas.microsoft.com/office/drawing/2014/main" val="5447560"/>
                  </a:ext>
                </a:extLst>
              </a:tr>
              <a:tr h="370840">
                <a:tc>
                  <a:txBody>
                    <a:bodyPr/>
                    <a:lstStyle/>
                    <a:p>
                      <a:r>
                        <a:rPr kumimoji="1" lang="en-US" altLang="ja-JP" sz="2400" dirty="0"/>
                        <a:t>C (</a:t>
                      </a:r>
                      <a:r>
                        <a:rPr kumimoji="1" lang="ja-JP" altLang="en-US" sz="2400" dirty="0"/>
                        <a:t>シアン</a:t>
                      </a:r>
                      <a:r>
                        <a:rPr kumimoji="1" lang="en-US" altLang="ja-JP" sz="2400" dirty="0"/>
                        <a:t>)</a:t>
                      </a:r>
                      <a:endParaRPr kumimoji="1" lang="ja-JP" altLang="en-US" sz="2400" dirty="0"/>
                    </a:p>
                  </a:txBody>
                  <a:tcPr/>
                </a:tc>
                <a:tc>
                  <a:txBody>
                    <a:bodyPr/>
                    <a:lstStyle/>
                    <a:p>
                      <a:r>
                        <a:rPr kumimoji="1" lang="ja-JP" altLang="en-US" sz="2400" dirty="0"/>
                        <a:t> 　　緑　青</a:t>
                      </a:r>
                    </a:p>
                  </a:txBody>
                  <a:tcPr/>
                </a:tc>
                <a:tc>
                  <a:txBody>
                    <a:bodyPr/>
                    <a:lstStyle/>
                    <a:p>
                      <a:r>
                        <a:rPr kumimoji="1" lang="ja-JP" altLang="en-US" sz="2400" dirty="0"/>
                        <a:t> 赤</a:t>
                      </a:r>
                    </a:p>
                  </a:txBody>
                  <a:tcPr/>
                </a:tc>
                <a:extLst>
                  <a:ext uri="{0D108BD9-81ED-4DB2-BD59-A6C34878D82A}">
                    <a16:rowId xmlns:a16="http://schemas.microsoft.com/office/drawing/2014/main" val="2842237825"/>
                  </a:ext>
                </a:extLst>
              </a:tr>
              <a:tr h="370840">
                <a:tc>
                  <a:txBody>
                    <a:bodyPr/>
                    <a:lstStyle/>
                    <a:p>
                      <a:r>
                        <a:rPr kumimoji="1" lang="en-US" altLang="ja-JP" sz="2400" dirty="0"/>
                        <a:t>M (</a:t>
                      </a:r>
                      <a:r>
                        <a:rPr kumimoji="1" lang="ja-JP" altLang="en-US" sz="2400" dirty="0"/>
                        <a:t>マゼンタ</a:t>
                      </a:r>
                      <a:r>
                        <a:rPr kumimoji="1" lang="en-US" altLang="ja-JP" sz="2400" dirty="0"/>
                        <a:t>)</a:t>
                      </a:r>
                      <a:endParaRPr kumimoji="1" lang="ja-JP" altLang="en-US" sz="2400" dirty="0"/>
                    </a:p>
                  </a:txBody>
                  <a:tcPr/>
                </a:tc>
                <a:tc>
                  <a:txBody>
                    <a:bodyPr/>
                    <a:lstStyle/>
                    <a:p>
                      <a:r>
                        <a:rPr kumimoji="1" lang="ja-JP" altLang="en-US" sz="2400" dirty="0"/>
                        <a:t> 赤　　　青</a:t>
                      </a:r>
                    </a:p>
                  </a:txBody>
                  <a:tcPr/>
                </a:tc>
                <a:tc>
                  <a:txBody>
                    <a:bodyPr/>
                    <a:lstStyle/>
                    <a:p>
                      <a:r>
                        <a:rPr kumimoji="1" lang="ja-JP" altLang="en-US" sz="2400" dirty="0"/>
                        <a:t> 　　緑</a:t>
                      </a:r>
                    </a:p>
                  </a:txBody>
                  <a:tcPr/>
                </a:tc>
                <a:extLst>
                  <a:ext uri="{0D108BD9-81ED-4DB2-BD59-A6C34878D82A}">
                    <a16:rowId xmlns:a16="http://schemas.microsoft.com/office/drawing/2014/main" val="4260188376"/>
                  </a:ext>
                </a:extLst>
              </a:tr>
              <a:tr h="370840">
                <a:tc>
                  <a:txBody>
                    <a:bodyPr/>
                    <a:lstStyle/>
                    <a:p>
                      <a:r>
                        <a:rPr kumimoji="1" lang="en-US" altLang="ja-JP" sz="2400" dirty="0"/>
                        <a:t>Y (</a:t>
                      </a:r>
                      <a:r>
                        <a:rPr kumimoji="1" lang="ja-JP" altLang="en-US" sz="2400" dirty="0"/>
                        <a:t>イエロー</a:t>
                      </a:r>
                      <a:r>
                        <a:rPr kumimoji="1" lang="en-US" altLang="ja-JP" sz="2400" dirty="0"/>
                        <a:t>)</a:t>
                      </a:r>
                      <a:endParaRPr kumimoji="1" lang="ja-JP" altLang="en-US" sz="2400" dirty="0"/>
                    </a:p>
                  </a:txBody>
                  <a:tcPr/>
                </a:tc>
                <a:tc>
                  <a:txBody>
                    <a:bodyPr/>
                    <a:lstStyle/>
                    <a:p>
                      <a:r>
                        <a:rPr kumimoji="1" lang="ja-JP" altLang="en-US" sz="2400" dirty="0"/>
                        <a:t> 赤　緑</a:t>
                      </a:r>
                    </a:p>
                  </a:txBody>
                  <a:tcPr/>
                </a:tc>
                <a:tc>
                  <a:txBody>
                    <a:bodyPr/>
                    <a:lstStyle/>
                    <a:p>
                      <a:r>
                        <a:rPr kumimoji="1" lang="ja-JP" altLang="en-US" sz="2400" dirty="0"/>
                        <a:t> 　　　　青</a:t>
                      </a:r>
                    </a:p>
                  </a:txBody>
                  <a:tcPr/>
                </a:tc>
                <a:extLst>
                  <a:ext uri="{0D108BD9-81ED-4DB2-BD59-A6C34878D82A}">
                    <a16:rowId xmlns:a16="http://schemas.microsoft.com/office/drawing/2014/main" val="1989417438"/>
                  </a:ext>
                </a:extLst>
              </a:tr>
              <a:tr h="370840">
                <a:tc>
                  <a:txBody>
                    <a:bodyPr/>
                    <a:lstStyle/>
                    <a:p>
                      <a:r>
                        <a:rPr kumimoji="1" lang="en-US" altLang="ja-JP" sz="2400" dirty="0"/>
                        <a:t>K (</a:t>
                      </a:r>
                      <a:r>
                        <a:rPr kumimoji="1" lang="ja-JP" altLang="en-US" sz="2400" dirty="0"/>
                        <a:t>ブラック</a:t>
                      </a:r>
                      <a:r>
                        <a:rPr kumimoji="1" lang="en-US" altLang="ja-JP" sz="2400" dirty="0"/>
                        <a:t>)</a:t>
                      </a:r>
                      <a:endParaRPr kumimoji="1" lang="ja-JP" altLang="en-US" sz="2400" dirty="0"/>
                    </a:p>
                  </a:txBody>
                  <a:tcPr/>
                </a:tc>
                <a:tc>
                  <a:txBody>
                    <a:bodyPr/>
                    <a:lstStyle/>
                    <a:p>
                      <a:endParaRPr kumimoji="1" lang="ja-JP" altLang="en-US" sz="2400" dirty="0"/>
                    </a:p>
                  </a:txBody>
                  <a:tcPr/>
                </a:tc>
                <a:tc>
                  <a:txBody>
                    <a:bodyPr/>
                    <a:lstStyle/>
                    <a:p>
                      <a:r>
                        <a:rPr kumimoji="1" lang="ja-JP" altLang="en-US" sz="2400" dirty="0"/>
                        <a:t> 赤　緑　青</a:t>
                      </a:r>
                    </a:p>
                  </a:txBody>
                  <a:tcPr/>
                </a:tc>
                <a:extLst>
                  <a:ext uri="{0D108BD9-81ED-4DB2-BD59-A6C34878D82A}">
                    <a16:rowId xmlns:a16="http://schemas.microsoft.com/office/drawing/2014/main" val="1468114754"/>
                  </a:ext>
                </a:extLst>
              </a:tr>
            </a:tbl>
          </a:graphicData>
        </a:graphic>
      </p:graphicFrame>
      <p:pic>
        <p:nvPicPr>
          <p:cNvPr id="8" name="図 7">
            <a:extLst>
              <a:ext uri="{FF2B5EF4-FFF2-40B4-BE49-F238E27FC236}">
                <a16:creationId xmlns:a16="http://schemas.microsoft.com/office/drawing/2014/main" id="{701620E0-2ABD-35D1-589F-F34C10EF22F9}"/>
              </a:ext>
            </a:extLst>
          </p:cNvPr>
          <p:cNvPicPr>
            <a:picLocks noChangeAspect="1"/>
          </p:cNvPicPr>
          <p:nvPr/>
        </p:nvPicPr>
        <p:blipFill>
          <a:blip r:embed="rId2"/>
          <a:stretch>
            <a:fillRect/>
          </a:stretch>
        </p:blipFill>
        <p:spPr>
          <a:xfrm>
            <a:off x="6635681" y="1051987"/>
            <a:ext cx="5355307" cy="5072273"/>
          </a:xfrm>
          <a:prstGeom prst="rect">
            <a:avLst/>
          </a:prstGeom>
        </p:spPr>
      </p:pic>
      <p:sp>
        <p:nvSpPr>
          <p:cNvPr id="4" name="タイトル 3">
            <a:extLst>
              <a:ext uri="{FF2B5EF4-FFF2-40B4-BE49-F238E27FC236}">
                <a16:creationId xmlns:a16="http://schemas.microsoft.com/office/drawing/2014/main" id="{0C1E1726-19B2-99C2-E932-EA8ECBC02EB6}"/>
              </a:ext>
            </a:extLst>
          </p:cNvPr>
          <p:cNvSpPr>
            <a:spLocks noGrp="1"/>
          </p:cNvSpPr>
          <p:nvPr>
            <p:ph type="title"/>
          </p:nvPr>
        </p:nvSpPr>
        <p:spPr>
          <a:xfrm>
            <a:off x="430485" y="655390"/>
            <a:ext cx="6896371" cy="793194"/>
          </a:xfrm>
        </p:spPr>
        <p:txBody>
          <a:bodyPr/>
          <a:lstStyle/>
          <a:p>
            <a:r>
              <a:rPr kumimoji="1" lang="ja-JP" altLang="en-US" sz="3600" dirty="0">
                <a:latin typeface="游ゴシック Medium" panose="020B0500000000000000" pitchFamily="50" charset="-128"/>
                <a:ea typeface="游ゴシック Medium" panose="020B0500000000000000" pitchFamily="50" charset="-128"/>
              </a:rPr>
              <a:t>プリンターのトナー（インク）</a:t>
            </a:r>
            <a:endParaRPr lang="ja-JP" altLang="en-US" dirty="0"/>
          </a:p>
        </p:txBody>
      </p:sp>
    </p:spTree>
    <p:extLst>
      <p:ext uri="{BB962C8B-B14F-4D97-AF65-F5344CB8AC3E}">
        <p14:creationId xmlns:p14="http://schemas.microsoft.com/office/powerpoint/2010/main" val="26741245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12D4F85A-9C6B-4B76-BD3C-2355A19E4275}"/>
              </a:ext>
            </a:extLst>
          </p:cNvPr>
          <p:cNvSpPr txBox="1"/>
          <p:nvPr/>
        </p:nvSpPr>
        <p:spPr>
          <a:xfrm>
            <a:off x="1416050" y="2020217"/>
            <a:ext cx="5709274" cy="3681905"/>
          </a:xfrm>
          <a:prstGeom prst="rect">
            <a:avLst/>
          </a:prstGeom>
          <a:noFill/>
        </p:spPr>
        <p:txBody>
          <a:bodyPr wrap="square" rtlCol="0">
            <a:spAutoFit/>
          </a:bodyPr>
          <a:lstStyle/>
          <a:p>
            <a:pPr algn="l">
              <a:lnSpc>
                <a:spcPct val="120000"/>
              </a:lnSpc>
            </a:pPr>
            <a:r>
              <a:rPr kumimoji="1" lang="ja-JP" altLang="en-US" sz="2800" dirty="0">
                <a:latin typeface="游ゴシック Medium" panose="020B0500000000000000" pitchFamily="50" charset="-128"/>
                <a:ea typeface="游ゴシック Medium" panose="020B0500000000000000" pitchFamily="50" charset="-128"/>
              </a:rPr>
              <a:t>ディスプレイはドット毎に </a:t>
            </a:r>
            <a:r>
              <a:rPr kumimoji="1" lang="en-US" altLang="ja-JP" sz="2800" dirty="0">
                <a:latin typeface="游ゴシック Medium" panose="020B0500000000000000" pitchFamily="50" charset="-128"/>
                <a:ea typeface="游ゴシック Medium" panose="020B0500000000000000" pitchFamily="50" charset="-128"/>
              </a:rPr>
              <a:t>RGB </a:t>
            </a:r>
            <a:r>
              <a:rPr kumimoji="1" lang="ja-JP" altLang="en-US" sz="2800" dirty="0">
                <a:latin typeface="游ゴシック Medium" panose="020B0500000000000000" pitchFamily="50" charset="-128"/>
                <a:ea typeface="游ゴシック Medium" panose="020B0500000000000000" pitchFamily="50" charset="-128"/>
              </a:rPr>
              <a:t>の明るさを調節</a:t>
            </a:r>
            <a:endParaRPr kumimoji="1" lang="en-US" altLang="ja-JP" sz="2800" dirty="0">
              <a:latin typeface="游ゴシック Medium" panose="020B0500000000000000" pitchFamily="50" charset="-128"/>
              <a:ea typeface="游ゴシック Medium" panose="020B0500000000000000" pitchFamily="50" charset="-128"/>
            </a:endParaRPr>
          </a:p>
          <a:p>
            <a:pPr algn="l">
              <a:lnSpc>
                <a:spcPct val="120000"/>
              </a:lnSpc>
            </a:pPr>
            <a:endParaRPr lang="en-US" altLang="ja-JP" sz="2800" dirty="0">
              <a:latin typeface="游ゴシック Medium" panose="020B0500000000000000" pitchFamily="50" charset="-128"/>
              <a:ea typeface="游ゴシック Medium" panose="020B0500000000000000" pitchFamily="50" charset="-128"/>
            </a:endParaRPr>
          </a:p>
          <a:p>
            <a:pPr algn="l">
              <a:lnSpc>
                <a:spcPct val="120000"/>
              </a:lnSpc>
            </a:pPr>
            <a:r>
              <a:rPr kumimoji="1" lang="ja-JP" altLang="en-US" sz="2800" dirty="0">
                <a:latin typeface="游ゴシック Medium" panose="020B0500000000000000" pitchFamily="50" charset="-128"/>
                <a:ea typeface="游ゴシック Medium" panose="020B0500000000000000" pitchFamily="50" charset="-128"/>
              </a:rPr>
              <a:t>インクの濃度を調節することはできない</a:t>
            </a:r>
            <a:endParaRPr kumimoji="1" lang="en-US" altLang="ja-JP" sz="2800" dirty="0">
              <a:latin typeface="游ゴシック Medium" panose="020B0500000000000000" pitchFamily="50" charset="-128"/>
              <a:ea typeface="游ゴシック Medium" panose="020B0500000000000000" pitchFamily="50" charset="-128"/>
            </a:endParaRPr>
          </a:p>
          <a:p>
            <a:pPr algn="l">
              <a:lnSpc>
                <a:spcPct val="120000"/>
              </a:lnSpc>
            </a:pPr>
            <a:r>
              <a:rPr kumimoji="1" lang="ja-JP" altLang="en-US" sz="2800" dirty="0">
                <a:latin typeface="游ゴシック Medium" panose="020B0500000000000000" pitchFamily="50" charset="-128"/>
                <a:ea typeface="游ゴシック Medium" panose="020B0500000000000000" pitchFamily="50" charset="-128"/>
              </a:rPr>
              <a:t>　　↓</a:t>
            </a:r>
            <a:endParaRPr kumimoji="1" lang="en-US" altLang="ja-JP" sz="2800" dirty="0">
              <a:latin typeface="游ゴシック Medium" panose="020B0500000000000000" pitchFamily="50" charset="-128"/>
              <a:ea typeface="游ゴシック Medium" panose="020B0500000000000000" pitchFamily="50" charset="-128"/>
            </a:endParaRPr>
          </a:p>
          <a:p>
            <a:pPr algn="l">
              <a:lnSpc>
                <a:spcPct val="120000"/>
              </a:lnSpc>
            </a:pPr>
            <a:r>
              <a:rPr kumimoji="1" lang="ja-JP" altLang="en-US" sz="2800" dirty="0">
                <a:latin typeface="游ゴシック Medium" panose="020B0500000000000000" pitchFamily="50" charset="-128"/>
                <a:ea typeface="游ゴシック Medium" panose="020B0500000000000000" pitchFamily="50" charset="-128"/>
              </a:rPr>
              <a:t>網点の大きさで色の濃度を表す</a:t>
            </a:r>
            <a:endParaRPr kumimoji="1" lang="en-US" altLang="ja-JP" sz="2800" dirty="0">
              <a:latin typeface="游ゴシック Medium" panose="020B0500000000000000" pitchFamily="50" charset="-128"/>
              <a:ea typeface="游ゴシック Medium" panose="020B0500000000000000" pitchFamily="50" charset="-128"/>
            </a:endParaRPr>
          </a:p>
        </p:txBody>
      </p:sp>
      <p:pic>
        <p:nvPicPr>
          <p:cNvPr id="2" name="図 1">
            <a:extLst>
              <a:ext uri="{FF2B5EF4-FFF2-40B4-BE49-F238E27FC236}">
                <a16:creationId xmlns:a16="http://schemas.microsoft.com/office/drawing/2014/main" id="{9C13E9F1-5596-4903-92A5-44C540E4A220}"/>
              </a:ext>
            </a:extLst>
          </p:cNvPr>
          <p:cNvPicPr>
            <a:picLocks noChangeAspect="1"/>
          </p:cNvPicPr>
          <p:nvPr/>
        </p:nvPicPr>
        <p:blipFill>
          <a:blip r:embed="rId2"/>
          <a:stretch>
            <a:fillRect/>
          </a:stretch>
        </p:blipFill>
        <p:spPr>
          <a:xfrm>
            <a:off x="7402727" y="1261093"/>
            <a:ext cx="4175710" cy="3773401"/>
          </a:xfrm>
          <a:prstGeom prst="rect">
            <a:avLst/>
          </a:prstGeom>
        </p:spPr>
      </p:pic>
      <p:sp>
        <p:nvSpPr>
          <p:cNvPr id="5" name="テキスト ボックス 4">
            <a:extLst>
              <a:ext uri="{FF2B5EF4-FFF2-40B4-BE49-F238E27FC236}">
                <a16:creationId xmlns:a16="http://schemas.microsoft.com/office/drawing/2014/main" id="{EF1195C5-E4FC-4217-AB1D-ACE3F647CF4F}"/>
              </a:ext>
            </a:extLst>
          </p:cNvPr>
          <p:cNvSpPr txBox="1"/>
          <p:nvPr/>
        </p:nvSpPr>
        <p:spPr>
          <a:xfrm>
            <a:off x="7651777" y="5179488"/>
            <a:ext cx="3677610" cy="335926"/>
          </a:xfrm>
          <a:prstGeom prst="rect">
            <a:avLst/>
          </a:prstGeom>
          <a:noFill/>
        </p:spPr>
        <p:txBody>
          <a:bodyPr wrap="none" rtlCol="0">
            <a:spAutoFit/>
          </a:bodyPr>
          <a:lstStyle/>
          <a:p>
            <a:pPr algn="l">
              <a:lnSpc>
                <a:spcPct val="120000"/>
              </a:lnSpc>
            </a:pPr>
            <a:r>
              <a:rPr kumimoji="1" lang="ja-JP" altLang="en-US" sz="1400" dirty="0">
                <a:latin typeface="游ゴシック Medium" panose="020B0500000000000000" pitchFamily="50" charset="-128"/>
                <a:ea typeface="游ゴシック Medium" panose="020B0500000000000000" pitchFamily="50" charset="-128"/>
              </a:rPr>
              <a:t>引用元　</a:t>
            </a:r>
            <a:r>
              <a:rPr kumimoji="1" lang="en-US" altLang="ja-JP" sz="1400" dirty="0">
                <a:latin typeface="游ゴシック Medium" panose="020B0500000000000000" pitchFamily="50" charset="-128"/>
                <a:ea typeface="游ゴシック Medium" panose="020B0500000000000000" pitchFamily="50" charset="-128"/>
                <a:hlinkClick r:id="rId3"/>
              </a:rPr>
              <a:t>http://surusiru.com/services/922</a:t>
            </a:r>
            <a:endParaRPr kumimoji="1" lang="ja-JP" altLang="en-US" sz="1400" dirty="0">
              <a:latin typeface="游ゴシック Medium" panose="020B0500000000000000" pitchFamily="50" charset="-128"/>
              <a:ea typeface="游ゴシック Medium" panose="020B0500000000000000" pitchFamily="50" charset="-128"/>
            </a:endParaRPr>
          </a:p>
        </p:txBody>
      </p:sp>
      <p:sp>
        <p:nvSpPr>
          <p:cNvPr id="4" name="タイトル 3">
            <a:extLst>
              <a:ext uri="{FF2B5EF4-FFF2-40B4-BE49-F238E27FC236}">
                <a16:creationId xmlns:a16="http://schemas.microsoft.com/office/drawing/2014/main" id="{6A9EF75D-7D9D-6EDE-5846-2DA2B558934D}"/>
              </a:ext>
            </a:extLst>
          </p:cNvPr>
          <p:cNvSpPr>
            <a:spLocks noGrp="1"/>
          </p:cNvSpPr>
          <p:nvPr>
            <p:ph type="title"/>
          </p:nvPr>
        </p:nvSpPr>
        <p:spPr>
          <a:xfrm>
            <a:off x="1433422" y="597779"/>
            <a:ext cx="4238592" cy="793386"/>
          </a:xfrm>
        </p:spPr>
        <p:txBody>
          <a:bodyPr/>
          <a:lstStyle/>
          <a:p>
            <a:r>
              <a:rPr lang="ja-JP" altLang="en-US" dirty="0"/>
              <a:t>色の濃淡の表し方</a:t>
            </a:r>
          </a:p>
        </p:txBody>
      </p:sp>
    </p:spTree>
    <p:extLst>
      <p:ext uri="{BB962C8B-B14F-4D97-AF65-F5344CB8AC3E}">
        <p14:creationId xmlns:p14="http://schemas.microsoft.com/office/powerpoint/2010/main" val="24106572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12D4F85A-9C6B-4B76-BD3C-2355A19E4275}"/>
              </a:ext>
            </a:extLst>
          </p:cNvPr>
          <p:cNvSpPr txBox="1"/>
          <p:nvPr/>
        </p:nvSpPr>
        <p:spPr>
          <a:xfrm>
            <a:off x="1416050" y="357317"/>
            <a:ext cx="5791970" cy="6267228"/>
          </a:xfrm>
          <a:prstGeom prst="rect">
            <a:avLst/>
          </a:prstGeom>
          <a:noFill/>
        </p:spPr>
        <p:txBody>
          <a:bodyPr wrap="none" rtlCol="0">
            <a:spAutoFit/>
          </a:bodyPr>
          <a:lstStyle/>
          <a:p>
            <a:pPr algn="l">
              <a:lnSpc>
                <a:spcPct val="120000"/>
              </a:lnSpc>
            </a:pPr>
            <a:r>
              <a:rPr kumimoji="1" lang="ja-JP" altLang="en-US" sz="2800" dirty="0">
                <a:latin typeface="游ゴシック Medium" panose="020B0500000000000000" pitchFamily="50" charset="-128"/>
                <a:ea typeface="游ゴシック Medium" panose="020B0500000000000000" pitchFamily="50" charset="-128"/>
              </a:rPr>
              <a:t>商業印刷</a:t>
            </a:r>
            <a:endParaRPr kumimoji="1" lang="en-US" altLang="ja-JP" sz="2800" dirty="0">
              <a:latin typeface="游ゴシック Medium" panose="020B0500000000000000" pitchFamily="50" charset="-128"/>
              <a:ea typeface="游ゴシック Medium" panose="020B0500000000000000" pitchFamily="50" charset="-128"/>
            </a:endParaRPr>
          </a:p>
          <a:p>
            <a:pPr algn="l">
              <a:lnSpc>
                <a:spcPct val="120000"/>
              </a:lnSpc>
            </a:pPr>
            <a:r>
              <a:rPr kumimoji="1" lang="ja-JP" altLang="en-US" sz="2800" dirty="0">
                <a:latin typeface="游ゴシック Medium" panose="020B0500000000000000" pitchFamily="50" charset="-128"/>
                <a:ea typeface="游ゴシック Medium" panose="020B0500000000000000" pitchFamily="50" charset="-128"/>
              </a:rPr>
              <a:t>　</a:t>
            </a:r>
            <a:r>
              <a:rPr kumimoji="1" lang="en-US" altLang="ja-JP" sz="2800" dirty="0">
                <a:latin typeface="游ゴシック Medium" panose="020B0500000000000000" pitchFamily="50" charset="-128"/>
                <a:ea typeface="游ゴシック Medium" panose="020B0500000000000000" pitchFamily="50" charset="-128"/>
              </a:rPr>
              <a:t>175 </a:t>
            </a:r>
            <a:r>
              <a:rPr kumimoji="1" lang="en-US" altLang="ja-JP" sz="2800" dirty="0" err="1">
                <a:latin typeface="游ゴシック Medium" panose="020B0500000000000000" pitchFamily="50" charset="-128"/>
                <a:ea typeface="游ゴシック Medium" panose="020B0500000000000000" pitchFamily="50" charset="-128"/>
              </a:rPr>
              <a:t>lpi</a:t>
            </a:r>
            <a:r>
              <a:rPr kumimoji="1" lang="ja-JP" altLang="en-US" sz="2800" dirty="0">
                <a:latin typeface="游ゴシック Medium" panose="020B0500000000000000" pitchFamily="50" charset="-128"/>
                <a:ea typeface="游ゴシック Medium" panose="020B0500000000000000" pitchFamily="50" charset="-128"/>
              </a:rPr>
              <a:t>（</a:t>
            </a:r>
            <a:r>
              <a:rPr kumimoji="1" lang="en-US" altLang="ja-JP" sz="2800" dirty="0">
                <a:latin typeface="游ゴシック Medium" panose="020B0500000000000000" pitchFamily="50" charset="-128"/>
                <a:ea typeface="游ゴシック Medium" panose="020B0500000000000000" pitchFamily="50" charset="-128"/>
              </a:rPr>
              <a:t>350 dpi</a:t>
            </a:r>
            <a:r>
              <a:rPr kumimoji="1" lang="ja-JP" altLang="en-US" sz="2800" dirty="0">
                <a:latin typeface="游ゴシック Medium" panose="020B0500000000000000" pitchFamily="50" charset="-128"/>
                <a:ea typeface="游ゴシック Medium" panose="020B0500000000000000" pitchFamily="50" charset="-128"/>
              </a:rPr>
              <a:t>相当）</a:t>
            </a:r>
            <a:endParaRPr kumimoji="1" lang="en-US" altLang="ja-JP" sz="2800" dirty="0">
              <a:latin typeface="游ゴシック Medium" panose="020B0500000000000000" pitchFamily="50" charset="-128"/>
              <a:ea typeface="游ゴシック Medium" panose="020B0500000000000000" pitchFamily="50" charset="-128"/>
            </a:endParaRPr>
          </a:p>
          <a:p>
            <a:pPr algn="l">
              <a:lnSpc>
                <a:spcPct val="120000"/>
              </a:lnSpc>
            </a:pPr>
            <a:r>
              <a:rPr kumimoji="1" lang="ja-JP" altLang="en-US" sz="2800" dirty="0">
                <a:latin typeface="游ゴシック Medium" panose="020B0500000000000000" pitchFamily="50" charset="-128"/>
                <a:ea typeface="游ゴシック Medium" panose="020B0500000000000000" pitchFamily="50" charset="-128"/>
              </a:rPr>
              <a:t>　</a:t>
            </a:r>
            <a:r>
              <a:rPr kumimoji="1" lang="en-US" altLang="ja-JP" sz="2800" dirty="0" err="1">
                <a:latin typeface="游ゴシック Medium" panose="020B0500000000000000" pitchFamily="50" charset="-128"/>
                <a:ea typeface="游ゴシック Medium" panose="020B0500000000000000" pitchFamily="50" charset="-128"/>
              </a:rPr>
              <a:t>lpi</a:t>
            </a:r>
            <a:r>
              <a:rPr kumimoji="1" lang="ja-JP" altLang="en-US" sz="2800" dirty="0">
                <a:latin typeface="游ゴシック Medium" panose="020B0500000000000000" pitchFamily="50" charset="-128"/>
                <a:ea typeface="游ゴシック Medium" panose="020B0500000000000000" pitchFamily="50" charset="-128"/>
              </a:rPr>
              <a:t>：網点の解像度</a:t>
            </a:r>
            <a:endParaRPr kumimoji="1" lang="en-US" altLang="ja-JP" sz="2800" dirty="0">
              <a:latin typeface="游ゴシック Medium" panose="020B0500000000000000" pitchFamily="50" charset="-128"/>
              <a:ea typeface="游ゴシック Medium" panose="020B0500000000000000" pitchFamily="50" charset="-128"/>
            </a:endParaRPr>
          </a:p>
          <a:p>
            <a:pPr algn="l">
              <a:lnSpc>
                <a:spcPct val="120000"/>
              </a:lnSpc>
            </a:pPr>
            <a:endParaRPr lang="en-US" altLang="ja-JP" sz="2800" dirty="0">
              <a:latin typeface="游ゴシック Medium" panose="020B0500000000000000" pitchFamily="50" charset="-128"/>
              <a:ea typeface="游ゴシック Medium" panose="020B0500000000000000" pitchFamily="50" charset="-128"/>
            </a:endParaRPr>
          </a:p>
          <a:p>
            <a:pPr algn="l">
              <a:lnSpc>
                <a:spcPct val="120000"/>
              </a:lnSpc>
            </a:pPr>
            <a:r>
              <a:rPr lang="en-US" altLang="ja-JP" sz="2800" dirty="0">
                <a:latin typeface="游ゴシック Medium" panose="020B0500000000000000" pitchFamily="50" charset="-128"/>
                <a:ea typeface="游ゴシック Medium" panose="020B0500000000000000" pitchFamily="50" charset="-128"/>
              </a:rPr>
              <a:t>A4 </a:t>
            </a:r>
            <a:r>
              <a:rPr lang="ja-JP" altLang="en-US" sz="2800" dirty="0">
                <a:latin typeface="游ゴシック Medium" panose="020B0500000000000000" pitchFamily="50" charset="-128"/>
                <a:ea typeface="游ゴシック Medium" panose="020B0500000000000000" pitchFamily="50" charset="-128"/>
              </a:rPr>
              <a:t> </a:t>
            </a:r>
            <a:r>
              <a:rPr lang="en-US" altLang="ja-JP" sz="2800" dirty="0">
                <a:latin typeface="游ゴシック Medium" panose="020B0500000000000000" pitchFamily="50" charset="-128"/>
                <a:ea typeface="游ゴシック Medium" panose="020B0500000000000000" pitchFamily="50" charset="-128"/>
              </a:rPr>
              <a:t>1 </a:t>
            </a:r>
            <a:r>
              <a:rPr lang="ja-JP" altLang="en-US" sz="2800" dirty="0">
                <a:latin typeface="游ゴシック Medium" panose="020B0500000000000000" pitchFamily="50" charset="-128"/>
                <a:ea typeface="游ゴシック Medium" panose="020B0500000000000000" pitchFamily="50" charset="-128"/>
              </a:rPr>
              <a:t>枚のために必要な解像度は？</a:t>
            </a:r>
            <a:endParaRPr lang="en-US" altLang="ja-JP" sz="2800" dirty="0">
              <a:latin typeface="游ゴシック Medium" panose="020B0500000000000000" pitchFamily="50" charset="-128"/>
              <a:ea typeface="游ゴシック Medium" panose="020B0500000000000000" pitchFamily="50" charset="-128"/>
            </a:endParaRPr>
          </a:p>
          <a:p>
            <a:pPr algn="l">
              <a:lnSpc>
                <a:spcPct val="120000"/>
              </a:lnSpc>
            </a:pPr>
            <a:r>
              <a:rPr lang="en-US" altLang="ja-JP" sz="2800" dirty="0">
                <a:latin typeface="游ゴシック Medium" panose="020B0500000000000000" pitchFamily="50" charset="-128"/>
                <a:ea typeface="游ゴシック Medium" panose="020B0500000000000000" pitchFamily="50" charset="-128"/>
              </a:rPr>
              <a:t>350 dpi </a:t>
            </a:r>
            <a:r>
              <a:rPr lang="ja-JP" altLang="en-US" sz="2800" dirty="0">
                <a:latin typeface="游ゴシック Medium" panose="020B0500000000000000" pitchFamily="50" charset="-128"/>
                <a:ea typeface="游ゴシック Medium" panose="020B0500000000000000" pitchFamily="50" charset="-128"/>
              </a:rPr>
              <a:t>で計算</a:t>
            </a:r>
            <a:endParaRPr lang="en-US" altLang="ja-JP" sz="2800" dirty="0">
              <a:latin typeface="游ゴシック Medium" panose="020B0500000000000000" pitchFamily="50" charset="-128"/>
              <a:ea typeface="游ゴシック Medium" panose="020B0500000000000000" pitchFamily="50" charset="-128"/>
            </a:endParaRPr>
          </a:p>
          <a:p>
            <a:pPr algn="l">
              <a:lnSpc>
                <a:spcPct val="120000"/>
              </a:lnSpc>
            </a:pPr>
            <a:endParaRPr lang="en-US" altLang="ja-JP" sz="2800" dirty="0">
              <a:latin typeface="游ゴシック Medium" panose="020B0500000000000000" pitchFamily="50" charset="-128"/>
              <a:ea typeface="游ゴシック Medium" panose="020B0500000000000000" pitchFamily="50" charset="-128"/>
            </a:endParaRPr>
          </a:p>
          <a:p>
            <a:pPr algn="l">
              <a:lnSpc>
                <a:spcPct val="120000"/>
              </a:lnSpc>
            </a:pPr>
            <a:r>
              <a:rPr lang="en-US" altLang="ja-JP" sz="2800" dirty="0">
                <a:latin typeface="游ゴシック Medium" panose="020B0500000000000000" pitchFamily="50" charset="-128"/>
                <a:ea typeface="游ゴシック Medium" panose="020B0500000000000000" pitchFamily="50" charset="-128"/>
              </a:rPr>
              <a:t>297 mm =</a:t>
            </a:r>
            <a:r>
              <a:rPr lang="ja-JP" altLang="en-US" sz="2800" dirty="0">
                <a:latin typeface="游ゴシック Medium" panose="020B0500000000000000" pitchFamily="50" charset="-128"/>
                <a:ea typeface="游ゴシック Medium" panose="020B0500000000000000" pitchFamily="50" charset="-128"/>
              </a:rPr>
              <a:t> </a:t>
            </a:r>
            <a:r>
              <a:rPr lang="en-US" altLang="ja-JP" sz="2800" dirty="0">
                <a:latin typeface="游ゴシック Medium" panose="020B0500000000000000" pitchFamily="50" charset="-128"/>
                <a:ea typeface="游ゴシック Medium" panose="020B0500000000000000" pitchFamily="50" charset="-128"/>
              </a:rPr>
              <a:t>11.69 inch </a:t>
            </a:r>
            <a:r>
              <a:rPr lang="ja-JP" altLang="en-US" sz="2800" dirty="0">
                <a:latin typeface="游ゴシック Medium" panose="020B0500000000000000" pitchFamily="50" charset="-128"/>
                <a:ea typeface="游ゴシック Medium" panose="020B0500000000000000" pitchFamily="50" charset="-128"/>
              </a:rPr>
              <a:t>→</a:t>
            </a:r>
            <a:r>
              <a:rPr lang="en-US" altLang="ja-JP" sz="2800" dirty="0">
                <a:latin typeface="游ゴシック Medium" panose="020B0500000000000000" pitchFamily="50" charset="-128"/>
                <a:ea typeface="游ゴシック Medium" panose="020B0500000000000000" pitchFamily="50" charset="-128"/>
              </a:rPr>
              <a:t> 4092 </a:t>
            </a:r>
            <a:r>
              <a:rPr lang="en-US" altLang="ja-JP" sz="2800" dirty="0" err="1">
                <a:latin typeface="游ゴシック Medium" panose="020B0500000000000000" pitchFamily="50" charset="-128"/>
                <a:ea typeface="游ゴシック Medium" panose="020B0500000000000000" pitchFamily="50" charset="-128"/>
              </a:rPr>
              <a:t>px</a:t>
            </a:r>
            <a:endParaRPr lang="en-US" altLang="ja-JP" sz="2800" dirty="0">
              <a:latin typeface="游ゴシック Medium" panose="020B0500000000000000" pitchFamily="50" charset="-128"/>
              <a:ea typeface="游ゴシック Medium" panose="020B0500000000000000" pitchFamily="50" charset="-128"/>
            </a:endParaRPr>
          </a:p>
          <a:p>
            <a:pPr>
              <a:lnSpc>
                <a:spcPct val="120000"/>
              </a:lnSpc>
            </a:pPr>
            <a:r>
              <a:rPr lang="en-US" altLang="ja-JP" sz="2800" dirty="0">
                <a:latin typeface="游ゴシック Medium" panose="020B0500000000000000" pitchFamily="50" charset="-128"/>
                <a:ea typeface="游ゴシック Medium" panose="020B0500000000000000" pitchFamily="50" charset="-128"/>
              </a:rPr>
              <a:t>210 mm = 8.26 inch   </a:t>
            </a:r>
            <a:r>
              <a:rPr lang="ja-JP" altLang="en-US" sz="2800" dirty="0">
                <a:latin typeface="游ゴシック Medium" panose="020B0500000000000000" pitchFamily="50" charset="-128"/>
                <a:ea typeface="游ゴシック Medium" panose="020B0500000000000000" pitchFamily="50" charset="-128"/>
              </a:rPr>
              <a:t>→</a:t>
            </a:r>
            <a:r>
              <a:rPr lang="en-US" altLang="ja-JP" sz="2800" dirty="0">
                <a:latin typeface="游ゴシック Medium" panose="020B0500000000000000" pitchFamily="50" charset="-128"/>
                <a:ea typeface="游ゴシック Medium" panose="020B0500000000000000" pitchFamily="50" charset="-128"/>
              </a:rPr>
              <a:t> 2893 </a:t>
            </a:r>
            <a:r>
              <a:rPr lang="en-US" altLang="ja-JP" sz="2800" dirty="0" err="1">
                <a:latin typeface="游ゴシック Medium" panose="020B0500000000000000" pitchFamily="50" charset="-128"/>
                <a:ea typeface="游ゴシック Medium" panose="020B0500000000000000" pitchFamily="50" charset="-128"/>
              </a:rPr>
              <a:t>px</a:t>
            </a:r>
            <a:endParaRPr lang="en-US" altLang="ja-JP" sz="2800" dirty="0">
              <a:latin typeface="游ゴシック Medium" panose="020B0500000000000000" pitchFamily="50" charset="-128"/>
              <a:ea typeface="游ゴシック Medium" panose="020B0500000000000000" pitchFamily="50" charset="-128"/>
            </a:endParaRPr>
          </a:p>
          <a:p>
            <a:pPr>
              <a:lnSpc>
                <a:spcPct val="120000"/>
              </a:lnSpc>
            </a:pPr>
            <a:r>
              <a:rPr lang="ja-JP" altLang="en-US" sz="2800" dirty="0">
                <a:latin typeface="游ゴシック Medium" panose="020B0500000000000000" pitchFamily="50" charset="-128"/>
                <a:ea typeface="游ゴシック Medium" panose="020B0500000000000000" pitchFamily="50" charset="-128"/>
              </a:rPr>
              <a:t>　　　 </a:t>
            </a:r>
            <a:r>
              <a:rPr lang="en-US" altLang="ja-JP" sz="2800" dirty="0">
                <a:latin typeface="游ゴシック Medium" panose="020B0500000000000000" pitchFamily="50" charset="-128"/>
                <a:ea typeface="游ゴシック Medium" panose="020B0500000000000000" pitchFamily="50" charset="-128"/>
              </a:rPr>
              <a:t>÷25.4</a:t>
            </a:r>
            <a:r>
              <a:rPr lang="ja-JP" altLang="en-US" sz="2800" dirty="0">
                <a:latin typeface="游ゴシック Medium" panose="020B0500000000000000" pitchFamily="50" charset="-128"/>
                <a:ea typeface="游ゴシック Medium" panose="020B0500000000000000" pitchFamily="50" charset="-128"/>
              </a:rPr>
              <a:t>　　　</a:t>
            </a:r>
            <a:r>
              <a:rPr lang="en-US" altLang="ja-JP" sz="2800" dirty="0">
                <a:latin typeface="游ゴシック Medium" panose="020B0500000000000000" pitchFamily="50" charset="-128"/>
                <a:ea typeface="游ゴシック Medium" panose="020B0500000000000000" pitchFamily="50" charset="-128"/>
              </a:rPr>
              <a:t>×350</a:t>
            </a:r>
          </a:p>
          <a:p>
            <a:pPr>
              <a:lnSpc>
                <a:spcPct val="120000"/>
              </a:lnSpc>
            </a:pPr>
            <a:endParaRPr lang="en-US" altLang="ja-JP" sz="2800" dirty="0">
              <a:latin typeface="游ゴシック Medium" panose="020B0500000000000000" pitchFamily="50" charset="-128"/>
              <a:ea typeface="游ゴシック Medium" panose="020B0500000000000000" pitchFamily="50" charset="-128"/>
            </a:endParaRPr>
          </a:p>
          <a:p>
            <a:pPr>
              <a:lnSpc>
                <a:spcPct val="120000"/>
              </a:lnSpc>
            </a:pPr>
            <a:r>
              <a:rPr lang="en-US" altLang="ja-JP" sz="2800" dirty="0">
                <a:latin typeface="游ゴシック Medium" panose="020B0500000000000000" pitchFamily="50" charset="-128"/>
                <a:ea typeface="游ゴシック Medium" panose="020B0500000000000000" pitchFamily="50" charset="-128"/>
              </a:rPr>
              <a:t>4092×2893</a:t>
            </a:r>
            <a:r>
              <a:rPr lang="ja-JP" altLang="en-US" sz="2800" dirty="0">
                <a:latin typeface="游ゴシック Medium" panose="020B0500000000000000" pitchFamily="50" charset="-128"/>
                <a:ea typeface="游ゴシック Medium" panose="020B0500000000000000" pitchFamily="50" charset="-128"/>
              </a:rPr>
              <a:t>＝</a:t>
            </a:r>
            <a:r>
              <a:rPr lang="en-US" altLang="ja-JP" sz="2800" dirty="0">
                <a:latin typeface="游ゴシック Medium" panose="020B0500000000000000" pitchFamily="50" charset="-128"/>
                <a:ea typeface="游ゴシック Medium" panose="020B0500000000000000" pitchFamily="50" charset="-128"/>
              </a:rPr>
              <a:t>11838156</a:t>
            </a:r>
            <a:r>
              <a:rPr lang="ja-JP" altLang="en-US" sz="2800" dirty="0">
                <a:latin typeface="游ゴシック Medium" panose="020B0500000000000000" pitchFamily="50" charset="-128"/>
                <a:ea typeface="游ゴシック Medium" panose="020B0500000000000000" pitchFamily="50" charset="-128"/>
              </a:rPr>
              <a:t>≒</a:t>
            </a:r>
            <a:r>
              <a:rPr lang="en-US" altLang="ja-JP" sz="2800" dirty="0">
                <a:latin typeface="游ゴシック Medium" panose="020B0500000000000000" pitchFamily="50" charset="-128"/>
                <a:ea typeface="游ゴシック Medium" panose="020B0500000000000000" pitchFamily="50" charset="-128"/>
              </a:rPr>
              <a:t>1200 </a:t>
            </a:r>
            <a:r>
              <a:rPr lang="ja-JP" altLang="en-US" sz="2800" dirty="0">
                <a:latin typeface="游ゴシック Medium" panose="020B0500000000000000" pitchFamily="50" charset="-128"/>
                <a:ea typeface="游ゴシック Medium" panose="020B0500000000000000" pitchFamily="50" charset="-128"/>
              </a:rPr>
              <a:t>万</a:t>
            </a:r>
            <a:endParaRPr lang="en-US" altLang="ja-JP" sz="2800" dirty="0">
              <a:latin typeface="游ゴシック Medium" panose="020B0500000000000000" pitchFamily="50" charset="-128"/>
              <a:ea typeface="游ゴシック Medium" panose="020B0500000000000000" pitchFamily="50" charset="-128"/>
            </a:endParaRPr>
          </a:p>
        </p:txBody>
      </p:sp>
      <p:pic>
        <p:nvPicPr>
          <p:cNvPr id="2" name="図 1">
            <a:extLst>
              <a:ext uri="{FF2B5EF4-FFF2-40B4-BE49-F238E27FC236}">
                <a16:creationId xmlns:a16="http://schemas.microsoft.com/office/drawing/2014/main" id="{9C13E9F1-5596-4903-92A5-44C540E4A220}"/>
              </a:ext>
            </a:extLst>
          </p:cNvPr>
          <p:cNvPicPr>
            <a:picLocks noChangeAspect="1"/>
          </p:cNvPicPr>
          <p:nvPr/>
        </p:nvPicPr>
        <p:blipFill>
          <a:blip r:embed="rId2"/>
          <a:stretch>
            <a:fillRect/>
          </a:stretch>
        </p:blipFill>
        <p:spPr>
          <a:xfrm>
            <a:off x="7556839" y="983691"/>
            <a:ext cx="4175710" cy="3773401"/>
          </a:xfrm>
          <a:prstGeom prst="rect">
            <a:avLst/>
          </a:prstGeom>
        </p:spPr>
      </p:pic>
      <p:sp>
        <p:nvSpPr>
          <p:cNvPr id="5" name="テキスト ボックス 4">
            <a:extLst>
              <a:ext uri="{FF2B5EF4-FFF2-40B4-BE49-F238E27FC236}">
                <a16:creationId xmlns:a16="http://schemas.microsoft.com/office/drawing/2014/main" id="{EF1195C5-E4FC-4217-AB1D-ACE3F647CF4F}"/>
              </a:ext>
            </a:extLst>
          </p:cNvPr>
          <p:cNvSpPr txBox="1"/>
          <p:nvPr/>
        </p:nvSpPr>
        <p:spPr>
          <a:xfrm>
            <a:off x="7890552" y="4870108"/>
            <a:ext cx="3677610" cy="335926"/>
          </a:xfrm>
          <a:prstGeom prst="rect">
            <a:avLst/>
          </a:prstGeom>
          <a:noFill/>
        </p:spPr>
        <p:txBody>
          <a:bodyPr wrap="none" rtlCol="0">
            <a:spAutoFit/>
          </a:bodyPr>
          <a:lstStyle/>
          <a:p>
            <a:pPr algn="l">
              <a:lnSpc>
                <a:spcPct val="120000"/>
              </a:lnSpc>
            </a:pPr>
            <a:r>
              <a:rPr kumimoji="1" lang="ja-JP" altLang="en-US" sz="1400" dirty="0">
                <a:latin typeface="游ゴシック Medium" panose="020B0500000000000000" pitchFamily="50" charset="-128"/>
                <a:ea typeface="游ゴシック Medium" panose="020B0500000000000000" pitchFamily="50" charset="-128"/>
              </a:rPr>
              <a:t>引用元　</a:t>
            </a:r>
            <a:r>
              <a:rPr kumimoji="1" lang="en-US" altLang="ja-JP" sz="1400" dirty="0">
                <a:latin typeface="游ゴシック Medium" panose="020B0500000000000000" pitchFamily="50" charset="-128"/>
                <a:ea typeface="游ゴシック Medium" panose="020B0500000000000000" pitchFamily="50" charset="-128"/>
                <a:hlinkClick r:id="rId3"/>
              </a:rPr>
              <a:t>http://surusiru.com/services/922</a:t>
            </a:r>
            <a:endParaRPr kumimoji="1" lang="ja-JP" altLang="en-US" sz="1400" dirty="0">
              <a:latin typeface="游ゴシック Medium" panose="020B0500000000000000" pitchFamily="50" charset="-128"/>
              <a:ea typeface="游ゴシック Medium" panose="020B0500000000000000" pitchFamily="50" charset="-128"/>
            </a:endParaRPr>
          </a:p>
        </p:txBody>
      </p:sp>
    </p:spTree>
    <p:extLst>
      <p:ext uri="{BB962C8B-B14F-4D97-AF65-F5344CB8AC3E}">
        <p14:creationId xmlns:p14="http://schemas.microsoft.com/office/powerpoint/2010/main" val="32363943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E04E9AB1-7065-4D0D-AA9D-923F062032E1}"/>
              </a:ext>
            </a:extLst>
          </p:cNvPr>
          <p:cNvSpPr txBox="1"/>
          <p:nvPr/>
        </p:nvSpPr>
        <p:spPr>
          <a:xfrm>
            <a:off x="1433422" y="1584940"/>
            <a:ext cx="7843814" cy="1096582"/>
          </a:xfrm>
          <a:prstGeom prst="rect">
            <a:avLst/>
          </a:prstGeom>
          <a:noFill/>
        </p:spPr>
        <p:txBody>
          <a:bodyPr wrap="none" rtlCol="0">
            <a:spAutoFit/>
          </a:bodyPr>
          <a:lstStyle/>
          <a:p>
            <a:pPr algn="l">
              <a:lnSpc>
                <a:spcPct val="120000"/>
              </a:lnSpc>
            </a:pPr>
            <a:r>
              <a:rPr kumimoji="1" lang="ja-JP" altLang="en-US" sz="2800" dirty="0">
                <a:latin typeface="游ゴシック Medium" panose="020B0500000000000000" pitchFamily="50" charset="-128"/>
                <a:ea typeface="游ゴシック Medium" panose="020B0500000000000000" pitchFamily="50" charset="-128"/>
              </a:rPr>
              <a:t>レーザー　　　：トナー </a:t>
            </a:r>
            <a:r>
              <a:rPr kumimoji="1" lang="en-US" altLang="ja-JP" sz="2800" dirty="0">
                <a:latin typeface="游ゴシック Medium" panose="020B0500000000000000" pitchFamily="50" charset="-128"/>
                <a:ea typeface="游ゴシック Medium" panose="020B0500000000000000" pitchFamily="50" charset="-128"/>
              </a:rPr>
              <a:t>(</a:t>
            </a:r>
            <a:r>
              <a:rPr kumimoji="1" lang="ja-JP" altLang="en-US" sz="2800" dirty="0">
                <a:latin typeface="游ゴシック Medium" panose="020B0500000000000000" pitchFamily="50" charset="-128"/>
                <a:ea typeface="游ゴシック Medium" panose="020B0500000000000000" pitchFamily="50" charset="-128"/>
              </a:rPr>
              <a:t>粉</a:t>
            </a:r>
            <a:r>
              <a:rPr kumimoji="1" lang="en-US" altLang="ja-JP" sz="2800" dirty="0">
                <a:latin typeface="游ゴシック Medium" panose="020B0500000000000000" pitchFamily="50" charset="-128"/>
                <a:ea typeface="游ゴシック Medium" panose="020B0500000000000000" pitchFamily="50" charset="-128"/>
              </a:rPr>
              <a:t>) </a:t>
            </a:r>
            <a:r>
              <a:rPr kumimoji="1" lang="ja-JP" altLang="en-US" sz="2800" dirty="0">
                <a:latin typeface="游ゴシック Medium" panose="020B0500000000000000" pitchFamily="50" charset="-128"/>
                <a:ea typeface="游ゴシック Medium" panose="020B0500000000000000" pitchFamily="50" charset="-128"/>
              </a:rPr>
              <a:t>を紙に定着させる</a:t>
            </a:r>
            <a:endParaRPr kumimoji="1" lang="en-US" altLang="ja-JP" sz="2800" dirty="0">
              <a:latin typeface="游ゴシック Medium" panose="020B0500000000000000" pitchFamily="50" charset="-128"/>
              <a:ea typeface="游ゴシック Medium" panose="020B0500000000000000" pitchFamily="50" charset="-128"/>
            </a:endParaRPr>
          </a:p>
          <a:p>
            <a:pPr algn="l">
              <a:lnSpc>
                <a:spcPct val="120000"/>
              </a:lnSpc>
            </a:pPr>
            <a:r>
              <a:rPr kumimoji="1" lang="ja-JP" altLang="en-US" sz="2800" dirty="0">
                <a:latin typeface="游ゴシック Medium" panose="020B0500000000000000" pitchFamily="50" charset="-128"/>
                <a:ea typeface="游ゴシック Medium" panose="020B0500000000000000" pitchFamily="50" charset="-128"/>
              </a:rPr>
              <a:t>インクジェット：インクを紙に染みこませる</a:t>
            </a:r>
            <a:endParaRPr kumimoji="1" lang="en-US" altLang="ja-JP" sz="2800" dirty="0">
              <a:latin typeface="游ゴシック Medium" panose="020B0500000000000000" pitchFamily="50" charset="-128"/>
              <a:ea typeface="游ゴシック Medium" panose="020B0500000000000000" pitchFamily="50" charset="-128"/>
            </a:endParaRPr>
          </a:p>
        </p:txBody>
      </p:sp>
      <p:graphicFrame>
        <p:nvGraphicFramePr>
          <p:cNvPr id="3" name="表 2">
            <a:extLst>
              <a:ext uri="{FF2B5EF4-FFF2-40B4-BE49-F238E27FC236}">
                <a16:creationId xmlns:a16="http://schemas.microsoft.com/office/drawing/2014/main" id="{E51560E4-DABA-DB7D-9059-A42A76B0E899}"/>
              </a:ext>
            </a:extLst>
          </p:cNvPr>
          <p:cNvGraphicFramePr>
            <a:graphicFrameLocks noGrp="1"/>
          </p:cNvGraphicFramePr>
          <p:nvPr>
            <p:extLst>
              <p:ext uri="{D42A27DB-BD31-4B8C-83A1-F6EECF244321}">
                <p14:modId xmlns:p14="http://schemas.microsoft.com/office/powerpoint/2010/main" val="2305115020"/>
              </p:ext>
            </p:extLst>
          </p:nvPr>
        </p:nvGraphicFramePr>
        <p:xfrm>
          <a:off x="1416050" y="2810904"/>
          <a:ext cx="8294007" cy="3708785"/>
        </p:xfrm>
        <a:graphic>
          <a:graphicData uri="http://schemas.openxmlformats.org/drawingml/2006/table">
            <a:tbl>
              <a:tblPr firstRow="1" firstCol="1" bandRow="1">
                <a:tableStyleId>{5C22544A-7EE6-4342-B048-85BDC9FD1C3A}</a:tableStyleId>
              </a:tblPr>
              <a:tblGrid>
                <a:gridCol w="2080679">
                  <a:extLst>
                    <a:ext uri="{9D8B030D-6E8A-4147-A177-3AD203B41FA5}">
                      <a16:colId xmlns:a16="http://schemas.microsoft.com/office/drawing/2014/main" val="1862649722"/>
                    </a:ext>
                  </a:extLst>
                </a:gridCol>
                <a:gridCol w="2936682">
                  <a:extLst>
                    <a:ext uri="{9D8B030D-6E8A-4147-A177-3AD203B41FA5}">
                      <a16:colId xmlns:a16="http://schemas.microsoft.com/office/drawing/2014/main" val="2681053223"/>
                    </a:ext>
                  </a:extLst>
                </a:gridCol>
                <a:gridCol w="3276646">
                  <a:extLst>
                    <a:ext uri="{9D8B030D-6E8A-4147-A177-3AD203B41FA5}">
                      <a16:colId xmlns:a16="http://schemas.microsoft.com/office/drawing/2014/main" val="2173895136"/>
                    </a:ext>
                  </a:extLst>
                </a:gridCol>
              </a:tblGrid>
              <a:tr h="600535">
                <a:tc>
                  <a:txBody>
                    <a:bodyPr/>
                    <a:lstStyle/>
                    <a:p>
                      <a:pPr algn="just"/>
                      <a:r>
                        <a:rPr lang="en-US" sz="2400" kern="100" dirty="0">
                          <a:effectLst/>
                        </a:rPr>
                        <a:t> </a:t>
                      </a:r>
                      <a:endParaRPr lang="ja-JP" sz="2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0" marR="68580" marT="0" marB="0"/>
                </a:tc>
                <a:tc>
                  <a:txBody>
                    <a:bodyPr/>
                    <a:lstStyle/>
                    <a:p>
                      <a:pPr algn="ctr"/>
                      <a:r>
                        <a:rPr lang="ja-JP" sz="2400" kern="100" dirty="0">
                          <a:effectLst/>
                        </a:rPr>
                        <a:t>レーザ</a:t>
                      </a:r>
                      <a:endParaRPr lang="en-US" altLang="ja-JP" sz="2400" kern="100" dirty="0">
                        <a:effectLst/>
                      </a:endParaRPr>
                    </a:p>
                  </a:txBody>
                  <a:tcPr marL="0" marR="68580" marT="0" marB="0" anchor="ctr"/>
                </a:tc>
                <a:tc>
                  <a:txBody>
                    <a:bodyPr/>
                    <a:lstStyle/>
                    <a:p>
                      <a:pPr algn="ctr"/>
                      <a:r>
                        <a:rPr lang="ja-JP" sz="2400" kern="100" dirty="0">
                          <a:effectLst/>
                        </a:rPr>
                        <a:t>インクジェット</a:t>
                      </a:r>
                      <a:endParaRPr lang="en-US" altLang="ja-JP" sz="2400" kern="100" dirty="0">
                        <a:effectLst/>
                      </a:endParaRPr>
                    </a:p>
                  </a:txBody>
                  <a:tcPr marL="0" marR="68580" marT="0" marB="0" anchor="ctr"/>
                </a:tc>
                <a:extLst>
                  <a:ext uri="{0D108BD9-81ED-4DB2-BD59-A6C34878D82A}">
                    <a16:rowId xmlns:a16="http://schemas.microsoft.com/office/drawing/2014/main" val="4169707223"/>
                  </a:ext>
                </a:extLst>
              </a:tr>
              <a:tr h="621650">
                <a:tc>
                  <a:txBody>
                    <a:bodyPr/>
                    <a:lstStyle/>
                    <a:p>
                      <a:pPr algn="l"/>
                      <a:r>
                        <a:rPr lang="ja-JP" altLang="en-US" sz="2400" b="0" kern="100" dirty="0">
                          <a:effectLst/>
                          <a:latin typeface="游ゴシック Medium" panose="020B0500000000000000" pitchFamily="50" charset="-128"/>
                          <a:ea typeface="游ゴシック Medium" panose="020B0500000000000000" pitchFamily="50" charset="-128"/>
                          <a:cs typeface="Times New Roman" panose="02020603050405020304" pitchFamily="18" charset="0"/>
                        </a:rPr>
                        <a:t>印刷速度</a:t>
                      </a:r>
                      <a:endParaRPr lang="ja-JP" sz="2400" b="0" kern="100" dirty="0">
                        <a:effectLst/>
                        <a:latin typeface="游ゴシック Medium" panose="020B0500000000000000" pitchFamily="50" charset="-128"/>
                        <a:ea typeface="游ゴシック Medium" panose="020B0500000000000000" pitchFamily="50" charset="-128"/>
                        <a:cs typeface="Times New Roman" panose="02020603050405020304" pitchFamily="18" charset="0"/>
                      </a:endParaRPr>
                    </a:p>
                  </a:txBody>
                  <a:tcPr marL="144000" marR="72000" marT="36000" marB="36000" anchor="ctr"/>
                </a:tc>
                <a:tc>
                  <a:txBody>
                    <a:bodyPr/>
                    <a:lstStyle/>
                    <a:p>
                      <a:pPr algn="just"/>
                      <a:r>
                        <a:rPr lang="ja-JP" altLang="en-US" sz="2400" kern="100" dirty="0">
                          <a:effectLst/>
                          <a:latin typeface="游ゴシック Medium" panose="020B0500000000000000" pitchFamily="50" charset="-128"/>
                          <a:ea typeface="游ゴシック Medium" panose="020B0500000000000000" pitchFamily="50" charset="-128"/>
                          <a:cs typeface="Times New Roman" panose="02020603050405020304" pitchFamily="18" charset="0"/>
                        </a:rPr>
                        <a:t>速い</a:t>
                      </a:r>
                      <a:endParaRPr lang="ja-JP" sz="2400" kern="100" dirty="0">
                        <a:effectLst/>
                        <a:latin typeface="游ゴシック Medium" panose="020B0500000000000000" pitchFamily="50" charset="-128"/>
                        <a:ea typeface="游ゴシック Medium" panose="020B0500000000000000" pitchFamily="50" charset="-128"/>
                        <a:cs typeface="Times New Roman" panose="02020603050405020304" pitchFamily="18" charset="0"/>
                      </a:endParaRPr>
                    </a:p>
                  </a:txBody>
                  <a:tcPr marL="144000" marR="108000" marT="108000" marB="108000" anchor="ctr"/>
                </a:tc>
                <a:tc>
                  <a:txBody>
                    <a:bodyPr/>
                    <a:lstStyle/>
                    <a:p>
                      <a:pPr algn="just"/>
                      <a:r>
                        <a:rPr lang="ja-JP" altLang="en-US" sz="2400" kern="100" dirty="0">
                          <a:effectLst/>
                          <a:latin typeface="游ゴシック Medium" panose="020B0500000000000000" pitchFamily="50" charset="-128"/>
                          <a:ea typeface="游ゴシック Medium" panose="020B0500000000000000" pitchFamily="50" charset="-128"/>
                          <a:cs typeface="Times New Roman" panose="02020603050405020304" pitchFamily="18" charset="0"/>
                        </a:rPr>
                        <a:t>遅い</a:t>
                      </a:r>
                      <a:endParaRPr lang="ja-JP" sz="2400" kern="100" dirty="0">
                        <a:effectLst/>
                        <a:latin typeface="游ゴシック Medium" panose="020B0500000000000000" pitchFamily="50" charset="-128"/>
                        <a:ea typeface="游ゴシック Medium" panose="020B0500000000000000" pitchFamily="50" charset="-128"/>
                        <a:cs typeface="Times New Roman" panose="02020603050405020304" pitchFamily="18" charset="0"/>
                      </a:endParaRPr>
                    </a:p>
                  </a:txBody>
                  <a:tcPr marL="144000" marR="108000" marT="108000" marB="108000" anchor="ctr"/>
                </a:tc>
                <a:extLst>
                  <a:ext uri="{0D108BD9-81ED-4DB2-BD59-A6C34878D82A}">
                    <a16:rowId xmlns:a16="http://schemas.microsoft.com/office/drawing/2014/main" val="4043137868"/>
                  </a:ext>
                </a:extLst>
              </a:tr>
              <a:tr h="621650">
                <a:tc>
                  <a:txBody>
                    <a:bodyPr/>
                    <a:lstStyle/>
                    <a:p>
                      <a:pPr algn="l"/>
                      <a:r>
                        <a:rPr lang="ja-JP" altLang="en-US" sz="2400" b="0" kern="100" dirty="0">
                          <a:effectLst/>
                          <a:latin typeface="游ゴシック Medium" panose="020B0500000000000000" pitchFamily="50" charset="-128"/>
                          <a:ea typeface="游ゴシック Medium" panose="020B0500000000000000" pitchFamily="50" charset="-128"/>
                          <a:cs typeface="Times New Roman" panose="02020603050405020304" pitchFamily="18" charset="0"/>
                        </a:rPr>
                        <a:t>色の表現力</a:t>
                      </a:r>
                      <a:endParaRPr lang="ja-JP" sz="2400" b="0" kern="100" dirty="0">
                        <a:effectLst/>
                        <a:latin typeface="游ゴシック Medium" panose="020B0500000000000000" pitchFamily="50" charset="-128"/>
                        <a:ea typeface="游ゴシック Medium" panose="020B0500000000000000" pitchFamily="50" charset="-128"/>
                        <a:cs typeface="Times New Roman" panose="02020603050405020304" pitchFamily="18" charset="0"/>
                      </a:endParaRPr>
                    </a:p>
                  </a:txBody>
                  <a:tcPr marL="144000" marR="72000" marT="36000" marB="36000" anchor="ctr"/>
                </a:tc>
                <a:tc>
                  <a:txBody>
                    <a:bodyPr/>
                    <a:lstStyle/>
                    <a:p>
                      <a:pPr algn="just"/>
                      <a:r>
                        <a:rPr lang="ja-JP" altLang="en-US" sz="2400" kern="100" dirty="0">
                          <a:effectLst/>
                          <a:latin typeface="游ゴシック Medium" panose="020B0500000000000000" pitchFamily="50" charset="-128"/>
                          <a:ea typeface="游ゴシック Medium" panose="020B0500000000000000" pitchFamily="50" charset="-128"/>
                          <a:cs typeface="Times New Roman" panose="02020603050405020304" pitchFamily="18" charset="0"/>
                        </a:rPr>
                        <a:t>正確な色は苦手</a:t>
                      </a:r>
                      <a:endParaRPr lang="ja-JP" sz="2400" kern="100" dirty="0">
                        <a:effectLst/>
                        <a:latin typeface="游ゴシック Medium" panose="020B0500000000000000" pitchFamily="50" charset="-128"/>
                        <a:ea typeface="游ゴシック Medium" panose="020B0500000000000000" pitchFamily="50" charset="-128"/>
                        <a:cs typeface="Times New Roman" panose="02020603050405020304" pitchFamily="18" charset="0"/>
                      </a:endParaRPr>
                    </a:p>
                  </a:txBody>
                  <a:tcPr marL="144000" marR="108000" marT="108000" marB="108000" anchor="ctr"/>
                </a:tc>
                <a:tc>
                  <a:txBody>
                    <a:bodyPr/>
                    <a:lstStyle/>
                    <a:p>
                      <a:pPr algn="just"/>
                      <a:r>
                        <a:rPr lang="ja-JP" altLang="en-US" sz="2400" kern="100" dirty="0">
                          <a:effectLst/>
                          <a:latin typeface="游ゴシック Medium" panose="020B0500000000000000" pitchFamily="50" charset="-128"/>
                          <a:ea typeface="游ゴシック Medium" panose="020B0500000000000000" pitchFamily="50" charset="-128"/>
                          <a:cs typeface="Times New Roman" panose="02020603050405020304" pitchFamily="18" charset="0"/>
                        </a:rPr>
                        <a:t>発色が美しい</a:t>
                      </a:r>
                      <a:endParaRPr lang="ja-JP" sz="2400" kern="100" dirty="0">
                        <a:effectLst/>
                        <a:latin typeface="游ゴシック Medium" panose="020B0500000000000000" pitchFamily="50" charset="-128"/>
                        <a:ea typeface="游ゴシック Medium" panose="020B0500000000000000" pitchFamily="50" charset="-128"/>
                        <a:cs typeface="Times New Roman" panose="02020603050405020304" pitchFamily="18" charset="0"/>
                      </a:endParaRPr>
                    </a:p>
                  </a:txBody>
                  <a:tcPr marL="144000" marR="108000" marT="108000" marB="108000" anchor="ctr"/>
                </a:tc>
                <a:extLst>
                  <a:ext uri="{0D108BD9-81ED-4DB2-BD59-A6C34878D82A}">
                    <a16:rowId xmlns:a16="http://schemas.microsoft.com/office/drawing/2014/main" val="2218004026"/>
                  </a:ext>
                </a:extLst>
              </a:tr>
              <a:tr h="621650">
                <a:tc>
                  <a:txBody>
                    <a:bodyPr/>
                    <a:lstStyle/>
                    <a:p>
                      <a:pPr algn="l"/>
                      <a:r>
                        <a:rPr lang="ja-JP" altLang="en-US" sz="2400" b="0" kern="100" dirty="0">
                          <a:effectLst/>
                          <a:latin typeface="游ゴシック Medium" panose="020B0500000000000000" pitchFamily="50" charset="-128"/>
                          <a:ea typeface="游ゴシック Medium" panose="020B0500000000000000" pitchFamily="50" charset="-128"/>
                          <a:cs typeface="Times New Roman" panose="02020603050405020304" pitchFamily="18" charset="0"/>
                        </a:rPr>
                        <a:t>水への耐性</a:t>
                      </a:r>
                      <a:endParaRPr lang="ja-JP" sz="2400" b="0" kern="100" dirty="0">
                        <a:effectLst/>
                        <a:latin typeface="游ゴシック Medium" panose="020B0500000000000000" pitchFamily="50" charset="-128"/>
                        <a:ea typeface="游ゴシック Medium" panose="020B0500000000000000" pitchFamily="50" charset="-128"/>
                        <a:cs typeface="Times New Roman" panose="02020603050405020304" pitchFamily="18" charset="0"/>
                      </a:endParaRPr>
                    </a:p>
                  </a:txBody>
                  <a:tcPr marL="144000" marR="72000" marT="36000" marB="36000" anchor="ctr"/>
                </a:tc>
                <a:tc>
                  <a:txBody>
                    <a:bodyPr/>
                    <a:lstStyle/>
                    <a:p>
                      <a:pPr algn="just"/>
                      <a:r>
                        <a:rPr lang="ja-JP" altLang="en-US" sz="2400" kern="100" dirty="0">
                          <a:effectLst/>
                          <a:latin typeface="游ゴシック Medium" panose="020B0500000000000000" pitchFamily="50" charset="-128"/>
                          <a:ea typeface="游ゴシック Medium" panose="020B0500000000000000" pitchFamily="50" charset="-128"/>
                          <a:cs typeface="Times New Roman" panose="02020603050405020304" pitchFamily="18" charset="0"/>
                        </a:rPr>
                        <a:t>強い</a:t>
                      </a:r>
                      <a:endParaRPr lang="ja-JP" sz="2400" kern="100" dirty="0">
                        <a:effectLst/>
                        <a:latin typeface="游ゴシック Medium" panose="020B0500000000000000" pitchFamily="50" charset="-128"/>
                        <a:ea typeface="游ゴシック Medium" panose="020B0500000000000000" pitchFamily="50" charset="-128"/>
                        <a:cs typeface="Times New Roman" panose="02020603050405020304" pitchFamily="18" charset="0"/>
                      </a:endParaRPr>
                    </a:p>
                  </a:txBody>
                  <a:tcPr marL="144000" marR="108000" marT="108000" marB="108000" anchor="ctr"/>
                </a:tc>
                <a:tc>
                  <a:txBody>
                    <a:bodyPr/>
                    <a:lstStyle/>
                    <a:p>
                      <a:pPr algn="just"/>
                      <a:r>
                        <a:rPr lang="ja-JP" altLang="en-US" sz="2400" kern="100" dirty="0">
                          <a:effectLst/>
                          <a:latin typeface="游ゴシック Medium" panose="020B0500000000000000" pitchFamily="50" charset="-128"/>
                          <a:ea typeface="游ゴシック Medium" panose="020B0500000000000000" pitchFamily="50" charset="-128"/>
                          <a:cs typeface="Times New Roman" panose="02020603050405020304" pitchFamily="18" charset="0"/>
                        </a:rPr>
                        <a:t>弱い</a:t>
                      </a:r>
                      <a:endParaRPr lang="ja-JP" sz="2400" kern="100" dirty="0">
                        <a:effectLst/>
                        <a:latin typeface="游ゴシック Medium" panose="020B0500000000000000" pitchFamily="50" charset="-128"/>
                        <a:ea typeface="游ゴシック Medium" panose="020B0500000000000000" pitchFamily="50" charset="-128"/>
                        <a:cs typeface="Times New Roman" panose="02020603050405020304" pitchFamily="18" charset="0"/>
                      </a:endParaRPr>
                    </a:p>
                  </a:txBody>
                  <a:tcPr marL="144000" marR="108000" marT="108000" marB="108000" anchor="ctr"/>
                </a:tc>
                <a:extLst>
                  <a:ext uri="{0D108BD9-81ED-4DB2-BD59-A6C34878D82A}">
                    <a16:rowId xmlns:a16="http://schemas.microsoft.com/office/drawing/2014/main" val="452874367"/>
                  </a:ext>
                </a:extLst>
              </a:tr>
              <a:tr h="621650">
                <a:tc>
                  <a:txBody>
                    <a:bodyPr/>
                    <a:lstStyle/>
                    <a:p>
                      <a:pPr algn="l"/>
                      <a:r>
                        <a:rPr lang="ja-JP" altLang="en-US" sz="2400" b="0" kern="100" dirty="0">
                          <a:effectLst/>
                          <a:latin typeface="游ゴシック Medium" panose="020B0500000000000000" pitchFamily="50" charset="-128"/>
                          <a:ea typeface="游ゴシック Medium" panose="020B0500000000000000" pitchFamily="50" charset="-128"/>
                          <a:cs typeface="Times New Roman" panose="02020603050405020304" pitchFamily="18" charset="0"/>
                        </a:rPr>
                        <a:t>大きさと重量</a:t>
                      </a:r>
                      <a:endParaRPr lang="ja-JP" sz="2400" b="0" kern="100" dirty="0">
                        <a:effectLst/>
                        <a:latin typeface="游ゴシック Medium" panose="020B0500000000000000" pitchFamily="50" charset="-128"/>
                        <a:ea typeface="游ゴシック Medium" panose="020B0500000000000000" pitchFamily="50" charset="-128"/>
                        <a:cs typeface="Times New Roman" panose="02020603050405020304" pitchFamily="18" charset="0"/>
                      </a:endParaRPr>
                    </a:p>
                  </a:txBody>
                  <a:tcPr marL="144000" marR="72000" marT="36000" marB="36000" anchor="ctr"/>
                </a:tc>
                <a:tc>
                  <a:txBody>
                    <a:bodyPr/>
                    <a:lstStyle/>
                    <a:p>
                      <a:pPr algn="just"/>
                      <a:r>
                        <a:rPr lang="ja-JP" altLang="en-US" sz="2400" kern="100" dirty="0">
                          <a:effectLst/>
                          <a:latin typeface="游ゴシック Medium" panose="020B0500000000000000" pitchFamily="50" charset="-128"/>
                          <a:ea typeface="游ゴシック Medium" panose="020B0500000000000000" pitchFamily="50" charset="-128"/>
                          <a:cs typeface="Times New Roman" panose="02020603050405020304" pitchFamily="18" charset="0"/>
                        </a:rPr>
                        <a:t>大きくて重い</a:t>
                      </a:r>
                      <a:endParaRPr lang="ja-JP" sz="2400" kern="100" dirty="0">
                        <a:effectLst/>
                        <a:latin typeface="游ゴシック Medium" panose="020B0500000000000000" pitchFamily="50" charset="-128"/>
                        <a:ea typeface="游ゴシック Medium" panose="020B0500000000000000" pitchFamily="50" charset="-128"/>
                        <a:cs typeface="Times New Roman" panose="02020603050405020304" pitchFamily="18" charset="0"/>
                      </a:endParaRPr>
                    </a:p>
                  </a:txBody>
                  <a:tcPr marL="144000" marR="108000" marT="108000" marB="108000" anchor="ctr"/>
                </a:tc>
                <a:tc>
                  <a:txBody>
                    <a:bodyPr/>
                    <a:lstStyle/>
                    <a:p>
                      <a:pPr algn="just"/>
                      <a:r>
                        <a:rPr lang="ja-JP" altLang="en-US" sz="2400" kern="100" dirty="0">
                          <a:effectLst/>
                          <a:latin typeface="游ゴシック Medium" panose="020B0500000000000000" pitchFamily="50" charset="-128"/>
                          <a:ea typeface="游ゴシック Medium" panose="020B0500000000000000" pitchFamily="50" charset="-128"/>
                          <a:cs typeface="Times New Roman" panose="02020603050405020304" pitchFamily="18" charset="0"/>
                        </a:rPr>
                        <a:t>小さくて軽い</a:t>
                      </a:r>
                      <a:endParaRPr lang="ja-JP" sz="2400" kern="100" dirty="0">
                        <a:effectLst/>
                        <a:latin typeface="游ゴシック Medium" panose="020B0500000000000000" pitchFamily="50" charset="-128"/>
                        <a:ea typeface="游ゴシック Medium" panose="020B0500000000000000" pitchFamily="50" charset="-128"/>
                        <a:cs typeface="Times New Roman" panose="02020603050405020304" pitchFamily="18" charset="0"/>
                      </a:endParaRPr>
                    </a:p>
                  </a:txBody>
                  <a:tcPr marL="144000" marR="108000" marT="108000" marB="108000" anchor="ctr"/>
                </a:tc>
                <a:extLst>
                  <a:ext uri="{0D108BD9-81ED-4DB2-BD59-A6C34878D82A}">
                    <a16:rowId xmlns:a16="http://schemas.microsoft.com/office/drawing/2014/main" val="1445704949"/>
                  </a:ext>
                </a:extLst>
              </a:tr>
              <a:tr h="621650">
                <a:tc>
                  <a:txBody>
                    <a:bodyPr/>
                    <a:lstStyle/>
                    <a:p>
                      <a:pPr algn="l"/>
                      <a:r>
                        <a:rPr lang="ja-JP" altLang="en-US" sz="2400" b="0" kern="100" dirty="0">
                          <a:effectLst/>
                          <a:latin typeface="游ゴシック Medium" panose="020B0500000000000000" pitchFamily="50" charset="-128"/>
                          <a:ea typeface="游ゴシック Medium" panose="020B0500000000000000" pitchFamily="50" charset="-128"/>
                          <a:cs typeface="Times New Roman" panose="02020603050405020304" pitchFamily="18" charset="0"/>
                        </a:rPr>
                        <a:t>価格</a:t>
                      </a:r>
                      <a:endParaRPr lang="ja-JP" sz="2400" b="0" kern="100" dirty="0">
                        <a:effectLst/>
                        <a:latin typeface="游ゴシック Medium" panose="020B0500000000000000" pitchFamily="50" charset="-128"/>
                        <a:ea typeface="游ゴシック Medium" panose="020B0500000000000000" pitchFamily="50" charset="-128"/>
                        <a:cs typeface="Times New Roman" panose="02020603050405020304" pitchFamily="18" charset="0"/>
                      </a:endParaRPr>
                    </a:p>
                  </a:txBody>
                  <a:tcPr marL="144000" marR="72000" marT="36000" marB="36000" anchor="ctr"/>
                </a:tc>
                <a:tc>
                  <a:txBody>
                    <a:bodyPr/>
                    <a:lstStyle/>
                    <a:p>
                      <a:pPr algn="just"/>
                      <a:r>
                        <a:rPr lang="ja-JP" altLang="en-US" sz="2400" kern="100" dirty="0">
                          <a:effectLst/>
                          <a:latin typeface="游ゴシック Medium" panose="020B0500000000000000" pitchFamily="50" charset="-128"/>
                          <a:ea typeface="游ゴシック Medium" panose="020B0500000000000000" pitchFamily="50" charset="-128"/>
                          <a:cs typeface="Times New Roman" panose="02020603050405020304" pitchFamily="18" charset="0"/>
                        </a:rPr>
                        <a:t>高価</a:t>
                      </a:r>
                      <a:endParaRPr lang="ja-JP" sz="2400" kern="100" dirty="0">
                        <a:effectLst/>
                        <a:latin typeface="游ゴシック Medium" panose="020B0500000000000000" pitchFamily="50" charset="-128"/>
                        <a:ea typeface="游ゴシック Medium" panose="020B0500000000000000" pitchFamily="50" charset="-128"/>
                        <a:cs typeface="Times New Roman" panose="02020603050405020304" pitchFamily="18" charset="0"/>
                      </a:endParaRPr>
                    </a:p>
                  </a:txBody>
                  <a:tcPr marL="144000" marR="108000" marT="108000" marB="108000" anchor="ctr"/>
                </a:tc>
                <a:tc>
                  <a:txBody>
                    <a:bodyPr/>
                    <a:lstStyle/>
                    <a:p>
                      <a:pPr algn="just"/>
                      <a:r>
                        <a:rPr lang="ja-JP" altLang="en-US" sz="2400" kern="100" dirty="0">
                          <a:effectLst/>
                          <a:latin typeface="游ゴシック Medium" panose="020B0500000000000000" pitchFamily="50" charset="-128"/>
                          <a:ea typeface="游ゴシック Medium" panose="020B0500000000000000" pitchFamily="50" charset="-128"/>
                          <a:cs typeface="Times New Roman" panose="02020603050405020304" pitchFamily="18" charset="0"/>
                        </a:rPr>
                        <a:t>安価</a:t>
                      </a:r>
                      <a:endParaRPr lang="ja-JP" sz="2400" kern="100" dirty="0">
                        <a:effectLst/>
                        <a:latin typeface="游ゴシック Medium" panose="020B0500000000000000" pitchFamily="50" charset="-128"/>
                        <a:ea typeface="游ゴシック Medium" panose="020B0500000000000000" pitchFamily="50" charset="-128"/>
                        <a:cs typeface="Times New Roman" panose="02020603050405020304" pitchFamily="18" charset="0"/>
                      </a:endParaRPr>
                    </a:p>
                  </a:txBody>
                  <a:tcPr marL="144000" marR="108000" marT="108000" marB="108000" anchor="ctr"/>
                </a:tc>
                <a:extLst>
                  <a:ext uri="{0D108BD9-81ED-4DB2-BD59-A6C34878D82A}">
                    <a16:rowId xmlns:a16="http://schemas.microsoft.com/office/drawing/2014/main" val="512043693"/>
                  </a:ext>
                </a:extLst>
              </a:tr>
            </a:tbl>
          </a:graphicData>
        </a:graphic>
      </p:graphicFrame>
      <p:sp>
        <p:nvSpPr>
          <p:cNvPr id="4" name="タイトル 3">
            <a:extLst>
              <a:ext uri="{FF2B5EF4-FFF2-40B4-BE49-F238E27FC236}">
                <a16:creationId xmlns:a16="http://schemas.microsoft.com/office/drawing/2014/main" id="{80ECA760-FB81-B8FE-8EF3-F4E9914272B1}"/>
              </a:ext>
            </a:extLst>
          </p:cNvPr>
          <p:cNvSpPr>
            <a:spLocks noGrp="1"/>
          </p:cNvSpPr>
          <p:nvPr>
            <p:ph type="title"/>
          </p:nvPr>
        </p:nvSpPr>
        <p:spPr>
          <a:xfrm>
            <a:off x="1433422" y="597779"/>
            <a:ext cx="6085252" cy="793386"/>
          </a:xfrm>
        </p:spPr>
        <p:txBody>
          <a:bodyPr/>
          <a:lstStyle/>
          <a:p>
            <a:r>
              <a:rPr lang="ja-JP" altLang="en-US" dirty="0"/>
              <a:t>レーザーとインクジェット</a:t>
            </a:r>
          </a:p>
        </p:txBody>
      </p:sp>
    </p:spTree>
    <p:extLst>
      <p:ext uri="{BB962C8B-B14F-4D97-AF65-F5344CB8AC3E}">
        <p14:creationId xmlns:p14="http://schemas.microsoft.com/office/powerpoint/2010/main" val="23462958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9F2B7BAA-9D90-40AD-928E-860765EC4956}"/>
              </a:ext>
            </a:extLst>
          </p:cNvPr>
          <p:cNvSpPr txBox="1"/>
          <p:nvPr/>
        </p:nvSpPr>
        <p:spPr>
          <a:xfrm>
            <a:off x="1433422" y="2028457"/>
            <a:ext cx="7910201" cy="3681905"/>
          </a:xfrm>
          <a:prstGeom prst="rect">
            <a:avLst/>
          </a:prstGeom>
          <a:noFill/>
        </p:spPr>
        <p:txBody>
          <a:bodyPr wrap="square" rtlCol="0">
            <a:spAutoFit/>
          </a:bodyPr>
          <a:lstStyle/>
          <a:p>
            <a:pPr algn="l">
              <a:lnSpc>
                <a:spcPct val="120000"/>
              </a:lnSpc>
            </a:pPr>
            <a:r>
              <a:rPr lang="ja-JP" altLang="en-US" sz="2800" dirty="0">
                <a:latin typeface="游ゴシック Medium" panose="020B0500000000000000" pitchFamily="50" charset="-128"/>
                <a:ea typeface="游ゴシック Medium" panose="020B0500000000000000" pitchFamily="50" charset="-128"/>
              </a:rPr>
              <a:t>顔料インク</a:t>
            </a:r>
            <a:endParaRPr lang="en-US" altLang="ja-JP" sz="2800" dirty="0">
              <a:latin typeface="游ゴシック Medium" panose="020B0500000000000000" pitchFamily="50" charset="-128"/>
              <a:ea typeface="游ゴシック Medium" panose="020B0500000000000000" pitchFamily="50" charset="-128"/>
            </a:endParaRPr>
          </a:p>
          <a:p>
            <a:pPr algn="l">
              <a:lnSpc>
                <a:spcPct val="120000"/>
              </a:lnSpc>
            </a:pPr>
            <a:r>
              <a:rPr lang="ja-JP" altLang="en-US" sz="2800" dirty="0">
                <a:latin typeface="游ゴシック Medium" panose="020B0500000000000000" pitchFamily="50" charset="-128"/>
                <a:ea typeface="游ゴシック Medium" panose="020B0500000000000000" pitchFamily="50" charset="-128"/>
              </a:rPr>
              <a:t>　例え：不透明な粒に色を塗った</a:t>
            </a:r>
            <a:endParaRPr lang="en-US" altLang="ja-JP" sz="2800" dirty="0">
              <a:latin typeface="游ゴシック Medium" panose="020B0500000000000000" pitchFamily="50" charset="-128"/>
              <a:ea typeface="游ゴシック Medium" panose="020B0500000000000000" pitchFamily="50" charset="-128"/>
            </a:endParaRPr>
          </a:p>
          <a:p>
            <a:pPr algn="l">
              <a:lnSpc>
                <a:spcPct val="120000"/>
              </a:lnSpc>
            </a:pPr>
            <a:r>
              <a:rPr lang="ja-JP" altLang="en-US" sz="2800" dirty="0">
                <a:latin typeface="游ゴシック Medium" panose="020B0500000000000000" pitchFamily="50" charset="-128"/>
                <a:ea typeface="游ゴシック Medium" panose="020B0500000000000000" pitchFamily="50" charset="-128"/>
              </a:rPr>
              <a:t>　特徴：水に強い　色の表現はやや苦手</a:t>
            </a:r>
            <a:endParaRPr lang="en-US" altLang="ja-JP" sz="2800" dirty="0">
              <a:latin typeface="游ゴシック Medium" panose="020B0500000000000000" pitchFamily="50" charset="-128"/>
              <a:ea typeface="游ゴシック Medium" panose="020B0500000000000000" pitchFamily="50" charset="-128"/>
            </a:endParaRPr>
          </a:p>
          <a:p>
            <a:pPr algn="l">
              <a:lnSpc>
                <a:spcPct val="120000"/>
              </a:lnSpc>
            </a:pPr>
            <a:endParaRPr lang="en-US" altLang="ja-JP" sz="2800" dirty="0">
              <a:latin typeface="游ゴシック Medium" panose="020B0500000000000000" pitchFamily="50" charset="-128"/>
              <a:ea typeface="游ゴシック Medium" panose="020B0500000000000000" pitchFamily="50" charset="-128"/>
            </a:endParaRPr>
          </a:p>
          <a:p>
            <a:pPr algn="l">
              <a:lnSpc>
                <a:spcPct val="120000"/>
              </a:lnSpc>
            </a:pPr>
            <a:r>
              <a:rPr lang="ja-JP" altLang="en-US" sz="2800" dirty="0">
                <a:latin typeface="游ゴシック Medium" panose="020B0500000000000000" pitchFamily="50" charset="-128"/>
                <a:ea typeface="游ゴシック Medium" panose="020B0500000000000000" pitchFamily="50" charset="-128"/>
              </a:rPr>
              <a:t>染料インク</a:t>
            </a:r>
            <a:endParaRPr lang="en-US" altLang="ja-JP" sz="2800" dirty="0">
              <a:latin typeface="游ゴシック Medium" panose="020B0500000000000000" pitchFamily="50" charset="-128"/>
              <a:ea typeface="游ゴシック Medium" panose="020B0500000000000000" pitchFamily="50" charset="-128"/>
            </a:endParaRPr>
          </a:p>
          <a:p>
            <a:pPr algn="l">
              <a:lnSpc>
                <a:spcPct val="120000"/>
              </a:lnSpc>
            </a:pPr>
            <a:r>
              <a:rPr lang="ja-JP" altLang="en-US" sz="2800" dirty="0">
                <a:latin typeface="游ゴシック Medium" panose="020B0500000000000000" pitchFamily="50" charset="-128"/>
                <a:ea typeface="游ゴシック Medium" panose="020B0500000000000000" pitchFamily="50" charset="-128"/>
              </a:rPr>
              <a:t>　例え：透明なゼリーに色をつけた</a:t>
            </a:r>
            <a:endParaRPr lang="en-US" altLang="ja-JP" sz="2800" dirty="0">
              <a:latin typeface="游ゴシック Medium" panose="020B0500000000000000" pitchFamily="50" charset="-128"/>
              <a:ea typeface="游ゴシック Medium" panose="020B0500000000000000" pitchFamily="50" charset="-128"/>
            </a:endParaRPr>
          </a:p>
          <a:p>
            <a:pPr algn="l">
              <a:lnSpc>
                <a:spcPct val="120000"/>
              </a:lnSpc>
            </a:pPr>
            <a:r>
              <a:rPr lang="ja-JP" altLang="en-US" sz="2800" dirty="0">
                <a:latin typeface="游ゴシック Medium" panose="020B0500000000000000" pitchFamily="50" charset="-128"/>
                <a:ea typeface="游ゴシック Medium" panose="020B0500000000000000" pitchFamily="50" charset="-128"/>
              </a:rPr>
              <a:t>　特徴：水に弱い　発色が美しい</a:t>
            </a:r>
            <a:endParaRPr lang="en-US" altLang="ja-JP" sz="2800" dirty="0">
              <a:latin typeface="游ゴシック Medium" panose="020B0500000000000000" pitchFamily="50" charset="-128"/>
              <a:ea typeface="游ゴシック Medium" panose="020B0500000000000000" pitchFamily="50" charset="-128"/>
            </a:endParaRPr>
          </a:p>
        </p:txBody>
      </p:sp>
      <p:sp>
        <p:nvSpPr>
          <p:cNvPr id="3" name="タイトル 2">
            <a:extLst>
              <a:ext uri="{FF2B5EF4-FFF2-40B4-BE49-F238E27FC236}">
                <a16:creationId xmlns:a16="http://schemas.microsoft.com/office/drawing/2014/main" id="{9A1F9196-FD01-4C18-8E31-AB1471EB7ADD}"/>
              </a:ext>
            </a:extLst>
          </p:cNvPr>
          <p:cNvSpPr>
            <a:spLocks noGrp="1"/>
          </p:cNvSpPr>
          <p:nvPr>
            <p:ph type="title"/>
          </p:nvPr>
        </p:nvSpPr>
        <p:spPr>
          <a:xfrm>
            <a:off x="1433422" y="625703"/>
            <a:ext cx="5176349" cy="737538"/>
          </a:xfrm>
          <a:prstGeom prst="rect">
            <a:avLst/>
          </a:prstGeom>
        </p:spPr>
        <p:txBody>
          <a:bodyPr/>
          <a:lstStyle/>
          <a:p>
            <a:r>
              <a:rPr lang="ja-JP" altLang="en-US" sz="3200" b="1" dirty="0">
                <a:latin typeface="+mn-ea"/>
                <a:ea typeface="+mn-ea"/>
              </a:rPr>
              <a:t>染料インクと顔料インク</a:t>
            </a:r>
          </a:p>
        </p:txBody>
      </p:sp>
    </p:spTree>
    <p:extLst>
      <p:ext uri="{BB962C8B-B14F-4D97-AF65-F5344CB8AC3E}">
        <p14:creationId xmlns:p14="http://schemas.microsoft.com/office/powerpoint/2010/main" val="20622924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88762CB-FB81-4E07-B347-8732D14D8C68}"/>
              </a:ext>
            </a:extLst>
          </p:cNvPr>
          <p:cNvSpPr>
            <a:spLocks noGrp="1"/>
          </p:cNvSpPr>
          <p:nvPr>
            <p:ph type="title"/>
          </p:nvPr>
        </p:nvSpPr>
        <p:spPr/>
        <p:txBody>
          <a:bodyPr/>
          <a:lstStyle/>
          <a:p>
            <a:r>
              <a:rPr kumimoji="1" lang="ja-JP" altLang="en-US" dirty="0"/>
              <a:t>スキャナ</a:t>
            </a:r>
          </a:p>
        </p:txBody>
      </p:sp>
      <p:sp>
        <p:nvSpPr>
          <p:cNvPr id="3" name="テキスト ボックス 2">
            <a:extLst>
              <a:ext uri="{FF2B5EF4-FFF2-40B4-BE49-F238E27FC236}">
                <a16:creationId xmlns:a16="http://schemas.microsoft.com/office/drawing/2014/main" id="{E411169F-37D1-4B44-A4BF-9DF134C8B9FC}"/>
              </a:ext>
            </a:extLst>
          </p:cNvPr>
          <p:cNvSpPr txBox="1"/>
          <p:nvPr/>
        </p:nvSpPr>
        <p:spPr>
          <a:xfrm>
            <a:off x="1429592" y="1494969"/>
            <a:ext cx="8236550" cy="5233099"/>
          </a:xfrm>
          <a:prstGeom prst="rect">
            <a:avLst/>
          </a:prstGeom>
          <a:noFill/>
        </p:spPr>
        <p:txBody>
          <a:bodyPr wrap="none" rtlCol="0">
            <a:spAutoFit/>
          </a:bodyPr>
          <a:lstStyle/>
          <a:p>
            <a:pPr algn="l">
              <a:lnSpc>
                <a:spcPct val="120000"/>
              </a:lnSpc>
            </a:pPr>
            <a:r>
              <a:rPr kumimoji="1" lang="en-US" altLang="ja-JP" sz="2800" dirty="0">
                <a:latin typeface="游ゴシック Medium" panose="020B0500000000000000" pitchFamily="50" charset="-128"/>
                <a:ea typeface="游ゴシック Medium" panose="020B0500000000000000" pitchFamily="50" charset="-128"/>
              </a:rPr>
              <a:t>dpi (dot per inch)</a:t>
            </a:r>
            <a:r>
              <a:rPr kumimoji="1" lang="ja-JP" altLang="en-US" sz="2800" dirty="0">
                <a:latin typeface="游ゴシック Medium" panose="020B0500000000000000" pitchFamily="50" charset="-128"/>
                <a:ea typeface="游ゴシック Medium" panose="020B0500000000000000" pitchFamily="50" charset="-128"/>
              </a:rPr>
              <a:t>：解像度を表す</a:t>
            </a:r>
            <a:endParaRPr kumimoji="1" lang="en-US" altLang="ja-JP" sz="2800" dirty="0">
              <a:latin typeface="游ゴシック Medium" panose="020B0500000000000000" pitchFamily="50" charset="-128"/>
              <a:ea typeface="游ゴシック Medium" panose="020B0500000000000000" pitchFamily="50" charset="-128"/>
            </a:endParaRPr>
          </a:p>
          <a:p>
            <a:pPr algn="l">
              <a:lnSpc>
                <a:spcPct val="120000"/>
              </a:lnSpc>
            </a:pPr>
            <a:r>
              <a:rPr lang="en-US" altLang="ja-JP" sz="2800" dirty="0">
                <a:latin typeface="游ゴシック Medium" panose="020B0500000000000000" pitchFamily="50" charset="-128"/>
                <a:ea typeface="游ゴシック Medium" panose="020B0500000000000000" pitchFamily="50" charset="-128"/>
              </a:rPr>
              <a:t>1 inch = 2.54 cm</a:t>
            </a:r>
          </a:p>
          <a:p>
            <a:pPr algn="l">
              <a:lnSpc>
                <a:spcPct val="120000"/>
              </a:lnSpc>
            </a:pPr>
            <a:r>
              <a:rPr kumimoji="1" lang="en-US" altLang="ja-JP" sz="2800" dirty="0">
                <a:latin typeface="游ゴシック Medium" panose="020B0500000000000000" pitchFamily="50" charset="-128"/>
                <a:ea typeface="游ゴシック Medium" panose="020B0500000000000000" pitchFamily="50" charset="-128"/>
              </a:rPr>
              <a:t>72 </a:t>
            </a:r>
            <a:r>
              <a:rPr kumimoji="1" lang="en-US" altLang="ja-JP" sz="2800" dirty="0" err="1">
                <a:latin typeface="游ゴシック Medium" panose="020B0500000000000000" pitchFamily="50" charset="-128"/>
                <a:ea typeface="游ゴシック Medium" panose="020B0500000000000000" pitchFamily="50" charset="-128"/>
              </a:rPr>
              <a:t>pt</a:t>
            </a:r>
            <a:r>
              <a:rPr kumimoji="1" lang="en-US" altLang="ja-JP" sz="2800" dirty="0">
                <a:latin typeface="游ゴシック Medium" panose="020B0500000000000000" pitchFamily="50" charset="-128"/>
                <a:ea typeface="游ゴシック Medium" panose="020B0500000000000000" pitchFamily="50" charset="-128"/>
              </a:rPr>
              <a:t> = 1 inch</a:t>
            </a:r>
          </a:p>
          <a:p>
            <a:pPr algn="l">
              <a:lnSpc>
                <a:spcPct val="120000"/>
              </a:lnSpc>
            </a:pPr>
            <a:r>
              <a:rPr kumimoji="1" lang="ja-JP" altLang="en-US" sz="2800" dirty="0">
                <a:latin typeface="游ゴシック Medium" panose="020B0500000000000000" pitchFamily="50" charset="-128"/>
                <a:ea typeface="游ゴシック Medium" panose="020B0500000000000000" pitchFamily="50" charset="-128"/>
              </a:rPr>
              <a:t>　⇒ </a:t>
            </a:r>
            <a:r>
              <a:rPr kumimoji="1" lang="en-US" altLang="ja-JP" sz="2800" dirty="0">
                <a:latin typeface="游ゴシック Medium" panose="020B0500000000000000" pitchFamily="50" charset="-128"/>
                <a:ea typeface="游ゴシック Medium" panose="020B0500000000000000" pitchFamily="50" charset="-128"/>
              </a:rPr>
              <a:t>1 pt </a:t>
            </a:r>
            <a:r>
              <a:rPr kumimoji="1" lang="ja-JP" altLang="en-US" sz="2800" dirty="0">
                <a:latin typeface="游ゴシック Medium" panose="020B0500000000000000" pitchFamily="50" charset="-128"/>
                <a:ea typeface="游ゴシック Medium" panose="020B0500000000000000" pitchFamily="50" charset="-128"/>
              </a:rPr>
              <a:t>≒</a:t>
            </a:r>
            <a:r>
              <a:rPr lang="ja-JP" altLang="en-US" sz="2800" dirty="0">
                <a:latin typeface="游ゴシック Medium" panose="020B0500000000000000" pitchFamily="50" charset="-128"/>
                <a:ea typeface="游ゴシック Medium" panose="020B0500000000000000" pitchFamily="50" charset="-128"/>
              </a:rPr>
              <a:t> </a:t>
            </a:r>
            <a:r>
              <a:rPr lang="en-US" altLang="ja-JP" sz="2800" dirty="0">
                <a:latin typeface="游ゴシック Medium" panose="020B0500000000000000" pitchFamily="50" charset="-128"/>
                <a:ea typeface="游ゴシック Medium" panose="020B0500000000000000" pitchFamily="50" charset="-128"/>
              </a:rPr>
              <a:t>0.353</a:t>
            </a:r>
            <a:r>
              <a:rPr lang="ja-JP" altLang="en-US" sz="2800" dirty="0">
                <a:latin typeface="游ゴシック Medium" panose="020B0500000000000000" pitchFamily="50" charset="-128"/>
                <a:ea typeface="游ゴシック Medium" panose="020B0500000000000000" pitchFamily="50" charset="-128"/>
              </a:rPr>
              <a:t> </a:t>
            </a:r>
            <a:r>
              <a:rPr lang="en-US" altLang="ja-JP" sz="2800" dirty="0">
                <a:latin typeface="游ゴシック Medium" panose="020B0500000000000000" pitchFamily="50" charset="-128"/>
                <a:ea typeface="游ゴシック Medium" panose="020B0500000000000000" pitchFamily="50" charset="-128"/>
              </a:rPr>
              <a:t>mm</a:t>
            </a:r>
            <a:r>
              <a:rPr lang="ja-JP" altLang="en-US" sz="2800" dirty="0">
                <a:latin typeface="游ゴシック Medium" panose="020B0500000000000000" pitchFamily="50" charset="-128"/>
                <a:ea typeface="游ゴシック Medium" panose="020B0500000000000000" pitchFamily="50" charset="-128"/>
              </a:rPr>
              <a:t>　　</a:t>
            </a:r>
            <a:r>
              <a:rPr lang="en-US" altLang="ja-JP" sz="2800" dirty="0">
                <a:latin typeface="游ゴシック Medium" panose="020B0500000000000000" pitchFamily="50" charset="-128"/>
                <a:ea typeface="游ゴシック Medium" panose="020B0500000000000000" pitchFamily="50" charset="-128"/>
              </a:rPr>
              <a:t>10.5 pt = 3.70 mm</a:t>
            </a:r>
          </a:p>
          <a:p>
            <a:pPr algn="l">
              <a:lnSpc>
                <a:spcPct val="120000"/>
              </a:lnSpc>
            </a:pPr>
            <a:endParaRPr lang="en-US" altLang="ja-JP" sz="2800" dirty="0">
              <a:latin typeface="游ゴシック Medium" panose="020B0500000000000000" pitchFamily="50" charset="-128"/>
              <a:ea typeface="游ゴシック Medium" panose="020B0500000000000000" pitchFamily="50" charset="-128"/>
            </a:endParaRPr>
          </a:p>
          <a:p>
            <a:pPr algn="l">
              <a:lnSpc>
                <a:spcPct val="120000"/>
              </a:lnSpc>
            </a:pPr>
            <a:r>
              <a:rPr kumimoji="1" lang="ja-JP" altLang="en-US" sz="2800" dirty="0">
                <a:latin typeface="游ゴシック Medium" panose="020B0500000000000000" pitchFamily="50" charset="-128"/>
                <a:ea typeface="游ゴシック Medium" panose="020B0500000000000000" pitchFamily="50" charset="-128"/>
              </a:rPr>
              <a:t>スキャンするときの必要解像度</a:t>
            </a:r>
            <a:endParaRPr kumimoji="1" lang="en-US" altLang="ja-JP" sz="2800" dirty="0">
              <a:latin typeface="游ゴシック Medium" panose="020B0500000000000000" pitchFamily="50" charset="-128"/>
              <a:ea typeface="游ゴシック Medium" panose="020B0500000000000000" pitchFamily="50" charset="-128"/>
            </a:endParaRPr>
          </a:p>
          <a:p>
            <a:pPr algn="l">
              <a:lnSpc>
                <a:spcPct val="120000"/>
              </a:lnSpc>
            </a:pPr>
            <a:r>
              <a:rPr kumimoji="1" lang="ja-JP" altLang="en-US" sz="2800" dirty="0">
                <a:latin typeface="游ゴシック Medium" panose="020B0500000000000000" pitchFamily="50" charset="-128"/>
                <a:ea typeface="游ゴシック Medium" panose="020B0500000000000000" pitchFamily="50" charset="-128"/>
              </a:rPr>
              <a:t>通常の品質で良いなら </a:t>
            </a:r>
            <a:r>
              <a:rPr kumimoji="1" lang="en-US" altLang="ja-JP" sz="2800" dirty="0">
                <a:latin typeface="游ゴシック Medium" panose="020B0500000000000000" pitchFamily="50" charset="-128"/>
                <a:ea typeface="游ゴシック Medium" panose="020B0500000000000000" pitchFamily="50" charset="-128"/>
              </a:rPr>
              <a:t>300 dpi</a:t>
            </a:r>
          </a:p>
          <a:p>
            <a:pPr algn="l">
              <a:lnSpc>
                <a:spcPct val="120000"/>
              </a:lnSpc>
            </a:pPr>
            <a:r>
              <a:rPr kumimoji="1" lang="ja-JP" altLang="en-US" sz="2800" dirty="0">
                <a:latin typeface="游ゴシック Medium" panose="020B0500000000000000" pitchFamily="50" charset="-128"/>
                <a:ea typeface="游ゴシック Medium" panose="020B0500000000000000" pitchFamily="50" charset="-128"/>
              </a:rPr>
              <a:t>　　</a:t>
            </a:r>
            <a:r>
              <a:rPr kumimoji="1" lang="en-US" altLang="ja-JP" sz="2800" dirty="0">
                <a:latin typeface="游ゴシック Medium" panose="020B0500000000000000" pitchFamily="50" charset="-128"/>
                <a:ea typeface="游ゴシック Medium" panose="020B0500000000000000" pitchFamily="50" charset="-128"/>
              </a:rPr>
              <a:t>1 </a:t>
            </a:r>
            <a:r>
              <a:rPr kumimoji="1" lang="ja-JP" altLang="en-US" sz="2800" dirty="0">
                <a:latin typeface="游ゴシック Medium" panose="020B0500000000000000" pitchFamily="50" charset="-128"/>
                <a:ea typeface="游ゴシック Medium" panose="020B0500000000000000" pitchFamily="50" charset="-128"/>
              </a:rPr>
              <a:t>点 </a:t>
            </a:r>
            <a:r>
              <a:rPr kumimoji="1" lang="en-US" altLang="ja-JP" sz="2800" dirty="0">
                <a:latin typeface="游ゴシック Medium" panose="020B0500000000000000" pitchFamily="50" charset="-128"/>
                <a:ea typeface="游ゴシック Medium" panose="020B0500000000000000" pitchFamily="50" charset="-128"/>
              </a:rPr>
              <a:t>0.085 mm</a:t>
            </a:r>
            <a:r>
              <a:rPr kumimoji="1" lang="ja-JP" altLang="en-US" sz="2800" dirty="0">
                <a:latin typeface="游ゴシック Medium" panose="020B0500000000000000" pitchFamily="50" charset="-128"/>
                <a:ea typeface="游ゴシック Medium" panose="020B0500000000000000" pitchFamily="50" charset="-128"/>
              </a:rPr>
              <a:t>　　</a:t>
            </a:r>
            <a:r>
              <a:rPr kumimoji="1" lang="en-US" altLang="ja-JP" sz="2800" dirty="0">
                <a:latin typeface="游ゴシック Medium" panose="020B0500000000000000" pitchFamily="50" charset="-128"/>
                <a:ea typeface="游ゴシック Medium" panose="020B0500000000000000" pitchFamily="50" charset="-128"/>
              </a:rPr>
              <a:t>10.5 pt</a:t>
            </a:r>
            <a:r>
              <a:rPr kumimoji="1" lang="ja-JP" altLang="en-US" sz="2800" dirty="0">
                <a:latin typeface="游ゴシック Medium" panose="020B0500000000000000" pitchFamily="50" charset="-128"/>
                <a:ea typeface="游ゴシック Medium" panose="020B0500000000000000" pitchFamily="50" charset="-128"/>
              </a:rPr>
              <a:t>の文字が縦横 </a:t>
            </a:r>
            <a:r>
              <a:rPr kumimoji="1" lang="en-US" altLang="ja-JP" sz="2800" dirty="0">
                <a:latin typeface="游ゴシック Medium" panose="020B0500000000000000" pitchFamily="50" charset="-128"/>
                <a:ea typeface="游ゴシック Medium" panose="020B0500000000000000" pitchFamily="50" charset="-128"/>
              </a:rPr>
              <a:t>44 </a:t>
            </a:r>
            <a:r>
              <a:rPr kumimoji="1" lang="ja-JP" altLang="en-US" sz="2800" dirty="0">
                <a:latin typeface="游ゴシック Medium" panose="020B0500000000000000" pitchFamily="50" charset="-128"/>
                <a:ea typeface="游ゴシック Medium" panose="020B0500000000000000" pitchFamily="50" charset="-128"/>
              </a:rPr>
              <a:t>点</a:t>
            </a:r>
            <a:endParaRPr kumimoji="1" lang="en-US" altLang="ja-JP" sz="2800" dirty="0">
              <a:latin typeface="游ゴシック Medium" panose="020B0500000000000000" pitchFamily="50" charset="-128"/>
              <a:ea typeface="游ゴシック Medium" panose="020B0500000000000000" pitchFamily="50" charset="-128"/>
            </a:endParaRPr>
          </a:p>
          <a:p>
            <a:pPr algn="l">
              <a:lnSpc>
                <a:spcPct val="120000"/>
              </a:lnSpc>
            </a:pPr>
            <a:r>
              <a:rPr kumimoji="1" lang="ja-JP" altLang="en-US" sz="2800" dirty="0">
                <a:latin typeface="游ゴシック Medium" panose="020B0500000000000000" pitchFamily="50" charset="-128"/>
                <a:ea typeface="游ゴシック Medium" panose="020B0500000000000000" pitchFamily="50" charset="-128"/>
              </a:rPr>
              <a:t>高精細度なら </a:t>
            </a:r>
            <a:r>
              <a:rPr kumimoji="1" lang="en-US" altLang="ja-JP" sz="2800" dirty="0">
                <a:latin typeface="游ゴシック Medium" panose="020B0500000000000000" pitchFamily="50" charset="-128"/>
                <a:ea typeface="游ゴシック Medium" panose="020B0500000000000000" pitchFamily="50" charset="-128"/>
              </a:rPr>
              <a:t>600 dpi</a:t>
            </a:r>
          </a:p>
          <a:p>
            <a:pPr algn="l">
              <a:lnSpc>
                <a:spcPct val="120000"/>
              </a:lnSpc>
            </a:pPr>
            <a:r>
              <a:rPr lang="en-US" altLang="ja-JP" sz="2800" dirty="0">
                <a:latin typeface="游ゴシック Medium" panose="020B0500000000000000" pitchFamily="50" charset="-128"/>
                <a:ea typeface="游ゴシック Medium" panose="020B0500000000000000" pitchFamily="50" charset="-128"/>
              </a:rPr>
              <a:t>fax </a:t>
            </a:r>
            <a:r>
              <a:rPr lang="ja-JP" altLang="en-US" sz="2800" dirty="0">
                <a:latin typeface="游ゴシック Medium" panose="020B0500000000000000" pitchFamily="50" charset="-128"/>
                <a:ea typeface="游ゴシック Medium" panose="020B0500000000000000" pitchFamily="50" charset="-128"/>
              </a:rPr>
              <a:t>は </a:t>
            </a:r>
            <a:r>
              <a:rPr lang="en-US" altLang="ja-JP" sz="2800" dirty="0">
                <a:latin typeface="游ゴシック Medium" panose="020B0500000000000000" pitchFamily="50" charset="-128"/>
                <a:ea typeface="游ゴシック Medium" panose="020B0500000000000000" pitchFamily="50" charset="-128"/>
              </a:rPr>
              <a:t>200 dpi</a:t>
            </a:r>
            <a:endParaRPr kumimoji="1" lang="en-US" altLang="ja-JP" sz="2800" dirty="0">
              <a:latin typeface="游ゴシック Medium" panose="020B0500000000000000" pitchFamily="50" charset="-128"/>
              <a:ea typeface="游ゴシック Medium" panose="020B0500000000000000" pitchFamily="50" charset="-128"/>
            </a:endParaRPr>
          </a:p>
        </p:txBody>
      </p:sp>
    </p:spTree>
    <p:extLst>
      <p:ext uri="{BB962C8B-B14F-4D97-AF65-F5344CB8AC3E}">
        <p14:creationId xmlns:p14="http://schemas.microsoft.com/office/powerpoint/2010/main" val="6004350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E1272AA6-36A9-467A-907D-AAF50C4FCAF9}"/>
              </a:ext>
            </a:extLst>
          </p:cNvPr>
          <p:cNvSpPr txBox="1"/>
          <p:nvPr/>
        </p:nvSpPr>
        <p:spPr>
          <a:xfrm>
            <a:off x="1416050" y="553918"/>
            <a:ext cx="10416634" cy="5750164"/>
          </a:xfrm>
          <a:prstGeom prst="rect">
            <a:avLst/>
          </a:prstGeom>
          <a:noFill/>
        </p:spPr>
        <p:txBody>
          <a:bodyPr wrap="none" rtlCol="0">
            <a:spAutoFit/>
          </a:bodyPr>
          <a:lstStyle/>
          <a:p>
            <a:pPr algn="l">
              <a:lnSpc>
                <a:spcPct val="120000"/>
              </a:lnSpc>
            </a:pPr>
            <a:r>
              <a:rPr kumimoji="1" lang="ja-JP" altLang="en-US" sz="2800" dirty="0">
                <a:latin typeface="游ゴシック Medium" panose="020B0500000000000000" pitchFamily="50" charset="-128"/>
                <a:ea typeface="游ゴシック Medium" panose="020B0500000000000000" pitchFamily="50" charset="-128"/>
              </a:rPr>
              <a:t>スキャンに必要な解像度（縦横の画素数）</a:t>
            </a:r>
            <a:endParaRPr kumimoji="1" lang="en-US" altLang="ja-JP" sz="2800" dirty="0">
              <a:latin typeface="游ゴシック Medium" panose="020B0500000000000000" pitchFamily="50" charset="-128"/>
              <a:ea typeface="游ゴシック Medium" panose="020B0500000000000000" pitchFamily="50" charset="-128"/>
            </a:endParaRPr>
          </a:p>
          <a:p>
            <a:pPr algn="l">
              <a:lnSpc>
                <a:spcPct val="120000"/>
              </a:lnSpc>
            </a:pPr>
            <a:endParaRPr lang="en-US" altLang="ja-JP" sz="2800" dirty="0">
              <a:latin typeface="游ゴシック Medium" panose="020B0500000000000000" pitchFamily="50" charset="-128"/>
              <a:ea typeface="游ゴシック Medium" panose="020B0500000000000000" pitchFamily="50" charset="-128"/>
            </a:endParaRPr>
          </a:p>
          <a:p>
            <a:pPr algn="l">
              <a:lnSpc>
                <a:spcPct val="120000"/>
              </a:lnSpc>
            </a:pPr>
            <a:r>
              <a:rPr kumimoji="1" lang="en-US" altLang="ja-JP" sz="2800" dirty="0">
                <a:latin typeface="游ゴシック Medium" panose="020B0500000000000000" pitchFamily="50" charset="-128"/>
                <a:ea typeface="游ゴシック Medium" panose="020B0500000000000000" pitchFamily="50" charset="-128"/>
              </a:rPr>
              <a:t>300 dpi </a:t>
            </a:r>
            <a:r>
              <a:rPr kumimoji="1" lang="ja-JP" altLang="en-US" sz="2800" dirty="0">
                <a:latin typeface="游ゴシック Medium" panose="020B0500000000000000" pitchFamily="50" charset="-128"/>
                <a:ea typeface="游ゴシック Medium" panose="020B0500000000000000" pitchFamily="50" charset="-128"/>
              </a:rPr>
              <a:t>で </a:t>
            </a:r>
            <a:r>
              <a:rPr kumimoji="1" lang="en-US" altLang="ja-JP" sz="2800" dirty="0">
                <a:latin typeface="游ゴシック Medium" panose="020B0500000000000000" pitchFamily="50" charset="-128"/>
                <a:ea typeface="游ゴシック Medium" panose="020B0500000000000000" pitchFamily="50" charset="-128"/>
              </a:rPr>
              <a:t>A4 </a:t>
            </a:r>
            <a:r>
              <a:rPr kumimoji="1" lang="ja-JP" altLang="en-US" sz="2800" dirty="0">
                <a:latin typeface="游ゴシック Medium" panose="020B0500000000000000" pitchFamily="50" charset="-128"/>
                <a:ea typeface="游ゴシック Medium" panose="020B0500000000000000" pitchFamily="50" charset="-128"/>
              </a:rPr>
              <a:t>をスキャン</a:t>
            </a:r>
            <a:endParaRPr kumimoji="1" lang="en-US" altLang="ja-JP" sz="2800" dirty="0">
              <a:latin typeface="游ゴシック Medium" panose="020B0500000000000000" pitchFamily="50" charset="-128"/>
              <a:ea typeface="游ゴシック Medium" panose="020B0500000000000000" pitchFamily="50" charset="-128"/>
            </a:endParaRPr>
          </a:p>
          <a:p>
            <a:pPr algn="l">
              <a:lnSpc>
                <a:spcPct val="120000"/>
              </a:lnSpc>
            </a:pPr>
            <a:r>
              <a:rPr lang="en-US" altLang="ja-JP" sz="2800" dirty="0">
                <a:latin typeface="游ゴシック Medium" panose="020B0500000000000000" pitchFamily="50" charset="-128"/>
                <a:ea typeface="游ゴシック Medium" panose="020B0500000000000000" pitchFamily="50" charset="-128"/>
              </a:rPr>
              <a:t>A4</a:t>
            </a:r>
            <a:r>
              <a:rPr lang="ja-JP" altLang="en-US" sz="2800" dirty="0">
                <a:latin typeface="游ゴシック Medium" panose="020B0500000000000000" pitchFamily="50" charset="-128"/>
                <a:ea typeface="游ゴシック Medium" panose="020B0500000000000000" pitchFamily="50" charset="-128"/>
              </a:rPr>
              <a:t>　　</a:t>
            </a:r>
            <a:r>
              <a:rPr lang="en-US" altLang="ja-JP" sz="2800" dirty="0">
                <a:latin typeface="游ゴシック Medium" panose="020B0500000000000000" pitchFamily="50" charset="-128"/>
                <a:ea typeface="游ゴシック Medium" panose="020B0500000000000000" pitchFamily="50" charset="-128"/>
              </a:rPr>
              <a:t>297 mm × 210 mm</a:t>
            </a:r>
          </a:p>
          <a:p>
            <a:pPr algn="l">
              <a:lnSpc>
                <a:spcPct val="120000"/>
              </a:lnSpc>
            </a:pPr>
            <a:endParaRPr kumimoji="1" lang="en-US" altLang="ja-JP" sz="2800" dirty="0">
              <a:latin typeface="游ゴシック Medium" panose="020B0500000000000000" pitchFamily="50" charset="-128"/>
              <a:ea typeface="游ゴシック Medium" panose="020B0500000000000000" pitchFamily="50" charset="-128"/>
            </a:endParaRPr>
          </a:p>
          <a:p>
            <a:pPr algn="l">
              <a:lnSpc>
                <a:spcPct val="120000"/>
              </a:lnSpc>
            </a:pPr>
            <a:r>
              <a:rPr lang="en-US" altLang="ja-JP" sz="2800" dirty="0">
                <a:latin typeface="游ゴシック Medium" panose="020B0500000000000000" pitchFamily="50" charset="-128"/>
                <a:ea typeface="游ゴシック Medium" panose="020B0500000000000000" pitchFamily="50" charset="-128"/>
              </a:rPr>
              <a:t>30 cm × 20 cm </a:t>
            </a:r>
            <a:r>
              <a:rPr lang="ja-JP" altLang="en-US" sz="2800" dirty="0">
                <a:latin typeface="游ゴシック Medium" panose="020B0500000000000000" pitchFamily="50" charset="-128"/>
                <a:ea typeface="游ゴシック Medium" panose="020B0500000000000000" pitchFamily="50" charset="-128"/>
              </a:rPr>
              <a:t>と近似</a:t>
            </a:r>
            <a:endParaRPr kumimoji="1" lang="en-US" altLang="ja-JP" sz="2800" dirty="0">
              <a:latin typeface="游ゴシック Medium" panose="020B0500000000000000" pitchFamily="50" charset="-128"/>
              <a:ea typeface="游ゴシック Medium" panose="020B0500000000000000" pitchFamily="50" charset="-128"/>
            </a:endParaRPr>
          </a:p>
          <a:p>
            <a:pPr algn="l">
              <a:lnSpc>
                <a:spcPct val="120000"/>
              </a:lnSpc>
            </a:pPr>
            <a:r>
              <a:rPr lang="en-US" altLang="ja-JP" sz="2800" dirty="0">
                <a:latin typeface="游ゴシック Medium" panose="020B0500000000000000" pitchFamily="50" charset="-128"/>
                <a:ea typeface="游ゴシック Medium" panose="020B0500000000000000" pitchFamily="50" charset="-128"/>
              </a:rPr>
              <a:t>1 inch = 2.5 cm </a:t>
            </a:r>
            <a:r>
              <a:rPr lang="ja-JP" altLang="en-US" sz="2800" dirty="0">
                <a:latin typeface="游ゴシック Medium" panose="020B0500000000000000" pitchFamily="50" charset="-128"/>
                <a:ea typeface="游ゴシック Medium" panose="020B0500000000000000" pitchFamily="50" charset="-128"/>
              </a:rPr>
              <a:t>と近似</a:t>
            </a:r>
            <a:endParaRPr lang="en-US" altLang="ja-JP" sz="2800" dirty="0">
              <a:latin typeface="游ゴシック Medium" panose="020B0500000000000000" pitchFamily="50" charset="-128"/>
              <a:ea typeface="游ゴシック Medium" panose="020B0500000000000000" pitchFamily="50" charset="-128"/>
            </a:endParaRPr>
          </a:p>
          <a:p>
            <a:pPr algn="l">
              <a:lnSpc>
                <a:spcPct val="120000"/>
              </a:lnSpc>
            </a:pPr>
            <a:endParaRPr kumimoji="1" lang="en-US" altLang="ja-JP" sz="2800" dirty="0">
              <a:latin typeface="游ゴシック Medium" panose="020B0500000000000000" pitchFamily="50" charset="-128"/>
              <a:ea typeface="游ゴシック Medium" panose="020B0500000000000000" pitchFamily="50" charset="-128"/>
            </a:endParaRPr>
          </a:p>
          <a:p>
            <a:pPr algn="l">
              <a:lnSpc>
                <a:spcPct val="120000"/>
              </a:lnSpc>
            </a:pPr>
            <a:r>
              <a:rPr lang="en-US" altLang="ja-JP" sz="2800" dirty="0">
                <a:latin typeface="游ゴシック Medium" panose="020B0500000000000000" pitchFamily="50" charset="-128"/>
                <a:ea typeface="游ゴシック Medium" panose="020B0500000000000000" pitchFamily="50" charset="-128"/>
              </a:rPr>
              <a:t>30 cm × 20 cm </a:t>
            </a:r>
          </a:p>
          <a:p>
            <a:pPr algn="l">
              <a:lnSpc>
                <a:spcPct val="120000"/>
              </a:lnSpc>
            </a:pPr>
            <a:r>
              <a:rPr lang="ja-JP" altLang="en-US" sz="2800" dirty="0">
                <a:latin typeface="游ゴシック Medium" panose="020B0500000000000000" pitchFamily="50" charset="-128"/>
                <a:ea typeface="游ゴシック Medium" panose="020B0500000000000000" pitchFamily="50" charset="-128"/>
              </a:rPr>
              <a:t>→ </a:t>
            </a:r>
            <a:r>
              <a:rPr lang="en-US" altLang="ja-JP" sz="2800" dirty="0">
                <a:latin typeface="游ゴシック Medium" panose="020B0500000000000000" pitchFamily="50" charset="-128"/>
                <a:ea typeface="游ゴシック Medium" panose="020B0500000000000000" pitchFamily="50" charset="-128"/>
              </a:rPr>
              <a:t>12 inch × 8 inch</a:t>
            </a:r>
          </a:p>
          <a:p>
            <a:pPr algn="l">
              <a:lnSpc>
                <a:spcPct val="120000"/>
              </a:lnSpc>
            </a:pPr>
            <a:r>
              <a:rPr lang="ja-JP" altLang="en-US" sz="2800" dirty="0">
                <a:latin typeface="游ゴシック Medium" panose="020B0500000000000000" pitchFamily="50" charset="-128"/>
                <a:ea typeface="游ゴシック Medium" panose="020B0500000000000000" pitchFamily="50" charset="-128"/>
              </a:rPr>
              <a:t>→ </a:t>
            </a:r>
            <a:r>
              <a:rPr lang="en-US" altLang="ja-JP" sz="2800" dirty="0">
                <a:latin typeface="游ゴシック Medium" panose="020B0500000000000000" pitchFamily="50" charset="-128"/>
                <a:ea typeface="游ゴシック Medium" panose="020B0500000000000000" pitchFamily="50" charset="-128"/>
              </a:rPr>
              <a:t>3600 px × 2400 px = 864 </a:t>
            </a:r>
            <a:r>
              <a:rPr lang="ja-JP" altLang="en-US" sz="2800" dirty="0">
                <a:latin typeface="游ゴシック Medium" panose="020B0500000000000000" pitchFamily="50" charset="-128"/>
                <a:ea typeface="游ゴシック Medium" panose="020B0500000000000000" pitchFamily="50" charset="-128"/>
              </a:rPr>
              <a:t>万画素 ← スマホのカメラと同等</a:t>
            </a:r>
            <a:endParaRPr lang="en-US" altLang="ja-JP" sz="2800" dirty="0">
              <a:latin typeface="游ゴシック Medium" panose="020B0500000000000000" pitchFamily="50" charset="-128"/>
              <a:ea typeface="游ゴシック Medium" panose="020B0500000000000000" pitchFamily="50" charset="-128"/>
            </a:endParaRPr>
          </a:p>
        </p:txBody>
      </p:sp>
    </p:spTree>
    <p:extLst>
      <p:ext uri="{BB962C8B-B14F-4D97-AF65-F5344CB8AC3E}">
        <p14:creationId xmlns:p14="http://schemas.microsoft.com/office/powerpoint/2010/main" val="7372227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1E0AAF5-6AD0-48FF-A351-C0D1A205A680}"/>
              </a:ext>
            </a:extLst>
          </p:cNvPr>
          <p:cNvSpPr>
            <a:spLocks noGrp="1"/>
          </p:cNvSpPr>
          <p:nvPr>
            <p:ph type="title"/>
          </p:nvPr>
        </p:nvSpPr>
        <p:spPr>
          <a:xfrm>
            <a:off x="1433422" y="597779"/>
            <a:ext cx="1468603" cy="793386"/>
          </a:xfrm>
        </p:spPr>
        <p:txBody>
          <a:bodyPr/>
          <a:lstStyle/>
          <a:p>
            <a:r>
              <a:rPr kumimoji="1" lang="ja-JP" altLang="en-US" dirty="0"/>
              <a:t>動画</a:t>
            </a:r>
          </a:p>
        </p:txBody>
      </p:sp>
      <p:sp>
        <p:nvSpPr>
          <p:cNvPr id="3" name="テキスト ボックス 2">
            <a:extLst>
              <a:ext uri="{FF2B5EF4-FFF2-40B4-BE49-F238E27FC236}">
                <a16:creationId xmlns:a16="http://schemas.microsoft.com/office/drawing/2014/main" id="{89F9B68E-3DFB-49F9-8E82-490FC1D77798}"/>
              </a:ext>
            </a:extLst>
          </p:cNvPr>
          <p:cNvSpPr txBox="1"/>
          <p:nvPr/>
        </p:nvSpPr>
        <p:spPr>
          <a:xfrm>
            <a:off x="1416050" y="1851660"/>
            <a:ext cx="9436528" cy="3681905"/>
          </a:xfrm>
          <a:prstGeom prst="rect">
            <a:avLst/>
          </a:prstGeom>
          <a:noFill/>
        </p:spPr>
        <p:txBody>
          <a:bodyPr wrap="square" rtlCol="0">
            <a:spAutoFit/>
          </a:bodyPr>
          <a:lstStyle/>
          <a:p>
            <a:pPr algn="l">
              <a:lnSpc>
                <a:spcPct val="120000"/>
              </a:lnSpc>
            </a:pPr>
            <a:r>
              <a:rPr kumimoji="1" lang="ja-JP" altLang="en-US" sz="2800" dirty="0">
                <a:latin typeface="游ゴシック Medium" panose="020B0500000000000000" pitchFamily="50" charset="-128"/>
                <a:ea typeface="游ゴシック Medium" panose="020B0500000000000000" pitchFamily="50" charset="-128"/>
              </a:rPr>
              <a:t>静止画を連続して表示する</a:t>
            </a:r>
            <a:endParaRPr kumimoji="1" lang="en-US" altLang="ja-JP" sz="2800" dirty="0">
              <a:latin typeface="游ゴシック Medium" panose="020B0500000000000000" pitchFamily="50" charset="-128"/>
              <a:ea typeface="游ゴシック Medium" panose="020B0500000000000000" pitchFamily="50" charset="-128"/>
            </a:endParaRPr>
          </a:p>
          <a:p>
            <a:pPr algn="l">
              <a:lnSpc>
                <a:spcPct val="120000"/>
              </a:lnSpc>
            </a:pPr>
            <a:endParaRPr lang="en-US" altLang="ja-JP" sz="2800" dirty="0">
              <a:latin typeface="游ゴシック Medium" panose="020B0500000000000000" pitchFamily="50" charset="-128"/>
              <a:ea typeface="游ゴシック Medium" panose="020B0500000000000000" pitchFamily="50" charset="-128"/>
            </a:endParaRPr>
          </a:p>
          <a:p>
            <a:pPr algn="l">
              <a:lnSpc>
                <a:spcPct val="120000"/>
              </a:lnSpc>
            </a:pPr>
            <a:r>
              <a:rPr lang="en-US" altLang="ja-JP" sz="2800" dirty="0">
                <a:latin typeface="游ゴシック Medium" panose="020B0500000000000000" pitchFamily="50" charset="-128"/>
                <a:ea typeface="游ゴシック Medium" panose="020B0500000000000000" pitchFamily="50" charset="-128"/>
              </a:rPr>
              <a:t>fps (frame per second) …… 1 </a:t>
            </a:r>
            <a:r>
              <a:rPr lang="ja-JP" altLang="en-US" sz="2800" dirty="0">
                <a:latin typeface="游ゴシック Medium" panose="020B0500000000000000" pitchFamily="50" charset="-128"/>
                <a:ea typeface="游ゴシック Medium" panose="020B0500000000000000" pitchFamily="50" charset="-128"/>
              </a:rPr>
              <a:t>秒間の枚数</a:t>
            </a:r>
            <a:endParaRPr lang="en-US" altLang="ja-JP" sz="2800" dirty="0">
              <a:latin typeface="游ゴシック Medium" panose="020B0500000000000000" pitchFamily="50" charset="-128"/>
              <a:ea typeface="游ゴシック Medium" panose="020B0500000000000000" pitchFamily="50" charset="-128"/>
            </a:endParaRPr>
          </a:p>
          <a:p>
            <a:pPr algn="l">
              <a:lnSpc>
                <a:spcPct val="120000"/>
              </a:lnSpc>
            </a:pPr>
            <a:endParaRPr lang="en-US" altLang="ja-JP" sz="2800" dirty="0">
              <a:latin typeface="游ゴシック Medium" panose="020B0500000000000000" pitchFamily="50" charset="-128"/>
              <a:ea typeface="游ゴシック Medium" panose="020B0500000000000000" pitchFamily="50" charset="-128"/>
            </a:endParaRPr>
          </a:p>
          <a:p>
            <a:pPr>
              <a:lnSpc>
                <a:spcPct val="120000"/>
              </a:lnSpc>
            </a:pPr>
            <a:r>
              <a:rPr lang="ja-JP" altLang="en-US" sz="2800" dirty="0">
                <a:latin typeface="游ゴシック Medium" panose="020B0500000000000000" pitchFamily="50" charset="-128"/>
                <a:ea typeface="游ゴシック Medium" panose="020B0500000000000000" pitchFamily="50" charset="-128"/>
              </a:rPr>
              <a:t>デジタルテレビ　</a:t>
            </a:r>
            <a:r>
              <a:rPr lang="en-US" altLang="ja-JP" sz="2800" dirty="0">
                <a:latin typeface="游ゴシック Medium" panose="020B0500000000000000" pitchFamily="50" charset="-128"/>
                <a:ea typeface="游ゴシック Medium" panose="020B0500000000000000" pitchFamily="50" charset="-128"/>
              </a:rPr>
              <a:t>30 fps</a:t>
            </a:r>
            <a:r>
              <a:rPr lang="ja-JP" altLang="en-US" sz="2800" dirty="0">
                <a:latin typeface="游ゴシック Medium" panose="020B0500000000000000" pitchFamily="50" charset="-128"/>
                <a:ea typeface="游ゴシック Medium" panose="020B0500000000000000" pitchFamily="50" charset="-128"/>
              </a:rPr>
              <a:t>（正確には </a:t>
            </a:r>
            <a:r>
              <a:rPr lang="en-US" altLang="ja-JP" sz="2800" dirty="0">
                <a:latin typeface="游ゴシック Medium" panose="020B0500000000000000" pitchFamily="50" charset="-128"/>
                <a:ea typeface="游ゴシック Medium" panose="020B0500000000000000" pitchFamily="50" charset="-128"/>
              </a:rPr>
              <a:t>29.97 fps</a:t>
            </a:r>
            <a:r>
              <a:rPr lang="ja-JP" altLang="en-US" sz="2800" dirty="0">
                <a:latin typeface="游ゴシック Medium" panose="020B0500000000000000" pitchFamily="50" charset="-128"/>
                <a:ea typeface="游ゴシック Medium" panose="020B0500000000000000" pitchFamily="50" charset="-128"/>
              </a:rPr>
              <a:t>）</a:t>
            </a:r>
            <a:endParaRPr lang="en-US" altLang="ja-JP" sz="2800" dirty="0">
              <a:latin typeface="游ゴシック Medium" panose="020B0500000000000000" pitchFamily="50" charset="-128"/>
              <a:ea typeface="游ゴシック Medium" panose="020B0500000000000000" pitchFamily="50" charset="-128"/>
            </a:endParaRPr>
          </a:p>
          <a:p>
            <a:pPr>
              <a:lnSpc>
                <a:spcPct val="120000"/>
              </a:lnSpc>
            </a:pPr>
            <a:r>
              <a:rPr lang="ja-JP" altLang="en-US" sz="2800" dirty="0">
                <a:latin typeface="游ゴシック Medium" panose="020B0500000000000000" pitchFamily="50" charset="-128"/>
                <a:ea typeface="游ゴシック Medium" panose="020B0500000000000000" pitchFamily="50" charset="-128"/>
              </a:rPr>
              <a:t>アナログテレビ　</a:t>
            </a:r>
            <a:r>
              <a:rPr lang="en-US" altLang="ja-JP" sz="2800" dirty="0">
                <a:latin typeface="游ゴシック Medium" panose="020B0500000000000000" pitchFamily="50" charset="-128"/>
                <a:ea typeface="游ゴシック Medium" panose="020B0500000000000000" pitchFamily="50" charset="-128"/>
              </a:rPr>
              <a:t>30 fps</a:t>
            </a:r>
            <a:r>
              <a:rPr lang="ja-JP" altLang="en-US" sz="2800" dirty="0">
                <a:latin typeface="游ゴシック Medium" panose="020B0500000000000000" pitchFamily="50" charset="-128"/>
                <a:ea typeface="游ゴシック Medium" panose="020B0500000000000000" pitchFamily="50" charset="-128"/>
              </a:rPr>
              <a:t>（正確には </a:t>
            </a:r>
            <a:r>
              <a:rPr lang="en-US" altLang="ja-JP" sz="2800" dirty="0">
                <a:latin typeface="游ゴシック Medium" panose="020B0500000000000000" pitchFamily="50" charset="-128"/>
                <a:ea typeface="游ゴシック Medium" panose="020B0500000000000000" pitchFamily="50" charset="-128"/>
              </a:rPr>
              <a:t>29.97 fps</a:t>
            </a:r>
            <a:r>
              <a:rPr lang="ja-JP" altLang="en-US" sz="2800" dirty="0">
                <a:latin typeface="游ゴシック Medium" panose="020B0500000000000000" pitchFamily="50" charset="-128"/>
                <a:ea typeface="游ゴシック Medium" panose="020B0500000000000000" pitchFamily="50" charset="-128"/>
              </a:rPr>
              <a:t>）</a:t>
            </a:r>
            <a:endParaRPr lang="en-US" altLang="ja-JP" sz="2800" dirty="0">
              <a:latin typeface="游ゴシック Medium" panose="020B0500000000000000" pitchFamily="50" charset="-128"/>
              <a:ea typeface="游ゴシック Medium" panose="020B0500000000000000" pitchFamily="50" charset="-128"/>
            </a:endParaRPr>
          </a:p>
          <a:p>
            <a:pPr>
              <a:lnSpc>
                <a:spcPct val="120000"/>
              </a:lnSpc>
            </a:pPr>
            <a:r>
              <a:rPr lang="ja-JP" altLang="en-US" sz="2800" dirty="0">
                <a:latin typeface="游ゴシック Medium" panose="020B0500000000000000" pitchFamily="50" charset="-128"/>
                <a:ea typeface="游ゴシック Medium" panose="020B0500000000000000" pitchFamily="50" charset="-128"/>
              </a:rPr>
              <a:t>フィルム映画　　</a:t>
            </a:r>
            <a:r>
              <a:rPr lang="en-US" altLang="ja-JP" sz="2800" dirty="0">
                <a:latin typeface="游ゴシック Medium" panose="020B0500000000000000" pitchFamily="50" charset="-128"/>
                <a:ea typeface="游ゴシック Medium" panose="020B0500000000000000" pitchFamily="50" charset="-128"/>
              </a:rPr>
              <a:t>24 fps</a:t>
            </a:r>
          </a:p>
        </p:txBody>
      </p:sp>
    </p:spTree>
    <p:extLst>
      <p:ext uri="{BB962C8B-B14F-4D97-AF65-F5344CB8AC3E}">
        <p14:creationId xmlns:p14="http://schemas.microsoft.com/office/powerpoint/2010/main" val="12195976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3">
            <a:extLst>
              <a:ext uri="{FF2B5EF4-FFF2-40B4-BE49-F238E27FC236}">
                <a16:creationId xmlns:a16="http://schemas.microsoft.com/office/drawing/2014/main" id="{D0B8ECCF-BC96-9155-8E1C-FE636E783C48}"/>
              </a:ext>
            </a:extLst>
          </p:cNvPr>
          <p:cNvGraphicFramePr>
            <a:graphicFrameLocks noGrp="1"/>
          </p:cNvGraphicFramePr>
          <p:nvPr>
            <p:extLst>
              <p:ext uri="{D42A27DB-BD31-4B8C-83A1-F6EECF244321}">
                <p14:modId xmlns:p14="http://schemas.microsoft.com/office/powerpoint/2010/main" val="1748029193"/>
              </p:ext>
            </p:extLst>
          </p:nvPr>
        </p:nvGraphicFramePr>
        <p:xfrm>
          <a:off x="1433422" y="2353217"/>
          <a:ext cx="7471503" cy="3388320"/>
        </p:xfrm>
        <a:graphic>
          <a:graphicData uri="http://schemas.openxmlformats.org/drawingml/2006/table">
            <a:tbl>
              <a:tblPr firstRow="1" bandRow="1">
                <a:tableStyleId>{5C22544A-7EE6-4342-B048-85BDC9FD1C3A}</a:tableStyleId>
              </a:tblPr>
              <a:tblGrid>
                <a:gridCol w="1908607">
                  <a:extLst>
                    <a:ext uri="{9D8B030D-6E8A-4147-A177-3AD203B41FA5}">
                      <a16:colId xmlns:a16="http://schemas.microsoft.com/office/drawing/2014/main" val="1947969501"/>
                    </a:ext>
                  </a:extLst>
                </a:gridCol>
                <a:gridCol w="2989796">
                  <a:extLst>
                    <a:ext uri="{9D8B030D-6E8A-4147-A177-3AD203B41FA5}">
                      <a16:colId xmlns:a16="http://schemas.microsoft.com/office/drawing/2014/main" val="1712553680"/>
                    </a:ext>
                  </a:extLst>
                </a:gridCol>
                <a:gridCol w="2573100">
                  <a:extLst>
                    <a:ext uri="{9D8B030D-6E8A-4147-A177-3AD203B41FA5}">
                      <a16:colId xmlns:a16="http://schemas.microsoft.com/office/drawing/2014/main" val="1238587907"/>
                    </a:ext>
                  </a:extLst>
                </a:gridCol>
              </a:tblGrid>
              <a:tr h="370840">
                <a:tc>
                  <a:txBody>
                    <a:bodyPr/>
                    <a:lstStyle/>
                    <a:p>
                      <a:pPr algn="l"/>
                      <a:r>
                        <a:rPr kumimoji="1" lang="ja-JP" altLang="en-US" sz="2800" dirty="0"/>
                        <a:t>形式</a:t>
                      </a:r>
                    </a:p>
                  </a:txBody>
                  <a:tcPr marL="126000" marT="82800" marB="82800" anchor="ctr"/>
                </a:tc>
                <a:tc>
                  <a:txBody>
                    <a:bodyPr/>
                    <a:lstStyle/>
                    <a:p>
                      <a:pPr algn="l"/>
                      <a:r>
                        <a:rPr kumimoji="1" lang="ja-JP" altLang="en-US" sz="2800" dirty="0"/>
                        <a:t>圧縮内容</a:t>
                      </a:r>
                    </a:p>
                  </a:txBody>
                  <a:tcPr marL="126000" marT="82800" marB="82800" anchor="ctr"/>
                </a:tc>
                <a:tc>
                  <a:txBody>
                    <a:bodyPr/>
                    <a:lstStyle/>
                    <a:p>
                      <a:pPr algn="l"/>
                      <a:r>
                        <a:rPr kumimoji="1" lang="ja-JP" altLang="en-US" sz="2800" dirty="0"/>
                        <a:t>データサイズ</a:t>
                      </a:r>
                    </a:p>
                  </a:txBody>
                  <a:tcPr marL="126000" marT="82800" marB="82800" anchor="ctr"/>
                </a:tc>
                <a:extLst>
                  <a:ext uri="{0D108BD9-81ED-4DB2-BD59-A6C34878D82A}">
                    <a16:rowId xmlns:a16="http://schemas.microsoft.com/office/drawing/2014/main" val="1336971463"/>
                  </a:ext>
                </a:extLst>
              </a:tr>
              <a:tr h="370840">
                <a:tc>
                  <a:txBody>
                    <a:bodyPr/>
                    <a:lstStyle/>
                    <a:p>
                      <a:pPr algn="l"/>
                      <a:r>
                        <a:rPr kumimoji="1" lang="en-US" altLang="ja-JP" sz="2800" dirty="0" err="1"/>
                        <a:t>heic</a:t>
                      </a:r>
                      <a:endParaRPr kumimoji="1" lang="ja-JP" altLang="en-US" sz="2800" dirty="0"/>
                    </a:p>
                  </a:txBody>
                  <a:tcPr marL="126000" marT="82800" marB="82800" anchor="ctr"/>
                </a:tc>
                <a:tc>
                  <a:txBody>
                    <a:bodyPr/>
                    <a:lstStyle/>
                    <a:p>
                      <a:pPr algn="l"/>
                      <a:r>
                        <a:rPr kumimoji="1" lang="ja-JP" altLang="en-US" sz="2800" dirty="0"/>
                        <a:t>非可逆圧縮</a:t>
                      </a:r>
                    </a:p>
                  </a:txBody>
                  <a:tcPr marL="126000" marT="82800" marB="82800" anchor="ctr"/>
                </a:tc>
                <a:tc>
                  <a:txBody>
                    <a:bodyPr/>
                    <a:lstStyle/>
                    <a:p>
                      <a:pPr algn="l"/>
                      <a:r>
                        <a:rPr kumimoji="1" lang="en-US" altLang="ja-JP" sz="2800" dirty="0"/>
                        <a:t>1/20</a:t>
                      </a:r>
                      <a:endParaRPr kumimoji="1" lang="ja-JP" altLang="en-US" sz="2800" dirty="0"/>
                    </a:p>
                  </a:txBody>
                  <a:tcPr marL="126000" marT="82800" marB="82800" anchor="ctr"/>
                </a:tc>
                <a:extLst>
                  <a:ext uri="{0D108BD9-81ED-4DB2-BD59-A6C34878D82A}">
                    <a16:rowId xmlns:a16="http://schemas.microsoft.com/office/drawing/2014/main" val="2608574904"/>
                  </a:ext>
                </a:extLst>
              </a:tr>
              <a:tr h="370840">
                <a:tc>
                  <a:txBody>
                    <a:bodyPr/>
                    <a:lstStyle/>
                    <a:p>
                      <a:pPr algn="l"/>
                      <a:r>
                        <a:rPr kumimoji="1" lang="en-US" altLang="ja-JP" sz="2800" dirty="0"/>
                        <a:t>jpg, jpeg</a:t>
                      </a:r>
                      <a:endParaRPr kumimoji="1" lang="ja-JP" altLang="en-US" sz="2800" dirty="0"/>
                    </a:p>
                  </a:txBody>
                  <a:tcPr marL="126000" marT="82800" marB="82800" anchor="ctr"/>
                </a:tc>
                <a:tc>
                  <a:txBody>
                    <a:bodyPr/>
                    <a:lstStyle/>
                    <a:p>
                      <a:pPr algn="l"/>
                      <a:r>
                        <a:rPr kumimoji="1" lang="ja-JP" altLang="en-US" sz="2800" dirty="0"/>
                        <a:t>非可逆圧縮</a:t>
                      </a:r>
                    </a:p>
                  </a:txBody>
                  <a:tcPr marL="126000" marT="82800" marB="82800" anchor="ctr"/>
                </a:tc>
                <a:tc>
                  <a:txBody>
                    <a:bodyPr/>
                    <a:lstStyle/>
                    <a:p>
                      <a:pPr algn="l"/>
                      <a:r>
                        <a:rPr kumimoji="1" lang="en-US" altLang="ja-JP" sz="2800" dirty="0"/>
                        <a:t>1/10</a:t>
                      </a:r>
                      <a:endParaRPr kumimoji="1" lang="ja-JP" altLang="en-US" sz="2800" dirty="0"/>
                    </a:p>
                  </a:txBody>
                  <a:tcPr marL="126000" marT="82800" marB="82800" anchor="ctr"/>
                </a:tc>
                <a:extLst>
                  <a:ext uri="{0D108BD9-81ED-4DB2-BD59-A6C34878D82A}">
                    <a16:rowId xmlns:a16="http://schemas.microsoft.com/office/drawing/2014/main" val="2306410838"/>
                  </a:ext>
                </a:extLst>
              </a:tr>
              <a:tr h="370840">
                <a:tc>
                  <a:txBody>
                    <a:bodyPr/>
                    <a:lstStyle/>
                    <a:p>
                      <a:pPr algn="l"/>
                      <a:r>
                        <a:rPr kumimoji="1" lang="en-US" altLang="ja-JP" sz="2800" dirty="0"/>
                        <a:t>tiff, </a:t>
                      </a:r>
                      <a:r>
                        <a:rPr kumimoji="1" lang="en-US" altLang="ja-JP" sz="2800" dirty="0" err="1"/>
                        <a:t>png</a:t>
                      </a:r>
                      <a:endParaRPr kumimoji="1" lang="ja-JP" altLang="en-US" sz="2800" dirty="0"/>
                    </a:p>
                  </a:txBody>
                  <a:tcPr marL="126000" marT="82800" marB="82800" anchor="ctr"/>
                </a:tc>
                <a:tc>
                  <a:txBody>
                    <a:bodyPr/>
                    <a:lstStyle/>
                    <a:p>
                      <a:pPr algn="l"/>
                      <a:r>
                        <a:rPr kumimoji="1" lang="ja-JP" altLang="en-US" sz="2800" dirty="0"/>
                        <a:t>可逆圧縮</a:t>
                      </a:r>
                    </a:p>
                  </a:txBody>
                  <a:tcPr marL="126000" marT="82800" marB="82800" anchor="ctr"/>
                </a:tc>
                <a:tc>
                  <a:txBody>
                    <a:bodyPr/>
                    <a:lstStyle/>
                    <a:p>
                      <a:pPr algn="l"/>
                      <a:r>
                        <a:rPr kumimoji="1" lang="en-US" altLang="ja-JP" sz="2800" dirty="0"/>
                        <a:t>1/2</a:t>
                      </a:r>
                      <a:endParaRPr kumimoji="1" lang="ja-JP" altLang="en-US" sz="2800" dirty="0"/>
                    </a:p>
                  </a:txBody>
                  <a:tcPr marL="126000" marT="82800" marB="82800" anchor="ctr"/>
                </a:tc>
                <a:extLst>
                  <a:ext uri="{0D108BD9-81ED-4DB2-BD59-A6C34878D82A}">
                    <a16:rowId xmlns:a16="http://schemas.microsoft.com/office/drawing/2014/main" val="3019558354"/>
                  </a:ext>
                </a:extLst>
              </a:tr>
              <a:tr h="370840">
                <a:tc>
                  <a:txBody>
                    <a:bodyPr/>
                    <a:lstStyle/>
                    <a:p>
                      <a:pPr algn="l"/>
                      <a:r>
                        <a:rPr kumimoji="1" lang="en-US" altLang="ja-JP" sz="2800" dirty="0"/>
                        <a:t>pdf</a:t>
                      </a:r>
                      <a:endParaRPr kumimoji="1" lang="ja-JP" altLang="en-US" sz="2800" dirty="0"/>
                    </a:p>
                  </a:txBody>
                  <a:tcPr marL="126000" marT="82800" marB="82800"/>
                </a:tc>
                <a:tc>
                  <a:txBody>
                    <a:bodyPr/>
                    <a:lstStyle/>
                    <a:p>
                      <a:pPr algn="l"/>
                      <a:r>
                        <a:rPr kumimoji="1" lang="ja-JP" altLang="en-US" sz="2800" dirty="0"/>
                        <a:t>アプリによる</a:t>
                      </a:r>
                      <a:endParaRPr kumimoji="1" lang="en-US" altLang="ja-JP" sz="2800" dirty="0"/>
                    </a:p>
                    <a:p>
                      <a:pPr algn="l"/>
                      <a:r>
                        <a:rPr kumimoji="1" lang="ja-JP" altLang="en-US" sz="2800" dirty="0"/>
                        <a:t>通常は非可逆</a:t>
                      </a:r>
                    </a:p>
                  </a:txBody>
                  <a:tcPr marL="126000" marT="82800" marB="82800" anchor="ctr"/>
                </a:tc>
                <a:tc>
                  <a:txBody>
                    <a:bodyPr/>
                    <a:lstStyle/>
                    <a:p>
                      <a:pPr algn="l"/>
                      <a:endParaRPr kumimoji="1" lang="ja-JP" altLang="en-US" sz="2800" dirty="0"/>
                    </a:p>
                  </a:txBody>
                  <a:tcPr marL="126000" marT="82800" marB="82800" anchor="ctr"/>
                </a:tc>
                <a:extLst>
                  <a:ext uri="{0D108BD9-81ED-4DB2-BD59-A6C34878D82A}">
                    <a16:rowId xmlns:a16="http://schemas.microsoft.com/office/drawing/2014/main" val="298899502"/>
                  </a:ext>
                </a:extLst>
              </a:tr>
            </a:tbl>
          </a:graphicData>
        </a:graphic>
      </p:graphicFrame>
      <p:sp>
        <p:nvSpPr>
          <p:cNvPr id="4" name="タイトル 3">
            <a:extLst>
              <a:ext uri="{FF2B5EF4-FFF2-40B4-BE49-F238E27FC236}">
                <a16:creationId xmlns:a16="http://schemas.microsoft.com/office/drawing/2014/main" id="{F1B9BB76-6B8F-6594-883E-26D19B9CCC29}"/>
              </a:ext>
            </a:extLst>
          </p:cNvPr>
          <p:cNvSpPr>
            <a:spLocks noGrp="1"/>
          </p:cNvSpPr>
          <p:nvPr>
            <p:ph type="title"/>
          </p:nvPr>
        </p:nvSpPr>
        <p:spPr>
          <a:xfrm>
            <a:off x="1433422" y="597875"/>
            <a:ext cx="4628122" cy="793194"/>
          </a:xfrm>
        </p:spPr>
        <p:txBody>
          <a:bodyPr/>
          <a:lstStyle/>
          <a:p>
            <a:r>
              <a:rPr kumimoji="1" lang="ja-JP" altLang="en-US" sz="3600" dirty="0">
                <a:latin typeface="游ゴシック Medium" panose="020B0500000000000000" pitchFamily="50" charset="-128"/>
                <a:ea typeface="游ゴシック Medium" panose="020B0500000000000000" pitchFamily="50" charset="-128"/>
              </a:rPr>
              <a:t>保存時の形式と品質</a:t>
            </a:r>
            <a:endParaRPr lang="ja-JP" altLang="en-US" dirty="0"/>
          </a:p>
        </p:txBody>
      </p:sp>
    </p:spTree>
    <p:extLst>
      <p:ext uri="{BB962C8B-B14F-4D97-AF65-F5344CB8AC3E}">
        <p14:creationId xmlns:p14="http://schemas.microsoft.com/office/powerpoint/2010/main" val="11770530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B612BB9A-4712-8C05-0FEE-C0DD212B13DF}"/>
              </a:ext>
            </a:extLst>
          </p:cNvPr>
          <p:cNvSpPr txBox="1"/>
          <p:nvPr/>
        </p:nvSpPr>
        <p:spPr>
          <a:xfrm>
            <a:off x="1416050" y="388633"/>
            <a:ext cx="10306763" cy="1096582"/>
          </a:xfrm>
          <a:prstGeom prst="rect">
            <a:avLst/>
          </a:prstGeom>
          <a:noFill/>
        </p:spPr>
        <p:txBody>
          <a:bodyPr wrap="square" rtlCol="0">
            <a:spAutoFit/>
          </a:bodyPr>
          <a:lstStyle/>
          <a:p>
            <a:pPr algn="l">
              <a:lnSpc>
                <a:spcPct val="120000"/>
              </a:lnSpc>
            </a:pPr>
            <a:r>
              <a:rPr kumimoji="1" lang="ja-JP" altLang="en-US" sz="2800" dirty="0">
                <a:latin typeface="游ゴシック Medium" panose="020B0500000000000000" pitchFamily="50" charset="-128"/>
                <a:ea typeface="游ゴシック Medium" panose="020B0500000000000000" pitchFamily="50" charset="-128"/>
              </a:rPr>
              <a:t>文字を書いた紙（濃淡の変化が激しい）をスキャンした画像を非可逆圧縮</a:t>
            </a:r>
            <a:r>
              <a:rPr kumimoji="1" lang="en-US" altLang="ja-JP" sz="2800" dirty="0">
                <a:latin typeface="游ゴシック Medium" panose="020B0500000000000000" pitchFamily="50" charset="-128"/>
                <a:ea typeface="游ゴシック Medium" panose="020B0500000000000000" pitchFamily="50" charset="-128"/>
              </a:rPr>
              <a:t>(jpeg</a:t>
            </a:r>
            <a:r>
              <a:rPr kumimoji="1" lang="ja-JP" altLang="en-US" sz="2800" dirty="0">
                <a:latin typeface="游ゴシック Medium" panose="020B0500000000000000" pitchFamily="50" charset="-128"/>
                <a:ea typeface="游ゴシック Medium" panose="020B0500000000000000" pitchFamily="50" charset="-128"/>
              </a:rPr>
              <a:t>で保存</a:t>
            </a:r>
            <a:r>
              <a:rPr kumimoji="1" lang="en-US" altLang="ja-JP" sz="2800" dirty="0">
                <a:latin typeface="游ゴシック Medium" panose="020B0500000000000000" pitchFamily="50" charset="-128"/>
                <a:ea typeface="游ゴシック Medium" panose="020B0500000000000000" pitchFamily="50" charset="-128"/>
              </a:rPr>
              <a:t>) </a:t>
            </a:r>
            <a:r>
              <a:rPr kumimoji="1" lang="ja-JP" altLang="en-US" sz="2800" dirty="0">
                <a:latin typeface="游ゴシック Medium" panose="020B0500000000000000" pitchFamily="50" charset="-128"/>
                <a:ea typeface="游ゴシック Medium" panose="020B0500000000000000" pitchFamily="50" charset="-128"/>
              </a:rPr>
              <a:t>するとモスキートノイズが発生する</a:t>
            </a:r>
          </a:p>
        </p:txBody>
      </p:sp>
      <p:sp>
        <p:nvSpPr>
          <p:cNvPr id="5" name="テキスト ボックス 4">
            <a:extLst>
              <a:ext uri="{FF2B5EF4-FFF2-40B4-BE49-F238E27FC236}">
                <a16:creationId xmlns:a16="http://schemas.microsoft.com/office/drawing/2014/main" id="{31F1A759-1963-56C6-05BB-2BA627CA19FF}"/>
              </a:ext>
            </a:extLst>
          </p:cNvPr>
          <p:cNvSpPr txBox="1"/>
          <p:nvPr/>
        </p:nvSpPr>
        <p:spPr>
          <a:xfrm>
            <a:off x="6633004" y="2280474"/>
            <a:ext cx="5089809" cy="4198970"/>
          </a:xfrm>
          <a:prstGeom prst="rect">
            <a:avLst/>
          </a:prstGeom>
          <a:noFill/>
        </p:spPr>
        <p:txBody>
          <a:bodyPr wrap="square" rtlCol="0">
            <a:spAutoFit/>
          </a:bodyPr>
          <a:lstStyle/>
          <a:p>
            <a:pPr algn="l">
              <a:lnSpc>
                <a:spcPct val="120000"/>
              </a:lnSpc>
            </a:pPr>
            <a:r>
              <a:rPr kumimoji="1" lang="ja-JP" altLang="en-US" sz="2800" dirty="0">
                <a:latin typeface="游ゴシック Medium" panose="020B0500000000000000" pitchFamily="50" charset="-128"/>
                <a:ea typeface="游ゴシック Medium" panose="020B0500000000000000" pitchFamily="50" charset="-128"/>
              </a:rPr>
              <a:t>モスキートノイズの例</a:t>
            </a:r>
            <a:endParaRPr kumimoji="1" lang="en-US" altLang="ja-JP" sz="2800" dirty="0">
              <a:latin typeface="游ゴシック Medium" panose="020B0500000000000000" pitchFamily="50" charset="-128"/>
              <a:ea typeface="游ゴシック Medium" panose="020B0500000000000000" pitchFamily="50" charset="-128"/>
            </a:endParaRPr>
          </a:p>
          <a:p>
            <a:pPr algn="l">
              <a:lnSpc>
                <a:spcPct val="120000"/>
              </a:lnSpc>
            </a:pPr>
            <a:endParaRPr lang="en-US" altLang="ja-JP" sz="2800" dirty="0">
              <a:latin typeface="游ゴシック Medium" panose="020B0500000000000000" pitchFamily="50" charset="-128"/>
              <a:ea typeface="游ゴシック Medium" panose="020B0500000000000000" pitchFamily="50" charset="-128"/>
            </a:endParaRPr>
          </a:p>
          <a:p>
            <a:pPr algn="l">
              <a:lnSpc>
                <a:spcPct val="120000"/>
              </a:lnSpc>
            </a:pPr>
            <a:r>
              <a:rPr kumimoji="1" lang="ja-JP" altLang="en-US" sz="2800" dirty="0">
                <a:latin typeface="游ゴシック Medium" panose="020B0500000000000000" pitchFamily="50" charset="-128"/>
                <a:ea typeface="游ゴシック Medium" panose="020B0500000000000000" pitchFamily="50" charset="-128"/>
              </a:rPr>
              <a:t>白背景に </a:t>
            </a:r>
            <a:r>
              <a:rPr kumimoji="1" lang="en-US" altLang="ja-JP" sz="2800" dirty="0">
                <a:latin typeface="游ゴシック Medium" panose="020B0500000000000000" pitchFamily="50" charset="-128"/>
                <a:ea typeface="游ゴシック Medium" panose="020B0500000000000000" pitchFamily="50" charset="-128"/>
              </a:rPr>
              <a:t>1 </a:t>
            </a:r>
            <a:r>
              <a:rPr kumimoji="1" lang="en-US" altLang="ja-JP" sz="2800" dirty="0" err="1">
                <a:latin typeface="游ゴシック Medium" panose="020B0500000000000000" pitchFamily="50" charset="-128"/>
                <a:ea typeface="游ゴシック Medium" panose="020B0500000000000000" pitchFamily="50" charset="-128"/>
              </a:rPr>
              <a:t>px</a:t>
            </a:r>
            <a:r>
              <a:rPr kumimoji="1" lang="en-US" altLang="ja-JP" sz="2800" dirty="0">
                <a:latin typeface="游ゴシック Medium" panose="020B0500000000000000" pitchFamily="50" charset="-128"/>
                <a:ea typeface="游ゴシック Medium" panose="020B0500000000000000" pitchFamily="50" charset="-128"/>
              </a:rPr>
              <a:t> </a:t>
            </a:r>
            <a:r>
              <a:rPr kumimoji="1" lang="ja-JP" altLang="en-US" sz="2800" dirty="0">
                <a:latin typeface="游ゴシック Medium" panose="020B0500000000000000" pitchFamily="50" charset="-128"/>
                <a:ea typeface="游ゴシック Medium" panose="020B0500000000000000" pitchFamily="50" charset="-128"/>
              </a:rPr>
              <a:t>の幅の黒線を書き、画質最低に設定して </a:t>
            </a:r>
            <a:r>
              <a:rPr kumimoji="1" lang="en-US" altLang="ja-JP" sz="2800" dirty="0">
                <a:latin typeface="游ゴシック Medium" panose="020B0500000000000000" pitchFamily="50" charset="-128"/>
                <a:ea typeface="游ゴシック Medium" panose="020B0500000000000000" pitchFamily="50" charset="-128"/>
              </a:rPr>
              <a:t>jpeg </a:t>
            </a:r>
            <a:r>
              <a:rPr kumimoji="1" lang="ja-JP" altLang="en-US" sz="2800" dirty="0">
                <a:latin typeface="游ゴシック Medium" panose="020B0500000000000000" pitchFamily="50" charset="-128"/>
                <a:ea typeface="游ゴシック Medium" panose="020B0500000000000000" pitchFamily="50" charset="-128"/>
              </a:rPr>
              <a:t>で保存</a:t>
            </a:r>
            <a:endParaRPr kumimoji="1" lang="en-US" altLang="ja-JP" sz="2800" dirty="0">
              <a:latin typeface="游ゴシック Medium" panose="020B0500000000000000" pitchFamily="50" charset="-128"/>
              <a:ea typeface="游ゴシック Medium" panose="020B0500000000000000" pitchFamily="50" charset="-128"/>
            </a:endParaRPr>
          </a:p>
          <a:p>
            <a:pPr algn="l">
              <a:lnSpc>
                <a:spcPct val="120000"/>
              </a:lnSpc>
            </a:pPr>
            <a:endParaRPr kumimoji="1" lang="en-US" altLang="ja-JP" sz="2800" dirty="0">
              <a:latin typeface="游ゴシック Medium" panose="020B0500000000000000" pitchFamily="50" charset="-128"/>
              <a:ea typeface="游ゴシック Medium" panose="020B0500000000000000" pitchFamily="50" charset="-128"/>
            </a:endParaRPr>
          </a:p>
          <a:p>
            <a:pPr algn="l">
              <a:lnSpc>
                <a:spcPct val="120000"/>
              </a:lnSpc>
            </a:pPr>
            <a:r>
              <a:rPr kumimoji="1" lang="ja-JP" altLang="en-US" sz="2800" dirty="0">
                <a:latin typeface="游ゴシック Medium" panose="020B0500000000000000" pitchFamily="50" charset="-128"/>
                <a:ea typeface="游ゴシック Medium" panose="020B0500000000000000" pitchFamily="50" charset="-128"/>
              </a:rPr>
              <a:t>線の周辺に汚れのような灰色の点が発生</a:t>
            </a:r>
            <a:endParaRPr kumimoji="1" lang="en-US" altLang="ja-JP" sz="2800" dirty="0">
              <a:latin typeface="游ゴシック Medium" panose="020B0500000000000000" pitchFamily="50" charset="-128"/>
              <a:ea typeface="游ゴシック Medium" panose="020B0500000000000000" pitchFamily="50" charset="-128"/>
            </a:endParaRPr>
          </a:p>
        </p:txBody>
      </p:sp>
      <p:pic>
        <p:nvPicPr>
          <p:cNvPr id="12" name="図 11">
            <a:extLst>
              <a:ext uri="{FF2B5EF4-FFF2-40B4-BE49-F238E27FC236}">
                <a16:creationId xmlns:a16="http://schemas.microsoft.com/office/drawing/2014/main" id="{7F7E6F7C-0BAA-70BA-87B4-40AA451B88B2}"/>
              </a:ext>
            </a:extLst>
          </p:cNvPr>
          <p:cNvPicPr>
            <a:picLocks noChangeAspect="1"/>
          </p:cNvPicPr>
          <p:nvPr/>
        </p:nvPicPr>
        <p:blipFill rotWithShape="1">
          <a:blip r:embed="rId2"/>
          <a:srcRect l="10757" t="13061" r="20142" b="8952"/>
          <a:stretch/>
        </p:blipFill>
        <p:spPr>
          <a:xfrm>
            <a:off x="469187" y="1571991"/>
            <a:ext cx="6052326" cy="5098869"/>
          </a:xfrm>
          <a:prstGeom prst="rect">
            <a:avLst/>
          </a:prstGeom>
        </p:spPr>
      </p:pic>
    </p:spTree>
    <p:extLst>
      <p:ext uri="{BB962C8B-B14F-4D97-AF65-F5344CB8AC3E}">
        <p14:creationId xmlns:p14="http://schemas.microsoft.com/office/powerpoint/2010/main" val="33300821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DC4DBD8-44E9-32E0-7A5D-21A78E7925C4}"/>
              </a:ext>
            </a:extLst>
          </p:cNvPr>
          <p:cNvSpPr>
            <a:spLocks noGrp="1"/>
          </p:cNvSpPr>
          <p:nvPr>
            <p:ph type="title"/>
          </p:nvPr>
        </p:nvSpPr>
        <p:spPr/>
        <p:txBody>
          <a:bodyPr/>
          <a:lstStyle/>
          <a:p>
            <a:r>
              <a:rPr kumimoji="1" lang="ja-JP" altLang="en-US" dirty="0"/>
              <a:t>ネットワーク</a:t>
            </a:r>
          </a:p>
        </p:txBody>
      </p:sp>
      <p:sp>
        <p:nvSpPr>
          <p:cNvPr id="6" name="正方形/長方形 5">
            <a:extLst>
              <a:ext uri="{FF2B5EF4-FFF2-40B4-BE49-F238E27FC236}">
                <a16:creationId xmlns:a16="http://schemas.microsoft.com/office/drawing/2014/main" id="{65FF8233-97A8-4C91-79BF-A1ABF5CDC3F7}"/>
              </a:ext>
            </a:extLst>
          </p:cNvPr>
          <p:cNvSpPr/>
          <p:nvPr/>
        </p:nvSpPr>
        <p:spPr>
          <a:xfrm>
            <a:off x="1140823" y="1654629"/>
            <a:ext cx="10032274" cy="49638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5" name="図 4">
            <a:extLst>
              <a:ext uri="{FF2B5EF4-FFF2-40B4-BE49-F238E27FC236}">
                <a16:creationId xmlns:a16="http://schemas.microsoft.com/office/drawing/2014/main" id="{E7E0541F-589E-B51E-7B7D-31651607D553}"/>
              </a:ext>
            </a:extLst>
          </p:cNvPr>
          <p:cNvPicPr>
            <a:picLocks noChangeAspect="1"/>
          </p:cNvPicPr>
          <p:nvPr/>
        </p:nvPicPr>
        <p:blipFill>
          <a:blip r:embed="rId2"/>
          <a:stretch>
            <a:fillRect/>
          </a:stretch>
        </p:blipFill>
        <p:spPr>
          <a:xfrm>
            <a:off x="1512407" y="1909081"/>
            <a:ext cx="9289105" cy="4454979"/>
          </a:xfrm>
          <a:prstGeom prst="rect">
            <a:avLst/>
          </a:prstGeom>
        </p:spPr>
      </p:pic>
      <p:sp>
        <p:nvSpPr>
          <p:cNvPr id="7" name="テキスト ボックス 6">
            <a:extLst>
              <a:ext uri="{FF2B5EF4-FFF2-40B4-BE49-F238E27FC236}">
                <a16:creationId xmlns:a16="http://schemas.microsoft.com/office/drawing/2014/main" id="{A9410E1A-0445-719E-6821-47089F9FC3D0}"/>
              </a:ext>
            </a:extLst>
          </p:cNvPr>
          <p:cNvSpPr txBox="1"/>
          <p:nvPr/>
        </p:nvSpPr>
        <p:spPr>
          <a:xfrm>
            <a:off x="1470604" y="5893400"/>
            <a:ext cx="5570756" cy="579518"/>
          </a:xfrm>
          <a:prstGeom prst="rect">
            <a:avLst/>
          </a:prstGeom>
          <a:noFill/>
        </p:spPr>
        <p:txBody>
          <a:bodyPr wrap="none" rtlCol="0">
            <a:spAutoFit/>
          </a:bodyPr>
          <a:lstStyle/>
          <a:p>
            <a:pPr algn="l">
              <a:lnSpc>
                <a:spcPct val="120000"/>
              </a:lnSpc>
            </a:pPr>
            <a:r>
              <a:rPr kumimoji="1" lang="ja-JP" altLang="en-US" sz="2800" dirty="0">
                <a:latin typeface="游ゴシック Medium" panose="020B0500000000000000" pitchFamily="50" charset="-128"/>
                <a:ea typeface="游ゴシック Medium" panose="020B0500000000000000" pitchFamily="50" charset="-128"/>
              </a:rPr>
              <a:t>宅外は光　　　　　　宅内は無線</a:t>
            </a:r>
          </a:p>
        </p:txBody>
      </p:sp>
      <p:sp>
        <p:nvSpPr>
          <p:cNvPr id="3" name="テキスト ボックス 2">
            <a:extLst>
              <a:ext uri="{FF2B5EF4-FFF2-40B4-BE49-F238E27FC236}">
                <a16:creationId xmlns:a16="http://schemas.microsoft.com/office/drawing/2014/main" id="{660F5BD6-D069-CF7C-711F-24E523A5D189}"/>
              </a:ext>
            </a:extLst>
          </p:cNvPr>
          <p:cNvSpPr txBox="1"/>
          <p:nvPr/>
        </p:nvSpPr>
        <p:spPr>
          <a:xfrm>
            <a:off x="1288868" y="1733005"/>
            <a:ext cx="1980029" cy="579518"/>
          </a:xfrm>
          <a:prstGeom prst="rect">
            <a:avLst/>
          </a:prstGeom>
          <a:noFill/>
        </p:spPr>
        <p:txBody>
          <a:bodyPr wrap="none" rtlCol="0">
            <a:spAutoFit/>
          </a:bodyPr>
          <a:lstStyle/>
          <a:p>
            <a:pPr algn="l">
              <a:lnSpc>
                <a:spcPct val="120000"/>
              </a:lnSpc>
            </a:pPr>
            <a:r>
              <a:rPr kumimoji="1" lang="ja-JP" altLang="en-US" sz="2800" dirty="0">
                <a:latin typeface="游ゴシック Medium" panose="020B0500000000000000" pitchFamily="50" charset="-128"/>
                <a:ea typeface="游ゴシック Medium" panose="020B0500000000000000" pitchFamily="50" charset="-128"/>
              </a:rPr>
              <a:t>典型的な例</a:t>
            </a:r>
          </a:p>
        </p:txBody>
      </p:sp>
    </p:spTree>
    <p:extLst>
      <p:ext uri="{BB962C8B-B14F-4D97-AF65-F5344CB8AC3E}">
        <p14:creationId xmlns:p14="http://schemas.microsoft.com/office/powerpoint/2010/main" val="22835877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48EADB0-5A37-4210-9653-C3B71C764564}"/>
              </a:ext>
            </a:extLst>
          </p:cNvPr>
          <p:cNvSpPr>
            <a:spLocks noGrp="1"/>
          </p:cNvSpPr>
          <p:nvPr>
            <p:ph type="title"/>
          </p:nvPr>
        </p:nvSpPr>
        <p:spPr/>
        <p:txBody>
          <a:bodyPr/>
          <a:lstStyle/>
          <a:p>
            <a:r>
              <a:rPr kumimoji="1" lang="ja-JP" altLang="en-US" dirty="0"/>
              <a:t>光ファイバ</a:t>
            </a:r>
          </a:p>
        </p:txBody>
      </p:sp>
      <p:sp>
        <p:nvSpPr>
          <p:cNvPr id="8" name="正方形/長方形 7">
            <a:extLst>
              <a:ext uri="{FF2B5EF4-FFF2-40B4-BE49-F238E27FC236}">
                <a16:creationId xmlns:a16="http://schemas.microsoft.com/office/drawing/2014/main" id="{8CCC762C-F13F-5EDA-0ABC-BAB0DB0B2F66}"/>
              </a:ext>
            </a:extLst>
          </p:cNvPr>
          <p:cNvSpPr/>
          <p:nvPr/>
        </p:nvSpPr>
        <p:spPr>
          <a:xfrm>
            <a:off x="625403" y="1483234"/>
            <a:ext cx="11068594" cy="31497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B11FE0BA-9DA3-8293-390F-A50D5328FC46}"/>
              </a:ext>
            </a:extLst>
          </p:cNvPr>
          <p:cNvSpPr txBox="1"/>
          <p:nvPr/>
        </p:nvSpPr>
        <p:spPr>
          <a:xfrm>
            <a:off x="7660314" y="4759833"/>
            <a:ext cx="4112059" cy="1096582"/>
          </a:xfrm>
          <a:prstGeom prst="rect">
            <a:avLst/>
          </a:prstGeom>
          <a:noFill/>
        </p:spPr>
        <p:txBody>
          <a:bodyPr wrap="square" rtlCol="0">
            <a:spAutoFit/>
          </a:bodyPr>
          <a:lstStyle/>
          <a:p>
            <a:pPr algn="l">
              <a:lnSpc>
                <a:spcPct val="120000"/>
              </a:lnSpc>
            </a:pPr>
            <a:r>
              <a:rPr kumimoji="1" lang="ja-JP" altLang="en-US" sz="2800" dirty="0">
                <a:latin typeface="游ゴシック Medium" panose="020B0500000000000000" pitchFamily="50" charset="-128"/>
                <a:ea typeface="游ゴシック Medium" panose="020B0500000000000000" pitchFamily="50" charset="-128"/>
              </a:rPr>
              <a:t>コアとクラッドの</a:t>
            </a:r>
            <a:endParaRPr kumimoji="1" lang="en-US" altLang="ja-JP" sz="2800" dirty="0">
              <a:latin typeface="游ゴシック Medium" panose="020B0500000000000000" pitchFamily="50" charset="-128"/>
              <a:ea typeface="游ゴシック Medium" panose="020B0500000000000000" pitchFamily="50" charset="-128"/>
            </a:endParaRPr>
          </a:p>
          <a:p>
            <a:pPr algn="l">
              <a:lnSpc>
                <a:spcPct val="120000"/>
              </a:lnSpc>
            </a:pPr>
            <a:r>
              <a:rPr kumimoji="1" lang="ja-JP" altLang="en-US" sz="2800" dirty="0">
                <a:latin typeface="游ゴシック Medium" panose="020B0500000000000000" pitchFamily="50" charset="-128"/>
                <a:ea typeface="游ゴシック Medium" panose="020B0500000000000000" pitchFamily="50" charset="-128"/>
              </a:rPr>
              <a:t>比屈折率差　</a:t>
            </a:r>
            <a:r>
              <a:rPr kumimoji="1" lang="en-US" altLang="ja-JP" sz="2800" dirty="0">
                <a:latin typeface="游ゴシック Medium" panose="020B0500000000000000" pitchFamily="50" charset="-128"/>
                <a:ea typeface="游ゴシック Medium" panose="020B0500000000000000" pitchFamily="50" charset="-128"/>
              </a:rPr>
              <a:t>0.3 %</a:t>
            </a:r>
            <a:r>
              <a:rPr kumimoji="1" lang="ja-JP" altLang="en-US" sz="2800" dirty="0">
                <a:latin typeface="游ゴシック Medium" panose="020B0500000000000000" pitchFamily="50" charset="-128"/>
                <a:ea typeface="游ゴシック Medium" panose="020B0500000000000000" pitchFamily="50" charset="-128"/>
              </a:rPr>
              <a:t>程度</a:t>
            </a:r>
          </a:p>
        </p:txBody>
      </p:sp>
      <p:sp>
        <p:nvSpPr>
          <p:cNvPr id="11" name="テキスト ボックス 10">
            <a:extLst>
              <a:ext uri="{FF2B5EF4-FFF2-40B4-BE49-F238E27FC236}">
                <a16:creationId xmlns:a16="http://schemas.microsoft.com/office/drawing/2014/main" id="{E0EC687A-B337-FD45-A3E4-F5729C966258}"/>
              </a:ext>
            </a:extLst>
          </p:cNvPr>
          <p:cNvSpPr txBox="1"/>
          <p:nvPr/>
        </p:nvSpPr>
        <p:spPr>
          <a:xfrm>
            <a:off x="501868" y="4931099"/>
            <a:ext cx="6464988" cy="1613647"/>
          </a:xfrm>
          <a:prstGeom prst="rect">
            <a:avLst/>
          </a:prstGeom>
          <a:noFill/>
        </p:spPr>
        <p:txBody>
          <a:bodyPr wrap="square" rtlCol="0">
            <a:spAutoFit/>
          </a:bodyPr>
          <a:lstStyle/>
          <a:p>
            <a:pPr algn="l">
              <a:lnSpc>
                <a:spcPct val="120000"/>
              </a:lnSpc>
            </a:pPr>
            <a:r>
              <a:rPr kumimoji="1" lang="ja-JP" altLang="en-US" sz="2800" dirty="0">
                <a:latin typeface="游ゴシック Medium" panose="020B0500000000000000" pitchFamily="50" charset="-128"/>
                <a:ea typeface="游ゴシック Medium" panose="020B0500000000000000" pitchFamily="50" charset="-128"/>
              </a:rPr>
              <a:t>目に見えない赤外線で通信</a:t>
            </a:r>
            <a:endParaRPr kumimoji="1" lang="en-US" altLang="ja-JP" sz="2800" dirty="0">
              <a:latin typeface="游ゴシック Medium" panose="020B0500000000000000" pitchFamily="50" charset="-128"/>
              <a:ea typeface="游ゴシック Medium" panose="020B0500000000000000" pitchFamily="50" charset="-128"/>
            </a:endParaRPr>
          </a:p>
          <a:p>
            <a:pPr algn="l">
              <a:lnSpc>
                <a:spcPct val="120000"/>
              </a:lnSpc>
            </a:pPr>
            <a:r>
              <a:rPr kumimoji="1" lang="ja-JP" altLang="en-US" sz="2800" dirty="0">
                <a:latin typeface="游ゴシック Medium" panose="020B0500000000000000" pitchFamily="50" charset="-128"/>
                <a:ea typeface="游ゴシック Medium" panose="020B0500000000000000" pitchFamily="50" charset="-128"/>
              </a:rPr>
              <a:t>ファイバから出射した赤外線が目に入ると網膜を損傷し失明する恐れがある</a:t>
            </a:r>
          </a:p>
        </p:txBody>
      </p:sp>
      <p:pic>
        <p:nvPicPr>
          <p:cNvPr id="30" name="図 29">
            <a:extLst>
              <a:ext uri="{FF2B5EF4-FFF2-40B4-BE49-F238E27FC236}">
                <a16:creationId xmlns:a16="http://schemas.microsoft.com/office/drawing/2014/main" id="{22E55A97-63D1-6CF4-FC69-DD2C1D8450BD}"/>
              </a:ext>
            </a:extLst>
          </p:cNvPr>
          <p:cNvPicPr>
            <a:picLocks noChangeAspect="1"/>
          </p:cNvPicPr>
          <p:nvPr/>
        </p:nvPicPr>
        <p:blipFill>
          <a:blip r:embed="rId2"/>
          <a:stretch>
            <a:fillRect/>
          </a:stretch>
        </p:blipFill>
        <p:spPr>
          <a:xfrm>
            <a:off x="717864" y="1633326"/>
            <a:ext cx="5378136" cy="2519290"/>
          </a:xfrm>
          <a:prstGeom prst="rect">
            <a:avLst/>
          </a:prstGeom>
        </p:spPr>
      </p:pic>
      <p:pic>
        <p:nvPicPr>
          <p:cNvPr id="32" name="図 31">
            <a:extLst>
              <a:ext uri="{FF2B5EF4-FFF2-40B4-BE49-F238E27FC236}">
                <a16:creationId xmlns:a16="http://schemas.microsoft.com/office/drawing/2014/main" id="{BFF9A34B-F14F-8E99-F672-B643CD4429DE}"/>
              </a:ext>
            </a:extLst>
          </p:cNvPr>
          <p:cNvPicPr>
            <a:picLocks noChangeAspect="1"/>
          </p:cNvPicPr>
          <p:nvPr/>
        </p:nvPicPr>
        <p:blipFill>
          <a:blip r:embed="rId3"/>
          <a:stretch>
            <a:fillRect/>
          </a:stretch>
        </p:blipFill>
        <p:spPr>
          <a:xfrm>
            <a:off x="6877360" y="1812524"/>
            <a:ext cx="4606129" cy="2298003"/>
          </a:xfrm>
          <a:prstGeom prst="rect">
            <a:avLst/>
          </a:prstGeom>
        </p:spPr>
      </p:pic>
      <p:cxnSp>
        <p:nvCxnSpPr>
          <p:cNvPr id="34" name="直線コネクタ 33">
            <a:extLst>
              <a:ext uri="{FF2B5EF4-FFF2-40B4-BE49-F238E27FC236}">
                <a16:creationId xmlns:a16="http://schemas.microsoft.com/office/drawing/2014/main" id="{27393AF9-1B34-8FBE-E858-11EB73C52A51}"/>
              </a:ext>
            </a:extLst>
          </p:cNvPr>
          <p:cNvCxnSpPr/>
          <p:nvPr/>
        </p:nvCxnSpPr>
        <p:spPr>
          <a:xfrm flipV="1">
            <a:off x="5700045" y="2580830"/>
            <a:ext cx="1177315" cy="179462"/>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4AA45737-DE8A-6F1D-2DAD-A31E5050742E}"/>
              </a:ext>
            </a:extLst>
          </p:cNvPr>
          <p:cNvCxnSpPr>
            <a:cxnSpLocks/>
          </p:cNvCxnSpPr>
          <p:nvPr/>
        </p:nvCxnSpPr>
        <p:spPr>
          <a:xfrm>
            <a:off x="5708591" y="2999574"/>
            <a:ext cx="1162228" cy="333286"/>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28227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3905567E-3101-440A-BC44-73C266BFA7B2}"/>
              </a:ext>
            </a:extLst>
          </p:cNvPr>
          <p:cNvSpPr txBox="1"/>
          <p:nvPr/>
        </p:nvSpPr>
        <p:spPr>
          <a:xfrm>
            <a:off x="1416050" y="4720151"/>
            <a:ext cx="7152920" cy="1613647"/>
          </a:xfrm>
          <a:prstGeom prst="rect">
            <a:avLst/>
          </a:prstGeom>
          <a:noFill/>
        </p:spPr>
        <p:txBody>
          <a:bodyPr wrap="none" rtlCol="0">
            <a:spAutoFit/>
          </a:bodyPr>
          <a:lstStyle/>
          <a:p>
            <a:pPr algn="l">
              <a:lnSpc>
                <a:spcPct val="120000"/>
              </a:lnSpc>
            </a:pPr>
            <a:r>
              <a:rPr kumimoji="1" lang="en-US" altLang="ja-JP" sz="2800" dirty="0">
                <a:latin typeface="游ゴシック Medium" panose="020B0500000000000000" pitchFamily="50" charset="-128"/>
                <a:ea typeface="游ゴシック Medium" panose="020B0500000000000000" pitchFamily="50" charset="-128"/>
              </a:rPr>
              <a:t>PON</a:t>
            </a:r>
            <a:r>
              <a:rPr kumimoji="1" lang="ja-JP" altLang="en-US" sz="2800" dirty="0">
                <a:latin typeface="游ゴシック Medium" panose="020B0500000000000000" pitchFamily="50" charset="-128"/>
                <a:ea typeface="游ゴシック Medium" panose="020B0500000000000000" pitchFamily="50" charset="-128"/>
              </a:rPr>
              <a:t>（</a:t>
            </a:r>
            <a:r>
              <a:rPr kumimoji="1" lang="en-US" altLang="ja-JP" sz="2800" dirty="0">
                <a:latin typeface="游ゴシック Medium" panose="020B0500000000000000" pitchFamily="50" charset="-128"/>
                <a:ea typeface="游ゴシック Medium" panose="020B0500000000000000" pitchFamily="50" charset="-128"/>
              </a:rPr>
              <a:t>Passive Optical Network</a:t>
            </a:r>
            <a:r>
              <a:rPr kumimoji="1" lang="ja-JP" altLang="en-US" sz="2800" dirty="0">
                <a:latin typeface="游ゴシック Medium" panose="020B0500000000000000" pitchFamily="50" charset="-128"/>
                <a:ea typeface="游ゴシック Medium" panose="020B0500000000000000" pitchFamily="50" charset="-128"/>
              </a:rPr>
              <a:t>）システム</a:t>
            </a:r>
            <a:endParaRPr kumimoji="1" lang="en-US" altLang="ja-JP" sz="2800" dirty="0">
              <a:latin typeface="游ゴシック Medium" panose="020B0500000000000000" pitchFamily="50" charset="-128"/>
              <a:ea typeface="游ゴシック Medium" panose="020B0500000000000000" pitchFamily="50" charset="-128"/>
            </a:endParaRPr>
          </a:p>
          <a:p>
            <a:pPr algn="l">
              <a:lnSpc>
                <a:spcPct val="120000"/>
              </a:lnSpc>
            </a:pPr>
            <a:r>
              <a:rPr kumimoji="1" lang="ja-JP" altLang="en-US" sz="2800" dirty="0">
                <a:latin typeface="游ゴシック Medium" panose="020B0500000000000000" pitchFamily="50" charset="-128"/>
                <a:ea typeface="游ゴシック Medium" panose="020B0500000000000000" pitchFamily="50" charset="-128"/>
              </a:rPr>
              <a:t>　　電話局で </a:t>
            </a:r>
            <a:r>
              <a:rPr kumimoji="1" lang="en-US" altLang="ja-JP" sz="2800" dirty="0">
                <a:latin typeface="游ゴシック Medium" panose="020B0500000000000000" pitchFamily="50" charset="-128"/>
                <a:ea typeface="游ゴシック Medium" panose="020B0500000000000000" pitchFamily="50" charset="-128"/>
              </a:rPr>
              <a:t>4 </a:t>
            </a:r>
            <a:r>
              <a:rPr kumimoji="1" lang="ja-JP" altLang="en-US" sz="2800" dirty="0">
                <a:latin typeface="游ゴシック Medium" panose="020B0500000000000000" pitchFamily="50" charset="-128"/>
                <a:ea typeface="游ゴシック Medium" panose="020B0500000000000000" pitchFamily="50" charset="-128"/>
              </a:rPr>
              <a:t>分岐　自宅付近で </a:t>
            </a:r>
            <a:r>
              <a:rPr kumimoji="1" lang="en-US" altLang="ja-JP" sz="2800" dirty="0">
                <a:latin typeface="游ゴシック Medium" panose="020B0500000000000000" pitchFamily="50" charset="-128"/>
                <a:ea typeface="游ゴシック Medium" panose="020B0500000000000000" pitchFamily="50" charset="-128"/>
              </a:rPr>
              <a:t>8 </a:t>
            </a:r>
            <a:r>
              <a:rPr kumimoji="1" lang="ja-JP" altLang="en-US" sz="2800" dirty="0">
                <a:latin typeface="游ゴシック Medium" panose="020B0500000000000000" pitchFamily="50" charset="-128"/>
                <a:ea typeface="游ゴシック Medium" panose="020B0500000000000000" pitchFamily="50" charset="-128"/>
              </a:rPr>
              <a:t>分岐</a:t>
            </a:r>
            <a:endParaRPr kumimoji="1" lang="en-US" altLang="ja-JP" sz="2800" dirty="0">
              <a:latin typeface="游ゴシック Medium" panose="020B0500000000000000" pitchFamily="50" charset="-128"/>
              <a:ea typeface="游ゴシック Medium" panose="020B0500000000000000" pitchFamily="50" charset="-128"/>
            </a:endParaRPr>
          </a:p>
          <a:p>
            <a:pPr algn="l">
              <a:lnSpc>
                <a:spcPct val="120000"/>
              </a:lnSpc>
            </a:pPr>
            <a:r>
              <a:rPr lang="ja-JP" altLang="en-US" sz="2800" dirty="0">
                <a:latin typeface="游ゴシック Medium" panose="020B0500000000000000" pitchFamily="50" charset="-128"/>
                <a:ea typeface="游ゴシック Medium" panose="020B0500000000000000" pitchFamily="50" charset="-128"/>
              </a:rPr>
              <a:t>　　</a:t>
            </a:r>
            <a:r>
              <a:rPr lang="en-US" altLang="ja-JP" sz="2800" dirty="0">
                <a:latin typeface="游ゴシック Medium" panose="020B0500000000000000" pitchFamily="50" charset="-128"/>
                <a:ea typeface="游ゴシック Medium" panose="020B0500000000000000" pitchFamily="50" charset="-128"/>
              </a:rPr>
              <a:t>32</a:t>
            </a:r>
            <a:r>
              <a:rPr lang="ja-JP" altLang="en-US" sz="2800" dirty="0">
                <a:latin typeface="游ゴシック Medium" panose="020B0500000000000000" pitchFamily="50" charset="-128"/>
                <a:ea typeface="游ゴシック Medium" panose="020B0500000000000000" pitchFamily="50" charset="-128"/>
              </a:rPr>
              <a:t> 軒で </a:t>
            </a:r>
            <a:r>
              <a:rPr lang="en-US" altLang="ja-JP" sz="2800" dirty="0">
                <a:latin typeface="游ゴシック Medium" panose="020B0500000000000000" pitchFamily="50" charset="-128"/>
                <a:ea typeface="游ゴシック Medium" panose="020B0500000000000000" pitchFamily="50" charset="-128"/>
              </a:rPr>
              <a:t>1 </a:t>
            </a:r>
            <a:r>
              <a:rPr lang="ja-JP" altLang="en-US" sz="2800" dirty="0">
                <a:latin typeface="游ゴシック Medium" panose="020B0500000000000000" pitchFamily="50" charset="-128"/>
                <a:ea typeface="游ゴシック Medium" panose="020B0500000000000000" pitchFamily="50" charset="-128"/>
              </a:rPr>
              <a:t>本のファイバーを共有</a:t>
            </a:r>
            <a:endParaRPr kumimoji="1" lang="ja-JP" altLang="en-US" sz="2800" dirty="0">
              <a:latin typeface="游ゴシック Medium" panose="020B0500000000000000" pitchFamily="50" charset="-128"/>
              <a:ea typeface="游ゴシック Medium" panose="020B0500000000000000" pitchFamily="50" charset="-128"/>
            </a:endParaRPr>
          </a:p>
        </p:txBody>
      </p:sp>
      <p:sp>
        <p:nvSpPr>
          <p:cNvPr id="5" name="テキスト ボックス 4">
            <a:extLst>
              <a:ext uri="{FF2B5EF4-FFF2-40B4-BE49-F238E27FC236}">
                <a16:creationId xmlns:a16="http://schemas.microsoft.com/office/drawing/2014/main" id="{9105B45E-3237-E70F-56B3-69ABE0F1E468}"/>
              </a:ext>
            </a:extLst>
          </p:cNvPr>
          <p:cNvSpPr txBox="1"/>
          <p:nvPr/>
        </p:nvSpPr>
        <p:spPr>
          <a:xfrm>
            <a:off x="1416050" y="524202"/>
            <a:ext cx="7152920" cy="1613647"/>
          </a:xfrm>
          <a:prstGeom prst="rect">
            <a:avLst/>
          </a:prstGeom>
          <a:noFill/>
        </p:spPr>
        <p:txBody>
          <a:bodyPr wrap="square" rtlCol="0">
            <a:spAutoFit/>
          </a:bodyPr>
          <a:lstStyle/>
          <a:p>
            <a:pPr algn="l">
              <a:lnSpc>
                <a:spcPct val="120000"/>
              </a:lnSpc>
            </a:pPr>
            <a:r>
              <a:rPr kumimoji="1" lang="ja-JP" altLang="en-US" sz="2800" dirty="0">
                <a:latin typeface="游ゴシック Medium" panose="020B0500000000000000" pitchFamily="50" charset="-128"/>
                <a:ea typeface="游ゴシック Medium" panose="020B0500000000000000" pitchFamily="50" charset="-128"/>
              </a:rPr>
              <a:t>長所 </a:t>
            </a:r>
            <a:r>
              <a:rPr kumimoji="1" lang="en-US" altLang="ja-JP" sz="2800" dirty="0">
                <a:latin typeface="游ゴシック Medium" panose="020B0500000000000000" pitchFamily="50" charset="-128"/>
                <a:ea typeface="游ゴシック Medium" panose="020B0500000000000000" pitchFamily="50" charset="-128"/>
              </a:rPr>
              <a:t>…… </a:t>
            </a:r>
            <a:r>
              <a:rPr kumimoji="1" lang="ja-JP" altLang="en-US" sz="2800" dirty="0">
                <a:latin typeface="游ゴシック Medium" panose="020B0500000000000000" pitchFamily="50" charset="-128"/>
                <a:ea typeface="游ゴシック Medium" panose="020B0500000000000000" pitchFamily="50" charset="-128"/>
              </a:rPr>
              <a:t>超低損失</a:t>
            </a:r>
            <a:endParaRPr kumimoji="1" lang="en-US" altLang="ja-JP" sz="2800" dirty="0">
              <a:latin typeface="游ゴシック Medium" panose="020B0500000000000000" pitchFamily="50" charset="-128"/>
              <a:ea typeface="游ゴシック Medium" panose="020B0500000000000000" pitchFamily="50" charset="-128"/>
            </a:endParaRPr>
          </a:p>
          <a:p>
            <a:pPr algn="l">
              <a:lnSpc>
                <a:spcPct val="120000"/>
              </a:lnSpc>
            </a:pPr>
            <a:r>
              <a:rPr kumimoji="1" lang="ja-JP" altLang="en-US" sz="2800" dirty="0">
                <a:latin typeface="游ゴシック Medium" panose="020B0500000000000000" pitchFamily="50" charset="-128"/>
                <a:ea typeface="游ゴシック Medium" panose="020B0500000000000000" pitchFamily="50" charset="-128"/>
              </a:rPr>
              <a:t>　　　　　</a:t>
            </a:r>
            <a:r>
              <a:rPr kumimoji="1" lang="en-US" altLang="ja-JP" sz="2800" dirty="0">
                <a:latin typeface="游ゴシック Medium" panose="020B0500000000000000" pitchFamily="50" charset="-128"/>
                <a:ea typeface="游ゴシック Medium" panose="020B0500000000000000" pitchFamily="50" charset="-128"/>
              </a:rPr>
              <a:t>0.2 dB/km</a:t>
            </a:r>
          </a:p>
          <a:p>
            <a:pPr algn="l">
              <a:lnSpc>
                <a:spcPct val="120000"/>
              </a:lnSpc>
            </a:pPr>
            <a:r>
              <a:rPr kumimoji="1" lang="ja-JP" altLang="en-US" sz="2800" dirty="0">
                <a:latin typeface="游ゴシック Medium" panose="020B0500000000000000" pitchFamily="50" charset="-128"/>
                <a:ea typeface="游ゴシック Medium" panose="020B0500000000000000" pitchFamily="50" charset="-128"/>
              </a:rPr>
              <a:t>　　　　　</a:t>
            </a:r>
            <a:r>
              <a:rPr kumimoji="1" lang="en-US" altLang="ja-JP" sz="2800" dirty="0">
                <a:latin typeface="游ゴシック Medium" panose="020B0500000000000000" pitchFamily="50" charset="-128"/>
                <a:ea typeface="游ゴシック Medium" panose="020B0500000000000000" pitchFamily="50" charset="-128"/>
              </a:rPr>
              <a:t>15 km</a:t>
            </a:r>
            <a:r>
              <a:rPr kumimoji="1" lang="ja-JP" altLang="en-US" sz="2800" dirty="0">
                <a:latin typeface="游ゴシック Medium" panose="020B0500000000000000" pitchFamily="50" charset="-128"/>
                <a:ea typeface="游ゴシック Medium" panose="020B0500000000000000" pitchFamily="50" charset="-128"/>
              </a:rPr>
              <a:t>で光強度半分 </a:t>
            </a:r>
            <a:r>
              <a:rPr kumimoji="1" lang="en-US" altLang="ja-JP" sz="2800" dirty="0">
                <a:latin typeface="游ゴシック Medium" panose="020B0500000000000000" pitchFamily="50" charset="-128"/>
                <a:ea typeface="游ゴシック Medium" panose="020B0500000000000000" pitchFamily="50" charset="-128"/>
              </a:rPr>
              <a:t>(3 dB)</a:t>
            </a:r>
            <a:endParaRPr kumimoji="1" lang="ja-JP" altLang="en-US" sz="2800" dirty="0">
              <a:latin typeface="游ゴシック Medium" panose="020B0500000000000000" pitchFamily="50" charset="-128"/>
              <a:ea typeface="游ゴシック Medium" panose="020B0500000000000000" pitchFamily="50" charset="-128"/>
            </a:endParaRPr>
          </a:p>
        </p:txBody>
      </p:sp>
      <p:sp>
        <p:nvSpPr>
          <p:cNvPr id="7" name="テキスト ボックス 6">
            <a:extLst>
              <a:ext uri="{FF2B5EF4-FFF2-40B4-BE49-F238E27FC236}">
                <a16:creationId xmlns:a16="http://schemas.microsoft.com/office/drawing/2014/main" id="{4EF5A515-C682-7111-3CD2-9C5D3EEADD81}"/>
              </a:ext>
            </a:extLst>
          </p:cNvPr>
          <p:cNvSpPr txBox="1"/>
          <p:nvPr/>
        </p:nvSpPr>
        <p:spPr>
          <a:xfrm>
            <a:off x="1416050" y="2413171"/>
            <a:ext cx="9251950" cy="1613647"/>
          </a:xfrm>
          <a:prstGeom prst="rect">
            <a:avLst/>
          </a:prstGeom>
          <a:noFill/>
        </p:spPr>
        <p:txBody>
          <a:bodyPr wrap="square" rtlCol="0">
            <a:spAutoFit/>
          </a:bodyPr>
          <a:lstStyle/>
          <a:p>
            <a:pPr algn="l">
              <a:lnSpc>
                <a:spcPct val="120000"/>
              </a:lnSpc>
            </a:pPr>
            <a:r>
              <a:rPr kumimoji="1" lang="ja-JP" altLang="en-US" sz="2800" dirty="0">
                <a:latin typeface="游ゴシック Medium" panose="020B0500000000000000" pitchFamily="50" charset="-128"/>
                <a:ea typeface="游ゴシック Medium" panose="020B0500000000000000" pitchFamily="50" charset="-128"/>
              </a:rPr>
              <a:t>短所 </a:t>
            </a:r>
            <a:r>
              <a:rPr kumimoji="1" lang="en-US" altLang="ja-JP" sz="2800" dirty="0">
                <a:latin typeface="游ゴシック Medium" panose="020B0500000000000000" pitchFamily="50" charset="-128"/>
                <a:ea typeface="游ゴシック Medium" panose="020B0500000000000000" pitchFamily="50" charset="-128"/>
              </a:rPr>
              <a:t>…… </a:t>
            </a:r>
            <a:r>
              <a:rPr kumimoji="1" lang="ja-JP" altLang="en-US" sz="2800" dirty="0">
                <a:latin typeface="游ゴシック Medium" panose="020B0500000000000000" pitchFamily="50" charset="-128"/>
                <a:ea typeface="游ゴシック Medium" panose="020B0500000000000000" pitchFamily="50" charset="-128"/>
              </a:rPr>
              <a:t>デリケート</a:t>
            </a:r>
            <a:endParaRPr kumimoji="1" lang="en-US" altLang="ja-JP" sz="2800" dirty="0">
              <a:latin typeface="游ゴシック Medium" panose="020B0500000000000000" pitchFamily="50" charset="-128"/>
              <a:ea typeface="游ゴシック Medium" panose="020B0500000000000000" pitchFamily="50" charset="-128"/>
            </a:endParaRPr>
          </a:p>
          <a:p>
            <a:pPr>
              <a:lnSpc>
                <a:spcPct val="120000"/>
              </a:lnSpc>
            </a:pPr>
            <a:r>
              <a:rPr kumimoji="1" lang="ja-JP" altLang="en-US" sz="2800" dirty="0">
                <a:latin typeface="游ゴシック Medium" panose="020B0500000000000000" pitchFamily="50" charset="-128"/>
                <a:ea typeface="游ゴシック Medium" panose="020B0500000000000000" pitchFamily="50" charset="-128"/>
              </a:rPr>
              <a:t>　　　　　最小曲げ半径　</a:t>
            </a:r>
            <a:r>
              <a:rPr kumimoji="1" lang="en-US" altLang="ja-JP" sz="2800" dirty="0">
                <a:latin typeface="游ゴシック Medium" panose="020B0500000000000000" pitchFamily="50" charset="-128"/>
                <a:ea typeface="游ゴシック Medium" panose="020B0500000000000000" pitchFamily="50" charset="-128"/>
              </a:rPr>
              <a:t>3 mm</a:t>
            </a:r>
            <a:endParaRPr kumimoji="1" lang="ja-JP" altLang="en-US" sz="2800" dirty="0">
              <a:latin typeface="游ゴシック Medium" panose="020B0500000000000000" pitchFamily="50" charset="-128"/>
              <a:ea typeface="游ゴシック Medium" panose="020B0500000000000000" pitchFamily="50" charset="-128"/>
            </a:endParaRPr>
          </a:p>
          <a:p>
            <a:pPr algn="l">
              <a:lnSpc>
                <a:spcPct val="120000"/>
              </a:lnSpc>
            </a:pPr>
            <a:r>
              <a:rPr kumimoji="1" lang="ja-JP" altLang="en-US" sz="2800" dirty="0">
                <a:latin typeface="游ゴシック Medium" panose="020B0500000000000000" pitchFamily="50" charset="-128"/>
                <a:ea typeface="游ゴシック Medium" panose="020B0500000000000000" pitchFamily="50" charset="-128"/>
              </a:rPr>
              <a:t>　　　　　折れたら個人では直せない　融着装置必要</a:t>
            </a:r>
            <a:endParaRPr kumimoji="1" lang="en-US" altLang="ja-JP" sz="2800" dirty="0">
              <a:latin typeface="游ゴシック Medium" panose="020B0500000000000000" pitchFamily="50" charset="-128"/>
              <a:ea typeface="游ゴシック Medium" panose="020B0500000000000000" pitchFamily="50" charset="-128"/>
            </a:endParaRPr>
          </a:p>
        </p:txBody>
      </p:sp>
    </p:spTree>
    <p:extLst>
      <p:ext uri="{BB962C8B-B14F-4D97-AF65-F5344CB8AC3E}">
        <p14:creationId xmlns:p14="http://schemas.microsoft.com/office/powerpoint/2010/main" val="42232451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713DA411-57A1-5462-5394-5B967A7C9FE9}"/>
              </a:ext>
            </a:extLst>
          </p:cNvPr>
          <p:cNvSpPr txBox="1"/>
          <p:nvPr/>
        </p:nvSpPr>
        <p:spPr>
          <a:xfrm>
            <a:off x="3888504" y="2964802"/>
            <a:ext cx="4414991" cy="928396"/>
          </a:xfrm>
          <a:prstGeom prst="rect">
            <a:avLst/>
          </a:prstGeom>
          <a:noFill/>
        </p:spPr>
        <p:txBody>
          <a:bodyPr wrap="none" rtlCol="0">
            <a:spAutoFit/>
          </a:bodyPr>
          <a:lstStyle/>
          <a:p>
            <a:pPr algn="l">
              <a:lnSpc>
                <a:spcPct val="120000"/>
              </a:lnSpc>
            </a:pPr>
            <a:r>
              <a:rPr kumimoji="1" lang="ja-JP" altLang="en-US" sz="4800" b="1" dirty="0">
                <a:ea typeface="游ゴシック Medium" panose="020B0500000000000000" pitchFamily="50" charset="-128"/>
              </a:rPr>
              <a:t>スマホとネット</a:t>
            </a:r>
          </a:p>
        </p:txBody>
      </p:sp>
    </p:spTree>
    <p:extLst>
      <p:ext uri="{BB962C8B-B14F-4D97-AF65-F5344CB8AC3E}">
        <p14:creationId xmlns:p14="http://schemas.microsoft.com/office/powerpoint/2010/main" val="32984584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BED6345-95A3-4D20-81C7-9CD4FF770980}"/>
              </a:ext>
            </a:extLst>
          </p:cNvPr>
          <p:cNvSpPr>
            <a:spLocks noGrp="1"/>
          </p:cNvSpPr>
          <p:nvPr>
            <p:ph type="title"/>
          </p:nvPr>
        </p:nvSpPr>
        <p:spPr/>
        <p:txBody>
          <a:bodyPr/>
          <a:lstStyle/>
          <a:p>
            <a:r>
              <a:rPr kumimoji="1" lang="ja-JP" altLang="en-US" dirty="0"/>
              <a:t>セルの概念</a:t>
            </a:r>
          </a:p>
        </p:txBody>
      </p:sp>
      <p:pic>
        <p:nvPicPr>
          <p:cNvPr id="6" name="図 5">
            <a:extLst>
              <a:ext uri="{FF2B5EF4-FFF2-40B4-BE49-F238E27FC236}">
                <a16:creationId xmlns:a16="http://schemas.microsoft.com/office/drawing/2014/main" id="{BF9F0F20-F66B-61AC-DB85-264020421F64}"/>
              </a:ext>
            </a:extLst>
          </p:cNvPr>
          <p:cNvPicPr>
            <a:picLocks noChangeAspect="1"/>
          </p:cNvPicPr>
          <p:nvPr/>
        </p:nvPicPr>
        <p:blipFill>
          <a:blip r:embed="rId2"/>
          <a:stretch>
            <a:fillRect/>
          </a:stretch>
        </p:blipFill>
        <p:spPr>
          <a:xfrm>
            <a:off x="1416050" y="1573023"/>
            <a:ext cx="5442265" cy="4744539"/>
          </a:xfrm>
          <a:prstGeom prst="rect">
            <a:avLst/>
          </a:prstGeom>
          <a:solidFill>
            <a:schemeClr val="bg1"/>
          </a:solidFill>
        </p:spPr>
      </p:pic>
      <p:sp>
        <p:nvSpPr>
          <p:cNvPr id="7" name="テキスト ボックス 6">
            <a:extLst>
              <a:ext uri="{FF2B5EF4-FFF2-40B4-BE49-F238E27FC236}">
                <a16:creationId xmlns:a16="http://schemas.microsoft.com/office/drawing/2014/main" id="{CD21DEAA-AB7D-A9D4-BA48-4B3EA349C06A}"/>
              </a:ext>
            </a:extLst>
          </p:cNvPr>
          <p:cNvSpPr txBox="1"/>
          <p:nvPr/>
        </p:nvSpPr>
        <p:spPr>
          <a:xfrm>
            <a:off x="7153779" y="2263378"/>
            <a:ext cx="4153988" cy="3164841"/>
          </a:xfrm>
          <a:prstGeom prst="rect">
            <a:avLst/>
          </a:prstGeom>
          <a:noFill/>
        </p:spPr>
        <p:txBody>
          <a:bodyPr wrap="square" rtlCol="0">
            <a:spAutoFit/>
          </a:bodyPr>
          <a:lstStyle/>
          <a:p>
            <a:pPr algn="l">
              <a:lnSpc>
                <a:spcPct val="120000"/>
              </a:lnSpc>
            </a:pPr>
            <a:r>
              <a:rPr kumimoji="1" lang="ja-JP" altLang="en-US" sz="2800" dirty="0">
                <a:latin typeface="游ゴシック Medium" panose="020B0500000000000000" pitchFamily="50" charset="-128"/>
                <a:ea typeface="游ゴシック Medium" panose="020B0500000000000000" pitchFamily="50" charset="-128"/>
              </a:rPr>
              <a:t>キャリアは加入者がどこに居るかを把握している</a:t>
            </a:r>
            <a:endParaRPr kumimoji="1" lang="en-US" altLang="ja-JP" sz="2800" dirty="0">
              <a:latin typeface="游ゴシック Medium" panose="020B0500000000000000" pitchFamily="50" charset="-128"/>
              <a:ea typeface="游ゴシック Medium" panose="020B0500000000000000" pitchFamily="50" charset="-128"/>
            </a:endParaRPr>
          </a:p>
          <a:p>
            <a:pPr algn="l">
              <a:lnSpc>
                <a:spcPct val="120000"/>
              </a:lnSpc>
            </a:pPr>
            <a:endParaRPr kumimoji="1" lang="en-US" altLang="ja-JP" sz="2800" dirty="0">
              <a:latin typeface="游ゴシック Medium" panose="020B0500000000000000" pitchFamily="50" charset="-128"/>
              <a:ea typeface="游ゴシック Medium" panose="020B0500000000000000" pitchFamily="50" charset="-128"/>
            </a:endParaRPr>
          </a:p>
          <a:p>
            <a:pPr algn="l">
              <a:lnSpc>
                <a:spcPct val="120000"/>
              </a:lnSpc>
            </a:pPr>
            <a:r>
              <a:rPr kumimoji="1" lang="ja-JP" altLang="en-US" sz="2800" dirty="0">
                <a:latin typeface="游ゴシック Medium" panose="020B0500000000000000" pitchFamily="50" charset="-128"/>
                <a:ea typeface="游ゴシック Medium" panose="020B0500000000000000" pitchFamily="50" charset="-128"/>
              </a:rPr>
              <a:t>地下は電波が届かない</a:t>
            </a:r>
            <a:endParaRPr kumimoji="1" lang="en-US" altLang="ja-JP" sz="2800" dirty="0">
              <a:latin typeface="游ゴシック Medium" panose="020B0500000000000000" pitchFamily="50" charset="-128"/>
              <a:ea typeface="游ゴシック Medium" panose="020B0500000000000000" pitchFamily="50" charset="-128"/>
            </a:endParaRPr>
          </a:p>
          <a:p>
            <a:pPr algn="l">
              <a:lnSpc>
                <a:spcPct val="120000"/>
              </a:lnSpc>
            </a:pPr>
            <a:r>
              <a:rPr kumimoji="1" lang="en-US" altLang="ja-JP" sz="2800" dirty="0">
                <a:latin typeface="游ゴシック Medium" panose="020B0500000000000000" pitchFamily="50" charset="-128"/>
                <a:ea typeface="游ゴシック Medium" panose="020B0500000000000000" pitchFamily="50" charset="-128"/>
              </a:rPr>
              <a:t>(</a:t>
            </a:r>
            <a:r>
              <a:rPr kumimoji="1" lang="ja-JP" altLang="en-US" sz="2800" dirty="0">
                <a:latin typeface="游ゴシック Medium" panose="020B0500000000000000" pitchFamily="50" charset="-128"/>
                <a:ea typeface="游ゴシック Medium" panose="020B0500000000000000" pitchFamily="50" charset="-128"/>
              </a:rPr>
              <a:t>アンテナが設置してある地下を除く</a:t>
            </a:r>
            <a:r>
              <a:rPr kumimoji="1" lang="en-US" altLang="ja-JP" sz="2800" dirty="0">
                <a:latin typeface="游ゴシック Medium" panose="020B0500000000000000" pitchFamily="50" charset="-128"/>
                <a:ea typeface="游ゴシック Medium" panose="020B0500000000000000" pitchFamily="50" charset="-128"/>
              </a:rPr>
              <a:t>)</a:t>
            </a:r>
          </a:p>
        </p:txBody>
      </p:sp>
    </p:spTree>
    <p:extLst>
      <p:ext uri="{BB962C8B-B14F-4D97-AF65-F5344CB8AC3E}">
        <p14:creationId xmlns:p14="http://schemas.microsoft.com/office/powerpoint/2010/main" val="25646470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C6E332F-C37C-3E5F-2895-4EF0EF1163C4}"/>
              </a:ext>
            </a:extLst>
          </p:cNvPr>
          <p:cNvSpPr>
            <a:spLocks noGrp="1"/>
          </p:cNvSpPr>
          <p:nvPr>
            <p:ph type="title"/>
          </p:nvPr>
        </p:nvSpPr>
        <p:spPr/>
        <p:txBody>
          <a:bodyPr/>
          <a:lstStyle/>
          <a:p>
            <a:r>
              <a:rPr kumimoji="1" lang="en-US" altLang="ja-JP" dirty="0"/>
              <a:t>GPS</a:t>
            </a:r>
            <a:endParaRPr kumimoji="1" lang="ja-JP" altLang="en-US" dirty="0"/>
          </a:p>
        </p:txBody>
      </p:sp>
      <p:sp>
        <p:nvSpPr>
          <p:cNvPr id="3" name="テキスト ボックス 2">
            <a:extLst>
              <a:ext uri="{FF2B5EF4-FFF2-40B4-BE49-F238E27FC236}">
                <a16:creationId xmlns:a16="http://schemas.microsoft.com/office/drawing/2014/main" id="{300AA4F1-52DA-6888-0B31-9BFF86AF6871}"/>
              </a:ext>
            </a:extLst>
          </p:cNvPr>
          <p:cNvSpPr txBox="1"/>
          <p:nvPr/>
        </p:nvSpPr>
        <p:spPr>
          <a:xfrm>
            <a:off x="1416050" y="1935989"/>
            <a:ext cx="8084264" cy="3681905"/>
          </a:xfrm>
          <a:prstGeom prst="rect">
            <a:avLst/>
          </a:prstGeom>
          <a:noFill/>
        </p:spPr>
        <p:txBody>
          <a:bodyPr wrap="none" rtlCol="0">
            <a:spAutoFit/>
          </a:bodyPr>
          <a:lstStyle/>
          <a:p>
            <a:pPr algn="l">
              <a:lnSpc>
                <a:spcPct val="120000"/>
              </a:lnSpc>
            </a:pPr>
            <a:r>
              <a:rPr kumimoji="1" lang="en-US" altLang="ja-JP" sz="2800" dirty="0">
                <a:latin typeface="游ゴシック Medium" panose="020B0500000000000000" pitchFamily="50" charset="-128"/>
                <a:ea typeface="游ゴシック Medium" panose="020B0500000000000000" pitchFamily="50" charset="-128"/>
              </a:rPr>
              <a:t>Global Positioning System</a:t>
            </a:r>
          </a:p>
          <a:p>
            <a:pPr algn="l">
              <a:lnSpc>
                <a:spcPct val="120000"/>
              </a:lnSpc>
            </a:pPr>
            <a:endParaRPr lang="en-US" altLang="ja-JP" sz="2800" dirty="0">
              <a:latin typeface="游ゴシック Medium" panose="020B0500000000000000" pitchFamily="50" charset="-128"/>
              <a:ea typeface="游ゴシック Medium" panose="020B0500000000000000" pitchFamily="50" charset="-128"/>
            </a:endParaRPr>
          </a:p>
          <a:p>
            <a:pPr algn="l">
              <a:lnSpc>
                <a:spcPct val="120000"/>
              </a:lnSpc>
            </a:pPr>
            <a:r>
              <a:rPr kumimoji="1" lang="ja-JP" altLang="en-US" sz="2800" dirty="0">
                <a:latin typeface="游ゴシック Medium" panose="020B0500000000000000" pitchFamily="50" charset="-128"/>
                <a:ea typeface="游ゴシック Medium" panose="020B0500000000000000" pitchFamily="50" charset="-128"/>
              </a:rPr>
              <a:t>地球の周囲を回る </a:t>
            </a:r>
            <a:r>
              <a:rPr kumimoji="1" lang="en-US" altLang="ja-JP" sz="2800" dirty="0">
                <a:latin typeface="游ゴシック Medium" panose="020B0500000000000000" pitchFamily="50" charset="-128"/>
                <a:ea typeface="游ゴシック Medium" panose="020B0500000000000000" pitchFamily="50" charset="-128"/>
              </a:rPr>
              <a:t>24 </a:t>
            </a:r>
            <a:r>
              <a:rPr kumimoji="1" lang="ja-JP" altLang="en-US" sz="2800" dirty="0">
                <a:latin typeface="游ゴシック Medium" panose="020B0500000000000000" pitchFamily="50" charset="-128"/>
                <a:ea typeface="游ゴシック Medium" panose="020B0500000000000000" pitchFamily="50" charset="-128"/>
              </a:rPr>
              <a:t>個の人工衛星</a:t>
            </a:r>
            <a:endParaRPr kumimoji="1" lang="en-US" altLang="ja-JP" sz="2800" dirty="0">
              <a:latin typeface="游ゴシック Medium" panose="020B0500000000000000" pitchFamily="50" charset="-128"/>
              <a:ea typeface="游ゴシック Medium" panose="020B0500000000000000" pitchFamily="50" charset="-128"/>
            </a:endParaRPr>
          </a:p>
          <a:p>
            <a:pPr algn="l">
              <a:lnSpc>
                <a:spcPct val="120000"/>
              </a:lnSpc>
            </a:pPr>
            <a:endParaRPr lang="en-US" altLang="ja-JP" sz="2800" dirty="0">
              <a:latin typeface="游ゴシック Medium" panose="020B0500000000000000" pitchFamily="50" charset="-128"/>
              <a:ea typeface="游ゴシック Medium" panose="020B0500000000000000" pitchFamily="50" charset="-128"/>
            </a:endParaRPr>
          </a:p>
          <a:p>
            <a:pPr algn="l">
              <a:lnSpc>
                <a:spcPct val="120000"/>
              </a:lnSpc>
            </a:pPr>
            <a:r>
              <a:rPr kumimoji="1" lang="en-US" altLang="ja-JP" sz="2800" dirty="0">
                <a:latin typeface="游ゴシック Medium" panose="020B0500000000000000" pitchFamily="50" charset="-128"/>
                <a:ea typeface="游ゴシック Medium" panose="020B0500000000000000" pitchFamily="50" charset="-128"/>
              </a:rPr>
              <a:t>4 </a:t>
            </a:r>
            <a:r>
              <a:rPr kumimoji="1" lang="ja-JP" altLang="en-US" sz="2800" dirty="0">
                <a:latin typeface="游ゴシック Medium" panose="020B0500000000000000" pitchFamily="50" charset="-128"/>
                <a:ea typeface="游ゴシック Medium" panose="020B0500000000000000" pitchFamily="50" charset="-128"/>
              </a:rPr>
              <a:t>個の衛星からの電波を利用</a:t>
            </a:r>
            <a:endParaRPr kumimoji="1" lang="en-US" altLang="ja-JP" sz="2800" dirty="0">
              <a:latin typeface="游ゴシック Medium" panose="020B0500000000000000" pitchFamily="50" charset="-128"/>
              <a:ea typeface="游ゴシック Medium" panose="020B0500000000000000" pitchFamily="50" charset="-128"/>
            </a:endParaRPr>
          </a:p>
          <a:p>
            <a:pPr algn="l">
              <a:lnSpc>
                <a:spcPct val="120000"/>
              </a:lnSpc>
            </a:pPr>
            <a:endParaRPr kumimoji="1" lang="en-US" altLang="ja-JP" sz="2800" dirty="0">
              <a:latin typeface="游ゴシック Medium" panose="020B0500000000000000" pitchFamily="50" charset="-128"/>
              <a:ea typeface="游ゴシック Medium" panose="020B0500000000000000" pitchFamily="50" charset="-128"/>
            </a:endParaRPr>
          </a:p>
          <a:p>
            <a:pPr algn="l">
              <a:lnSpc>
                <a:spcPct val="120000"/>
              </a:lnSpc>
            </a:pPr>
            <a:r>
              <a:rPr kumimoji="1" lang="ja-JP" altLang="en-US" sz="2800" dirty="0">
                <a:latin typeface="游ゴシック Medium" panose="020B0500000000000000" pitchFamily="50" charset="-128"/>
                <a:ea typeface="游ゴシック Medium" panose="020B0500000000000000" pitchFamily="50" charset="-128"/>
              </a:rPr>
              <a:t>電波が届かない場所（例えば地下）では使えない</a:t>
            </a:r>
          </a:p>
        </p:txBody>
      </p:sp>
    </p:spTree>
    <p:extLst>
      <p:ext uri="{BB962C8B-B14F-4D97-AF65-F5344CB8AC3E}">
        <p14:creationId xmlns:p14="http://schemas.microsoft.com/office/powerpoint/2010/main" val="22756914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F6C3CF0-DEA7-4248-9ADF-30CBECDFCDE3}"/>
              </a:ext>
            </a:extLst>
          </p:cNvPr>
          <p:cNvSpPr>
            <a:spLocks noGrp="1"/>
          </p:cNvSpPr>
          <p:nvPr>
            <p:ph type="title"/>
          </p:nvPr>
        </p:nvSpPr>
        <p:spPr/>
        <p:txBody>
          <a:bodyPr/>
          <a:lstStyle/>
          <a:p>
            <a:r>
              <a:rPr kumimoji="1" lang="en-US" altLang="ja-JP" dirty="0"/>
              <a:t>Wi-Fi</a:t>
            </a:r>
            <a:r>
              <a:rPr kumimoji="1" lang="ja-JP" altLang="en-US" dirty="0"/>
              <a:t>とセルラー通信</a:t>
            </a:r>
          </a:p>
        </p:txBody>
      </p:sp>
      <p:sp>
        <p:nvSpPr>
          <p:cNvPr id="4" name="テキスト ボックス 3">
            <a:extLst>
              <a:ext uri="{FF2B5EF4-FFF2-40B4-BE49-F238E27FC236}">
                <a16:creationId xmlns:a16="http://schemas.microsoft.com/office/drawing/2014/main" id="{8780E41C-71A3-490B-8388-C0F031FCFFCF}"/>
              </a:ext>
            </a:extLst>
          </p:cNvPr>
          <p:cNvSpPr txBox="1"/>
          <p:nvPr/>
        </p:nvSpPr>
        <p:spPr>
          <a:xfrm>
            <a:off x="1747719" y="6167909"/>
            <a:ext cx="2698175" cy="579518"/>
          </a:xfrm>
          <a:prstGeom prst="rect">
            <a:avLst/>
          </a:prstGeom>
          <a:noFill/>
        </p:spPr>
        <p:txBody>
          <a:bodyPr wrap="none" rtlCol="0">
            <a:spAutoFit/>
          </a:bodyPr>
          <a:lstStyle/>
          <a:p>
            <a:pPr algn="l">
              <a:lnSpc>
                <a:spcPct val="120000"/>
              </a:lnSpc>
            </a:pPr>
            <a:r>
              <a:rPr kumimoji="1" lang="ja-JP" altLang="en-US" sz="2800" dirty="0">
                <a:latin typeface="游ゴシック Medium" panose="020B0500000000000000" pitchFamily="50" charset="-128"/>
                <a:ea typeface="游ゴシック Medium" panose="020B0500000000000000" pitchFamily="50" charset="-128"/>
              </a:rPr>
              <a:t>速度はどうか？</a:t>
            </a:r>
          </a:p>
        </p:txBody>
      </p:sp>
      <p:sp>
        <p:nvSpPr>
          <p:cNvPr id="7" name="テキスト ボックス 6">
            <a:extLst>
              <a:ext uri="{FF2B5EF4-FFF2-40B4-BE49-F238E27FC236}">
                <a16:creationId xmlns:a16="http://schemas.microsoft.com/office/drawing/2014/main" id="{95E22250-9C09-DC11-201A-7AB2BD9575E7}"/>
              </a:ext>
            </a:extLst>
          </p:cNvPr>
          <p:cNvSpPr txBox="1"/>
          <p:nvPr/>
        </p:nvSpPr>
        <p:spPr>
          <a:xfrm>
            <a:off x="5576103" y="6179717"/>
            <a:ext cx="2784737" cy="579518"/>
          </a:xfrm>
          <a:prstGeom prst="rect">
            <a:avLst/>
          </a:prstGeom>
          <a:noFill/>
        </p:spPr>
        <p:txBody>
          <a:bodyPr wrap="none" rtlCol="0">
            <a:spAutoFit/>
          </a:bodyPr>
          <a:lstStyle/>
          <a:p>
            <a:pPr algn="l">
              <a:lnSpc>
                <a:spcPct val="120000"/>
              </a:lnSpc>
            </a:pPr>
            <a:r>
              <a:rPr kumimoji="1" lang="en-US" altLang="ja-JP" sz="2800" dirty="0">
                <a:latin typeface="游ゴシック Medium" panose="020B0500000000000000" pitchFamily="50" charset="-128"/>
                <a:ea typeface="游ゴシック Medium" panose="020B0500000000000000" pitchFamily="50" charset="-128"/>
              </a:rPr>
              <a:t>fast.com </a:t>
            </a:r>
            <a:r>
              <a:rPr kumimoji="1" lang="ja-JP" altLang="en-US" sz="2800" dirty="0">
                <a:latin typeface="游ゴシック Medium" panose="020B0500000000000000" pitchFamily="50" charset="-128"/>
                <a:ea typeface="游ゴシック Medium" panose="020B0500000000000000" pitchFamily="50" charset="-128"/>
              </a:rPr>
              <a:t>で計測</a:t>
            </a:r>
          </a:p>
        </p:txBody>
      </p:sp>
      <p:pic>
        <p:nvPicPr>
          <p:cNvPr id="5" name="図 4">
            <a:extLst>
              <a:ext uri="{FF2B5EF4-FFF2-40B4-BE49-F238E27FC236}">
                <a16:creationId xmlns:a16="http://schemas.microsoft.com/office/drawing/2014/main" id="{81FB665D-8942-FF8A-4FD2-2892C7DD3AA9}"/>
              </a:ext>
            </a:extLst>
          </p:cNvPr>
          <p:cNvPicPr>
            <a:picLocks noChangeAspect="1"/>
          </p:cNvPicPr>
          <p:nvPr/>
        </p:nvPicPr>
        <p:blipFill>
          <a:blip r:embed="rId2"/>
          <a:stretch>
            <a:fillRect/>
          </a:stretch>
        </p:blipFill>
        <p:spPr>
          <a:xfrm>
            <a:off x="1824052" y="1526933"/>
            <a:ext cx="7881259" cy="4455486"/>
          </a:xfrm>
          <a:prstGeom prst="rect">
            <a:avLst/>
          </a:prstGeom>
        </p:spPr>
      </p:pic>
    </p:spTree>
    <p:extLst>
      <p:ext uri="{BB962C8B-B14F-4D97-AF65-F5344CB8AC3E}">
        <p14:creationId xmlns:p14="http://schemas.microsoft.com/office/powerpoint/2010/main" val="28796799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63FC10C-7A06-9373-E2C5-BE8FF314C6CD}"/>
              </a:ext>
            </a:extLst>
          </p:cNvPr>
          <p:cNvSpPr>
            <a:spLocks noGrp="1"/>
          </p:cNvSpPr>
          <p:nvPr>
            <p:ph type="title"/>
          </p:nvPr>
        </p:nvSpPr>
        <p:spPr/>
        <p:txBody>
          <a:bodyPr/>
          <a:lstStyle/>
          <a:p>
            <a:r>
              <a:rPr kumimoji="1" lang="ja-JP" altLang="en-US" dirty="0"/>
              <a:t>アプリと通信</a:t>
            </a:r>
          </a:p>
        </p:txBody>
      </p:sp>
      <p:sp>
        <p:nvSpPr>
          <p:cNvPr id="4" name="テキスト ボックス 3">
            <a:extLst>
              <a:ext uri="{FF2B5EF4-FFF2-40B4-BE49-F238E27FC236}">
                <a16:creationId xmlns:a16="http://schemas.microsoft.com/office/drawing/2014/main" id="{F8840A0B-026D-D770-A628-191A17E27221}"/>
              </a:ext>
            </a:extLst>
          </p:cNvPr>
          <p:cNvSpPr txBox="1"/>
          <p:nvPr/>
        </p:nvSpPr>
        <p:spPr>
          <a:xfrm>
            <a:off x="1429592" y="1624945"/>
            <a:ext cx="9520555" cy="1096582"/>
          </a:xfrm>
          <a:prstGeom prst="rect">
            <a:avLst/>
          </a:prstGeom>
          <a:noFill/>
        </p:spPr>
        <p:txBody>
          <a:bodyPr wrap="none" rtlCol="0">
            <a:spAutoFit/>
          </a:bodyPr>
          <a:lstStyle/>
          <a:p>
            <a:pPr algn="l">
              <a:lnSpc>
                <a:spcPct val="120000"/>
              </a:lnSpc>
            </a:pPr>
            <a:r>
              <a:rPr kumimoji="1" lang="ja-JP" altLang="en-US" sz="2800" dirty="0">
                <a:latin typeface="游ゴシック Medium" panose="020B0500000000000000" pitchFamily="50" charset="-128"/>
                <a:ea typeface="游ゴシック Medium" panose="020B0500000000000000" pitchFamily="50" charset="-128"/>
              </a:rPr>
              <a:t>アプリ使用時「処理はどこで行われているか」を意識する</a:t>
            </a:r>
            <a:endParaRPr kumimoji="1" lang="en-US" altLang="ja-JP" sz="2800" dirty="0">
              <a:latin typeface="游ゴシック Medium" panose="020B0500000000000000" pitchFamily="50" charset="-128"/>
              <a:ea typeface="游ゴシック Medium" panose="020B0500000000000000" pitchFamily="50" charset="-128"/>
            </a:endParaRPr>
          </a:p>
          <a:p>
            <a:pPr algn="l">
              <a:lnSpc>
                <a:spcPct val="120000"/>
              </a:lnSpc>
            </a:pPr>
            <a:r>
              <a:rPr kumimoji="1" lang="ja-JP" altLang="en-US" sz="2800" dirty="0">
                <a:latin typeface="游ゴシック Medium" panose="020B0500000000000000" pitchFamily="50" charset="-128"/>
                <a:ea typeface="游ゴシック Medium" panose="020B0500000000000000" pitchFamily="50" charset="-128"/>
              </a:rPr>
              <a:t>スマホ　</a:t>
            </a:r>
            <a:r>
              <a:rPr kumimoji="1" lang="en-US" altLang="ja-JP" sz="2800" dirty="0">
                <a:latin typeface="游ゴシック Medium" panose="020B0500000000000000" pitchFamily="50" charset="-128"/>
                <a:ea typeface="游ゴシック Medium" panose="020B0500000000000000" pitchFamily="50" charset="-128"/>
              </a:rPr>
              <a:t>or</a:t>
            </a:r>
            <a:r>
              <a:rPr kumimoji="1" lang="ja-JP" altLang="en-US" sz="2800" dirty="0">
                <a:latin typeface="游ゴシック Medium" panose="020B0500000000000000" pitchFamily="50" charset="-128"/>
                <a:ea typeface="游ゴシック Medium" panose="020B0500000000000000" pitchFamily="50" charset="-128"/>
              </a:rPr>
              <a:t>　ネットの向こう </a:t>
            </a:r>
            <a:r>
              <a:rPr kumimoji="1" lang="en-US" altLang="ja-JP" sz="2800" dirty="0">
                <a:latin typeface="游ゴシック Medium" panose="020B0500000000000000" pitchFamily="50" charset="-128"/>
                <a:ea typeface="游ゴシック Medium" panose="020B0500000000000000" pitchFamily="50" charset="-128"/>
              </a:rPr>
              <a:t>or </a:t>
            </a:r>
            <a:r>
              <a:rPr kumimoji="1" lang="ja-JP" altLang="en-US" sz="2800" dirty="0">
                <a:latin typeface="游ゴシック Medium" panose="020B0500000000000000" pitchFamily="50" charset="-128"/>
                <a:ea typeface="游ゴシック Medium" panose="020B0500000000000000" pitchFamily="50" charset="-128"/>
              </a:rPr>
              <a:t>両方</a:t>
            </a:r>
          </a:p>
        </p:txBody>
      </p:sp>
      <p:sp>
        <p:nvSpPr>
          <p:cNvPr id="5" name="テキスト ボックス 4">
            <a:extLst>
              <a:ext uri="{FF2B5EF4-FFF2-40B4-BE49-F238E27FC236}">
                <a16:creationId xmlns:a16="http://schemas.microsoft.com/office/drawing/2014/main" id="{5704DDF9-BCD8-CFB6-EE46-C1099D798E06}"/>
              </a:ext>
            </a:extLst>
          </p:cNvPr>
          <p:cNvSpPr txBox="1"/>
          <p:nvPr/>
        </p:nvSpPr>
        <p:spPr>
          <a:xfrm>
            <a:off x="1456017" y="3011286"/>
            <a:ext cx="2170787" cy="579518"/>
          </a:xfrm>
          <a:prstGeom prst="rect">
            <a:avLst/>
          </a:prstGeom>
          <a:noFill/>
        </p:spPr>
        <p:txBody>
          <a:bodyPr wrap="none" rtlCol="0">
            <a:spAutoFit/>
          </a:bodyPr>
          <a:lstStyle/>
          <a:p>
            <a:pPr algn="l">
              <a:lnSpc>
                <a:spcPct val="120000"/>
              </a:lnSpc>
            </a:pPr>
            <a:r>
              <a:rPr kumimoji="1" lang="en-US" altLang="ja-JP" sz="2800" dirty="0">
                <a:latin typeface="游ゴシック Medium" panose="020B0500000000000000" pitchFamily="50" charset="-128"/>
                <a:ea typeface="游ゴシック Medium" panose="020B0500000000000000" pitchFamily="50" charset="-128"/>
              </a:rPr>
              <a:t>Siri</a:t>
            </a:r>
            <a:r>
              <a:rPr kumimoji="1" lang="ja-JP" altLang="en-US" sz="2800" dirty="0">
                <a:latin typeface="游ゴシック Medium" panose="020B0500000000000000" pitchFamily="50" charset="-128"/>
                <a:ea typeface="游ゴシック Medium" panose="020B0500000000000000" pitchFamily="50" charset="-128"/>
              </a:rPr>
              <a:t>のしくみ</a:t>
            </a:r>
          </a:p>
        </p:txBody>
      </p:sp>
      <p:pic>
        <p:nvPicPr>
          <p:cNvPr id="7" name="図 6">
            <a:extLst>
              <a:ext uri="{FF2B5EF4-FFF2-40B4-BE49-F238E27FC236}">
                <a16:creationId xmlns:a16="http://schemas.microsoft.com/office/drawing/2014/main" id="{81976922-81FA-B850-5680-EFCBBB626704}"/>
              </a:ext>
            </a:extLst>
          </p:cNvPr>
          <p:cNvPicPr>
            <a:picLocks noChangeAspect="1"/>
          </p:cNvPicPr>
          <p:nvPr/>
        </p:nvPicPr>
        <p:blipFill>
          <a:blip r:embed="rId2"/>
          <a:stretch>
            <a:fillRect/>
          </a:stretch>
        </p:blipFill>
        <p:spPr>
          <a:xfrm>
            <a:off x="2419490" y="3670020"/>
            <a:ext cx="6889685" cy="2725919"/>
          </a:xfrm>
          <a:prstGeom prst="rect">
            <a:avLst/>
          </a:prstGeom>
          <a:solidFill>
            <a:schemeClr val="bg1"/>
          </a:solidFill>
        </p:spPr>
      </p:pic>
    </p:spTree>
    <p:extLst>
      <p:ext uri="{BB962C8B-B14F-4D97-AF65-F5344CB8AC3E}">
        <p14:creationId xmlns:p14="http://schemas.microsoft.com/office/powerpoint/2010/main" val="12921947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1367C7B-0BA2-4F77-A266-9FBA8B4028AD}"/>
              </a:ext>
            </a:extLst>
          </p:cNvPr>
          <p:cNvSpPr>
            <a:spLocks noGrp="1"/>
          </p:cNvSpPr>
          <p:nvPr>
            <p:ph type="title"/>
          </p:nvPr>
        </p:nvSpPr>
        <p:spPr>
          <a:xfrm>
            <a:off x="1433422" y="597779"/>
            <a:ext cx="2524983" cy="793386"/>
          </a:xfrm>
        </p:spPr>
        <p:txBody>
          <a:bodyPr/>
          <a:lstStyle/>
          <a:p>
            <a:r>
              <a:rPr kumimoji="1" lang="en-US" altLang="ja-JP" dirty="0"/>
              <a:t>4K</a:t>
            </a:r>
            <a:r>
              <a:rPr kumimoji="1" lang="ja-JP" altLang="en-US" dirty="0"/>
              <a:t>テレビ</a:t>
            </a:r>
          </a:p>
        </p:txBody>
      </p:sp>
      <p:sp>
        <p:nvSpPr>
          <p:cNvPr id="3" name="テキスト ボックス 2">
            <a:extLst>
              <a:ext uri="{FF2B5EF4-FFF2-40B4-BE49-F238E27FC236}">
                <a16:creationId xmlns:a16="http://schemas.microsoft.com/office/drawing/2014/main" id="{C7759845-96CA-42B9-BD95-EDCC2729C6D4}"/>
              </a:ext>
            </a:extLst>
          </p:cNvPr>
          <p:cNvSpPr txBox="1"/>
          <p:nvPr/>
        </p:nvSpPr>
        <p:spPr>
          <a:xfrm>
            <a:off x="1429592" y="1699260"/>
            <a:ext cx="8193269" cy="4716035"/>
          </a:xfrm>
          <a:prstGeom prst="rect">
            <a:avLst/>
          </a:prstGeom>
          <a:noFill/>
        </p:spPr>
        <p:txBody>
          <a:bodyPr wrap="none" rtlCol="0">
            <a:spAutoFit/>
          </a:bodyPr>
          <a:lstStyle/>
          <a:p>
            <a:pPr algn="l">
              <a:lnSpc>
                <a:spcPct val="120000"/>
              </a:lnSpc>
            </a:pPr>
            <a:r>
              <a:rPr kumimoji="1" lang="ja-JP" altLang="en-US" sz="2800" dirty="0">
                <a:latin typeface="游ゴシック Medium" panose="020B0500000000000000" pitchFamily="50" charset="-128"/>
                <a:ea typeface="游ゴシック Medium" panose="020B0500000000000000" pitchFamily="50" charset="-128"/>
              </a:rPr>
              <a:t>何が </a:t>
            </a:r>
            <a:r>
              <a:rPr kumimoji="1" lang="en-US" altLang="ja-JP" sz="2800" dirty="0">
                <a:latin typeface="游ゴシック Medium" panose="020B0500000000000000" pitchFamily="50" charset="-128"/>
                <a:ea typeface="游ゴシック Medium" panose="020B0500000000000000" pitchFamily="50" charset="-128"/>
              </a:rPr>
              <a:t>4K </a:t>
            </a:r>
            <a:r>
              <a:rPr kumimoji="1" lang="ja-JP" altLang="en-US" sz="2800" dirty="0">
                <a:latin typeface="游ゴシック Medium" panose="020B0500000000000000" pitchFamily="50" charset="-128"/>
                <a:ea typeface="游ゴシック Medium" panose="020B0500000000000000" pitchFamily="50" charset="-128"/>
              </a:rPr>
              <a:t>か？ </a:t>
            </a:r>
            <a:r>
              <a:rPr kumimoji="1" lang="en-US" altLang="ja-JP" sz="2800" dirty="0">
                <a:latin typeface="游ゴシック Medium" panose="020B0500000000000000" pitchFamily="50" charset="-128"/>
                <a:ea typeface="游ゴシック Medium" panose="020B0500000000000000" pitchFamily="50" charset="-128"/>
              </a:rPr>
              <a:t>…… </a:t>
            </a:r>
            <a:r>
              <a:rPr kumimoji="1" lang="ja-JP" altLang="en-US" sz="2800" dirty="0">
                <a:latin typeface="游ゴシック Medium" panose="020B0500000000000000" pitchFamily="50" charset="-128"/>
                <a:ea typeface="游ゴシック Medium" panose="020B0500000000000000" pitchFamily="50" charset="-128"/>
              </a:rPr>
              <a:t>横の画素数</a:t>
            </a:r>
            <a:endParaRPr kumimoji="1" lang="en-US" altLang="ja-JP" sz="2800" dirty="0">
              <a:latin typeface="游ゴシック Medium" panose="020B0500000000000000" pitchFamily="50" charset="-128"/>
              <a:ea typeface="游ゴシック Medium" panose="020B0500000000000000" pitchFamily="50" charset="-128"/>
            </a:endParaRPr>
          </a:p>
          <a:p>
            <a:pPr algn="l">
              <a:lnSpc>
                <a:spcPct val="120000"/>
              </a:lnSpc>
            </a:pPr>
            <a:r>
              <a:rPr lang="ja-JP" altLang="en-US" sz="2800" dirty="0">
                <a:latin typeface="游ゴシック Medium" panose="020B0500000000000000" pitchFamily="50" charset="-128"/>
                <a:ea typeface="游ゴシック Medium" panose="020B0500000000000000" pitchFamily="50" charset="-128"/>
              </a:rPr>
              <a:t>縦横ともに </a:t>
            </a:r>
            <a:r>
              <a:rPr lang="en-US" altLang="ja-JP" sz="2800" dirty="0">
                <a:latin typeface="游ゴシック Medium" panose="020B0500000000000000" pitchFamily="50" charset="-128"/>
                <a:ea typeface="游ゴシック Medium" panose="020B0500000000000000" pitchFamily="50" charset="-128"/>
              </a:rPr>
              <a:t>1920×1080</a:t>
            </a:r>
            <a:r>
              <a:rPr lang="ja-JP" altLang="en-US" sz="2800" dirty="0">
                <a:latin typeface="游ゴシック Medium" panose="020B0500000000000000" pitchFamily="50" charset="-128"/>
                <a:ea typeface="游ゴシック Medium" panose="020B0500000000000000" pitchFamily="50" charset="-128"/>
              </a:rPr>
              <a:t> の倍</a:t>
            </a:r>
            <a:endParaRPr lang="en-US" altLang="ja-JP" sz="2800" dirty="0">
              <a:latin typeface="游ゴシック Medium" panose="020B0500000000000000" pitchFamily="50" charset="-128"/>
              <a:ea typeface="游ゴシック Medium" panose="020B0500000000000000" pitchFamily="50" charset="-128"/>
            </a:endParaRPr>
          </a:p>
          <a:p>
            <a:pPr algn="l">
              <a:lnSpc>
                <a:spcPct val="120000"/>
              </a:lnSpc>
            </a:pPr>
            <a:r>
              <a:rPr kumimoji="1" lang="en-US" altLang="ja-JP" sz="2800" dirty="0">
                <a:latin typeface="游ゴシック Medium" panose="020B0500000000000000" pitchFamily="50" charset="-128"/>
                <a:ea typeface="游ゴシック Medium" panose="020B0500000000000000" pitchFamily="50" charset="-128"/>
              </a:rPr>
              <a:t>3840 × 2160 </a:t>
            </a:r>
            <a:r>
              <a:rPr kumimoji="1" lang="ja-JP" altLang="en-US" sz="2800" dirty="0">
                <a:latin typeface="游ゴシック Medium" panose="020B0500000000000000" pitchFamily="50" charset="-128"/>
                <a:ea typeface="游ゴシック Medium" panose="020B0500000000000000" pitchFamily="50" charset="-128"/>
              </a:rPr>
              <a:t>≒ </a:t>
            </a:r>
            <a:r>
              <a:rPr kumimoji="1" lang="en-US" altLang="ja-JP" sz="2800" dirty="0">
                <a:latin typeface="游ゴシック Medium" panose="020B0500000000000000" pitchFamily="50" charset="-128"/>
                <a:ea typeface="游ゴシック Medium" panose="020B0500000000000000" pitchFamily="50" charset="-128"/>
              </a:rPr>
              <a:t>4k × 2k = 8 M</a:t>
            </a:r>
            <a:r>
              <a:rPr kumimoji="1" lang="ja-JP" altLang="en-US" sz="2800" dirty="0">
                <a:latin typeface="游ゴシック Medium" panose="020B0500000000000000" pitchFamily="50" charset="-128"/>
                <a:ea typeface="游ゴシック Medium" panose="020B0500000000000000" pitchFamily="50" charset="-128"/>
              </a:rPr>
              <a:t>（</a:t>
            </a:r>
            <a:r>
              <a:rPr kumimoji="1" lang="en-US" altLang="ja-JP" sz="2800" dirty="0">
                <a:latin typeface="游ゴシック Medium" panose="020B0500000000000000" pitchFamily="50" charset="-128"/>
                <a:ea typeface="游ゴシック Medium" panose="020B0500000000000000" pitchFamily="50" charset="-128"/>
              </a:rPr>
              <a:t>800</a:t>
            </a:r>
            <a:r>
              <a:rPr kumimoji="1" lang="ja-JP" altLang="en-US" sz="2800" dirty="0">
                <a:latin typeface="游ゴシック Medium" panose="020B0500000000000000" pitchFamily="50" charset="-128"/>
                <a:ea typeface="游ゴシック Medium" panose="020B0500000000000000" pitchFamily="50" charset="-128"/>
              </a:rPr>
              <a:t>万画素）</a:t>
            </a:r>
            <a:endParaRPr kumimoji="1" lang="en-US" altLang="ja-JP" sz="2800" dirty="0">
              <a:latin typeface="游ゴシック Medium" panose="020B0500000000000000" pitchFamily="50" charset="-128"/>
              <a:ea typeface="游ゴシック Medium" panose="020B0500000000000000" pitchFamily="50" charset="-128"/>
            </a:endParaRPr>
          </a:p>
          <a:p>
            <a:pPr algn="l">
              <a:lnSpc>
                <a:spcPct val="120000"/>
              </a:lnSpc>
            </a:pPr>
            <a:endParaRPr lang="en-US" altLang="ja-JP" sz="2800" dirty="0">
              <a:latin typeface="游ゴシック Medium" panose="020B0500000000000000" pitchFamily="50" charset="-128"/>
              <a:ea typeface="游ゴシック Medium" panose="020B0500000000000000" pitchFamily="50" charset="-128"/>
            </a:endParaRPr>
          </a:p>
          <a:p>
            <a:pPr algn="l">
              <a:lnSpc>
                <a:spcPct val="120000"/>
              </a:lnSpc>
            </a:pPr>
            <a:r>
              <a:rPr kumimoji="1" lang="ja-JP" altLang="en-US" sz="2800" dirty="0">
                <a:latin typeface="游ゴシック Medium" panose="020B0500000000000000" pitchFamily="50" charset="-128"/>
                <a:ea typeface="游ゴシック Medium" panose="020B0500000000000000" pitchFamily="50" charset="-128"/>
              </a:rPr>
              <a:t>地上波デジタル　輝度信号 </a:t>
            </a:r>
            <a:r>
              <a:rPr kumimoji="1" lang="en-US" altLang="ja-JP" sz="2800" dirty="0">
                <a:latin typeface="游ゴシック Medium" panose="020B0500000000000000" pitchFamily="50" charset="-128"/>
                <a:ea typeface="游ゴシック Medium" panose="020B0500000000000000" pitchFamily="50" charset="-128"/>
              </a:rPr>
              <a:t>1440 × 1080</a:t>
            </a:r>
          </a:p>
          <a:p>
            <a:pPr algn="l">
              <a:lnSpc>
                <a:spcPct val="120000"/>
              </a:lnSpc>
            </a:pPr>
            <a:r>
              <a:rPr kumimoji="1" lang="ja-JP" altLang="en-US" sz="2800" dirty="0">
                <a:latin typeface="游ゴシック Medium" panose="020B0500000000000000" pitchFamily="50" charset="-128"/>
                <a:ea typeface="游ゴシック Medium" panose="020B0500000000000000" pitchFamily="50" charset="-128"/>
              </a:rPr>
              <a:t>　　　　　　　　色差信号（</a:t>
            </a:r>
            <a:r>
              <a:rPr kumimoji="1" lang="en-US" altLang="ja-JP" sz="2800" dirty="0" err="1">
                <a:latin typeface="游ゴシック Medium" panose="020B0500000000000000" pitchFamily="50" charset="-128"/>
                <a:ea typeface="游ゴシック Medium" panose="020B0500000000000000" pitchFamily="50" charset="-128"/>
              </a:rPr>
              <a:t>Cb</a:t>
            </a:r>
            <a:r>
              <a:rPr kumimoji="1" lang="en-US" altLang="ja-JP" sz="2800" dirty="0">
                <a:latin typeface="游ゴシック Medium" panose="020B0500000000000000" pitchFamily="50" charset="-128"/>
                <a:ea typeface="游ゴシック Medium" panose="020B0500000000000000" pitchFamily="50" charset="-128"/>
              </a:rPr>
              <a:t>, Cr</a:t>
            </a:r>
            <a:r>
              <a:rPr kumimoji="1" lang="ja-JP" altLang="en-US" sz="2800" dirty="0">
                <a:latin typeface="游ゴシック Medium" panose="020B0500000000000000" pitchFamily="50" charset="-128"/>
                <a:ea typeface="游ゴシック Medium" panose="020B0500000000000000" pitchFamily="50" charset="-128"/>
              </a:rPr>
              <a:t>）</a:t>
            </a:r>
            <a:r>
              <a:rPr kumimoji="1" lang="en-US" altLang="ja-JP" sz="2800" dirty="0">
                <a:latin typeface="游ゴシック Medium" panose="020B0500000000000000" pitchFamily="50" charset="-128"/>
                <a:ea typeface="游ゴシック Medium" panose="020B0500000000000000" pitchFamily="50" charset="-128"/>
              </a:rPr>
              <a:t>720 × 1080</a:t>
            </a:r>
          </a:p>
          <a:p>
            <a:pPr algn="l">
              <a:lnSpc>
                <a:spcPct val="120000"/>
              </a:lnSpc>
            </a:pPr>
            <a:r>
              <a:rPr lang="en-US" altLang="ja-JP" sz="2800" dirty="0">
                <a:latin typeface="游ゴシック Medium" panose="020B0500000000000000" pitchFamily="50" charset="-128"/>
                <a:ea typeface="游ゴシック Medium" panose="020B0500000000000000" pitchFamily="50" charset="-128"/>
              </a:rPr>
              <a:t>4K </a:t>
            </a:r>
            <a:r>
              <a:rPr lang="ja-JP" altLang="en-US" sz="2800" dirty="0">
                <a:latin typeface="游ゴシック Medium" panose="020B0500000000000000" pitchFamily="50" charset="-128"/>
                <a:ea typeface="游ゴシック Medium" panose="020B0500000000000000" pitchFamily="50" charset="-128"/>
              </a:rPr>
              <a:t>の意味はあるのか？</a:t>
            </a:r>
            <a:endParaRPr lang="en-US" altLang="ja-JP" sz="2800" dirty="0">
              <a:latin typeface="游ゴシック Medium" panose="020B0500000000000000" pitchFamily="50" charset="-128"/>
              <a:ea typeface="游ゴシック Medium" panose="020B0500000000000000" pitchFamily="50" charset="-128"/>
            </a:endParaRPr>
          </a:p>
          <a:p>
            <a:pPr algn="l">
              <a:lnSpc>
                <a:spcPct val="120000"/>
              </a:lnSpc>
            </a:pPr>
            <a:endParaRPr lang="en-US" altLang="ja-JP" sz="2800" dirty="0">
              <a:latin typeface="游ゴシック Medium" panose="020B0500000000000000" pitchFamily="50" charset="-128"/>
              <a:ea typeface="游ゴシック Medium" panose="020B0500000000000000" pitchFamily="50" charset="-128"/>
            </a:endParaRPr>
          </a:p>
          <a:p>
            <a:pPr algn="l">
              <a:lnSpc>
                <a:spcPct val="120000"/>
              </a:lnSpc>
            </a:pPr>
            <a:r>
              <a:rPr kumimoji="1" lang="ja-JP" altLang="en-US" sz="2800" dirty="0">
                <a:latin typeface="游ゴシック Medium" panose="020B0500000000000000" pitchFamily="50" charset="-128"/>
                <a:ea typeface="游ゴシック Medium" panose="020B0500000000000000" pitchFamily="50" charset="-128"/>
              </a:rPr>
              <a:t>人間の限界は？　　</a:t>
            </a:r>
            <a:r>
              <a:rPr kumimoji="1" lang="en-US" altLang="ja-JP" sz="2800" dirty="0">
                <a:latin typeface="游ゴシック Medium" panose="020B0500000000000000" pitchFamily="50" charset="-128"/>
                <a:ea typeface="游ゴシック Medium" panose="020B0500000000000000" pitchFamily="50" charset="-128"/>
              </a:rPr>
              <a:t>8K</a:t>
            </a:r>
            <a:endParaRPr kumimoji="1" lang="ja-JP" altLang="en-US" sz="2800" dirty="0">
              <a:latin typeface="游ゴシック Medium" panose="020B0500000000000000" pitchFamily="50" charset="-128"/>
              <a:ea typeface="游ゴシック Medium" panose="020B0500000000000000" pitchFamily="50" charset="-128"/>
            </a:endParaRPr>
          </a:p>
        </p:txBody>
      </p:sp>
    </p:spTree>
    <p:extLst>
      <p:ext uri="{BB962C8B-B14F-4D97-AF65-F5344CB8AC3E}">
        <p14:creationId xmlns:p14="http://schemas.microsoft.com/office/powerpoint/2010/main" val="2898312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78A4526-278D-4EF1-ACD0-4FE3931545B0}"/>
              </a:ext>
            </a:extLst>
          </p:cNvPr>
          <p:cNvSpPr>
            <a:spLocks noGrp="1"/>
          </p:cNvSpPr>
          <p:nvPr>
            <p:ph type="title"/>
          </p:nvPr>
        </p:nvSpPr>
        <p:spPr/>
        <p:txBody>
          <a:bodyPr/>
          <a:lstStyle/>
          <a:p>
            <a:r>
              <a:rPr kumimoji="1" lang="ja-JP" altLang="en-US" dirty="0"/>
              <a:t>クラウド</a:t>
            </a:r>
          </a:p>
        </p:txBody>
      </p:sp>
      <p:sp>
        <p:nvSpPr>
          <p:cNvPr id="4" name="テキスト ボックス 3">
            <a:extLst>
              <a:ext uri="{FF2B5EF4-FFF2-40B4-BE49-F238E27FC236}">
                <a16:creationId xmlns:a16="http://schemas.microsoft.com/office/drawing/2014/main" id="{599EA976-C99B-46C1-8689-11019B7908F5}"/>
              </a:ext>
            </a:extLst>
          </p:cNvPr>
          <p:cNvSpPr txBox="1"/>
          <p:nvPr/>
        </p:nvSpPr>
        <p:spPr>
          <a:xfrm>
            <a:off x="6400065" y="2262693"/>
            <a:ext cx="5062888" cy="1613647"/>
          </a:xfrm>
          <a:prstGeom prst="rect">
            <a:avLst/>
          </a:prstGeom>
          <a:noFill/>
        </p:spPr>
        <p:txBody>
          <a:bodyPr wrap="square" rtlCol="0">
            <a:spAutoFit/>
          </a:bodyPr>
          <a:lstStyle/>
          <a:p>
            <a:pPr algn="l">
              <a:lnSpc>
                <a:spcPct val="120000"/>
              </a:lnSpc>
            </a:pPr>
            <a:r>
              <a:rPr kumimoji="1" lang="ja-JP" altLang="en-US" sz="2800" dirty="0">
                <a:latin typeface="游ゴシック Medium" panose="020B0500000000000000" pitchFamily="50" charset="-128"/>
                <a:ea typeface="游ゴシック Medium" panose="020B0500000000000000" pitchFamily="50" charset="-128"/>
              </a:rPr>
              <a:t>データのマスターはクラウド</a:t>
            </a:r>
            <a:endParaRPr kumimoji="1" lang="en-US" altLang="ja-JP" sz="2800" dirty="0">
              <a:latin typeface="游ゴシック Medium" panose="020B0500000000000000" pitchFamily="50" charset="-128"/>
              <a:ea typeface="游ゴシック Medium" panose="020B0500000000000000" pitchFamily="50" charset="-128"/>
            </a:endParaRPr>
          </a:p>
          <a:p>
            <a:pPr algn="l">
              <a:lnSpc>
                <a:spcPct val="120000"/>
              </a:lnSpc>
            </a:pPr>
            <a:endParaRPr lang="en-US" altLang="ja-JP" sz="2800" dirty="0">
              <a:latin typeface="游ゴシック Medium" panose="020B0500000000000000" pitchFamily="50" charset="-128"/>
              <a:ea typeface="游ゴシック Medium" panose="020B0500000000000000" pitchFamily="50" charset="-128"/>
            </a:endParaRPr>
          </a:p>
          <a:p>
            <a:pPr algn="l">
              <a:lnSpc>
                <a:spcPct val="120000"/>
              </a:lnSpc>
            </a:pPr>
            <a:r>
              <a:rPr kumimoji="1" lang="ja-JP" altLang="en-US" sz="2800" dirty="0">
                <a:latin typeface="游ゴシック Medium" panose="020B0500000000000000" pitchFamily="50" charset="-128"/>
                <a:ea typeface="游ゴシック Medium" panose="020B0500000000000000" pitchFamily="50" charset="-128"/>
              </a:rPr>
              <a:t>スマホ、</a:t>
            </a:r>
            <a:r>
              <a:rPr kumimoji="1" lang="en-US" altLang="ja-JP" sz="2800" dirty="0">
                <a:latin typeface="游ゴシック Medium" panose="020B0500000000000000" pitchFamily="50" charset="-128"/>
                <a:ea typeface="游ゴシック Medium" panose="020B0500000000000000" pitchFamily="50" charset="-128"/>
              </a:rPr>
              <a:t>PC </a:t>
            </a:r>
            <a:r>
              <a:rPr kumimoji="1" lang="ja-JP" altLang="en-US" sz="2800" dirty="0">
                <a:latin typeface="游ゴシック Medium" panose="020B0500000000000000" pitchFamily="50" charset="-128"/>
                <a:ea typeface="游ゴシック Medium" panose="020B0500000000000000" pitchFamily="50" charset="-128"/>
              </a:rPr>
              <a:t>は表示用の窓口</a:t>
            </a:r>
          </a:p>
        </p:txBody>
      </p:sp>
      <p:pic>
        <p:nvPicPr>
          <p:cNvPr id="10" name="図 9">
            <a:extLst>
              <a:ext uri="{FF2B5EF4-FFF2-40B4-BE49-F238E27FC236}">
                <a16:creationId xmlns:a16="http://schemas.microsoft.com/office/drawing/2014/main" id="{F3BE7B62-03CB-09CC-D772-3E967204A20D}"/>
              </a:ext>
            </a:extLst>
          </p:cNvPr>
          <p:cNvPicPr>
            <a:picLocks noChangeAspect="1"/>
          </p:cNvPicPr>
          <p:nvPr/>
        </p:nvPicPr>
        <p:blipFill rotWithShape="1">
          <a:blip r:embed="rId2"/>
          <a:srcRect l="18793" t="15606" r="28465" b="6737"/>
          <a:stretch/>
        </p:blipFill>
        <p:spPr>
          <a:xfrm>
            <a:off x="1430481" y="1397531"/>
            <a:ext cx="4665519" cy="5325675"/>
          </a:xfrm>
          <a:prstGeom prst="rect">
            <a:avLst/>
          </a:prstGeom>
        </p:spPr>
      </p:pic>
    </p:spTree>
    <p:extLst>
      <p:ext uri="{BB962C8B-B14F-4D97-AF65-F5344CB8AC3E}">
        <p14:creationId xmlns:p14="http://schemas.microsoft.com/office/powerpoint/2010/main" val="25384169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3185963-685F-4DAE-8DED-F0F2D13B4539}"/>
              </a:ext>
            </a:extLst>
          </p:cNvPr>
          <p:cNvSpPr>
            <a:spLocks noGrp="1"/>
          </p:cNvSpPr>
          <p:nvPr>
            <p:ph type="title"/>
          </p:nvPr>
        </p:nvSpPr>
        <p:spPr/>
        <p:txBody>
          <a:bodyPr/>
          <a:lstStyle/>
          <a:p>
            <a:r>
              <a:rPr kumimoji="1" lang="en-US" altLang="ja-JP" dirty="0"/>
              <a:t>Web</a:t>
            </a:r>
            <a:r>
              <a:rPr kumimoji="1" lang="ja-JP" altLang="en-US" dirty="0"/>
              <a:t>メールのしくみ</a:t>
            </a:r>
          </a:p>
        </p:txBody>
      </p:sp>
      <p:sp>
        <p:nvSpPr>
          <p:cNvPr id="4" name="テキスト ボックス 3">
            <a:extLst>
              <a:ext uri="{FF2B5EF4-FFF2-40B4-BE49-F238E27FC236}">
                <a16:creationId xmlns:a16="http://schemas.microsoft.com/office/drawing/2014/main" id="{AD4B6AF1-DE72-499E-BD47-4FC2314C1C4C}"/>
              </a:ext>
            </a:extLst>
          </p:cNvPr>
          <p:cNvSpPr txBox="1"/>
          <p:nvPr/>
        </p:nvSpPr>
        <p:spPr>
          <a:xfrm>
            <a:off x="5267793" y="2556754"/>
            <a:ext cx="5929828" cy="2647776"/>
          </a:xfrm>
          <a:prstGeom prst="rect">
            <a:avLst/>
          </a:prstGeom>
          <a:noFill/>
        </p:spPr>
        <p:txBody>
          <a:bodyPr wrap="none" rtlCol="0">
            <a:spAutoFit/>
          </a:bodyPr>
          <a:lstStyle/>
          <a:p>
            <a:pPr algn="l">
              <a:lnSpc>
                <a:spcPct val="120000"/>
              </a:lnSpc>
            </a:pPr>
            <a:r>
              <a:rPr kumimoji="1" lang="ja-JP" altLang="en-US" sz="2800" dirty="0">
                <a:latin typeface="游ゴシック Medium" panose="020B0500000000000000" pitchFamily="50" charset="-128"/>
                <a:ea typeface="游ゴシック Medium" panose="020B0500000000000000" pitchFamily="50" charset="-128"/>
              </a:rPr>
              <a:t>メールはサーバ上にある</a:t>
            </a:r>
            <a:endParaRPr kumimoji="1" lang="en-US" altLang="ja-JP" sz="2800" dirty="0">
              <a:latin typeface="游ゴシック Medium" panose="020B0500000000000000" pitchFamily="50" charset="-128"/>
              <a:ea typeface="游ゴシック Medium" panose="020B0500000000000000" pitchFamily="50" charset="-128"/>
            </a:endParaRPr>
          </a:p>
          <a:p>
            <a:pPr algn="l">
              <a:lnSpc>
                <a:spcPct val="120000"/>
              </a:lnSpc>
            </a:pPr>
            <a:endParaRPr lang="en-US" altLang="ja-JP" sz="2800" dirty="0">
              <a:latin typeface="游ゴシック Medium" panose="020B0500000000000000" pitchFamily="50" charset="-128"/>
              <a:ea typeface="游ゴシック Medium" panose="020B0500000000000000" pitchFamily="50" charset="-128"/>
            </a:endParaRPr>
          </a:p>
          <a:p>
            <a:pPr>
              <a:lnSpc>
                <a:spcPct val="120000"/>
              </a:lnSpc>
            </a:pPr>
            <a:r>
              <a:rPr kumimoji="1" lang="ja-JP" altLang="en-US" sz="2800" dirty="0">
                <a:latin typeface="游ゴシック Medium" panose="020B0500000000000000" pitchFamily="50" charset="-128"/>
                <a:ea typeface="游ゴシック Medium" panose="020B0500000000000000" pitchFamily="50" charset="-128"/>
              </a:rPr>
              <a:t>必要な部分をその都度ダウンロード</a:t>
            </a:r>
            <a:endParaRPr kumimoji="1" lang="en-US" altLang="ja-JP" sz="2800" dirty="0">
              <a:latin typeface="游ゴシック Medium" panose="020B0500000000000000" pitchFamily="50" charset="-128"/>
              <a:ea typeface="游ゴシック Medium" panose="020B0500000000000000" pitchFamily="50" charset="-128"/>
            </a:endParaRPr>
          </a:p>
          <a:p>
            <a:pPr algn="l">
              <a:lnSpc>
                <a:spcPct val="120000"/>
              </a:lnSpc>
            </a:pPr>
            <a:endParaRPr lang="en-US" altLang="ja-JP" sz="2800" dirty="0">
              <a:latin typeface="游ゴシック Medium" panose="020B0500000000000000" pitchFamily="50" charset="-128"/>
              <a:ea typeface="游ゴシック Medium" panose="020B0500000000000000" pitchFamily="50" charset="-128"/>
            </a:endParaRPr>
          </a:p>
          <a:p>
            <a:pPr algn="l">
              <a:lnSpc>
                <a:spcPct val="120000"/>
              </a:lnSpc>
            </a:pPr>
            <a:r>
              <a:rPr kumimoji="1" lang="ja-JP" altLang="en-US" sz="2800" dirty="0">
                <a:latin typeface="游ゴシック Medium" panose="020B0500000000000000" pitchFamily="50" charset="-128"/>
                <a:ea typeface="游ゴシック Medium" panose="020B0500000000000000" pitchFamily="50" charset="-128"/>
              </a:rPr>
              <a:t>専用アプリ　</a:t>
            </a:r>
            <a:r>
              <a:rPr kumimoji="1" lang="en-US" altLang="ja-JP" sz="2800" dirty="0">
                <a:latin typeface="游ゴシック Medium" panose="020B0500000000000000" pitchFamily="50" charset="-128"/>
                <a:ea typeface="游ゴシック Medium" panose="020B0500000000000000" pitchFamily="50" charset="-128"/>
              </a:rPr>
              <a:t>or</a:t>
            </a:r>
            <a:r>
              <a:rPr kumimoji="1" lang="ja-JP" altLang="en-US" sz="2800" dirty="0">
                <a:latin typeface="游ゴシック Medium" panose="020B0500000000000000" pitchFamily="50" charset="-128"/>
                <a:ea typeface="游ゴシック Medium" panose="020B0500000000000000" pitchFamily="50" charset="-128"/>
              </a:rPr>
              <a:t>　ブラウザ</a:t>
            </a:r>
            <a:endParaRPr lang="en-US" altLang="ja-JP" sz="2800" dirty="0">
              <a:latin typeface="游ゴシック Medium" panose="020B0500000000000000" pitchFamily="50" charset="-128"/>
              <a:ea typeface="游ゴシック Medium" panose="020B0500000000000000" pitchFamily="50" charset="-128"/>
            </a:endParaRPr>
          </a:p>
        </p:txBody>
      </p:sp>
      <p:pic>
        <p:nvPicPr>
          <p:cNvPr id="5" name="図 4">
            <a:extLst>
              <a:ext uri="{FF2B5EF4-FFF2-40B4-BE49-F238E27FC236}">
                <a16:creationId xmlns:a16="http://schemas.microsoft.com/office/drawing/2014/main" id="{7A270698-9DF8-ECA7-39BF-7C9D6813493A}"/>
              </a:ext>
            </a:extLst>
          </p:cNvPr>
          <p:cNvPicPr>
            <a:picLocks noChangeAspect="1"/>
          </p:cNvPicPr>
          <p:nvPr/>
        </p:nvPicPr>
        <p:blipFill rotWithShape="1">
          <a:blip r:embed="rId2"/>
          <a:srcRect l="17618" t="8333" r="35747" b="2425"/>
          <a:stretch/>
        </p:blipFill>
        <p:spPr>
          <a:xfrm>
            <a:off x="1416050" y="1496291"/>
            <a:ext cx="3480848" cy="5164281"/>
          </a:xfrm>
          <a:prstGeom prst="rect">
            <a:avLst/>
          </a:prstGeom>
        </p:spPr>
      </p:pic>
    </p:spTree>
    <p:extLst>
      <p:ext uri="{BB962C8B-B14F-4D97-AF65-F5344CB8AC3E}">
        <p14:creationId xmlns:p14="http://schemas.microsoft.com/office/powerpoint/2010/main" val="4920292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0663B47-7BA2-4AB1-B4B3-BFE6C179DB5B}"/>
              </a:ext>
            </a:extLst>
          </p:cNvPr>
          <p:cNvSpPr>
            <a:spLocks noGrp="1"/>
          </p:cNvSpPr>
          <p:nvPr>
            <p:ph type="title"/>
          </p:nvPr>
        </p:nvSpPr>
        <p:spPr/>
        <p:txBody>
          <a:bodyPr/>
          <a:lstStyle/>
          <a:p>
            <a:r>
              <a:rPr kumimoji="1" lang="en-US" altLang="ja-JP" dirty="0"/>
              <a:t>Line </a:t>
            </a:r>
            <a:r>
              <a:rPr kumimoji="1" lang="ja-JP" altLang="en-US" dirty="0"/>
              <a:t>のしくみ</a:t>
            </a:r>
          </a:p>
        </p:txBody>
      </p:sp>
      <p:sp>
        <p:nvSpPr>
          <p:cNvPr id="4" name="テキスト ボックス 3">
            <a:extLst>
              <a:ext uri="{FF2B5EF4-FFF2-40B4-BE49-F238E27FC236}">
                <a16:creationId xmlns:a16="http://schemas.microsoft.com/office/drawing/2014/main" id="{052C7624-0D50-4A98-9D4C-C99D8B23B86D}"/>
              </a:ext>
            </a:extLst>
          </p:cNvPr>
          <p:cNvSpPr txBox="1"/>
          <p:nvPr/>
        </p:nvSpPr>
        <p:spPr>
          <a:xfrm>
            <a:off x="6446578" y="1680851"/>
            <a:ext cx="5056471" cy="2647776"/>
          </a:xfrm>
          <a:prstGeom prst="rect">
            <a:avLst/>
          </a:prstGeom>
          <a:noFill/>
        </p:spPr>
        <p:txBody>
          <a:bodyPr wrap="square" rtlCol="0">
            <a:spAutoFit/>
          </a:bodyPr>
          <a:lstStyle/>
          <a:p>
            <a:pPr algn="l">
              <a:lnSpc>
                <a:spcPct val="120000"/>
              </a:lnSpc>
            </a:pPr>
            <a:r>
              <a:rPr kumimoji="1" lang="ja-JP" altLang="en-US" sz="2800" dirty="0">
                <a:latin typeface="游ゴシック Medium" panose="020B0500000000000000" pitchFamily="50" charset="-128"/>
                <a:ea typeface="游ゴシック Medium" panose="020B0500000000000000" pitchFamily="50" charset="-128"/>
              </a:rPr>
              <a:t>情報のやりとりは</a:t>
            </a:r>
            <a:endParaRPr kumimoji="1" lang="en-US" altLang="ja-JP" sz="2800" dirty="0">
              <a:latin typeface="游ゴシック Medium" panose="020B0500000000000000" pitchFamily="50" charset="-128"/>
              <a:ea typeface="游ゴシック Medium" panose="020B0500000000000000" pitchFamily="50" charset="-128"/>
            </a:endParaRPr>
          </a:p>
          <a:p>
            <a:pPr algn="l">
              <a:lnSpc>
                <a:spcPct val="120000"/>
              </a:lnSpc>
            </a:pPr>
            <a:r>
              <a:rPr kumimoji="1" lang="ja-JP" altLang="en-US" sz="2800" dirty="0">
                <a:latin typeface="游ゴシック Medium" panose="020B0500000000000000" pitchFamily="50" charset="-128"/>
                <a:ea typeface="游ゴシック Medium" panose="020B0500000000000000" pitchFamily="50" charset="-128"/>
              </a:rPr>
              <a:t>サーバを介して行う</a:t>
            </a:r>
            <a:endParaRPr kumimoji="1" lang="en-US" altLang="ja-JP" sz="2800" dirty="0">
              <a:latin typeface="游ゴシック Medium" panose="020B0500000000000000" pitchFamily="50" charset="-128"/>
              <a:ea typeface="游ゴシック Medium" panose="020B0500000000000000" pitchFamily="50" charset="-128"/>
            </a:endParaRPr>
          </a:p>
          <a:p>
            <a:pPr algn="l">
              <a:lnSpc>
                <a:spcPct val="120000"/>
              </a:lnSpc>
            </a:pPr>
            <a:endParaRPr lang="en-US" altLang="ja-JP" sz="2800" dirty="0">
              <a:latin typeface="游ゴシック Medium" panose="020B0500000000000000" pitchFamily="50" charset="-128"/>
              <a:ea typeface="游ゴシック Medium" panose="020B0500000000000000" pitchFamily="50" charset="-128"/>
            </a:endParaRPr>
          </a:p>
          <a:p>
            <a:pPr algn="l">
              <a:lnSpc>
                <a:spcPct val="120000"/>
              </a:lnSpc>
            </a:pPr>
            <a:r>
              <a:rPr kumimoji="1" lang="en-US" altLang="ja-JP" sz="2800" dirty="0">
                <a:latin typeface="游ゴシック Medium" panose="020B0500000000000000" pitchFamily="50" charset="-128"/>
                <a:ea typeface="游ゴシック Medium" panose="020B0500000000000000" pitchFamily="50" charset="-128"/>
              </a:rPr>
              <a:t>Line</a:t>
            </a:r>
            <a:r>
              <a:rPr kumimoji="1" lang="ja-JP" altLang="en-US" sz="2800" dirty="0">
                <a:latin typeface="游ゴシック Medium" panose="020B0500000000000000" pitchFamily="50" charset="-128"/>
                <a:ea typeface="游ゴシック Medium" panose="020B0500000000000000" pitchFamily="50" charset="-128"/>
              </a:rPr>
              <a:t>に投稿</a:t>
            </a:r>
            <a:endParaRPr kumimoji="1" lang="en-US" altLang="ja-JP" sz="2800" dirty="0">
              <a:latin typeface="游ゴシック Medium" panose="020B0500000000000000" pitchFamily="50" charset="-128"/>
              <a:ea typeface="游ゴシック Medium" panose="020B0500000000000000" pitchFamily="50" charset="-128"/>
            </a:endParaRPr>
          </a:p>
          <a:p>
            <a:pPr algn="l">
              <a:lnSpc>
                <a:spcPct val="120000"/>
              </a:lnSpc>
            </a:pPr>
            <a:r>
              <a:rPr kumimoji="1" lang="ja-JP" altLang="en-US" sz="2800" dirty="0">
                <a:latin typeface="游ゴシック Medium" panose="020B0500000000000000" pitchFamily="50" charset="-128"/>
                <a:ea typeface="游ゴシック Medium" panose="020B0500000000000000" pitchFamily="50" charset="-128"/>
              </a:rPr>
              <a:t>＝ </a:t>
            </a:r>
            <a:r>
              <a:rPr kumimoji="1" lang="en-US" altLang="ja-JP" sz="2800" dirty="0">
                <a:latin typeface="游ゴシック Medium" panose="020B0500000000000000" pitchFamily="50" charset="-128"/>
                <a:ea typeface="游ゴシック Medium" panose="020B0500000000000000" pitchFamily="50" charset="-128"/>
              </a:rPr>
              <a:t>Line</a:t>
            </a:r>
            <a:r>
              <a:rPr kumimoji="1" lang="ja-JP" altLang="en-US" sz="2800" dirty="0">
                <a:latin typeface="游ゴシック Medium" panose="020B0500000000000000" pitchFamily="50" charset="-128"/>
                <a:ea typeface="游ゴシック Medium" panose="020B0500000000000000" pitchFamily="50" charset="-128"/>
              </a:rPr>
              <a:t>の</a:t>
            </a:r>
            <a:r>
              <a:rPr kumimoji="1" lang="en-US" altLang="ja-JP" sz="2800" dirty="0">
                <a:latin typeface="游ゴシック Medium" panose="020B0500000000000000" pitchFamily="50" charset="-128"/>
                <a:ea typeface="游ゴシック Medium" panose="020B0500000000000000" pitchFamily="50" charset="-128"/>
              </a:rPr>
              <a:t>Web</a:t>
            </a:r>
            <a:r>
              <a:rPr kumimoji="1" lang="ja-JP" altLang="en-US" sz="2800" dirty="0">
                <a:latin typeface="游ゴシック Medium" panose="020B0500000000000000" pitchFamily="50" charset="-128"/>
                <a:ea typeface="游ゴシック Medium" panose="020B0500000000000000" pitchFamily="50" charset="-128"/>
              </a:rPr>
              <a:t>サーバに </a:t>
            </a:r>
            <a:r>
              <a:rPr kumimoji="1" lang="en-US" altLang="ja-JP" sz="2800" dirty="0">
                <a:latin typeface="游ゴシック Medium" panose="020B0500000000000000" pitchFamily="50" charset="-128"/>
                <a:ea typeface="游ゴシック Medium" panose="020B0500000000000000" pitchFamily="50" charset="-128"/>
              </a:rPr>
              <a:t>POST</a:t>
            </a:r>
            <a:endParaRPr kumimoji="1" lang="ja-JP" altLang="en-US" sz="2800" dirty="0">
              <a:latin typeface="游ゴシック Medium" panose="020B0500000000000000" pitchFamily="50" charset="-128"/>
              <a:ea typeface="游ゴシック Medium" panose="020B0500000000000000" pitchFamily="50" charset="-128"/>
            </a:endParaRPr>
          </a:p>
        </p:txBody>
      </p:sp>
      <p:pic>
        <p:nvPicPr>
          <p:cNvPr id="5" name="図 4">
            <a:extLst>
              <a:ext uri="{FF2B5EF4-FFF2-40B4-BE49-F238E27FC236}">
                <a16:creationId xmlns:a16="http://schemas.microsoft.com/office/drawing/2014/main" id="{5032FCB2-4268-8F7E-D8B8-FDB05BE89742}"/>
              </a:ext>
            </a:extLst>
          </p:cNvPr>
          <p:cNvPicPr>
            <a:picLocks noChangeAspect="1"/>
          </p:cNvPicPr>
          <p:nvPr/>
        </p:nvPicPr>
        <p:blipFill>
          <a:blip r:embed="rId2"/>
          <a:stretch>
            <a:fillRect/>
          </a:stretch>
        </p:blipFill>
        <p:spPr>
          <a:xfrm>
            <a:off x="1429592" y="1524626"/>
            <a:ext cx="4553197" cy="5019105"/>
          </a:xfrm>
          <a:prstGeom prst="rect">
            <a:avLst/>
          </a:prstGeom>
          <a:solidFill>
            <a:schemeClr val="bg1"/>
          </a:solidFill>
        </p:spPr>
      </p:pic>
    </p:spTree>
    <p:extLst>
      <p:ext uri="{BB962C8B-B14F-4D97-AF65-F5344CB8AC3E}">
        <p14:creationId xmlns:p14="http://schemas.microsoft.com/office/powerpoint/2010/main" val="13920060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76EE4B9-01A1-562A-5051-DB25D5441263}"/>
              </a:ext>
            </a:extLst>
          </p:cNvPr>
          <p:cNvSpPr>
            <a:spLocks noGrp="1"/>
          </p:cNvSpPr>
          <p:nvPr>
            <p:ph type="title"/>
          </p:nvPr>
        </p:nvSpPr>
        <p:spPr/>
        <p:txBody>
          <a:bodyPr/>
          <a:lstStyle/>
          <a:p>
            <a:r>
              <a:rPr kumimoji="1" lang="ja-JP" altLang="en-US" dirty="0"/>
              <a:t>生成 </a:t>
            </a:r>
            <a:r>
              <a:rPr kumimoji="1" lang="en-US" altLang="ja-JP" dirty="0"/>
              <a:t>AI</a:t>
            </a:r>
            <a:endParaRPr kumimoji="1" lang="ja-JP" altLang="en-US" dirty="0"/>
          </a:p>
        </p:txBody>
      </p:sp>
      <p:sp>
        <p:nvSpPr>
          <p:cNvPr id="3" name="テキスト ボックス 2">
            <a:extLst>
              <a:ext uri="{FF2B5EF4-FFF2-40B4-BE49-F238E27FC236}">
                <a16:creationId xmlns:a16="http://schemas.microsoft.com/office/drawing/2014/main" id="{2FA4BEAC-42FE-6E9F-7F46-FE110750EAA5}"/>
              </a:ext>
            </a:extLst>
          </p:cNvPr>
          <p:cNvSpPr txBox="1"/>
          <p:nvPr/>
        </p:nvSpPr>
        <p:spPr>
          <a:xfrm>
            <a:off x="1429592" y="1791138"/>
            <a:ext cx="9858829" cy="4198970"/>
          </a:xfrm>
          <a:prstGeom prst="rect">
            <a:avLst/>
          </a:prstGeom>
          <a:noFill/>
        </p:spPr>
        <p:txBody>
          <a:bodyPr wrap="square" rtlCol="0">
            <a:spAutoFit/>
          </a:bodyPr>
          <a:lstStyle/>
          <a:p>
            <a:pPr algn="l">
              <a:lnSpc>
                <a:spcPct val="120000"/>
              </a:lnSpc>
            </a:pPr>
            <a:r>
              <a:rPr kumimoji="1" lang="ja-JP" altLang="en-US" sz="2800" dirty="0">
                <a:latin typeface="游ゴシック Medium" panose="020B0500000000000000" pitchFamily="50" charset="-128"/>
                <a:ea typeface="游ゴシック Medium" panose="020B0500000000000000" pitchFamily="50" charset="-128"/>
              </a:rPr>
              <a:t>知的生産の補助</a:t>
            </a:r>
            <a:endParaRPr kumimoji="1" lang="en-US" altLang="ja-JP" sz="2800" dirty="0">
              <a:latin typeface="游ゴシック Medium" panose="020B0500000000000000" pitchFamily="50" charset="-128"/>
              <a:ea typeface="游ゴシック Medium" panose="020B0500000000000000" pitchFamily="50" charset="-128"/>
            </a:endParaRPr>
          </a:p>
          <a:p>
            <a:pPr algn="l">
              <a:lnSpc>
                <a:spcPct val="120000"/>
              </a:lnSpc>
            </a:pPr>
            <a:endParaRPr kumimoji="1" lang="en-US" altLang="ja-JP" sz="2800" dirty="0">
              <a:latin typeface="游ゴシック Medium" panose="020B0500000000000000" pitchFamily="50" charset="-128"/>
              <a:ea typeface="游ゴシック Medium" panose="020B0500000000000000" pitchFamily="50" charset="-128"/>
            </a:endParaRPr>
          </a:p>
          <a:p>
            <a:pPr marL="457200" indent="-457200" algn="l">
              <a:lnSpc>
                <a:spcPct val="120000"/>
              </a:lnSpc>
              <a:buFont typeface="Wingdings" panose="05000000000000000000" pitchFamily="2" charset="2"/>
              <a:buChar char="l"/>
            </a:pPr>
            <a:r>
              <a:rPr kumimoji="1" lang="ja-JP" altLang="en-US" sz="2800" dirty="0">
                <a:latin typeface="游ゴシック Medium" panose="020B0500000000000000" pitchFamily="50" charset="-128"/>
                <a:ea typeface="游ゴシック Medium" panose="020B0500000000000000" pitchFamily="50" charset="-128"/>
              </a:rPr>
              <a:t>プログラミング</a:t>
            </a:r>
            <a:endParaRPr kumimoji="1" lang="en-US" altLang="ja-JP" sz="2800" dirty="0">
              <a:latin typeface="游ゴシック Medium" panose="020B0500000000000000" pitchFamily="50" charset="-128"/>
              <a:ea typeface="游ゴシック Medium" panose="020B0500000000000000" pitchFamily="50" charset="-128"/>
            </a:endParaRPr>
          </a:p>
          <a:p>
            <a:pPr marL="457200" indent="-457200" algn="l">
              <a:lnSpc>
                <a:spcPct val="120000"/>
              </a:lnSpc>
              <a:buFont typeface="Wingdings" panose="05000000000000000000" pitchFamily="2" charset="2"/>
              <a:buChar char="l"/>
            </a:pPr>
            <a:r>
              <a:rPr kumimoji="1" lang="ja-JP" altLang="en-US" sz="2800" dirty="0">
                <a:latin typeface="游ゴシック Medium" panose="020B0500000000000000" pitchFamily="50" charset="-128"/>
                <a:ea typeface="游ゴシック Medium" panose="020B0500000000000000" pitchFamily="50" charset="-128"/>
              </a:rPr>
              <a:t>調べ物</a:t>
            </a:r>
            <a:endParaRPr kumimoji="1" lang="en-US" altLang="ja-JP" sz="2800" dirty="0">
              <a:latin typeface="游ゴシック Medium" panose="020B0500000000000000" pitchFamily="50" charset="-128"/>
              <a:ea typeface="游ゴシック Medium" panose="020B0500000000000000" pitchFamily="50" charset="-128"/>
            </a:endParaRPr>
          </a:p>
          <a:p>
            <a:pPr marL="457200" indent="-457200" algn="l">
              <a:lnSpc>
                <a:spcPct val="120000"/>
              </a:lnSpc>
              <a:buFont typeface="Wingdings" panose="05000000000000000000" pitchFamily="2" charset="2"/>
              <a:buChar char="l"/>
            </a:pPr>
            <a:r>
              <a:rPr kumimoji="1" lang="ja-JP" altLang="en-US" sz="2800" dirty="0">
                <a:latin typeface="游ゴシック Medium" panose="020B0500000000000000" pitchFamily="50" charset="-128"/>
                <a:ea typeface="游ゴシック Medium" panose="020B0500000000000000" pitchFamily="50" charset="-128"/>
              </a:rPr>
              <a:t>教師の教材作成（例題作成　解答作成）</a:t>
            </a:r>
            <a:endParaRPr kumimoji="1" lang="en-US" altLang="ja-JP" sz="2800" dirty="0">
              <a:latin typeface="游ゴシック Medium" panose="020B0500000000000000" pitchFamily="50" charset="-128"/>
              <a:ea typeface="游ゴシック Medium" panose="020B0500000000000000" pitchFamily="50" charset="-128"/>
            </a:endParaRPr>
          </a:p>
          <a:p>
            <a:pPr marL="457200" indent="-457200" algn="l">
              <a:lnSpc>
                <a:spcPct val="120000"/>
              </a:lnSpc>
              <a:buFont typeface="Wingdings" panose="05000000000000000000" pitchFamily="2" charset="2"/>
              <a:buChar char="l"/>
            </a:pPr>
            <a:r>
              <a:rPr kumimoji="1" lang="ja-JP" altLang="en-US" sz="2800" dirty="0">
                <a:latin typeface="游ゴシック Medium" panose="020B0500000000000000" pitchFamily="50" charset="-128"/>
                <a:ea typeface="游ゴシック Medium" panose="020B0500000000000000" pitchFamily="50" charset="-128"/>
              </a:rPr>
              <a:t>学生の勉強補助（解答作成）</a:t>
            </a:r>
            <a:endParaRPr kumimoji="1" lang="en-US" altLang="ja-JP" sz="2800" dirty="0">
              <a:latin typeface="游ゴシック Medium" panose="020B0500000000000000" pitchFamily="50" charset="-128"/>
              <a:ea typeface="游ゴシック Medium" panose="020B0500000000000000" pitchFamily="50" charset="-128"/>
            </a:endParaRPr>
          </a:p>
          <a:p>
            <a:pPr marL="457200" indent="-457200" algn="l">
              <a:lnSpc>
                <a:spcPct val="120000"/>
              </a:lnSpc>
              <a:buFont typeface="Wingdings" panose="05000000000000000000" pitchFamily="2" charset="2"/>
              <a:buChar char="l"/>
            </a:pPr>
            <a:endParaRPr lang="en-US" altLang="ja-JP" sz="2800" dirty="0">
              <a:latin typeface="游ゴシック Medium" panose="020B0500000000000000" pitchFamily="50" charset="-128"/>
              <a:ea typeface="游ゴシック Medium" panose="020B0500000000000000" pitchFamily="50" charset="-128"/>
            </a:endParaRPr>
          </a:p>
          <a:p>
            <a:pPr algn="l">
              <a:lnSpc>
                <a:spcPct val="120000"/>
              </a:lnSpc>
            </a:pPr>
            <a:r>
              <a:rPr kumimoji="1" lang="en-US" altLang="ja-JP" sz="2800" dirty="0">
                <a:latin typeface="游ゴシック Medium" panose="020B0500000000000000" pitchFamily="50" charset="-128"/>
                <a:ea typeface="游ゴシック Medium" panose="020B0500000000000000" pitchFamily="50" charset="-128"/>
              </a:rPr>
              <a:t>ChatGPT</a:t>
            </a:r>
            <a:r>
              <a:rPr kumimoji="1" lang="ja-JP" altLang="en-US" sz="2800" dirty="0">
                <a:latin typeface="游ゴシック Medium" panose="020B0500000000000000" pitchFamily="50" charset="-128"/>
                <a:ea typeface="游ゴシック Medium" panose="020B0500000000000000" pitchFamily="50" charset="-128"/>
              </a:rPr>
              <a:t>　　</a:t>
            </a:r>
            <a:r>
              <a:rPr kumimoji="1" lang="en-US" altLang="ja-JP" sz="2800" dirty="0">
                <a:latin typeface="游ゴシック Medium" panose="020B0500000000000000" pitchFamily="50" charset="-128"/>
                <a:ea typeface="游ゴシック Medium" panose="020B0500000000000000" pitchFamily="50" charset="-128"/>
              </a:rPr>
              <a:t>perplexity</a:t>
            </a:r>
            <a:r>
              <a:rPr kumimoji="1" lang="ja-JP" altLang="en-US" sz="2800" dirty="0">
                <a:latin typeface="游ゴシック Medium" panose="020B0500000000000000" pitchFamily="50" charset="-128"/>
                <a:ea typeface="游ゴシック Medium" panose="020B0500000000000000" pitchFamily="50" charset="-128"/>
              </a:rPr>
              <a:t>　　</a:t>
            </a:r>
            <a:r>
              <a:rPr kumimoji="1" lang="en-US" altLang="ja-JP" sz="2800" dirty="0" err="1">
                <a:latin typeface="游ゴシック Medium" panose="020B0500000000000000" pitchFamily="50" charset="-128"/>
                <a:ea typeface="游ゴシック Medium" panose="020B0500000000000000" pitchFamily="50" charset="-128"/>
              </a:rPr>
              <a:t>Genspark</a:t>
            </a:r>
            <a:r>
              <a:rPr kumimoji="1" lang="ja-JP" altLang="en-US" sz="2800" dirty="0">
                <a:latin typeface="游ゴシック Medium" panose="020B0500000000000000" pitchFamily="50" charset="-128"/>
                <a:ea typeface="游ゴシック Medium" panose="020B0500000000000000" pitchFamily="50" charset="-128"/>
              </a:rPr>
              <a:t>　　</a:t>
            </a:r>
            <a:r>
              <a:rPr kumimoji="1" lang="en-US" altLang="ja-JP" sz="2800" dirty="0">
                <a:latin typeface="游ゴシック Medium" panose="020B0500000000000000" pitchFamily="50" charset="-128"/>
                <a:ea typeface="游ゴシック Medium" panose="020B0500000000000000" pitchFamily="50" charset="-128"/>
              </a:rPr>
              <a:t>Gemini</a:t>
            </a:r>
            <a:endParaRPr kumimoji="1" lang="ja-JP" altLang="en-US" sz="2800" dirty="0">
              <a:latin typeface="游ゴシック Medium" panose="020B0500000000000000" pitchFamily="50" charset="-128"/>
              <a:ea typeface="游ゴシック Medium" panose="020B0500000000000000" pitchFamily="50" charset="-128"/>
            </a:endParaRPr>
          </a:p>
        </p:txBody>
      </p:sp>
    </p:spTree>
    <p:extLst>
      <p:ext uri="{BB962C8B-B14F-4D97-AF65-F5344CB8AC3E}">
        <p14:creationId xmlns:p14="http://schemas.microsoft.com/office/powerpoint/2010/main" val="18935267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9187425-E100-4F79-BA5A-D6BB10DC9B26}"/>
              </a:ext>
            </a:extLst>
          </p:cNvPr>
          <p:cNvSpPr>
            <a:spLocks noGrp="1"/>
          </p:cNvSpPr>
          <p:nvPr>
            <p:ph type="title"/>
          </p:nvPr>
        </p:nvSpPr>
        <p:spPr/>
        <p:txBody>
          <a:bodyPr/>
          <a:lstStyle/>
          <a:p>
            <a:r>
              <a:rPr kumimoji="1" lang="en-US" altLang="ja-JP"/>
              <a:t>7/13</a:t>
            </a:r>
            <a:r>
              <a:rPr kumimoji="1" lang="ja-JP" altLang="en-US"/>
              <a:t>　</a:t>
            </a:r>
            <a:r>
              <a:rPr kumimoji="1" lang="ja-JP" altLang="en-US" dirty="0"/>
              <a:t>確認テスト</a:t>
            </a:r>
          </a:p>
        </p:txBody>
      </p:sp>
      <p:sp>
        <p:nvSpPr>
          <p:cNvPr id="3" name="テキスト ボックス 2">
            <a:extLst>
              <a:ext uri="{FF2B5EF4-FFF2-40B4-BE49-F238E27FC236}">
                <a16:creationId xmlns:a16="http://schemas.microsoft.com/office/drawing/2014/main" id="{06076EF5-3B60-4AF2-B6C5-433F0B73A065}"/>
              </a:ext>
            </a:extLst>
          </p:cNvPr>
          <p:cNvSpPr txBox="1"/>
          <p:nvPr/>
        </p:nvSpPr>
        <p:spPr>
          <a:xfrm>
            <a:off x="1416051" y="1935480"/>
            <a:ext cx="6996429" cy="4716035"/>
          </a:xfrm>
          <a:prstGeom prst="rect">
            <a:avLst/>
          </a:prstGeom>
          <a:noFill/>
        </p:spPr>
        <p:txBody>
          <a:bodyPr wrap="square" rtlCol="0">
            <a:spAutoFit/>
          </a:bodyPr>
          <a:lstStyle/>
          <a:p>
            <a:pPr marL="457200" indent="-457200" algn="l">
              <a:lnSpc>
                <a:spcPct val="120000"/>
              </a:lnSpc>
              <a:buFont typeface="Wingdings" panose="05000000000000000000" pitchFamily="2" charset="2"/>
              <a:buChar char="l"/>
            </a:pPr>
            <a:r>
              <a:rPr kumimoji="1" lang="ja-JP" altLang="en-US" sz="2800" dirty="0">
                <a:latin typeface="游ゴシック Medium" panose="020B0500000000000000" pitchFamily="50" charset="-128"/>
                <a:ea typeface="游ゴシック Medium" panose="020B0500000000000000" pitchFamily="50" charset="-128"/>
              </a:rPr>
              <a:t>横 </a:t>
            </a:r>
            <a:r>
              <a:rPr kumimoji="1" lang="en-US" altLang="ja-JP" sz="2800" dirty="0">
                <a:latin typeface="游ゴシック Medium" panose="020B0500000000000000" pitchFamily="50" charset="-128"/>
                <a:ea typeface="游ゴシック Medium" panose="020B0500000000000000" pitchFamily="50" charset="-128"/>
              </a:rPr>
              <a:t>2000 px, </a:t>
            </a:r>
            <a:r>
              <a:rPr kumimoji="1" lang="ja-JP" altLang="en-US" sz="2800" dirty="0">
                <a:latin typeface="游ゴシック Medium" panose="020B0500000000000000" pitchFamily="50" charset="-128"/>
                <a:ea typeface="游ゴシック Medium" panose="020B0500000000000000" pitchFamily="50" charset="-128"/>
              </a:rPr>
              <a:t>縦 </a:t>
            </a:r>
            <a:r>
              <a:rPr kumimoji="1" lang="en-US" altLang="ja-JP" sz="2800" dirty="0">
                <a:latin typeface="游ゴシック Medium" panose="020B0500000000000000" pitchFamily="50" charset="-128"/>
                <a:ea typeface="游ゴシック Medium" panose="020B0500000000000000" pitchFamily="50" charset="-128"/>
              </a:rPr>
              <a:t>1000 px</a:t>
            </a:r>
            <a:r>
              <a:rPr kumimoji="1" lang="ja-JP" altLang="en-US" sz="2800" dirty="0">
                <a:latin typeface="游ゴシック Medium" panose="020B0500000000000000" pitchFamily="50" charset="-128"/>
                <a:ea typeface="游ゴシック Medium" panose="020B0500000000000000" pitchFamily="50" charset="-128"/>
              </a:rPr>
              <a:t>のカラー画像</a:t>
            </a:r>
            <a:endParaRPr kumimoji="1" lang="en-US" altLang="ja-JP" sz="2800" dirty="0">
              <a:latin typeface="游ゴシック Medium" panose="020B0500000000000000" pitchFamily="50" charset="-128"/>
              <a:ea typeface="游ゴシック Medium" panose="020B0500000000000000" pitchFamily="50" charset="-128"/>
            </a:endParaRPr>
          </a:p>
          <a:p>
            <a:pPr algn="l">
              <a:lnSpc>
                <a:spcPct val="120000"/>
              </a:lnSpc>
            </a:pPr>
            <a:r>
              <a:rPr lang="en-US" altLang="ja-JP" sz="2800" dirty="0">
                <a:latin typeface="游ゴシック Medium" panose="020B0500000000000000" pitchFamily="50" charset="-128"/>
                <a:ea typeface="游ゴシック Medium" panose="020B0500000000000000" pitchFamily="50" charset="-128"/>
              </a:rPr>
              <a:t>	</a:t>
            </a:r>
            <a:r>
              <a:rPr lang="ja-JP" altLang="en-US" sz="2800" dirty="0">
                <a:latin typeface="游ゴシック Medium" panose="020B0500000000000000" pitchFamily="50" charset="-128"/>
                <a:ea typeface="游ゴシック Medium" panose="020B0500000000000000" pitchFamily="50" charset="-128"/>
              </a:rPr>
              <a:t>無圧縮のときのファイルサイズは？</a:t>
            </a:r>
            <a:endParaRPr lang="en-US" altLang="ja-JP" sz="2800" dirty="0">
              <a:latin typeface="游ゴシック Medium" panose="020B0500000000000000" pitchFamily="50" charset="-128"/>
              <a:ea typeface="游ゴシック Medium" panose="020B0500000000000000" pitchFamily="50" charset="-128"/>
            </a:endParaRPr>
          </a:p>
          <a:p>
            <a:pPr algn="l">
              <a:lnSpc>
                <a:spcPct val="120000"/>
              </a:lnSpc>
            </a:pPr>
            <a:endParaRPr kumimoji="1" lang="en-US" altLang="ja-JP" sz="2800" dirty="0">
              <a:latin typeface="游ゴシック Medium" panose="020B0500000000000000" pitchFamily="50" charset="-128"/>
              <a:ea typeface="游ゴシック Medium" panose="020B0500000000000000" pitchFamily="50" charset="-128"/>
            </a:endParaRPr>
          </a:p>
          <a:p>
            <a:pPr marL="457200" indent="-457200" algn="l">
              <a:lnSpc>
                <a:spcPct val="120000"/>
              </a:lnSpc>
              <a:buFont typeface="Wingdings" panose="05000000000000000000" pitchFamily="2" charset="2"/>
              <a:buChar char="l"/>
            </a:pPr>
            <a:r>
              <a:rPr kumimoji="1" lang="en-US" altLang="ja-JP" sz="2800" dirty="0">
                <a:latin typeface="游ゴシック Medium" panose="020B0500000000000000" pitchFamily="50" charset="-128"/>
                <a:ea typeface="游ゴシック Medium" panose="020B0500000000000000" pitchFamily="50" charset="-128"/>
              </a:rPr>
              <a:t>A4</a:t>
            </a:r>
            <a:r>
              <a:rPr kumimoji="1" lang="ja-JP" altLang="en-US" sz="2800" dirty="0">
                <a:latin typeface="游ゴシック Medium" panose="020B0500000000000000" pitchFamily="50" charset="-128"/>
                <a:ea typeface="游ゴシック Medium" panose="020B0500000000000000" pitchFamily="50" charset="-128"/>
              </a:rPr>
              <a:t>　</a:t>
            </a:r>
            <a:r>
              <a:rPr lang="en-US" altLang="ja-JP" sz="2800" dirty="0">
                <a:latin typeface="游ゴシック Medium" panose="020B0500000000000000" pitchFamily="50" charset="-128"/>
                <a:ea typeface="游ゴシック Medium" panose="020B0500000000000000" pitchFamily="50" charset="-128"/>
              </a:rPr>
              <a:t>1</a:t>
            </a:r>
            <a:r>
              <a:rPr lang="ja-JP" altLang="en-US" sz="2800" dirty="0">
                <a:latin typeface="游ゴシック Medium" panose="020B0500000000000000" pitchFamily="50" charset="-128"/>
                <a:ea typeface="游ゴシック Medium" panose="020B0500000000000000" pitchFamily="50" charset="-128"/>
              </a:rPr>
              <a:t>枚</a:t>
            </a:r>
            <a:r>
              <a:rPr kumimoji="1" lang="ja-JP" altLang="en-US" sz="2800" dirty="0">
                <a:latin typeface="游ゴシック Medium" panose="020B0500000000000000" pitchFamily="50" charset="-128"/>
                <a:ea typeface="游ゴシック Medium" panose="020B0500000000000000" pitchFamily="50" charset="-128"/>
              </a:rPr>
              <a:t>を </a:t>
            </a:r>
            <a:r>
              <a:rPr kumimoji="1" lang="en-US" altLang="ja-JP" sz="2800" dirty="0">
                <a:latin typeface="游ゴシック Medium" panose="020B0500000000000000" pitchFamily="50" charset="-128"/>
                <a:ea typeface="游ゴシック Medium" panose="020B0500000000000000" pitchFamily="50" charset="-128"/>
              </a:rPr>
              <a:t>600 dpi </a:t>
            </a:r>
            <a:r>
              <a:rPr kumimoji="1" lang="ja-JP" altLang="en-US" sz="2800" dirty="0">
                <a:latin typeface="游ゴシック Medium" panose="020B0500000000000000" pitchFamily="50" charset="-128"/>
                <a:ea typeface="游ゴシック Medium" panose="020B0500000000000000" pitchFamily="50" charset="-128"/>
              </a:rPr>
              <a:t>でスキャンする。縦横それぞれ何 </a:t>
            </a:r>
            <a:r>
              <a:rPr kumimoji="1" lang="en-US" altLang="ja-JP" sz="2800" dirty="0">
                <a:latin typeface="游ゴシック Medium" panose="020B0500000000000000" pitchFamily="50" charset="-128"/>
                <a:ea typeface="游ゴシック Medium" panose="020B0500000000000000" pitchFamily="50" charset="-128"/>
              </a:rPr>
              <a:t>px </a:t>
            </a:r>
            <a:r>
              <a:rPr kumimoji="1" lang="ja-JP" altLang="en-US" sz="2800" dirty="0">
                <a:latin typeface="游ゴシック Medium" panose="020B0500000000000000" pitchFamily="50" charset="-128"/>
                <a:ea typeface="游ゴシック Medium" panose="020B0500000000000000" pitchFamily="50" charset="-128"/>
              </a:rPr>
              <a:t>で、全画素数はいくらか？</a:t>
            </a:r>
            <a:endParaRPr kumimoji="1" lang="en-US" altLang="ja-JP" sz="2800" dirty="0">
              <a:latin typeface="游ゴシック Medium" panose="020B0500000000000000" pitchFamily="50" charset="-128"/>
              <a:ea typeface="游ゴシック Medium" panose="020B0500000000000000" pitchFamily="50" charset="-128"/>
            </a:endParaRPr>
          </a:p>
          <a:p>
            <a:pPr algn="l">
              <a:lnSpc>
                <a:spcPct val="120000"/>
              </a:lnSpc>
            </a:pPr>
            <a:r>
              <a:rPr kumimoji="1" lang="en-US" altLang="ja-JP" sz="2800" dirty="0">
                <a:latin typeface="游ゴシック Medium" panose="020B0500000000000000" pitchFamily="50" charset="-128"/>
                <a:ea typeface="游ゴシック Medium" panose="020B0500000000000000" pitchFamily="50" charset="-128"/>
              </a:rPr>
              <a:t>	</a:t>
            </a:r>
            <a:r>
              <a:rPr kumimoji="1" lang="ja-JP" altLang="en-US" sz="2800" dirty="0">
                <a:latin typeface="游ゴシック Medium" panose="020B0500000000000000" pitchFamily="50" charset="-128"/>
                <a:ea typeface="游ゴシック Medium" panose="020B0500000000000000" pitchFamily="50" charset="-128"/>
              </a:rPr>
              <a:t>以下の仮定を使いなさい</a:t>
            </a:r>
            <a:endParaRPr kumimoji="1" lang="en-US" altLang="ja-JP" sz="2800" dirty="0">
              <a:latin typeface="游ゴシック Medium" panose="020B0500000000000000" pitchFamily="50" charset="-128"/>
              <a:ea typeface="游ゴシック Medium" panose="020B0500000000000000" pitchFamily="50" charset="-128"/>
            </a:endParaRPr>
          </a:p>
          <a:p>
            <a:pPr algn="l">
              <a:lnSpc>
                <a:spcPct val="120000"/>
              </a:lnSpc>
            </a:pPr>
            <a:r>
              <a:rPr lang="en-US" altLang="ja-JP" sz="2800" dirty="0">
                <a:latin typeface="游ゴシック Medium" panose="020B0500000000000000" pitchFamily="50" charset="-128"/>
                <a:ea typeface="游ゴシック Medium" panose="020B0500000000000000" pitchFamily="50" charset="-128"/>
              </a:rPr>
              <a:t>	A4 </a:t>
            </a:r>
            <a:r>
              <a:rPr lang="ja-JP" altLang="en-US" sz="2800" dirty="0">
                <a:latin typeface="游ゴシック Medium" panose="020B0500000000000000" pitchFamily="50" charset="-128"/>
                <a:ea typeface="游ゴシック Medium" panose="020B0500000000000000" pitchFamily="50" charset="-128"/>
              </a:rPr>
              <a:t>は </a:t>
            </a:r>
            <a:r>
              <a:rPr lang="en-US" altLang="ja-JP" sz="2800" dirty="0">
                <a:latin typeface="游ゴシック Medium" panose="020B0500000000000000" pitchFamily="50" charset="-128"/>
                <a:ea typeface="游ゴシック Medium" panose="020B0500000000000000" pitchFamily="50" charset="-128"/>
              </a:rPr>
              <a:t>20 cm × 30 cm</a:t>
            </a:r>
          </a:p>
          <a:p>
            <a:pPr algn="l">
              <a:lnSpc>
                <a:spcPct val="120000"/>
              </a:lnSpc>
            </a:pPr>
            <a:r>
              <a:rPr lang="en-US" altLang="ja-JP" sz="2800" dirty="0">
                <a:latin typeface="游ゴシック Medium" panose="020B0500000000000000" pitchFamily="50" charset="-128"/>
                <a:ea typeface="游ゴシック Medium" panose="020B0500000000000000" pitchFamily="50" charset="-128"/>
              </a:rPr>
              <a:t>	1 inch = 2.5 cm	</a:t>
            </a:r>
            <a:endParaRPr kumimoji="1" lang="ja-JP" altLang="en-US" sz="2800" dirty="0">
              <a:latin typeface="游ゴシック Medium" panose="020B0500000000000000" pitchFamily="50" charset="-128"/>
              <a:ea typeface="游ゴシック Medium" panose="020B0500000000000000" pitchFamily="50" charset="-128"/>
            </a:endParaRPr>
          </a:p>
        </p:txBody>
      </p:sp>
    </p:spTree>
    <p:extLst>
      <p:ext uri="{BB962C8B-B14F-4D97-AF65-F5344CB8AC3E}">
        <p14:creationId xmlns:p14="http://schemas.microsoft.com/office/powerpoint/2010/main" val="20503419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2CAA124-D562-F953-F598-14AC43687EA2}"/>
              </a:ext>
            </a:extLst>
          </p:cNvPr>
          <p:cNvSpPr>
            <a:spLocks noGrp="1"/>
          </p:cNvSpPr>
          <p:nvPr>
            <p:ph type="title"/>
          </p:nvPr>
        </p:nvSpPr>
        <p:spPr/>
        <p:txBody>
          <a:bodyPr/>
          <a:lstStyle/>
          <a:p>
            <a:r>
              <a:rPr kumimoji="1" lang="ja-JP" altLang="en-US" dirty="0"/>
              <a:t>人間の限界</a:t>
            </a:r>
          </a:p>
        </p:txBody>
      </p:sp>
      <p:sp>
        <p:nvSpPr>
          <p:cNvPr id="3" name="テキスト ボックス 2">
            <a:extLst>
              <a:ext uri="{FF2B5EF4-FFF2-40B4-BE49-F238E27FC236}">
                <a16:creationId xmlns:a16="http://schemas.microsoft.com/office/drawing/2014/main" id="{3E0DA984-E6D2-B920-7CF9-9F4D29F9FBFF}"/>
              </a:ext>
            </a:extLst>
          </p:cNvPr>
          <p:cNvSpPr txBox="1"/>
          <p:nvPr/>
        </p:nvSpPr>
        <p:spPr>
          <a:xfrm>
            <a:off x="1429592" y="1567279"/>
            <a:ext cx="9346358" cy="579518"/>
          </a:xfrm>
          <a:prstGeom prst="rect">
            <a:avLst/>
          </a:prstGeom>
          <a:noFill/>
        </p:spPr>
        <p:txBody>
          <a:bodyPr wrap="square" rtlCol="0">
            <a:spAutoFit/>
          </a:bodyPr>
          <a:lstStyle/>
          <a:p>
            <a:pPr algn="l">
              <a:lnSpc>
                <a:spcPct val="120000"/>
              </a:lnSpc>
            </a:pPr>
            <a:r>
              <a:rPr kumimoji="1" lang="ja-JP" altLang="en-US" sz="2800" dirty="0">
                <a:latin typeface="游ゴシック Medium" panose="020B0500000000000000" pitchFamily="50" charset="-128"/>
                <a:ea typeface="游ゴシック Medium" panose="020B0500000000000000" pitchFamily="50" charset="-128"/>
              </a:rPr>
              <a:t>音声 </a:t>
            </a:r>
            <a:r>
              <a:rPr kumimoji="1" lang="en-US" altLang="ja-JP" sz="2800" dirty="0">
                <a:latin typeface="游ゴシック Medium" panose="020B0500000000000000" pitchFamily="50" charset="-128"/>
                <a:ea typeface="游ゴシック Medium" panose="020B0500000000000000" pitchFamily="50" charset="-128"/>
              </a:rPr>
              <a:t>…… </a:t>
            </a:r>
            <a:r>
              <a:rPr kumimoji="1" lang="ja-JP" altLang="en-US" sz="2800" dirty="0">
                <a:latin typeface="游ゴシック Medium" panose="020B0500000000000000" pitchFamily="50" charset="-128"/>
                <a:ea typeface="游ゴシック Medium" panose="020B0500000000000000" pitchFamily="50" charset="-128"/>
              </a:rPr>
              <a:t>気圧の時間変化 →</a:t>
            </a:r>
            <a:r>
              <a:rPr kumimoji="1" lang="en-US" altLang="ja-JP" sz="2800" dirty="0">
                <a:latin typeface="游ゴシック Medium" panose="020B0500000000000000" pitchFamily="50" charset="-128"/>
                <a:ea typeface="游ゴシック Medium" panose="020B0500000000000000" pitchFamily="50" charset="-128"/>
              </a:rPr>
              <a:t>(</a:t>
            </a:r>
            <a:r>
              <a:rPr kumimoji="1" lang="ja-JP" altLang="en-US" sz="2800" dirty="0">
                <a:latin typeface="游ゴシック Medium" panose="020B0500000000000000" pitchFamily="50" charset="-128"/>
                <a:ea typeface="游ゴシック Medium" panose="020B0500000000000000" pitchFamily="50" charset="-128"/>
              </a:rPr>
              <a:t>マイク</a:t>
            </a:r>
            <a:r>
              <a:rPr kumimoji="1" lang="en-US" altLang="ja-JP" sz="2800" dirty="0">
                <a:latin typeface="游ゴシック Medium" panose="020B0500000000000000" pitchFamily="50" charset="-128"/>
                <a:ea typeface="游ゴシック Medium" panose="020B0500000000000000" pitchFamily="50" charset="-128"/>
              </a:rPr>
              <a:t>)</a:t>
            </a:r>
            <a:r>
              <a:rPr kumimoji="1" lang="ja-JP" altLang="en-US" sz="2800" dirty="0">
                <a:latin typeface="游ゴシック Medium" panose="020B0500000000000000" pitchFamily="50" charset="-128"/>
                <a:ea typeface="游ゴシック Medium" panose="020B0500000000000000" pitchFamily="50" charset="-128"/>
              </a:rPr>
              <a:t>→電圧の時間変化</a:t>
            </a:r>
            <a:endParaRPr kumimoji="1" lang="en-US" altLang="ja-JP" sz="2800" dirty="0">
              <a:latin typeface="游ゴシック Medium" panose="020B0500000000000000" pitchFamily="50" charset="-128"/>
              <a:ea typeface="游ゴシック Medium" panose="020B0500000000000000" pitchFamily="50" charset="-128"/>
            </a:endParaRPr>
          </a:p>
        </p:txBody>
      </p:sp>
      <p:pic>
        <p:nvPicPr>
          <p:cNvPr id="5" name="図 4">
            <a:extLst>
              <a:ext uri="{FF2B5EF4-FFF2-40B4-BE49-F238E27FC236}">
                <a16:creationId xmlns:a16="http://schemas.microsoft.com/office/drawing/2014/main" id="{BF895E3C-08F8-70B8-3032-B842EC971EFB}"/>
              </a:ext>
            </a:extLst>
          </p:cNvPr>
          <p:cNvPicPr>
            <a:picLocks noChangeAspect="1"/>
          </p:cNvPicPr>
          <p:nvPr/>
        </p:nvPicPr>
        <p:blipFill>
          <a:blip r:embed="rId2"/>
          <a:stretch>
            <a:fillRect/>
          </a:stretch>
        </p:blipFill>
        <p:spPr>
          <a:xfrm>
            <a:off x="478616" y="2619819"/>
            <a:ext cx="4795989" cy="3440055"/>
          </a:xfrm>
          <a:prstGeom prst="rect">
            <a:avLst/>
          </a:prstGeom>
        </p:spPr>
      </p:pic>
      <p:sp>
        <p:nvSpPr>
          <p:cNvPr id="4" name="テキスト ボックス 3">
            <a:extLst>
              <a:ext uri="{FF2B5EF4-FFF2-40B4-BE49-F238E27FC236}">
                <a16:creationId xmlns:a16="http://schemas.microsoft.com/office/drawing/2014/main" id="{866F0664-B9D4-7E2C-6655-A92F46FC5996}"/>
              </a:ext>
            </a:extLst>
          </p:cNvPr>
          <p:cNvSpPr txBox="1"/>
          <p:nvPr/>
        </p:nvSpPr>
        <p:spPr>
          <a:xfrm>
            <a:off x="5810262" y="2378890"/>
            <a:ext cx="5968436" cy="4198970"/>
          </a:xfrm>
          <a:prstGeom prst="rect">
            <a:avLst/>
          </a:prstGeom>
          <a:noFill/>
        </p:spPr>
        <p:txBody>
          <a:bodyPr wrap="square" rtlCol="0">
            <a:spAutoFit/>
          </a:bodyPr>
          <a:lstStyle/>
          <a:p>
            <a:pPr algn="l">
              <a:lnSpc>
                <a:spcPct val="120000"/>
              </a:lnSpc>
            </a:pPr>
            <a:r>
              <a:rPr kumimoji="1" lang="ja-JP" altLang="en-US" sz="2800" dirty="0">
                <a:latin typeface="游ゴシック Medium" panose="020B0500000000000000" pitchFamily="50" charset="-128"/>
                <a:ea typeface="游ゴシック Medium" panose="020B0500000000000000" pitchFamily="50" charset="-128"/>
              </a:rPr>
              <a:t>● </a:t>
            </a:r>
            <a:r>
              <a:rPr kumimoji="1" lang="en-US" altLang="ja-JP" sz="2800" dirty="0">
                <a:latin typeface="游ゴシック Medium" panose="020B0500000000000000" pitchFamily="50" charset="-128"/>
                <a:ea typeface="游ゴシック Medium" panose="020B0500000000000000" pitchFamily="50" charset="-128"/>
              </a:rPr>
              <a:t>1 </a:t>
            </a:r>
            <a:r>
              <a:rPr kumimoji="1" lang="ja-JP" altLang="en-US" sz="2800" dirty="0">
                <a:latin typeface="游ゴシック Medium" panose="020B0500000000000000" pitchFamily="50" charset="-128"/>
                <a:ea typeface="游ゴシック Medium" panose="020B0500000000000000" pitchFamily="50" charset="-128"/>
              </a:rPr>
              <a:t>秒間に何回サンプリングするか</a:t>
            </a:r>
            <a:endParaRPr kumimoji="1" lang="en-US" altLang="ja-JP" sz="2800" dirty="0">
              <a:latin typeface="游ゴシック Medium" panose="020B0500000000000000" pitchFamily="50" charset="-128"/>
              <a:ea typeface="游ゴシック Medium" panose="020B0500000000000000" pitchFamily="50" charset="-128"/>
            </a:endParaRPr>
          </a:p>
          <a:p>
            <a:pPr algn="l">
              <a:lnSpc>
                <a:spcPct val="120000"/>
              </a:lnSpc>
            </a:pPr>
            <a:r>
              <a:rPr lang="ja-JP" altLang="en-US" sz="2800" dirty="0">
                <a:latin typeface="游ゴシック Medium" panose="020B0500000000000000" pitchFamily="50" charset="-128"/>
                <a:ea typeface="游ゴシック Medium" panose="020B0500000000000000" pitchFamily="50" charset="-128"/>
              </a:rPr>
              <a:t>　 </a:t>
            </a:r>
            <a:r>
              <a:rPr lang="en-US" altLang="ja-JP" sz="2800" dirty="0">
                <a:latin typeface="游ゴシック Medium" panose="020B0500000000000000" pitchFamily="50" charset="-128"/>
                <a:ea typeface="游ゴシック Medium" panose="020B0500000000000000" pitchFamily="50" charset="-128"/>
              </a:rPr>
              <a:t>(</a:t>
            </a:r>
            <a:r>
              <a:rPr lang="ja-JP" altLang="en-US" sz="2800" dirty="0">
                <a:latin typeface="游ゴシック Medium" panose="020B0500000000000000" pitchFamily="50" charset="-128"/>
                <a:ea typeface="游ゴシック Medium" panose="020B0500000000000000" pitchFamily="50" charset="-128"/>
              </a:rPr>
              <a:t>サンプリング周波数</a:t>
            </a:r>
            <a:r>
              <a:rPr lang="en-US" altLang="ja-JP" sz="2800" dirty="0">
                <a:latin typeface="游ゴシック Medium" panose="020B0500000000000000" pitchFamily="50" charset="-128"/>
                <a:ea typeface="游ゴシック Medium" panose="020B0500000000000000" pitchFamily="50" charset="-128"/>
              </a:rPr>
              <a:t>)</a:t>
            </a:r>
          </a:p>
          <a:p>
            <a:pPr algn="l">
              <a:lnSpc>
                <a:spcPct val="120000"/>
              </a:lnSpc>
            </a:pPr>
            <a:endParaRPr lang="en-US" altLang="ja-JP" sz="2800" dirty="0">
              <a:latin typeface="游ゴシック Medium" panose="020B0500000000000000" pitchFamily="50" charset="-128"/>
              <a:ea typeface="游ゴシック Medium" panose="020B0500000000000000" pitchFamily="50" charset="-128"/>
            </a:endParaRPr>
          </a:p>
          <a:p>
            <a:pPr algn="l">
              <a:lnSpc>
                <a:spcPct val="120000"/>
              </a:lnSpc>
            </a:pPr>
            <a:r>
              <a:rPr kumimoji="1" lang="ja-JP" altLang="en-US" sz="2800" dirty="0">
                <a:latin typeface="游ゴシック Medium" panose="020B0500000000000000" pitchFamily="50" charset="-128"/>
                <a:ea typeface="游ゴシック Medium" panose="020B0500000000000000" pitchFamily="50" charset="-128"/>
              </a:rPr>
              <a:t>● 測定した電圧を何段階で表すか</a:t>
            </a:r>
            <a:endParaRPr kumimoji="1" lang="en-US" altLang="ja-JP" sz="2800" dirty="0">
              <a:latin typeface="游ゴシック Medium" panose="020B0500000000000000" pitchFamily="50" charset="-128"/>
              <a:ea typeface="游ゴシック Medium" panose="020B0500000000000000" pitchFamily="50" charset="-128"/>
            </a:endParaRPr>
          </a:p>
          <a:p>
            <a:pPr algn="l">
              <a:lnSpc>
                <a:spcPct val="120000"/>
              </a:lnSpc>
            </a:pPr>
            <a:r>
              <a:rPr lang="ja-JP" altLang="en-US" sz="2800" dirty="0">
                <a:latin typeface="游ゴシック Medium" panose="020B0500000000000000" pitchFamily="50" charset="-128"/>
                <a:ea typeface="游ゴシック Medium" panose="020B0500000000000000" pitchFamily="50" charset="-128"/>
              </a:rPr>
              <a:t>　 </a:t>
            </a:r>
            <a:r>
              <a:rPr lang="en-US" altLang="ja-JP" sz="2800" dirty="0">
                <a:latin typeface="游ゴシック Medium" panose="020B0500000000000000" pitchFamily="50" charset="-128"/>
                <a:ea typeface="游ゴシック Medium" panose="020B0500000000000000" pitchFamily="50" charset="-128"/>
              </a:rPr>
              <a:t>(</a:t>
            </a:r>
            <a:r>
              <a:rPr lang="ja-JP" altLang="en-US" sz="2800" dirty="0">
                <a:latin typeface="游ゴシック Medium" panose="020B0500000000000000" pitchFamily="50" charset="-128"/>
                <a:ea typeface="游ゴシック Medium" panose="020B0500000000000000" pitchFamily="50" charset="-128"/>
              </a:rPr>
              <a:t>量子化 </a:t>
            </a:r>
            <a:r>
              <a:rPr lang="en-US" altLang="ja-JP" sz="2800" dirty="0">
                <a:latin typeface="游ゴシック Medium" panose="020B0500000000000000" pitchFamily="50" charset="-128"/>
                <a:ea typeface="游ゴシック Medium" panose="020B0500000000000000" pitchFamily="50" charset="-128"/>
              </a:rPr>
              <a:t>bit </a:t>
            </a:r>
            <a:r>
              <a:rPr lang="ja-JP" altLang="en-US" sz="2800" dirty="0">
                <a:latin typeface="游ゴシック Medium" panose="020B0500000000000000" pitchFamily="50" charset="-128"/>
                <a:ea typeface="游ゴシック Medium" panose="020B0500000000000000" pitchFamily="50" charset="-128"/>
              </a:rPr>
              <a:t>数</a:t>
            </a:r>
            <a:r>
              <a:rPr lang="en-US" altLang="ja-JP" sz="2800" dirty="0">
                <a:latin typeface="游ゴシック Medium" panose="020B0500000000000000" pitchFamily="50" charset="-128"/>
                <a:ea typeface="游ゴシック Medium" panose="020B0500000000000000" pitchFamily="50" charset="-128"/>
              </a:rPr>
              <a:t>)</a:t>
            </a:r>
          </a:p>
          <a:p>
            <a:pPr algn="l">
              <a:lnSpc>
                <a:spcPct val="120000"/>
              </a:lnSpc>
            </a:pPr>
            <a:endParaRPr kumimoji="1" lang="en-US" altLang="ja-JP" sz="2800" dirty="0">
              <a:latin typeface="游ゴシック Medium" panose="020B0500000000000000" pitchFamily="50" charset="-128"/>
              <a:ea typeface="游ゴシック Medium" panose="020B0500000000000000" pitchFamily="50" charset="-128"/>
            </a:endParaRPr>
          </a:p>
          <a:p>
            <a:pPr>
              <a:lnSpc>
                <a:spcPct val="120000"/>
              </a:lnSpc>
            </a:pPr>
            <a:r>
              <a:rPr kumimoji="1" lang="en-US" altLang="ja-JP" sz="2800" dirty="0">
                <a:latin typeface="游ゴシック Medium" panose="020B0500000000000000" pitchFamily="50" charset="-128"/>
                <a:ea typeface="游ゴシック Medium" panose="020B0500000000000000" pitchFamily="50" charset="-128"/>
              </a:rPr>
              <a:t>1984 </a:t>
            </a:r>
            <a:r>
              <a:rPr kumimoji="1" lang="ja-JP" altLang="en-US" sz="2800" dirty="0">
                <a:latin typeface="游ゴシック Medium" panose="020B0500000000000000" pitchFamily="50" charset="-128"/>
                <a:ea typeface="游ゴシック Medium" panose="020B0500000000000000" pitchFamily="50" charset="-128"/>
              </a:rPr>
              <a:t>年頃（</a:t>
            </a:r>
            <a:r>
              <a:rPr kumimoji="1" lang="en-US" altLang="ja-JP" sz="2800" dirty="0">
                <a:latin typeface="游ゴシック Medium" panose="020B0500000000000000" pitchFamily="50" charset="-128"/>
                <a:ea typeface="游ゴシック Medium" panose="020B0500000000000000" pitchFamily="50" charset="-128"/>
              </a:rPr>
              <a:t>CD</a:t>
            </a:r>
            <a:r>
              <a:rPr kumimoji="1" lang="ja-JP" altLang="en-US" sz="2800" dirty="0">
                <a:latin typeface="游ゴシック Medium" panose="020B0500000000000000" pitchFamily="50" charset="-128"/>
                <a:ea typeface="游ゴシック Medium" panose="020B0500000000000000" pitchFamily="50" charset="-128"/>
              </a:rPr>
              <a:t>の普及）ほぼ人間の限界に達した</a:t>
            </a:r>
          </a:p>
        </p:txBody>
      </p:sp>
      <p:sp>
        <p:nvSpPr>
          <p:cNvPr id="6" name="テキスト ボックス 5">
            <a:extLst>
              <a:ext uri="{FF2B5EF4-FFF2-40B4-BE49-F238E27FC236}">
                <a16:creationId xmlns:a16="http://schemas.microsoft.com/office/drawing/2014/main" id="{DF27CBD6-8654-F034-AED0-64EF3051CE67}"/>
              </a:ext>
            </a:extLst>
          </p:cNvPr>
          <p:cNvSpPr txBox="1"/>
          <p:nvPr/>
        </p:nvSpPr>
        <p:spPr>
          <a:xfrm>
            <a:off x="2084141" y="6106180"/>
            <a:ext cx="1980029" cy="579518"/>
          </a:xfrm>
          <a:prstGeom prst="rect">
            <a:avLst/>
          </a:prstGeom>
          <a:noFill/>
        </p:spPr>
        <p:txBody>
          <a:bodyPr wrap="none" rtlCol="0">
            <a:spAutoFit/>
          </a:bodyPr>
          <a:lstStyle/>
          <a:p>
            <a:pPr algn="l">
              <a:lnSpc>
                <a:spcPct val="120000"/>
              </a:lnSpc>
            </a:pPr>
            <a:r>
              <a:rPr kumimoji="1" lang="ja-JP" altLang="en-US" sz="2800" dirty="0">
                <a:latin typeface="游ゴシック Medium" panose="020B0500000000000000" pitchFamily="50" charset="-128"/>
                <a:ea typeface="游ゴシック Medium" panose="020B0500000000000000" pitchFamily="50" charset="-128"/>
              </a:rPr>
              <a:t>音声の波形</a:t>
            </a:r>
            <a:endParaRPr kumimoji="1" lang="en-US" altLang="ja-JP" sz="2800" dirty="0">
              <a:latin typeface="游ゴシック Medium" panose="020B0500000000000000" pitchFamily="50" charset="-128"/>
              <a:ea typeface="游ゴシック Medium" panose="020B0500000000000000" pitchFamily="50" charset="-128"/>
            </a:endParaRPr>
          </a:p>
        </p:txBody>
      </p:sp>
    </p:spTree>
    <p:extLst>
      <p:ext uri="{BB962C8B-B14F-4D97-AF65-F5344CB8AC3E}">
        <p14:creationId xmlns:p14="http://schemas.microsoft.com/office/powerpoint/2010/main" val="41586933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3E0DA984-E6D2-B920-7CF9-9F4D29F9FBFF}"/>
              </a:ext>
            </a:extLst>
          </p:cNvPr>
          <p:cNvSpPr txBox="1"/>
          <p:nvPr/>
        </p:nvSpPr>
        <p:spPr>
          <a:xfrm>
            <a:off x="1416050" y="1690387"/>
            <a:ext cx="10430329" cy="4716035"/>
          </a:xfrm>
          <a:prstGeom prst="rect">
            <a:avLst/>
          </a:prstGeom>
          <a:noFill/>
        </p:spPr>
        <p:txBody>
          <a:bodyPr wrap="square" rtlCol="0">
            <a:spAutoFit/>
          </a:bodyPr>
          <a:lstStyle/>
          <a:p>
            <a:pPr algn="l">
              <a:lnSpc>
                <a:spcPct val="120000"/>
              </a:lnSpc>
            </a:pPr>
            <a:r>
              <a:rPr kumimoji="1" lang="ja-JP" altLang="en-US" sz="2800" dirty="0">
                <a:latin typeface="游ゴシック Medium" panose="020B0500000000000000" pitchFamily="50" charset="-128"/>
                <a:ea typeface="游ゴシック Medium" panose="020B0500000000000000" pitchFamily="50" charset="-128"/>
              </a:rPr>
              <a:t>可聴周波数　</a:t>
            </a:r>
            <a:r>
              <a:rPr kumimoji="1" lang="en-US" altLang="ja-JP" sz="2800" dirty="0">
                <a:latin typeface="游ゴシック Medium" panose="020B0500000000000000" pitchFamily="50" charset="-128"/>
                <a:ea typeface="游ゴシック Medium" panose="020B0500000000000000" pitchFamily="50" charset="-128"/>
              </a:rPr>
              <a:t>20 Hz </a:t>
            </a:r>
            <a:r>
              <a:rPr kumimoji="1" lang="ja-JP" altLang="en-US" sz="2800" dirty="0">
                <a:latin typeface="游ゴシック Medium" panose="020B0500000000000000" pitchFamily="50" charset="-128"/>
                <a:ea typeface="游ゴシック Medium" panose="020B0500000000000000" pitchFamily="50" charset="-128"/>
              </a:rPr>
              <a:t>～ </a:t>
            </a:r>
            <a:r>
              <a:rPr kumimoji="1" lang="en-US" altLang="ja-JP" sz="2800" dirty="0">
                <a:latin typeface="游ゴシック Medium" panose="020B0500000000000000" pitchFamily="50" charset="-128"/>
                <a:ea typeface="游ゴシック Medium" panose="020B0500000000000000" pitchFamily="50" charset="-128"/>
              </a:rPr>
              <a:t>20 kHz</a:t>
            </a:r>
          </a:p>
          <a:p>
            <a:pPr algn="l">
              <a:lnSpc>
                <a:spcPct val="120000"/>
              </a:lnSpc>
            </a:pPr>
            <a:r>
              <a:rPr kumimoji="1" lang="ja-JP" altLang="en-US" sz="2800" dirty="0">
                <a:latin typeface="游ゴシック Medium" panose="020B0500000000000000" pitchFamily="50" charset="-128"/>
                <a:ea typeface="游ゴシック Medium" panose="020B0500000000000000" pitchFamily="50" charset="-128"/>
              </a:rPr>
              <a:t>ピアノの右端の鍵盤が約 </a:t>
            </a:r>
            <a:r>
              <a:rPr kumimoji="1" lang="en-US" altLang="ja-JP" sz="2800" dirty="0">
                <a:latin typeface="游ゴシック Medium" panose="020B0500000000000000" pitchFamily="50" charset="-128"/>
                <a:ea typeface="游ゴシック Medium" panose="020B0500000000000000" pitchFamily="50" charset="-128"/>
              </a:rPr>
              <a:t>4 kHz</a:t>
            </a:r>
          </a:p>
          <a:p>
            <a:pPr algn="l">
              <a:lnSpc>
                <a:spcPct val="120000"/>
              </a:lnSpc>
            </a:pPr>
            <a:r>
              <a:rPr lang="en-US" altLang="ja-JP" sz="2800" dirty="0">
                <a:latin typeface="游ゴシック Medium" panose="020B0500000000000000" pitchFamily="50" charset="-128"/>
                <a:ea typeface="游ゴシック Medium" panose="020B0500000000000000" pitchFamily="50" charset="-128"/>
              </a:rPr>
              <a:t>1 </a:t>
            </a:r>
            <a:r>
              <a:rPr lang="ja-JP" altLang="en-US" sz="2800" dirty="0">
                <a:latin typeface="游ゴシック Medium" panose="020B0500000000000000" pitchFamily="50" charset="-128"/>
                <a:ea typeface="游ゴシック Medium" panose="020B0500000000000000" pitchFamily="50" charset="-128"/>
              </a:rPr>
              <a:t>オクターブは周波数 </a:t>
            </a:r>
            <a:r>
              <a:rPr lang="en-US" altLang="ja-JP" sz="2800" dirty="0">
                <a:latin typeface="游ゴシック Medium" panose="020B0500000000000000" pitchFamily="50" charset="-128"/>
                <a:ea typeface="游ゴシック Medium" panose="020B0500000000000000" pitchFamily="50" charset="-128"/>
              </a:rPr>
              <a:t>2 </a:t>
            </a:r>
            <a:r>
              <a:rPr lang="ja-JP" altLang="en-US" sz="2800" dirty="0">
                <a:latin typeface="游ゴシック Medium" panose="020B0500000000000000" pitchFamily="50" charset="-128"/>
                <a:ea typeface="游ゴシック Medium" panose="020B0500000000000000" pitchFamily="50" charset="-128"/>
              </a:rPr>
              <a:t>倍　　</a:t>
            </a:r>
            <a:r>
              <a:rPr lang="en-US" altLang="ja-JP" sz="2800" dirty="0">
                <a:latin typeface="游ゴシック Medium" panose="020B0500000000000000" pitchFamily="50" charset="-128"/>
                <a:ea typeface="游ゴシック Medium" panose="020B0500000000000000" pitchFamily="50" charset="-128"/>
              </a:rPr>
              <a:t>2 </a:t>
            </a:r>
            <a:r>
              <a:rPr lang="ja-JP" altLang="en-US" sz="2800" dirty="0">
                <a:latin typeface="游ゴシック Medium" panose="020B0500000000000000" pitchFamily="50" charset="-128"/>
                <a:ea typeface="游ゴシック Medium" panose="020B0500000000000000" pitchFamily="50" charset="-128"/>
              </a:rPr>
              <a:t>オクターブ上が </a:t>
            </a:r>
            <a:r>
              <a:rPr lang="en-US" altLang="ja-JP" sz="2800" dirty="0">
                <a:latin typeface="游ゴシック Medium" panose="020B0500000000000000" pitchFamily="50" charset="-128"/>
                <a:ea typeface="游ゴシック Medium" panose="020B0500000000000000" pitchFamily="50" charset="-128"/>
              </a:rPr>
              <a:t>16 kHz</a:t>
            </a:r>
            <a:endParaRPr kumimoji="1" lang="en-US" altLang="ja-JP" sz="2800" dirty="0">
              <a:latin typeface="游ゴシック Medium" panose="020B0500000000000000" pitchFamily="50" charset="-128"/>
              <a:ea typeface="游ゴシック Medium" panose="020B0500000000000000" pitchFamily="50" charset="-128"/>
            </a:endParaRPr>
          </a:p>
          <a:p>
            <a:pPr algn="l">
              <a:lnSpc>
                <a:spcPct val="120000"/>
              </a:lnSpc>
            </a:pPr>
            <a:endParaRPr kumimoji="1" lang="en-US" altLang="ja-JP" sz="2800" dirty="0">
              <a:latin typeface="游ゴシック Medium" panose="020B0500000000000000" pitchFamily="50" charset="-128"/>
              <a:ea typeface="游ゴシック Medium" panose="020B0500000000000000" pitchFamily="50" charset="-128"/>
            </a:endParaRPr>
          </a:p>
          <a:p>
            <a:pPr algn="l">
              <a:lnSpc>
                <a:spcPct val="120000"/>
              </a:lnSpc>
            </a:pPr>
            <a:r>
              <a:rPr kumimoji="1" lang="ja-JP" altLang="en-US" sz="2800" dirty="0">
                <a:latin typeface="游ゴシック Medium" panose="020B0500000000000000" pitchFamily="50" charset="-128"/>
                <a:ea typeface="游ゴシック Medium" panose="020B0500000000000000" pitchFamily="50" charset="-128"/>
              </a:rPr>
              <a:t>サンプリングの定理 </a:t>
            </a:r>
            <a:r>
              <a:rPr kumimoji="1" lang="en-US" altLang="ja-JP" sz="2800" dirty="0">
                <a:latin typeface="游ゴシック Medium" panose="020B0500000000000000" pitchFamily="50" charset="-128"/>
                <a:ea typeface="游ゴシック Medium" panose="020B0500000000000000" pitchFamily="50" charset="-128"/>
              </a:rPr>
              <a:t>…… </a:t>
            </a:r>
            <a:r>
              <a:rPr kumimoji="1" lang="ja-JP" altLang="en-US" sz="2800" dirty="0">
                <a:latin typeface="游ゴシック Medium" panose="020B0500000000000000" pitchFamily="50" charset="-128"/>
                <a:ea typeface="游ゴシック Medium" panose="020B0500000000000000" pitchFamily="50" charset="-128"/>
              </a:rPr>
              <a:t>音声に含まれる最大周波数の</a:t>
            </a:r>
            <a:r>
              <a:rPr lang="en-US" altLang="ja-JP" sz="2800" dirty="0">
                <a:latin typeface="游ゴシック Medium" panose="020B0500000000000000" pitchFamily="50" charset="-128"/>
                <a:ea typeface="游ゴシック Medium" panose="020B0500000000000000" pitchFamily="50" charset="-128"/>
              </a:rPr>
              <a:t> 2 </a:t>
            </a:r>
            <a:r>
              <a:rPr lang="ja-JP" altLang="en-US" sz="2800" dirty="0">
                <a:latin typeface="游ゴシック Medium" panose="020B0500000000000000" pitchFamily="50" charset="-128"/>
                <a:ea typeface="游ゴシック Medium" panose="020B0500000000000000" pitchFamily="50" charset="-128"/>
              </a:rPr>
              <a:t>倍以上の周波数でサンプリングすると、原波形を完全に再現できる</a:t>
            </a:r>
            <a:endParaRPr lang="en-US" altLang="ja-JP" sz="2800" dirty="0">
              <a:latin typeface="游ゴシック Medium" panose="020B0500000000000000" pitchFamily="50" charset="-128"/>
              <a:ea typeface="游ゴシック Medium" panose="020B0500000000000000" pitchFamily="50" charset="-128"/>
            </a:endParaRPr>
          </a:p>
          <a:p>
            <a:pPr algn="l">
              <a:lnSpc>
                <a:spcPct val="120000"/>
              </a:lnSpc>
            </a:pPr>
            <a:endParaRPr kumimoji="1" lang="en-US" altLang="ja-JP" sz="2800" dirty="0">
              <a:latin typeface="游ゴシック Medium" panose="020B0500000000000000" pitchFamily="50" charset="-128"/>
              <a:ea typeface="游ゴシック Medium" panose="020B0500000000000000" pitchFamily="50" charset="-128"/>
            </a:endParaRPr>
          </a:p>
          <a:p>
            <a:pPr algn="l">
              <a:lnSpc>
                <a:spcPct val="120000"/>
              </a:lnSpc>
            </a:pPr>
            <a:r>
              <a:rPr lang="en-US" altLang="ja-JP" sz="2800" dirty="0">
                <a:latin typeface="游ゴシック Medium" panose="020B0500000000000000" pitchFamily="50" charset="-128"/>
                <a:ea typeface="游ゴシック Medium" panose="020B0500000000000000" pitchFamily="50" charset="-128"/>
              </a:rPr>
              <a:t>44.1 kHz</a:t>
            </a:r>
            <a:r>
              <a:rPr lang="ja-JP" altLang="en-US" sz="2800" dirty="0">
                <a:latin typeface="游ゴシック Medium" panose="020B0500000000000000" pitchFamily="50" charset="-128"/>
                <a:ea typeface="游ゴシック Medium" panose="020B0500000000000000" pitchFamily="50" charset="-128"/>
              </a:rPr>
              <a:t>　　</a:t>
            </a:r>
            <a:r>
              <a:rPr lang="en-US" altLang="ja-JP" sz="2800" dirty="0">
                <a:latin typeface="游ゴシック Medium" panose="020B0500000000000000" pitchFamily="50" charset="-128"/>
                <a:ea typeface="游ゴシック Medium" panose="020B0500000000000000" pitchFamily="50" charset="-128"/>
              </a:rPr>
              <a:t>48 kHz</a:t>
            </a:r>
            <a:r>
              <a:rPr lang="ja-JP" altLang="en-US" sz="2800" dirty="0">
                <a:latin typeface="游ゴシック Medium" panose="020B0500000000000000" pitchFamily="50" charset="-128"/>
                <a:ea typeface="游ゴシック Medium" panose="020B0500000000000000" pitchFamily="50" charset="-128"/>
              </a:rPr>
              <a:t>　　人間の限界を超えている</a:t>
            </a:r>
            <a:endParaRPr lang="en-US" altLang="ja-JP" sz="2800" dirty="0">
              <a:latin typeface="游ゴシック Medium" panose="020B0500000000000000" pitchFamily="50" charset="-128"/>
              <a:ea typeface="游ゴシック Medium" panose="020B0500000000000000" pitchFamily="50" charset="-128"/>
            </a:endParaRPr>
          </a:p>
          <a:p>
            <a:pPr algn="l">
              <a:lnSpc>
                <a:spcPct val="120000"/>
              </a:lnSpc>
            </a:pPr>
            <a:r>
              <a:rPr kumimoji="1" lang="en-US" altLang="ja-JP" sz="2800" dirty="0">
                <a:latin typeface="游ゴシック Medium" panose="020B0500000000000000" pitchFamily="50" charset="-128"/>
                <a:ea typeface="游ゴシック Medium" panose="020B0500000000000000" pitchFamily="50" charset="-128"/>
              </a:rPr>
              <a:t>96 kHz …… </a:t>
            </a:r>
            <a:r>
              <a:rPr kumimoji="1" lang="ja-JP" altLang="en-US" sz="2800" dirty="0">
                <a:latin typeface="游ゴシック Medium" panose="020B0500000000000000" pitchFamily="50" charset="-128"/>
                <a:ea typeface="游ゴシック Medium" panose="020B0500000000000000" pitchFamily="50" charset="-128"/>
              </a:rPr>
              <a:t>ハイレゾ　聞こえない音を録音して意味があるか？</a:t>
            </a:r>
          </a:p>
        </p:txBody>
      </p:sp>
      <p:sp>
        <p:nvSpPr>
          <p:cNvPr id="2" name="タイトル 1">
            <a:extLst>
              <a:ext uri="{FF2B5EF4-FFF2-40B4-BE49-F238E27FC236}">
                <a16:creationId xmlns:a16="http://schemas.microsoft.com/office/drawing/2014/main" id="{61922C12-CB74-B4E7-8658-AD714C05236D}"/>
              </a:ext>
            </a:extLst>
          </p:cNvPr>
          <p:cNvSpPr>
            <a:spLocks noGrp="1"/>
          </p:cNvSpPr>
          <p:nvPr>
            <p:ph type="title"/>
          </p:nvPr>
        </p:nvSpPr>
        <p:spPr>
          <a:xfrm>
            <a:off x="1433422" y="597779"/>
            <a:ext cx="4831703" cy="793386"/>
          </a:xfrm>
        </p:spPr>
        <p:txBody>
          <a:bodyPr/>
          <a:lstStyle/>
          <a:p>
            <a:r>
              <a:rPr lang="ja-JP" altLang="en-US" dirty="0"/>
              <a:t>サンプリング周波数</a:t>
            </a:r>
          </a:p>
        </p:txBody>
      </p:sp>
    </p:spTree>
    <p:extLst>
      <p:ext uri="{BB962C8B-B14F-4D97-AF65-F5344CB8AC3E}">
        <p14:creationId xmlns:p14="http://schemas.microsoft.com/office/powerpoint/2010/main" val="30289645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BCC19929-064D-E2EB-477B-FF361FEE26D0}"/>
              </a:ext>
            </a:extLst>
          </p:cNvPr>
          <p:cNvSpPr txBox="1"/>
          <p:nvPr/>
        </p:nvSpPr>
        <p:spPr>
          <a:xfrm flipH="1">
            <a:off x="1416050" y="1806860"/>
            <a:ext cx="9619503" cy="4198970"/>
          </a:xfrm>
          <a:prstGeom prst="rect">
            <a:avLst/>
          </a:prstGeom>
          <a:noFill/>
        </p:spPr>
        <p:txBody>
          <a:bodyPr wrap="square" rtlCol="0">
            <a:spAutoFit/>
          </a:bodyPr>
          <a:lstStyle/>
          <a:p>
            <a:pPr algn="l">
              <a:lnSpc>
                <a:spcPct val="120000"/>
              </a:lnSpc>
            </a:pPr>
            <a:r>
              <a:rPr kumimoji="1" lang="ja-JP" altLang="en-US" sz="2800" dirty="0">
                <a:latin typeface="游ゴシック Medium" panose="020B0500000000000000" pitchFamily="50" charset="-128"/>
                <a:ea typeface="游ゴシック Medium" panose="020B0500000000000000" pitchFamily="50" charset="-128"/>
              </a:rPr>
              <a:t>何段階で表すか </a:t>
            </a:r>
            <a:r>
              <a:rPr kumimoji="1" lang="en-US" altLang="ja-JP" sz="2800" dirty="0">
                <a:latin typeface="游ゴシック Medium" panose="020B0500000000000000" pitchFamily="50" charset="-128"/>
                <a:ea typeface="游ゴシック Medium" panose="020B0500000000000000" pitchFamily="50" charset="-128"/>
              </a:rPr>
              <a:t>…… </a:t>
            </a:r>
            <a:r>
              <a:rPr kumimoji="1" lang="ja-JP" altLang="en-US" sz="2800" dirty="0">
                <a:latin typeface="游ゴシック Medium" panose="020B0500000000000000" pitchFamily="50" charset="-128"/>
                <a:ea typeface="游ゴシック Medium" panose="020B0500000000000000" pitchFamily="50" charset="-128"/>
              </a:rPr>
              <a:t>最小音と最大音の比が決まる</a:t>
            </a:r>
            <a:endParaRPr kumimoji="1" lang="en-US" altLang="ja-JP" sz="2800" dirty="0">
              <a:latin typeface="游ゴシック Medium" panose="020B0500000000000000" pitchFamily="50" charset="-128"/>
              <a:ea typeface="游ゴシック Medium" panose="020B0500000000000000" pitchFamily="50" charset="-128"/>
            </a:endParaRPr>
          </a:p>
          <a:p>
            <a:pPr algn="l">
              <a:lnSpc>
                <a:spcPct val="120000"/>
              </a:lnSpc>
            </a:pPr>
            <a:r>
              <a:rPr kumimoji="1" lang="ja-JP" altLang="en-US" sz="2800" dirty="0">
                <a:latin typeface="游ゴシック Medium" panose="020B0500000000000000" pitchFamily="50" charset="-128"/>
                <a:ea typeface="游ゴシック Medium" panose="020B0500000000000000" pitchFamily="50" charset="-128"/>
              </a:rPr>
              <a:t>　　　　 　　　　　（ダイナミックレンジ）</a:t>
            </a:r>
            <a:endParaRPr kumimoji="1" lang="en-US" altLang="ja-JP" sz="2800" dirty="0">
              <a:latin typeface="游ゴシック Medium" panose="020B0500000000000000" pitchFamily="50" charset="-128"/>
              <a:ea typeface="游ゴシック Medium" panose="020B0500000000000000" pitchFamily="50" charset="-128"/>
            </a:endParaRPr>
          </a:p>
          <a:p>
            <a:pPr algn="l">
              <a:lnSpc>
                <a:spcPct val="120000"/>
              </a:lnSpc>
            </a:pPr>
            <a:endParaRPr kumimoji="1" lang="en-US" altLang="ja-JP" sz="2800" dirty="0">
              <a:latin typeface="游ゴシック Medium" panose="020B0500000000000000" pitchFamily="50" charset="-128"/>
              <a:ea typeface="游ゴシック Medium" panose="020B0500000000000000" pitchFamily="50" charset="-128"/>
            </a:endParaRPr>
          </a:p>
          <a:p>
            <a:pPr algn="l">
              <a:lnSpc>
                <a:spcPct val="120000"/>
              </a:lnSpc>
            </a:pPr>
            <a:r>
              <a:rPr kumimoji="1" lang="en-US" altLang="ja-JP" sz="2800" dirty="0">
                <a:latin typeface="游ゴシック Medium" panose="020B0500000000000000" pitchFamily="50" charset="-128"/>
                <a:ea typeface="游ゴシック Medium" panose="020B0500000000000000" pitchFamily="50" charset="-128"/>
              </a:rPr>
              <a:t>16 bit</a:t>
            </a:r>
            <a:r>
              <a:rPr kumimoji="1" lang="ja-JP" altLang="en-US" sz="2800" dirty="0">
                <a:latin typeface="游ゴシック Medium" panose="020B0500000000000000" pitchFamily="50" charset="-128"/>
                <a:ea typeface="游ゴシック Medium" panose="020B0500000000000000" pitchFamily="50" charset="-128"/>
              </a:rPr>
              <a:t>　　</a:t>
            </a:r>
            <a:r>
              <a:rPr kumimoji="1" lang="en-US" altLang="ja-JP" sz="2800" dirty="0">
                <a:latin typeface="游ゴシック Medium" panose="020B0500000000000000" pitchFamily="50" charset="-128"/>
                <a:ea typeface="游ゴシック Medium" panose="020B0500000000000000" pitchFamily="50" charset="-128"/>
              </a:rPr>
              <a:t>2</a:t>
            </a:r>
            <a:r>
              <a:rPr kumimoji="1" lang="en-US" altLang="ja-JP" sz="2800" baseline="60000" dirty="0">
                <a:latin typeface="游ゴシック Medium" panose="020B0500000000000000" pitchFamily="50" charset="-128"/>
                <a:ea typeface="游ゴシック Medium" panose="020B0500000000000000" pitchFamily="50" charset="-128"/>
              </a:rPr>
              <a:t>16</a:t>
            </a:r>
            <a:r>
              <a:rPr kumimoji="1" lang="en-US" altLang="ja-JP" sz="2800" dirty="0">
                <a:latin typeface="游ゴシック Medium" panose="020B0500000000000000" pitchFamily="50" charset="-128"/>
                <a:ea typeface="游ゴシック Medium" panose="020B0500000000000000" pitchFamily="50" charset="-128"/>
              </a:rPr>
              <a:t>=65536</a:t>
            </a:r>
            <a:r>
              <a:rPr lang="ja-JP" altLang="en-US" sz="2800" dirty="0">
                <a:latin typeface="游ゴシック Medium" panose="020B0500000000000000" pitchFamily="50" charset="-128"/>
                <a:ea typeface="游ゴシック Medium" panose="020B0500000000000000" pitchFamily="50" charset="-128"/>
              </a:rPr>
              <a:t> 段階</a:t>
            </a:r>
            <a:endParaRPr kumimoji="1" lang="en-US" altLang="ja-JP" sz="2800" dirty="0">
              <a:latin typeface="游ゴシック Medium" panose="020B0500000000000000" pitchFamily="50" charset="-128"/>
              <a:ea typeface="游ゴシック Medium" panose="020B0500000000000000" pitchFamily="50" charset="-128"/>
            </a:endParaRPr>
          </a:p>
          <a:p>
            <a:pPr algn="l">
              <a:lnSpc>
                <a:spcPct val="120000"/>
              </a:lnSpc>
            </a:pPr>
            <a:r>
              <a:rPr kumimoji="1" lang="ja-JP" altLang="en-US" sz="2800" dirty="0">
                <a:latin typeface="游ゴシック Medium" panose="020B0500000000000000" pitchFamily="50" charset="-128"/>
                <a:ea typeface="游ゴシック Medium" panose="020B0500000000000000" pitchFamily="50" charset="-128"/>
              </a:rPr>
              <a:t>音量は振幅の </a:t>
            </a:r>
            <a:r>
              <a:rPr kumimoji="1" lang="en-US" altLang="ja-JP" sz="2800" dirty="0">
                <a:latin typeface="游ゴシック Medium" panose="020B0500000000000000" pitchFamily="50" charset="-128"/>
                <a:ea typeface="游ゴシック Medium" panose="020B0500000000000000" pitchFamily="50" charset="-128"/>
              </a:rPr>
              <a:t>2 </a:t>
            </a:r>
            <a:r>
              <a:rPr kumimoji="1" lang="ja-JP" altLang="en-US" sz="2800" dirty="0">
                <a:latin typeface="游ゴシック Medium" panose="020B0500000000000000" pitchFamily="50" charset="-128"/>
                <a:ea typeface="游ゴシック Medium" panose="020B0500000000000000" pitchFamily="50" charset="-128"/>
              </a:rPr>
              <a:t>乗に比例　</a:t>
            </a:r>
            <a:r>
              <a:rPr lang="en-US" altLang="ja-JP" sz="2800" dirty="0">
                <a:latin typeface="游ゴシック Medium" panose="020B0500000000000000" pitchFamily="50" charset="-128"/>
                <a:ea typeface="游ゴシック Medium" panose="020B0500000000000000" pitchFamily="50" charset="-128"/>
              </a:rPr>
              <a:t> (</a:t>
            </a:r>
            <a:r>
              <a:rPr kumimoji="1" lang="en-US" altLang="ja-JP" sz="2800" dirty="0">
                <a:latin typeface="游ゴシック Medium" panose="020B0500000000000000" pitchFamily="50" charset="-128"/>
                <a:ea typeface="游ゴシック Medium" panose="020B0500000000000000" pitchFamily="50" charset="-128"/>
              </a:rPr>
              <a:t>32767.5)</a:t>
            </a:r>
            <a:r>
              <a:rPr kumimoji="1" lang="en-US" altLang="ja-JP" sz="2800" baseline="60000" dirty="0">
                <a:latin typeface="游ゴシック Medium" panose="020B0500000000000000" pitchFamily="50" charset="-128"/>
                <a:ea typeface="游ゴシック Medium" panose="020B0500000000000000" pitchFamily="50" charset="-128"/>
              </a:rPr>
              <a:t>2</a:t>
            </a:r>
            <a:r>
              <a:rPr kumimoji="1" lang="en-US" altLang="ja-JP" sz="2800" dirty="0">
                <a:latin typeface="游ゴシック Medium" panose="020B0500000000000000" pitchFamily="50" charset="-128"/>
                <a:ea typeface="游ゴシック Medium" panose="020B0500000000000000" pitchFamily="50" charset="-128"/>
              </a:rPr>
              <a:t>/(0.5)</a:t>
            </a:r>
            <a:r>
              <a:rPr kumimoji="1" lang="en-US" altLang="ja-JP" sz="2800" baseline="60000" dirty="0">
                <a:latin typeface="游ゴシック Medium" panose="020B0500000000000000" pitchFamily="50" charset="-128"/>
                <a:ea typeface="游ゴシック Medium" panose="020B0500000000000000" pitchFamily="50" charset="-128"/>
              </a:rPr>
              <a:t>2</a:t>
            </a:r>
            <a:r>
              <a:rPr kumimoji="1" lang="en-US" altLang="ja-JP" sz="2800" dirty="0">
                <a:latin typeface="游ゴシック Medium" panose="020B0500000000000000" pitchFamily="50" charset="-128"/>
                <a:ea typeface="游ゴシック Medium" panose="020B0500000000000000" pitchFamily="50" charset="-128"/>
              </a:rPr>
              <a:t> </a:t>
            </a:r>
            <a:r>
              <a:rPr kumimoji="1" lang="ja-JP" altLang="en-US" sz="2800" dirty="0">
                <a:latin typeface="游ゴシック Medium" panose="020B0500000000000000" pitchFamily="50" charset="-128"/>
                <a:ea typeface="游ゴシック Medium" panose="020B0500000000000000" pitchFamily="50" charset="-128"/>
              </a:rPr>
              <a:t>≒ </a:t>
            </a:r>
            <a:r>
              <a:rPr kumimoji="1" lang="en-US" altLang="ja-JP" sz="2800" dirty="0">
                <a:latin typeface="游ゴシック Medium" panose="020B0500000000000000" pitchFamily="50" charset="-128"/>
                <a:ea typeface="游ゴシック Medium" panose="020B0500000000000000" pitchFamily="50" charset="-128"/>
              </a:rPr>
              <a:t>43 </a:t>
            </a:r>
            <a:r>
              <a:rPr kumimoji="1" lang="ja-JP" altLang="en-US" sz="2800" dirty="0">
                <a:latin typeface="游ゴシック Medium" panose="020B0500000000000000" pitchFamily="50" charset="-128"/>
                <a:ea typeface="游ゴシック Medium" panose="020B0500000000000000" pitchFamily="50" charset="-128"/>
              </a:rPr>
              <a:t>億</a:t>
            </a:r>
            <a:endParaRPr kumimoji="1" lang="en-US" altLang="ja-JP" sz="2800" dirty="0">
              <a:latin typeface="游ゴシック Medium" panose="020B0500000000000000" pitchFamily="50" charset="-128"/>
              <a:ea typeface="游ゴシック Medium" panose="020B0500000000000000" pitchFamily="50" charset="-128"/>
            </a:endParaRPr>
          </a:p>
          <a:p>
            <a:pPr algn="l">
              <a:lnSpc>
                <a:spcPct val="120000"/>
              </a:lnSpc>
            </a:pPr>
            <a:endParaRPr kumimoji="1" lang="en-US" altLang="ja-JP" sz="2800" dirty="0">
              <a:latin typeface="游ゴシック Medium" panose="020B0500000000000000" pitchFamily="50" charset="-128"/>
              <a:ea typeface="游ゴシック Medium" panose="020B0500000000000000" pitchFamily="50" charset="-128"/>
            </a:endParaRPr>
          </a:p>
          <a:p>
            <a:pPr>
              <a:lnSpc>
                <a:spcPct val="120000"/>
              </a:lnSpc>
            </a:pPr>
            <a:r>
              <a:rPr kumimoji="1" lang="ja-JP" altLang="en-US" sz="2800" dirty="0">
                <a:latin typeface="游ゴシック Medium" panose="020B0500000000000000" pitchFamily="50" charset="-128"/>
                <a:ea typeface="游ゴシック Medium" panose="020B0500000000000000" pitchFamily="50" charset="-128"/>
              </a:rPr>
              <a:t>比は </a:t>
            </a:r>
            <a:r>
              <a:rPr kumimoji="1" lang="en-US" altLang="ja-JP" sz="2800" dirty="0">
                <a:latin typeface="游ゴシック Medium" panose="020B0500000000000000" pitchFamily="50" charset="-128"/>
                <a:ea typeface="游ゴシック Medium" panose="020B0500000000000000" pitchFamily="50" charset="-128"/>
              </a:rPr>
              <a:t>dB</a:t>
            </a:r>
            <a:r>
              <a:rPr kumimoji="1" lang="ja-JP" altLang="en-US" sz="2800" dirty="0">
                <a:latin typeface="游ゴシック Medium" panose="020B0500000000000000" pitchFamily="50" charset="-128"/>
                <a:ea typeface="游ゴシック Medium" panose="020B0500000000000000" pitchFamily="50" charset="-128"/>
              </a:rPr>
              <a:t>（デシベル）で表す</a:t>
            </a:r>
            <a:endParaRPr kumimoji="1" lang="en-US" altLang="ja-JP" sz="2800" dirty="0">
              <a:latin typeface="游ゴシック Medium" panose="020B0500000000000000" pitchFamily="50" charset="-128"/>
              <a:ea typeface="游ゴシック Medium" panose="020B0500000000000000" pitchFamily="50" charset="-128"/>
            </a:endParaRPr>
          </a:p>
          <a:p>
            <a:pPr>
              <a:lnSpc>
                <a:spcPct val="120000"/>
              </a:lnSpc>
            </a:pPr>
            <a:r>
              <a:rPr kumimoji="1" lang="en-US" altLang="ja-JP" sz="2800" dirty="0">
                <a:latin typeface="游ゴシック Medium" panose="020B0500000000000000" pitchFamily="50" charset="-128"/>
                <a:ea typeface="游ゴシック Medium" panose="020B0500000000000000" pitchFamily="50" charset="-128"/>
              </a:rPr>
              <a:t>(</a:t>
            </a:r>
            <a:r>
              <a:rPr kumimoji="1" lang="ja-JP" altLang="en-US" sz="2800" dirty="0">
                <a:latin typeface="游ゴシック Medium" panose="020B0500000000000000" pitchFamily="50" charset="-128"/>
                <a:ea typeface="游ゴシック Medium" panose="020B0500000000000000" pitchFamily="50" charset="-128"/>
              </a:rPr>
              <a:t>デシベル値</a:t>
            </a:r>
            <a:r>
              <a:rPr kumimoji="1" lang="en-US" altLang="ja-JP" sz="2800" dirty="0">
                <a:latin typeface="游ゴシック Medium" panose="020B0500000000000000" pitchFamily="50" charset="-128"/>
                <a:ea typeface="游ゴシック Medium" panose="020B0500000000000000" pitchFamily="50" charset="-128"/>
              </a:rPr>
              <a:t>)</a:t>
            </a:r>
            <a:r>
              <a:rPr kumimoji="1" lang="ja-JP" altLang="en-US" sz="2800" dirty="0">
                <a:latin typeface="游ゴシック Medium" panose="020B0500000000000000" pitchFamily="50" charset="-128"/>
                <a:ea typeface="游ゴシック Medium" panose="020B0500000000000000" pitchFamily="50" charset="-128"/>
              </a:rPr>
              <a:t> </a:t>
            </a:r>
            <a:r>
              <a:rPr kumimoji="1" lang="en-US" altLang="ja-JP" sz="2800" dirty="0">
                <a:latin typeface="游ゴシック Medium" panose="020B0500000000000000" pitchFamily="50" charset="-128"/>
                <a:ea typeface="游ゴシック Medium" panose="020B0500000000000000" pitchFamily="50" charset="-128"/>
              </a:rPr>
              <a:t>= 10 log</a:t>
            </a:r>
            <a:r>
              <a:rPr kumimoji="1" lang="en-US" altLang="ja-JP" sz="2800" baseline="-25000" dirty="0">
                <a:latin typeface="游ゴシック Medium" panose="020B0500000000000000" pitchFamily="50" charset="-128"/>
                <a:ea typeface="游ゴシック Medium" panose="020B0500000000000000" pitchFamily="50" charset="-128"/>
              </a:rPr>
              <a:t>10</a:t>
            </a:r>
            <a:r>
              <a:rPr kumimoji="1" lang="en-US" altLang="ja-JP" sz="2800" dirty="0">
                <a:latin typeface="游ゴシック Medium" panose="020B0500000000000000" pitchFamily="50" charset="-128"/>
                <a:ea typeface="游ゴシック Medium" panose="020B0500000000000000" pitchFamily="50" charset="-128"/>
              </a:rPr>
              <a:t> (</a:t>
            </a:r>
            <a:r>
              <a:rPr kumimoji="1" lang="ja-JP" altLang="en-US" sz="2800" dirty="0">
                <a:latin typeface="游ゴシック Medium" panose="020B0500000000000000" pitchFamily="50" charset="-128"/>
                <a:ea typeface="游ゴシック Medium" panose="020B0500000000000000" pitchFamily="50" charset="-128"/>
              </a:rPr>
              <a:t>エネルギー比</a:t>
            </a:r>
            <a:r>
              <a:rPr kumimoji="1" lang="en-US" altLang="ja-JP" sz="2800" dirty="0">
                <a:latin typeface="游ゴシック Medium" panose="020B0500000000000000" pitchFamily="50" charset="-128"/>
                <a:ea typeface="游ゴシック Medium" panose="020B0500000000000000" pitchFamily="50" charset="-128"/>
              </a:rPr>
              <a:t>)</a:t>
            </a:r>
          </a:p>
        </p:txBody>
      </p:sp>
      <p:sp>
        <p:nvSpPr>
          <p:cNvPr id="3" name="タイトル 2">
            <a:extLst>
              <a:ext uri="{FF2B5EF4-FFF2-40B4-BE49-F238E27FC236}">
                <a16:creationId xmlns:a16="http://schemas.microsoft.com/office/drawing/2014/main" id="{40594C16-6040-2C48-07CA-DA85C9A1C5E9}"/>
              </a:ext>
            </a:extLst>
          </p:cNvPr>
          <p:cNvSpPr>
            <a:spLocks noGrp="1"/>
          </p:cNvSpPr>
          <p:nvPr>
            <p:ph type="title"/>
          </p:nvPr>
        </p:nvSpPr>
        <p:spPr>
          <a:xfrm>
            <a:off x="1433422" y="597779"/>
            <a:ext cx="3243128" cy="793386"/>
          </a:xfrm>
        </p:spPr>
        <p:txBody>
          <a:bodyPr/>
          <a:lstStyle/>
          <a:p>
            <a:r>
              <a:rPr lang="ja-JP" altLang="en-US" dirty="0"/>
              <a:t>量子化 </a:t>
            </a:r>
            <a:r>
              <a:rPr lang="en-US" altLang="ja-JP" dirty="0"/>
              <a:t>bit </a:t>
            </a:r>
            <a:r>
              <a:rPr lang="ja-JP" altLang="en-US" dirty="0"/>
              <a:t>数</a:t>
            </a:r>
          </a:p>
        </p:txBody>
      </p:sp>
    </p:spTree>
    <p:extLst>
      <p:ext uri="{BB962C8B-B14F-4D97-AF65-F5344CB8AC3E}">
        <p14:creationId xmlns:p14="http://schemas.microsoft.com/office/powerpoint/2010/main" val="29992786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a:extLst>
              <a:ext uri="{FF2B5EF4-FFF2-40B4-BE49-F238E27FC236}">
                <a16:creationId xmlns:a16="http://schemas.microsoft.com/office/drawing/2014/main" id="{39066D4A-22B0-8D5C-64EC-4BD1EE5B5EE1}"/>
              </a:ext>
            </a:extLst>
          </p:cNvPr>
          <p:cNvGraphicFramePr>
            <a:graphicFrameLocks noGrp="1"/>
          </p:cNvGraphicFramePr>
          <p:nvPr>
            <p:extLst>
              <p:ext uri="{D42A27DB-BD31-4B8C-83A1-F6EECF244321}">
                <p14:modId xmlns:p14="http://schemas.microsoft.com/office/powerpoint/2010/main" val="4046744781"/>
              </p:ext>
            </p:extLst>
          </p:nvPr>
        </p:nvGraphicFramePr>
        <p:xfrm>
          <a:off x="938893" y="349689"/>
          <a:ext cx="10491107" cy="4919382"/>
        </p:xfrm>
        <a:graphic>
          <a:graphicData uri="http://schemas.openxmlformats.org/drawingml/2006/table">
            <a:tbl>
              <a:tblPr firstRow="1" bandRow="1">
                <a:tableStyleId>{5C22544A-7EE6-4342-B048-85BDC9FD1C3A}</a:tableStyleId>
              </a:tblPr>
              <a:tblGrid>
                <a:gridCol w="1641021">
                  <a:extLst>
                    <a:ext uri="{9D8B030D-6E8A-4147-A177-3AD203B41FA5}">
                      <a16:colId xmlns:a16="http://schemas.microsoft.com/office/drawing/2014/main" val="2959303724"/>
                    </a:ext>
                  </a:extLst>
                </a:gridCol>
                <a:gridCol w="2491018">
                  <a:extLst>
                    <a:ext uri="{9D8B030D-6E8A-4147-A177-3AD203B41FA5}">
                      <a16:colId xmlns:a16="http://schemas.microsoft.com/office/drawing/2014/main" val="396076229"/>
                    </a:ext>
                  </a:extLst>
                </a:gridCol>
                <a:gridCol w="6359068">
                  <a:extLst>
                    <a:ext uri="{9D8B030D-6E8A-4147-A177-3AD203B41FA5}">
                      <a16:colId xmlns:a16="http://schemas.microsoft.com/office/drawing/2014/main" val="2970803066"/>
                    </a:ext>
                  </a:extLst>
                </a:gridCol>
              </a:tblGrid>
              <a:tr h="819897">
                <a:tc>
                  <a:txBody>
                    <a:bodyPr/>
                    <a:lstStyle/>
                    <a:p>
                      <a:pPr algn="ctr"/>
                      <a:r>
                        <a:rPr kumimoji="1" lang="en-US" altLang="ja-JP" sz="2800" dirty="0"/>
                        <a:t>dB</a:t>
                      </a:r>
                      <a:r>
                        <a:rPr kumimoji="1" lang="ja-JP" altLang="en-US" sz="2800" dirty="0"/>
                        <a:t>値</a:t>
                      </a:r>
                    </a:p>
                  </a:txBody>
                  <a:tcPr anchor="ctr"/>
                </a:tc>
                <a:tc>
                  <a:txBody>
                    <a:bodyPr/>
                    <a:lstStyle/>
                    <a:p>
                      <a:pPr algn="ctr"/>
                      <a:r>
                        <a:rPr kumimoji="1" lang="ja-JP" altLang="en-US" sz="2800" dirty="0"/>
                        <a:t>エネルギー比</a:t>
                      </a:r>
                    </a:p>
                  </a:txBody>
                  <a:tcPr anchor="ctr"/>
                </a:tc>
                <a:tc>
                  <a:txBody>
                    <a:bodyPr/>
                    <a:lstStyle/>
                    <a:p>
                      <a:pPr algn="ctr"/>
                      <a:r>
                        <a:rPr kumimoji="1" lang="ja-JP" altLang="en-US" sz="2800" dirty="0"/>
                        <a:t>備考</a:t>
                      </a:r>
                    </a:p>
                  </a:txBody>
                  <a:tcPr anchor="ctr"/>
                </a:tc>
                <a:extLst>
                  <a:ext uri="{0D108BD9-81ED-4DB2-BD59-A6C34878D82A}">
                    <a16:rowId xmlns:a16="http://schemas.microsoft.com/office/drawing/2014/main" val="51775376"/>
                  </a:ext>
                </a:extLst>
              </a:tr>
              <a:tr h="819897">
                <a:tc>
                  <a:txBody>
                    <a:bodyPr/>
                    <a:lstStyle/>
                    <a:p>
                      <a:pPr algn="r"/>
                      <a:r>
                        <a:rPr kumimoji="1" lang="en-US" altLang="ja-JP" sz="2800" dirty="0"/>
                        <a:t>48 dB</a:t>
                      </a:r>
                      <a:endParaRPr kumimoji="1" lang="ja-JP" altLang="en-US" sz="2800" dirty="0"/>
                    </a:p>
                  </a:txBody>
                  <a:tcPr anchor="ctr"/>
                </a:tc>
                <a:tc>
                  <a:txBody>
                    <a:bodyPr/>
                    <a:lstStyle/>
                    <a:p>
                      <a:pPr algn="r"/>
                      <a:r>
                        <a:rPr kumimoji="1" lang="en-US" altLang="ja-JP" sz="2800" dirty="0"/>
                        <a:t>65000 </a:t>
                      </a:r>
                      <a:r>
                        <a:rPr kumimoji="1" lang="ja-JP" altLang="en-US" sz="2800" dirty="0"/>
                        <a:t>倍</a:t>
                      </a:r>
                    </a:p>
                  </a:txBody>
                  <a:tcPr anchor="ctr"/>
                </a:tc>
                <a:tc>
                  <a:txBody>
                    <a:bodyPr/>
                    <a:lstStyle/>
                    <a:p>
                      <a:pPr algn="l"/>
                      <a:r>
                        <a:rPr kumimoji="1" lang="ja-JP" altLang="en-US" sz="2800" dirty="0"/>
                        <a:t>電話の音質 </a:t>
                      </a:r>
                      <a:r>
                        <a:rPr kumimoji="1" lang="en-US" altLang="ja-JP" sz="2800" dirty="0"/>
                        <a:t>(8 bit)</a:t>
                      </a:r>
                      <a:endParaRPr kumimoji="1" lang="ja-JP" altLang="en-US" sz="2800" dirty="0"/>
                    </a:p>
                  </a:txBody>
                  <a:tcPr anchor="ctr"/>
                </a:tc>
                <a:extLst>
                  <a:ext uri="{0D108BD9-81ED-4DB2-BD59-A6C34878D82A}">
                    <a16:rowId xmlns:a16="http://schemas.microsoft.com/office/drawing/2014/main" val="676455211"/>
                  </a:ext>
                </a:extLst>
              </a:tr>
              <a:tr h="819897">
                <a:tc>
                  <a:txBody>
                    <a:bodyPr/>
                    <a:lstStyle/>
                    <a:p>
                      <a:pPr algn="r"/>
                      <a:r>
                        <a:rPr kumimoji="1" lang="en-US" altLang="ja-JP" sz="2800" dirty="0"/>
                        <a:t>60 dB</a:t>
                      </a:r>
                      <a:endParaRPr kumimoji="1" lang="ja-JP" altLang="en-US" sz="2800" dirty="0"/>
                    </a:p>
                  </a:txBody>
                  <a:tcPr anchor="ctr"/>
                </a:tc>
                <a:tc>
                  <a:txBody>
                    <a:bodyPr/>
                    <a:lstStyle/>
                    <a:p>
                      <a:pPr algn="r"/>
                      <a:r>
                        <a:rPr kumimoji="1" lang="en-US" altLang="ja-JP" sz="2800" dirty="0"/>
                        <a:t>100</a:t>
                      </a:r>
                      <a:r>
                        <a:rPr kumimoji="1" lang="ja-JP" altLang="en-US" sz="2800" dirty="0"/>
                        <a:t>万倍</a:t>
                      </a:r>
                    </a:p>
                  </a:txBody>
                  <a:tcPr anchor="ctr"/>
                </a:tc>
                <a:tc>
                  <a:txBody>
                    <a:bodyPr/>
                    <a:lstStyle/>
                    <a:p>
                      <a:pPr algn="l"/>
                      <a:r>
                        <a:rPr kumimoji="1" lang="ja-JP" altLang="en-US" sz="2800" dirty="0"/>
                        <a:t>カセットテープの音質 </a:t>
                      </a:r>
                      <a:r>
                        <a:rPr kumimoji="1" lang="en-US" altLang="ja-JP" sz="2800" dirty="0"/>
                        <a:t>(10</a:t>
                      </a:r>
                      <a:r>
                        <a:rPr kumimoji="1" lang="en-US" altLang="ja-JP" sz="2800" baseline="0" dirty="0"/>
                        <a:t> bit)</a:t>
                      </a:r>
                      <a:endParaRPr kumimoji="1" lang="ja-JP" altLang="en-US" sz="2800" dirty="0"/>
                    </a:p>
                  </a:txBody>
                  <a:tcPr anchor="ctr"/>
                </a:tc>
                <a:extLst>
                  <a:ext uri="{0D108BD9-81ED-4DB2-BD59-A6C34878D82A}">
                    <a16:rowId xmlns:a16="http://schemas.microsoft.com/office/drawing/2014/main" val="418406311"/>
                  </a:ext>
                </a:extLst>
              </a:tr>
              <a:tr h="819897">
                <a:tc>
                  <a:txBody>
                    <a:bodyPr/>
                    <a:lstStyle/>
                    <a:p>
                      <a:pPr algn="r"/>
                      <a:r>
                        <a:rPr kumimoji="1" lang="en-US" altLang="ja-JP" sz="2800" dirty="0"/>
                        <a:t>96 dB</a:t>
                      </a:r>
                      <a:endParaRPr kumimoji="1" lang="ja-JP" altLang="en-US" sz="2800" dirty="0"/>
                    </a:p>
                  </a:txBody>
                  <a:tcPr anchor="ctr"/>
                </a:tc>
                <a:tc>
                  <a:txBody>
                    <a:bodyPr/>
                    <a:lstStyle/>
                    <a:p>
                      <a:pPr algn="r"/>
                      <a:r>
                        <a:rPr kumimoji="1" lang="en-US" altLang="ja-JP" sz="2800" dirty="0"/>
                        <a:t>43 </a:t>
                      </a:r>
                      <a:r>
                        <a:rPr kumimoji="1" lang="ja-JP" altLang="en-US" sz="2800" dirty="0"/>
                        <a:t>億倍</a:t>
                      </a:r>
                    </a:p>
                  </a:txBody>
                  <a:tcPr anchor="ctr"/>
                </a:tc>
                <a:tc>
                  <a:txBody>
                    <a:bodyPr/>
                    <a:lstStyle/>
                    <a:p>
                      <a:r>
                        <a:rPr kumimoji="1" lang="en-US" altLang="ja-JP" sz="2800" dirty="0"/>
                        <a:t>CD </a:t>
                      </a:r>
                      <a:r>
                        <a:rPr kumimoji="1" lang="ja-JP" altLang="en-US" sz="2800" dirty="0"/>
                        <a:t>の音質 </a:t>
                      </a:r>
                      <a:r>
                        <a:rPr kumimoji="1" lang="en-US" altLang="ja-JP" sz="2800" dirty="0"/>
                        <a:t>(16 bit)</a:t>
                      </a:r>
                      <a:endParaRPr kumimoji="1" lang="ja-JP" altLang="en-US" sz="2800" dirty="0"/>
                    </a:p>
                  </a:txBody>
                  <a:tcPr anchor="ctr"/>
                </a:tc>
                <a:extLst>
                  <a:ext uri="{0D108BD9-81ED-4DB2-BD59-A6C34878D82A}">
                    <a16:rowId xmlns:a16="http://schemas.microsoft.com/office/drawing/2014/main" val="3418187833"/>
                  </a:ext>
                </a:extLst>
              </a:tr>
              <a:tr h="819897">
                <a:tc>
                  <a:txBody>
                    <a:bodyPr/>
                    <a:lstStyle/>
                    <a:p>
                      <a:pPr algn="r"/>
                      <a:r>
                        <a:rPr kumimoji="1" lang="en-US" altLang="ja-JP" sz="2800" dirty="0"/>
                        <a:t>120 dB</a:t>
                      </a:r>
                      <a:endParaRPr kumimoji="1" lang="ja-JP" altLang="en-US" sz="2800" dirty="0"/>
                    </a:p>
                  </a:txBody>
                  <a:tcPr anchor="ctr"/>
                </a:tc>
                <a:tc>
                  <a:txBody>
                    <a:bodyPr/>
                    <a:lstStyle/>
                    <a:p>
                      <a:pPr algn="r"/>
                      <a:r>
                        <a:rPr kumimoji="1" lang="en-US" altLang="ja-JP" sz="2800" dirty="0"/>
                        <a:t>1 </a:t>
                      </a:r>
                      <a:r>
                        <a:rPr kumimoji="1" lang="ja-JP" altLang="en-US" sz="2800" dirty="0"/>
                        <a:t>兆倍</a:t>
                      </a:r>
                    </a:p>
                  </a:txBody>
                  <a:tcPr anchor="ctr"/>
                </a:tc>
                <a:tc>
                  <a:txBody>
                    <a:bodyPr/>
                    <a:lstStyle/>
                    <a:p>
                      <a:r>
                        <a:rPr kumimoji="1" lang="ja-JP" altLang="en-US" sz="2800" dirty="0"/>
                        <a:t>人間の耳の限界 </a:t>
                      </a:r>
                      <a:r>
                        <a:rPr kumimoji="1" lang="en-US" altLang="ja-JP" sz="2800" dirty="0"/>
                        <a:t>(20 bit)</a:t>
                      </a:r>
                      <a:endParaRPr kumimoji="1" lang="ja-JP" altLang="en-US" sz="2800" dirty="0"/>
                    </a:p>
                  </a:txBody>
                  <a:tcPr anchor="ctr"/>
                </a:tc>
                <a:extLst>
                  <a:ext uri="{0D108BD9-81ED-4DB2-BD59-A6C34878D82A}">
                    <a16:rowId xmlns:a16="http://schemas.microsoft.com/office/drawing/2014/main" val="2764879253"/>
                  </a:ext>
                </a:extLst>
              </a:tr>
              <a:tr h="819897">
                <a:tc>
                  <a:txBody>
                    <a:bodyPr/>
                    <a:lstStyle/>
                    <a:p>
                      <a:pPr algn="r"/>
                      <a:r>
                        <a:rPr kumimoji="1" lang="en-US" altLang="ja-JP" sz="2800" dirty="0"/>
                        <a:t>144 dB</a:t>
                      </a:r>
                      <a:endParaRPr kumimoji="1" lang="ja-JP" altLang="en-US" sz="2800" dirty="0"/>
                    </a:p>
                  </a:txBody>
                  <a:tcPr anchor="ctr"/>
                </a:tc>
                <a:tc>
                  <a:txBody>
                    <a:bodyPr/>
                    <a:lstStyle/>
                    <a:p>
                      <a:pPr algn="r"/>
                      <a:r>
                        <a:rPr kumimoji="1" lang="en-US" altLang="ja-JP" sz="2800" dirty="0"/>
                        <a:t>280 </a:t>
                      </a:r>
                      <a:r>
                        <a:rPr kumimoji="1" lang="ja-JP" altLang="en-US" sz="2800" dirty="0"/>
                        <a:t>兆倍</a:t>
                      </a:r>
                    </a:p>
                  </a:txBody>
                  <a:tcPr anchor="ctr"/>
                </a:tc>
                <a:tc>
                  <a:txBody>
                    <a:bodyPr/>
                    <a:lstStyle/>
                    <a:p>
                      <a:r>
                        <a:rPr kumimoji="1" lang="ja-JP" altLang="en-US" sz="2800" dirty="0"/>
                        <a:t>ハイレゾ音源 </a:t>
                      </a:r>
                      <a:r>
                        <a:rPr kumimoji="1" lang="en-US" altLang="ja-JP" sz="2800" dirty="0"/>
                        <a:t>(24 bit)</a:t>
                      </a:r>
                      <a:endParaRPr kumimoji="1" lang="ja-JP" altLang="en-US" sz="2800" dirty="0"/>
                    </a:p>
                  </a:txBody>
                  <a:tcPr anchor="ctr"/>
                </a:tc>
                <a:extLst>
                  <a:ext uri="{0D108BD9-81ED-4DB2-BD59-A6C34878D82A}">
                    <a16:rowId xmlns:a16="http://schemas.microsoft.com/office/drawing/2014/main" val="722317660"/>
                  </a:ext>
                </a:extLst>
              </a:tr>
            </a:tbl>
          </a:graphicData>
        </a:graphic>
      </p:graphicFrame>
      <p:sp>
        <p:nvSpPr>
          <p:cNvPr id="4" name="フリーフォーム: 図形 3">
            <a:extLst>
              <a:ext uri="{FF2B5EF4-FFF2-40B4-BE49-F238E27FC236}">
                <a16:creationId xmlns:a16="http://schemas.microsoft.com/office/drawing/2014/main" id="{364CF532-454D-B78C-7340-AA00828E49F3}"/>
              </a:ext>
            </a:extLst>
          </p:cNvPr>
          <p:cNvSpPr/>
          <p:nvPr/>
        </p:nvSpPr>
        <p:spPr>
          <a:xfrm>
            <a:off x="8343898" y="3203360"/>
            <a:ext cx="1461022" cy="775606"/>
          </a:xfrm>
          <a:custGeom>
            <a:avLst/>
            <a:gdLst>
              <a:gd name="connsiteX0" fmla="*/ 57150 w 375557"/>
              <a:gd name="connsiteY0" fmla="*/ 0 h 710293"/>
              <a:gd name="connsiteX1" fmla="*/ 375557 w 375557"/>
              <a:gd name="connsiteY1" fmla="*/ 424543 h 710293"/>
              <a:gd name="connsiteX2" fmla="*/ 0 w 375557"/>
              <a:gd name="connsiteY2" fmla="*/ 710293 h 710293"/>
              <a:gd name="connsiteX0" fmla="*/ 57150 w 375854"/>
              <a:gd name="connsiteY0" fmla="*/ 0 h 710293"/>
              <a:gd name="connsiteX1" fmla="*/ 375557 w 375854"/>
              <a:gd name="connsiteY1" fmla="*/ 424543 h 710293"/>
              <a:gd name="connsiteX2" fmla="*/ 0 w 375854"/>
              <a:gd name="connsiteY2" fmla="*/ 710293 h 710293"/>
              <a:gd name="connsiteX0" fmla="*/ 57150 w 375854"/>
              <a:gd name="connsiteY0" fmla="*/ 0 h 710293"/>
              <a:gd name="connsiteX1" fmla="*/ 375557 w 375854"/>
              <a:gd name="connsiteY1" fmla="*/ 424543 h 710293"/>
              <a:gd name="connsiteX2" fmla="*/ 0 w 375854"/>
              <a:gd name="connsiteY2" fmla="*/ 710293 h 710293"/>
              <a:gd name="connsiteX0" fmla="*/ 57150 w 416630"/>
              <a:gd name="connsiteY0" fmla="*/ 0 h 710293"/>
              <a:gd name="connsiteX1" fmla="*/ 416378 w 416630"/>
              <a:gd name="connsiteY1" fmla="*/ 318407 h 710293"/>
              <a:gd name="connsiteX2" fmla="*/ 0 w 416630"/>
              <a:gd name="connsiteY2" fmla="*/ 710293 h 710293"/>
              <a:gd name="connsiteX0" fmla="*/ 0 w 622963"/>
              <a:gd name="connsiteY0" fmla="*/ 0 h 751114"/>
              <a:gd name="connsiteX1" fmla="*/ 620485 w 622963"/>
              <a:gd name="connsiteY1" fmla="*/ 359228 h 751114"/>
              <a:gd name="connsiteX2" fmla="*/ 204107 w 622963"/>
              <a:gd name="connsiteY2" fmla="*/ 751114 h 751114"/>
              <a:gd name="connsiteX0" fmla="*/ 0 w 622963"/>
              <a:gd name="connsiteY0" fmla="*/ 0 h 751114"/>
              <a:gd name="connsiteX1" fmla="*/ 620485 w 622963"/>
              <a:gd name="connsiteY1" fmla="*/ 359228 h 751114"/>
              <a:gd name="connsiteX2" fmla="*/ 204107 w 622963"/>
              <a:gd name="connsiteY2" fmla="*/ 751114 h 751114"/>
              <a:gd name="connsiteX0" fmla="*/ 0 w 622125"/>
              <a:gd name="connsiteY0" fmla="*/ 0 h 710293"/>
              <a:gd name="connsiteX1" fmla="*/ 620485 w 622125"/>
              <a:gd name="connsiteY1" fmla="*/ 359228 h 710293"/>
              <a:gd name="connsiteX2" fmla="*/ 171450 w 622125"/>
              <a:gd name="connsiteY2" fmla="*/ 710293 h 710293"/>
              <a:gd name="connsiteX0" fmla="*/ 0 w 630487"/>
              <a:gd name="connsiteY0" fmla="*/ 0 h 710293"/>
              <a:gd name="connsiteX1" fmla="*/ 620485 w 630487"/>
              <a:gd name="connsiteY1" fmla="*/ 359228 h 710293"/>
              <a:gd name="connsiteX2" fmla="*/ 171450 w 630487"/>
              <a:gd name="connsiteY2" fmla="*/ 710293 h 710293"/>
              <a:gd name="connsiteX0" fmla="*/ 0 w 171450"/>
              <a:gd name="connsiteY0" fmla="*/ 0 h 710293"/>
              <a:gd name="connsiteX1" fmla="*/ 171450 w 171450"/>
              <a:gd name="connsiteY1" fmla="*/ 710293 h 710293"/>
              <a:gd name="connsiteX0" fmla="*/ 0 w 469922"/>
              <a:gd name="connsiteY0" fmla="*/ 0 h 710293"/>
              <a:gd name="connsiteX1" fmla="*/ 171450 w 469922"/>
              <a:gd name="connsiteY1" fmla="*/ 710293 h 710293"/>
              <a:gd name="connsiteX0" fmla="*/ 0 w 704230"/>
              <a:gd name="connsiteY0" fmla="*/ 0 h 710293"/>
              <a:gd name="connsiteX1" fmla="*/ 171450 w 704230"/>
              <a:gd name="connsiteY1" fmla="*/ 710293 h 710293"/>
              <a:gd name="connsiteX0" fmla="*/ 0 w 1133607"/>
              <a:gd name="connsiteY0" fmla="*/ 0 h 840921"/>
              <a:gd name="connsiteX1" fmla="*/ 832758 w 1133607"/>
              <a:gd name="connsiteY1" fmla="*/ 840921 h 840921"/>
              <a:gd name="connsiteX0" fmla="*/ 0 w 1222986"/>
              <a:gd name="connsiteY0" fmla="*/ 0 h 840921"/>
              <a:gd name="connsiteX1" fmla="*/ 832758 w 1222986"/>
              <a:gd name="connsiteY1" fmla="*/ 840921 h 840921"/>
              <a:gd name="connsiteX0" fmla="*/ 0 w 1442450"/>
              <a:gd name="connsiteY0" fmla="*/ 0 h 840921"/>
              <a:gd name="connsiteX1" fmla="*/ 832758 w 1442450"/>
              <a:gd name="connsiteY1" fmla="*/ 840921 h 840921"/>
              <a:gd name="connsiteX0" fmla="*/ 0 w 1450730"/>
              <a:gd name="connsiteY0" fmla="*/ 37143 h 878064"/>
              <a:gd name="connsiteX1" fmla="*/ 832758 w 1450730"/>
              <a:gd name="connsiteY1" fmla="*/ 878064 h 878064"/>
              <a:gd name="connsiteX0" fmla="*/ 0 w 1480678"/>
              <a:gd name="connsiteY0" fmla="*/ 1439 h 842360"/>
              <a:gd name="connsiteX1" fmla="*/ 832758 w 1480678"/>
              <a:gd name="connsiteY1" fmla="*/ 842360 h 842360"/>
              <a:gd name="connsiteX0" fmla="*/ 0 w 1373430"/>
              <a:gd name="connsiteY0" fmla="*/ 1496 h 809760"/>
              <a:gd name="connsiteX1" fmla="*/ 669473 w 1373430"/>
              <a:gd name="connsiteY1" fmla="*/ 809760 h 809760"/>
              <a:gd name="connsiteX0" fmla="*/ 0 w 1373430"/>
              <a:gd name="connsiteY0" fmla="*/ 1439 h 842360"/>
              <a:gd name="connsiteX1" fmla="*/ 669473 w 1373430"/>
              <a:gd name="connsiteY1" fmla="*/ 842360 h 842360"/>
              <a:gd name="connsiteX0" fmla="*/ 0 w 1611725"/>
              <a:gd name="connsiteY0" fmla="*/ 1439 h 842360"/>
              <a:gd name="connsiteX1" fmla="*/ 1020538 w 1611725"/>
              <a:gd name="connsiteY1" fmla="*/ 842360 h 842360"/>
              <a:gd name="connsiteX0" fmla="*/ 0 w 1650109"/>
              <a:gd name="connsiteY0" fmla="*/ 0 h 840921"/>
              <a:gd name="connsiteX1" fmla="*/ 1020538 w 1650109"/>
              <a:gd name="connsiteY1" fmla="*/ 840921 h 840921"/>
              <a:gd name="connsiteX0" fmla="*/ 0 w 1461022"/>
              <a:gd name="connsiteY0" fmla="*/ 0 h 775606"/>
              <a:gd name="connsiteX1" fmla="*/ 734788 w 1461022"/>
              <a:gd name="connsiteY1" fmla="*/ 775606 h 775606"/>
            </a:gdLst>
            <a:ahLst/>
            <a:cxnLst>
              <a:cxn ang="0">
                <a:pos x="connsiteX0" y="connsiteY0"/>
              </a:cxn>
              <a:cxn ang="0">
                <a:pos x="connsiteX1" y="connsiteY1"/>
              </a:cxn>
            </a:cxnLst>
            <a:rect l="l" t="t" r="r" b="b"/>
            <a:pathLst>
              <a:path w="1461022" h="775606">
                <a:moveTo>
                  <a:pt x="0" y="0"/>
                </a:moveTo>
                <a:cubicBezTo>
                  <a:pt x="1665514" y="16329"/>
                  <a:pt x="1902280" y="734785"/>
                  <a:pt x="734788" y="775606"/>
                </a:cubicBezTo>
              </a:path>
            </a:pathLst>
          </a:custGeom>
          <a:noFill/>
          <a:ln w="28575">
            <a:solidFill>
              <a:schemeClr val="tx1"/>
            </a:solidFill>
            <a:headEnd type="none" w="med" len="med"/>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F5F5A20B-8164-26ED-F8F8-D0567F556153}"/>
              </a:ext>
            </a:extLst>
          </p:cNvPr>
          <p:cNvSpPr txBox="1"/>
          <p:nvPr/>
        </p:nvSpPr>
        <p:spPr>
          <a:xfrm>
            <a:off x="9853904" y="3317732"/>
            <a:ext cx="1242648" cy="579518"/>
          </a:xfrm>
          <a:prstGeom prst="rect">
            <a:avLst/>
          </a:prstGeom>
          <a:noFill/>
        </p:spPr>
        <p:txBody>
          <a:bodyPr wrap="none" rtlCol="0">
            <a:spAutoFit/>
          </a:bodyPr>
          <a:lstStyle/>
          <a:p>
            <a:pPr algn="l">
              <a:lnSpc>
                <a:spcPct val="120000"/>
              </a:lnSpc>
            </a:pPr>
            <a:r>
              <a:rPr kumimoji="1" lang="en-US" altLang="ja-JP" sz="2800" dirty="0">
                <a:latin typeface="游ゴシック Medium" panose="020B0500000000000000" pitchFamily="50" charset="-128"/>
                <a:ea typeface="游ゴシック Medium" panose="020B0500000000000000" pitchFamily="50" charset="-128"/>
              </a:rPr>
              <a:t>256 </a:t>
            </a:r>
            <a:r>
              <a:rPr kumimoji="1" lang="ja-JP" altLang="en-US" sz="2800" dirty="0">
                <a:latin typeface="游ゴシック Medium" panose="020B0500000000000000" pitchFamily="50" charset="-128"/>
                <a:ea typeface="游ゴシック Medium" panose="020B0500000000000000" pitchFamily="50" charset="-128"/>
              </a:rPr>
              <a:t>倍</a:t>
            </a:r>
          </a:p>
        </p:txBody>
      </p:sp>
      <p:sp>
        <p:nvSpPr>
          <p:cNvPr id="2" name="テキスト ボックス 1">
            <a:extLst>
              <a:ext uri="{FF2B5EF4-FFF2-40B4-BE49-F238E27FC236}">
                <a16:creationId xmlns:a16="http://schemas.microsoft.com/office/drawing/2014/main" id="{C9275B5D-3CA5-7890-BFE9-693FE141D028}"/>
              </a:ext>
            </a:extLst>
          </p:cNvPr>
          <p:cNvSpPr txBox="1"/>
          <p:nvPr/>
        </p:nvSpPr>
        <p:spPr>
          <a:xfrm>
            <a:off x="239549" y="5505719"/>
            <a:ext cx="11889793" cy="1096582"/>
          </a:xfrm>
          <a:prstGeom prst="rect">
            <a:avLst/>
          </a:prstGeom>
          <a:noFill/>
        </p:spPr>
        <p:txBody>
          <a:bodyPr wrap="none" rtlCol="0">
            <a:spAutoFit/>
          </a:bodyPr>
          <a:lstStyle/>
          <a:p>
            <a:pPr algn="l">
              <a:lnSpc>
                <a:spcPct val="120000"/>
              </a:lnSpc>
            </a:pPr>
            <a:r>
              <a:rPr kumimoji="1" lang="en-US" altLang="ja-JP" sz="2800" dirty="0">
                <a:latin typeface="游ゴシック Medium" panose="020B0500000000000000" pitchFamily="50" charset="-128"/>
                <a:ea typeface="游ゴシック Medium" panose="020B0500000000000000" pitchFamily="50" charset="-128"/>
              </a:rPr>
              <a:t>J-POPS </a:t>
            </a:r>
            <a:r>
              <a:rPr kumimoji="1" lang="ja-JP" altLang="en-US" sz="2800" dirty="0">
                <a:latin typeface="游ゴシック Medium" panose="020B0500000000000000" pitchFamily="50" charset="-128"/>
                <a:ea typeface="游ゴシック Medium" panose="020B0500000000000000" pitchFamily="50" charset="-128"/>
              </a:rPr>
              <a:t>のように小さい音を含まない音楽は </a:t>
            </a:r>
            <a:r>
              <a:rPr kumimoji="1" lang="en-US" altLang="ja-JP" sz="2800" dirty="0">
                <a:latin typeface="游ゴシック Medium" panose="020B0500000000000000" pitchFamily="50" charset="-128"/>
                <a:ea typeface="游ゴシック Medium" panose="020B0500000000000000" pitchFamily="50" charset="-128"/>
              </a:rPr>
              <a:t>96 dB</a:t>
            </a:r>
            <a:r>
              <a:rPr kumimoji="1" lang="ja-JP" altLang="en-US" sz="2800" dirty="0">
                <a:latin typeface="游ゴシック Medium" panose="020B0500000000000000" pitchFamily="50" charset="-128"/>
                <a:ea typeface="游ゴシック Medium" panose="020B0500000000000000" pitchFamily="50" charset="-128"/>
              </a:rPr>
              <a:t>で十分</a:t>
            </a:r>
            <a:endParaRPr kumimoji="1" lang="en-US" altLang="ja-JP" sz="2800" dirty="0">
              <a:latin typeface="游ゴシック Medium" panose="020B0500000000000000" pitchFamily="50" charset="-128"/>
              <a:ea typeface="游ゴシック Medium" panose="020B0500000000000000" pitchFamily="50" charset="-128"/>
            </a:endParaRPr>
          </a:p>
          <a:p>
            <a:pPr algn="l">
              <a:lnSpc>
                <a:spcPct val="120000"/>
              </a:lnSpc>
            </a:pPr>
            <a:r>
              <a:rPr kumimoji="1" lang="ja-JP" altLang="en-US" sz="2800" dirty="0">
                <a:latin typeface="游ゴシック Medium" panose="020B0500000000000000" pitchFamily="50" charset="-128"/>
                <a:ea typeface="游ゴシック Medium" panose="020B0500000000000000" pitchFamily="50" charset="-128"/>
              </a:rPr>
              <a:t>クラシック音楽 </a:t>
            </a:r>
            <a:r>
              <a:rPr lang="en-US" altLang="ja-JP" sz="2800" dirty="0">
                <a:latin typeface="游ゴシック Medium" panose="020B0500000000000000" pitchFamily="50" charset="-128"/>
                <a:ea typeface="游ゴシック Medium" panose="020B0500000000000000" pitchFamily="50" charset="-128"/>
              </a:rPr>
              <a:t>(</a:t>
            </a:r>
            <a:r>
              <a:rPr lang="ja-JP" altLang="en-US" sz="2800" dirty="0">
                <a:latin typeface="游ゴシック Medium" panose="020B0500000000000000" pitchFamily="50" charset="-128"/>
                <a:ea typeface="游ゴシック Medium" panose="020B0500000000000000" pitchFamily="50" charset="-128"/>
              </a:rPr>
              <a:t>ピアニシモがある、余韻がある）</a:t>
            </a:r>
            <a:r>
              <a:rPr kumimoji="1" lang="ja-JP" altLang="en-US" sz="2800" dirty="0">
                <a:latin typeface="游ゴシック Medium" panose="020B0500000000000000" pitchFamily="50" charset="-128"/>
                <a:ea typeface="游ゴシック Medium" panose="020B0500000000000000" pitchFamily="50" charset="-128"/>
              </a:rPr>
              <a:t>は </a:t>
            </a:r>
            <a:r>
              <a:rPr kumimoji="1" lang="en-US" altLang="ja-JP" sz="2800" dirty="0">
                <a:latin typeface="游ゴシック Medium" panose="020B0500000000000000" pitchFamily="50" charset="-128"/>
                <a:ea typeface="游ゴシック Medium" panose="020B0500000000000000" pitchFamily="50" charset="-128"/>
              </a:rPr>
              <a:t>96 dB</a:t>
            </a:r>
            <a:r>
              <a:rPr kumimoji="1" lang="ja-JP" altLang="en-US" sz="2800" dirty="0">
                <a:latin typeface="游ゴシック Medium" panose="020B0500000000000000" pitchFamily="50" charset="-128"/>
                <a:ea typeface="游ゴシック Medium" panose="020B0500000000000000" pitchFamily="50" charset="-128"/>
              </a:rPr>
              <a:t>では不足かも</a:t>
            </a:r>
          </a:p>
        </p:txBody>
      </p:sp>
    </p:spTree>
    <p:extLst>
      <p:ext uri="{BB962C8B-B14F-4D97-AF65-F5344CB8AC3E}">
        <p14:creationId xmlns:p14="http://schemas.microsoft.com/office/powerpoint/2010/main" val="32535637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02EEE4DD-84D6-456E-B54C-780574F155F5}"/>
              </a:ext>
            </a:extLst>
          </p:cNvPr>
          <p:cNvSpPr txBox="1"/>
          <p:nvPr/>
        </p:nvSpPr>
        <p:spPr>
          <a:xfrm>
            <a:off x="1429592" y="1603055"/>
            <a:ext cx="10796545" cy="4716035"/>
          </a:xfrm>
          <a:prstGeom prst="rect">
            <a:avLst/>
          </a:prstGeom>
          <a:noFill/>
        </p:spPr>
        <p:txBody>
          <a:bodyPr wrap="none" rtlCol="0">
            <a:spAutoFit/>
          </a:bodyPr>
          <a:lstStyle/>
          <a:p>
            <a:pPr algn="l">
              <a:lnSpc>
                <a:spcPct val="120000"/>
              </a:lnSpc>
            </a:pPr>
            <a:r>
              <a:rPr kumimoji="1" lang="ja-JP" altLang="en-US" sz="2800" dirty="0">
                <a:latin typeface="游ゴシック Medium" panose="020B0500000000000000" pitchFamily="50" charset="-128"/>
                <a:ea typeface="游ゴシック Medium" panose="020B0500000000000000" pitchFamily="50" charset="-128"/>
              </a:rPr>
              <a:t>画素数</a:t>
            </a:r>
            <a:endParaRPr kumimoji="1" lang="en-US" altLang="ja-JP" sz="2800" dirty="0">
              <a:latin typeface="游ゴシック Medium" panose="020B0500000000000000" pitchFamily="50" charset="-128"/>
              <a:ea typeface="游ゴシック Medium" panose="020B0500000000000000" pitchFamily="50" charset="-128"/>
            </a:endParaRPr>
          </a:p>
          <a:p>
            <a:pPr algn="l">
              <a:lnSpc>
                <a:spcPct val="120000"/>
              </a:lnSpc>
            </a:pPr>
            <a:endParaRPr lang="en-US" altLang="ja-JP" sz="2800" dirty="0">
              <a:latin typeface="游ゴシック Medium" panose="020B0500000000000000" pitchFamily="50" charset="-128"/>
              <a:ea typeface="游ゴシック Medium" panose="020B0500000000000000" pitchFamily="50" charset="-128"/>
            </a:endParaRPr>
          </a:p>
          <a:p>
            <a:pPr algn="l">
              <a:lnSpc>
                <a:spcPct val="120000"/>
              </a:lnSpc>
            </a:pPr>
            <a:r>
              <a:rPr kumimoji="1" lang="ja-JP" altLang="en-US" sz="2800" dirty="0">
                <a:latin typeface="游ゴシック Medium" panose="020B0500000000000000" pitchFamily="50" charset="-128"/>
                <a:ea typeface="游ゴシック Medium" panose="020B0500000000000000" pitchFamily="50" charset="-128"/>
              </a:rPr>
              <a:t>デジカメ　</a:t>
            </a:r>
            <a:r>
              <a:rPr kumimoji="1" lang="en-US" altLang="ja-JP" sz="2800" dirty="0">
                <a:latin typeface="游ゴシック Medium" panose="020B0500000000000000" pitchFamily="50" charset="-128"/>
                <a:ea typeface="游ゴシック Medium" panose="020B0500000000000000" pitchFamily="50" charset="-128"/>
              </a:rPr>
              <a:t>26</a:t>
            </a:r>
            <a:r>
              <a:rPr lang="en-US" altLang="ja-JP" sz="2800" dirty="0">
                <a:latin typeface="游ゴシック Medium" panose="020B0500000000000000" pitchFamily="50" charset="-128"/>
                <a:ea typeface="游ゴシック Medium" panose="020B0500000000000000" pitchFamily="50" charset="-128"/>
              </a:rPr>
              <a:t>00 </a:t>
            </a:r>
            <a:r>
              <a:rPr lang="ja-JP" altLang="en-US" sz="2800" dirty="0">
                <a:latin typeface="游ゴシック Medium" panose="020B0500000000000000" pitchFamily="50" charset="-128"/>
                <a:ea typeface="游ゴシック Medium" panose="020B0500000000000000" pitchFamily="50" charset="-128"/>
              </a:rPr>
              <a:t>万～ </a:t>
            </a:r>
            <a:r>
              <a:rPr lang="en-US" altLang="ja-JP" sz="2800" dirty="0">
                <a:latin typeface="游ゴシック Medium" panose="020B0500000000000000" pitchFamily="50" charset="-128"/>
                <a:ea typeface="游ゴシック Medium" panose="020B0500000000000000" pitchFamily="50" charset="-128"/>
              </a:rPr>
              <a:t>6000 </a:t>
            </a:r>
            <a:r>
              <a:rPr lang="ja-JP" altLang="en-US" sz="2800" dirty="0">
                <a:latin typeface="游ゴシック Medium" panose="020B0500000000000000" pitchFamily="50" charset="-128"/>
                <a:ea typeface="游ゴシック Medium" panose="020B0500000000000000" pitchFamily="50" charset="-128"/>
              </a:rPr>
              <a:t>万</a:t>
            </a:r>
            <a:endParaRPr lang="en-US" altLang="ja-JP" sz="2800" dirty="0">
              <a:latin typeface="游ゴシック Medium" panose="020B0500000000000000" pitchFamily="50" charset="-128"/>
              <a:ea typeface="游ゴシック Medium" panose="020B0500000000000000" pitchFamily="50" charset="-128"/>
            </a:endParaRPr>
          </a:p>
          <a:p>
            <a:pPr algn="l">
              <a:lnSpc>
                <a:spcPct val="120000"/>
              </a:lnSpc>
            </a:pPr>
            <a:r>
              <a:rPr lang="ja-JP" altLang="en-US" sz="2800" dirty="0">
                <a:latin typeface="游ゴシック Medium" panose="020B0500000000000000" pitchFamily="50" charset="-128"/>
                <a:ea typeface="游ゴシック Medium" panose="020B0500000000000000" pitchFamily="50" charset="-128"/>
              </a:rPr>
              <a:t>スマホ　　</a:t>
            </a:r>
            <a:r>
              <a:rPr lang="en-US" altLang="ja-JP" sz="2800" dirty="0">
                <a:latin typeface="游ゴシック Medium" panose="020B0500000000000000" pitchFamily="50" charset="-128"/>
                <a:ea typeface="游ゴシック Medium" panose="020B0500000000000000" pitchFamily="50" charset="-128"/>
              </a:rPr>
              <a:t>iPhone14(2022)</a:t>
            </a:r>
            <a:r>
              <a:rPr lang="ja-JP" altLang="en-US" sz="2800" dirty="0">
                <a:latin typeface="游ゴシック Medium" panose="020B0500000000000000" pitchFamily="50" charset="-128"/>
                <a:ea typeface="游ゴシック Medium" panose="020B0500000000000000" pitchFamily="50" charset="-128"/>
              </a:rPr>
              <a:t>　背面 </a:t>
            </a:r>
            <a:r>
              <a:rPr lang="en-US" altLang="ja-JP" sz="2800" dirty="0">
                <a:latin typeface="游ゴシック Medium" panose="020B0500000000000000" pitchFamily="50" charset="-128"/>
                <a:ea typeface="游ゴシック Medium" panose="020B0500000000000000" pitchFamily="50" charset="-128"/>
              </a:rPr>
              <a:t>1200 </a:t>
            </a:r>
            <a:r>
              <a:rPr lang="ja-JP" altLang="en-US" sz="2800" dirty="0">
                <a:latin typeface="游ゴシック Medium" panose="020B0500000000000000" pitchFamily="50" charset="-128"/>
                <a:ea typeface="游ゴシック Medium" panose="020B0500000000000000" pitchFamily="50" charset="-128"/>
              </a:rPr>
              <a:t>万　前面 </a:t>
            </a:r>
            <a:r>
              <a:rPr lang="en-US" altLang="ja-JP" sz="2800" dirty="0">
                <a:latin typeface="游ゴシック Medium" panose="020B0500000000000000" pitchFamily="50" charset="-128"/>
                <a:ea typeface="游ゴシック Medium" panose="020B0500000000000000" pitchFamily="50" charset="-128"/>
              </a:rPr>
              <a:t>1200 </a:t>
            </a:r>
            <a:r>
              <a:rPr lang="ja-JP" altLang="en-US" sz="2800" dirty="0">
                <a:latin typeface="游ゴシック Medium" panose="020B0500000000000000" pitchFamily="50" charset="-128"/>
                <a:ea typeface="游ゴシック Medium" panose="020B0500000000000000" pitchFamily="50" charset="-128"/>
              </a:rPr>
              <a:t>万</a:t>
            </a:r>
            <a:endParaRPr lang="en-US" altLang="ja-JP" sz="2800" dirty="0">
              <a:latin typeface="游ゴシック Medium" panose="020B0500000000000000" pitchFamily="50" charset="-128"/>
              <a:ea typeface="游ゴシック Medium" panose="020B0500000000000000" pitchFamily="50" charset="-128"/>
            </a:endParaRPr>
          </a:p>
          <a:p>
            <a:pPr algn="l">
              <a:lnSpc>
                <a:spcPct val="120000"/>
              </a:lnSpc>
            </a:pPr>
            <a:r>
              <a:rPr lang="ja-JP" altLang="en-US" sz="2800" dirty="0">
                <a:latin typeface="游ゴシック Medium" panose="020B0500000000000000" pitchFamily="50" charset="-128"/>
                <a:ea typeface="游ゴシック Medium" panose="020B0500000000000000" pitchFamily="50" charset="-128"/>
              </a:rPr>
              <a:t>　　　　　</a:t>
            </a:r>
            <a:r>
              <a:rPr lang="en-US" altLang="ja-JP" sz="2800" dirty="0">
                <a:latin typeface="游ゴシック Medium" panose="020B0500000000000000" pitchFamily="50" charset="-128"/>
                <a:ea typeface="游ゴシック Medium" panose="020B0500000000000000" pitchFamily="50" charset="-128"/>
              </a:rPr>
              <a:t>iPhone15(2023)</a:t>
            </a:r>
            <a:r>
              <a:rPr lang="ja-JP" altLang="en-US" sz="2800" dirty="0">
                <a:latin typeface="游ゴシック Medium" panose="020B0500000000000000" pitchFamily="50" charset="-128"/>
                <a:ea typeface="游ゴシック Medium" panose="020B0500000000000000" pitchFamily="50" charset="-128"/>
              </a:rPr>
              <a:t>　背面 </a:t>
            </a:r>
            <a:r>
              <a:rPr lang="en-US" altLang="ja-JP" sz="2800" dirty="0">
                <a:latin typeface="游ゴシック Medium" panose="020B0500000000000000" pitchFamily="50" charset="-128"/>
                <a:ea typeface="游ゴシック Medium" panose="020B0500000000000000" pitchFamily="50" charset="-128"/>
              </a:rPr>
              <a:t>4800 </a:t>
            </a:r>
            <a:r>
              <a:rPr lang="ja-JP" altLang="en-US" sz="2800" dirty="0">
                <a:latin typeface="游ゴシック Medium" panose="020B0500000000000000" pitchFamily="50" charset="-128"/>
                <a:ea typeface="游ゴシック Medium" panose="020B0500000000000000" pitchFamily="50" charset="-128"/>
              </a:rPr>
              <a:t>万　前面 </a:t>
            </a:r>
            <a:r>
              <a:rPr lang="en-US" altLang="ja-JP" sz="2800" dirty="0">
                <a:latin typeface="游ゴシック Medium" panose="020B0500000000000000" pitchFamily="50" charset="-128"/>
                <a:ea typeface="游ゴシック Medium" panose="020B0500000000000000" pitchFamily="50" charset="-128"/>
              </a:rPr>
              <a:t>1200 </a:t>
            </a:r>
            <a:r>
              <a:rPr lang="ja-JP" altLang="en-US" sz="2800" dirty="0">
                <a:latin typeface="游ゴシック Medium" panose="020B0500000000000000" pitchFamily="50" charset="-128"/>
                <a:ea typeface="游ゴシック Medium" panose="020B0500000000000000" pitchFamily="50" charset="-128"/>
              </a:rPr>
              <a:t>万</a:t>
            </a:r>
            <a:endParaRPr lang="en-US" altLang="ja-JP" sz="2800" dirty="0">
              <a:latin typeface="游ゴシック Medium" panose="020B0500000000000000" pitchFamily="50" charset="-128"/>
              <a:ea typeface="游ゴシック Medium" panose="020B0500000000000000" pitchFamily="50" charset="-128"/>
            </a:endParaRPr>
          </a:p>
          <a:p>
            <a:pPr algn="l">
              <a:lnSpc>
                <a:spcPct val="120000"/>
              </a:lnSpc>
            </a:pPr>
            <a:endParaRPr lang="en-US" altLang="ja-JP" sz="2800" dirty="0">
              <a:latin typeface="游ゴシック Medium" panose="020B0500000000000000" pitchFamily="50" charset="-128"/>
              <a:ea typeface="游ゴシック Medium" panose="020B0500000000000000" pitchFamily="50" charset="-128"/>
            </a:endParaRPr>
          </a:p>
          <a:p>
            <a:pPr>
              <a:lnSpc>
                <a:spcPct val="120000"/>
              </a:lnSpc>
            </a:pPr>
            <a:r>
              <a:rPr lang="en-US" altLang="ja-JP" sz="2800" dirty="0">
                <a:latin typeface="游ゴシック Medium" panose="020B0500000000000000" pitchFamily="50" charset="-128"/>
                <a:ea typeface="游ゴシック Medium" panose="020B0500000000000000" pitchFamily="50" charset="-128"/>
              </a:rPr>
              <a:t>4000 × 3000 = 4k × 3k    = 12 M</a:t>
            </a:r>
            <a:r>
              <a:rPr lang="ja-JP" altLang="en-US" sz="2800" dirty="0">
                <a:latin typeface="游ゴシック Medium" panose="020B0500000000000000" pitchFamily="50" charset="-128"/>
                <a:ea typeface="游ゴシック Medium" panose="020B0500000000000000" pitchFamily="50" charset="-128"/>
              </a:rPr>
              <a:t>（</a:t>
            </a:r>
            <a:r>
              <a:rPr lang="en-US" altLang="ja-JP" sz="2800" dirty="0">
                <a:latin typeface="游ゴシック Medium" panose="020B0500000000000000" pitchFamily="50" charset="-128"/>
                <a:ea typeface="游ゴシック Medium" panose="020B0500000000000000" pitchFamily="50" charset="-128"/>
              </a:rPr>
              <a:t>1200 </a:t>
            </a:r>
            <a:r>
              <a:rPr lang="ja-JP" altLang="en-US" sz="2800" dirty="0">
                <a:latin typeface="游ゴシック Medium" panose="020B0500000000000000" pitchFamily="50" charset="-128"/>
                <a:ea typeface="游ゴシック Medium" panose="020B0500000000000000" pitchFamily="50" charset="-128"/>
              </a:rPr>
              <a:t>万画素）</a:t>
            </a:r>
            <a:endParaRPr lang="en-US" altLang="ja-JP" sz="2800" dirty="0">
              <a:latin typeface="游ゴシック Medium" panose="020B0500000000000000" pitchFamily="50" charset="-128"/>
              <a:ea typeface="游ゴシック Medium" panose="020B0500000000000000" pitchFamily="50" charset="-128"/>
            </a:endParaRPr>
          </a:p>
          <a:p>
            <a:pPr algn="l">
              <a:lnSpc>
                <a:spcPct val="120000"/>
              </a:lnSpc>
            </a:pPr>
            <a:r>
              <a:rPr kumimoji="1" lang="en-US" altLang="ja-JP" sz="2800" dirty="0">
                <a:latin typeface="游ゴシック Medium" panose="020B0500000000000000" pitchFamily="50" charset="-128"/>
                <a:ea typeface="游ゴシック Medium" panose="020B0500000000000000" pitchFamily="50" charset="-128"/>
              </a:rPr>
              <a:t>6000 × 4500 = 6k × 4.5k = 27 M</a:t>
            </a:r>
            <a:r>
              <a:rPr kumimoji="1" lang="ja-JP" altLang="en-US" sz="2800" dirty="0">
                <a:latin typeface="游ゴシック Medium" panose="020B0500000000000000" pitchFamily="50" charset="-128"/>
                <a:ea typeface="游ゴシック Medium" panose="020B0500000000000000" pitchFamily="50" charset="-128"/>
              </a:rPr>
              <a:t>（</a:t>
            </a:r>
            <a:r>
              <a:rPr kumimoji="1" lang="en-US" altLang="ja-JP" sz="2800" dirty="0">
                <a:latin typeface="游ゴシック Medium" panose="020B0500000000000000" pitchFamily="50" charset="-128"/>
                <a:ea typeface="游ゴシック Medium" panose="020B0500000000000000" pitchFamily="50" charset="-128"/>
              </a:rPr>
              <a:t>2700 </a:t>
            </a:r>
            <a:r>
              <a:rPr kumimoji="1" lang="ja-JP" altLang="en-US" sz="2800" dirty="0">
                <a:latin typeface="游ゴシック Medium" panose="020B0500000000000000" pitchFamily="50" charset="-128"/>
                <a:ea typeface="游ゴシック Medium" panose="020B0500000000000000" pitchFamily="50" charset="-128"/>
              </a:rPr>
              <a:t>万画素）</a:t>
            </a:r>
            <a:endParaRPr kumimoji="1" lang="en-US" altLang="ja-JP" sz="2800" dirty="0">
              <a:latin typeface="游ゴシック Medium" panose="020B0500000000000000" pitchFamily="50" charset="-128"/>
              <a:ea typeface="游ゴシック Medium" panose="020B0500000000000000" pitchFamily="50" charset="-128"/>
            </a:endParaRPr>
          </a:p>
          <a:p>
            <a:pPr algn="l">
              <a:lnSpc>
                <a:spcPct val="120000"/>
              </a:lnSpc>
            </a:pPr>
            <a:r>
              <a:rPr lang="en-US" altLang="ja-JP" sz="2800" dirty="0">
                <a:latin typeface="游ゴシック Medium" panose="020B0500000000000000" pitchFamily="50" charset="-128"/>
                <a:ea typeface="游ゴシック Medium" panose="020B0500000000000000" pitchFamily="50" charset="-128"/>
              </a:rPr>
              <a:t>8000 × 6000 = 8k × 6k    = 48 M</a:t>
            </a:r>
            <a:r>
              <a:rPr lang="ja-JP" altLang="en-US" sz="2800" dirty="0">
                <a:latin typeface="游ゴシック Medium" panose="020B0500000000000000" pitchFamily="50" charset="-128"/>
                <a:ea typeface="游ゴシック Medium" panose="020B0500000000000000" pitchFamily="50" charset="-128"/>
              </a:rPr>
              <a:t>（</a:t>
            </a:r>
            <a:r>
              <a:rPr lang="en-US" altLang="ja-JP" sz="2800" dirty="0">
                <a:latin typeface="游ゴシック Medium" panose="020B0500000000000000" pitchFamily="50" charset="-128"/>
                <a:ea typeface="游ゴシック Medium" panose="020B0500000000000000" pitchFamily="50" charset="-128"/>
              </a:rPr>
              <a:t>4800 </a:t>
            </a:r>
            <a:r>
              <a:rPr lang="ja-JP" altLang="en-US" sz="2800" dirty="0">
                <a:latin typeface="游ゴシック Medium" panose="020B0500000000000000" pitchFamily="50" charset="-128"/>
                <a:ea typeface="游ゴシック Medium" panose="020B0500000000000000" pitchFamily="50" charset="-128"/>
              </a:rPr>
              <a:t>万画素）　人間の限界</a:t>
            </a:r>
            <a:endParaRPr kumimoji="1" lang="en-US" altLang="ja-JP" sz="2800" dirty="0">
              <a:latin typeface="游ゴシック Medium" panose="020B0500000000000000" pitchFamily="50" charset="-128"/>
              <a:ea typeface="游ゴシック Medium" panose="020B0500000000000000" pitchFamily="50" charset="-128"/>
            </a:endParaRPr>
          </a:p>
        </p:txBody>
      </p:sp>
      <p:sp>
        <p:nvSpPr>
          <p:cNvPr id="3" name="タイトル 2">
            <a:extLst>
              <a:ext uri="{FF2B5EF4-FFF2-40B4-BE49-F238E27FC236}">
                <a16:creationId xmlns:a16="http://schemas.microsoft.com/office/drawing/2014/main" id="{64EADCAE-DC6D-AEFD-4910-9E295F6FCA09}"/>
              </a:ext>
            </a:extLst>
          </p:cNvPr>
          <p:cNvSpPr>
            <a:spLocks noGrp="1"/>
          </p:cNvSpPr>
          <p:nvPr>
            <p:ph type="title"/>
          </p:nvPr>
        </p:nvSpPr>
        <p:spPr/>
        <p:txBody>
          <a:bodyPr/>
          <a:lstStyle/>
          <a:p>
            <a:r>
              <a:rPr lang="ja-JP" altLang="en-US" dirty="0"/>
              <a:t>カメラ</a:t>
            </a:r>
          </a:p>
        </p:txBody>
      </p:sp>
    </p:spTree>
    <p:extLst>
      <p:ext uri="{BB962C8B-B14F-4D97-AF65-F5344CB8AC3E}">
        <p14:creationId xmlns:p14="http://schemas.microsoft.com/office/powerpoint/2010/main" val="3981329931"/>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a:solidFill>
            <a:schemeClr val="tx1"/>
          </a:solid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lnSpc>
            <a:spcPct val="120000"/>
          </a:lnSpc>
          <a:defRPr kumimoji="1" sz="2800" dirty="0" smtClean="0">
            <a:latin typeface="游ゴシック Medium" panose="020B0500000000000000" pitchFamily="50" charset="-128"/>
            <a:ea typeface="游ゴシック Medium" panose="020B0500000000000000" pitchFamily="50" charset="-128"/>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3748</TotalTime>
  <Words>2305</Words>
  <Application>Microsoft Office PowerPoint</Application>
  <PresentationFormat>ワイド画面</PresentationFormat>
  <Paragraphs>414</Paragraphs>
  <Slides>44</Slides>
  <Notes>0</Notes>
  <HiddenSlides>1</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44</vt:i4>
      </vt:variant>
    </vt:vector>
  </HeadingPairs>
  <TitlesOfParts>
    <vt:vector size="50" baseType="lpstr">
      <vt:lpstr>游ゴシック</vt:lpstr>
      <vt:lpstr>游ゴシック Medium</vt:lpstr>
      <vt:lpstr>游明朝</vt:lpstr>
      <vt:lpstr>Arial</vt:lpstr>
      <vt:lpstr>Wingdings</vt:lpstr>
      <vt:lpstr>Office テーマ</vt:lpstr>
      <vt:lpstr>第 6 章</vt:lpstr>
      <vt:lpstr>テレビ</vt:lpstr>
      <vt:lpstr>動画</vt:lpstr>
      <vt:lpstr>4Kテレビ</vt:lpstr>
      <vt:lpstr>人間の限界</vt:lpstr>
      <vt:lpstr>サンプリング周波数</vt:lpstr>
      <vt:lpstr>量子化 bit 数</vt:lpstr>
      <vt:lpstr>PowerPoint プレゼンテーション</vt:lpstr>
      <vt:lpstr>カメラ</vt:lpstr>
      <vt:lpstr>PowerPoint プレゼンテーション</vt:lpstr>
      <vt:lpstr>PowerPoint プレゼンテーション</vt:lpstr>
      <vt:lpstr>PowerPoint プレゼンテーション</vt:lpstr>
      <vt:lpstr>パソコンのハード</vt:lpstr>
      <vt:lpstr>PowerPoint プレゼンテーション</vt:lpstr>
      <vt:lpstr>スペックの確認法 (Windows 10)</vt:lpstr>
      <vt:lpstr>ディスプレイ</vt:lpstr>
      <vt:lpstr>PowerPoint プレゼンテーション</vt:lpstr>
      <vt:lpstr>PowerPoint プレゼンテーション</vt:lpstr>
      <vt:lpstr>PowerPoint プレゼンテーション</vt:lpstr>
      <vt:lpstr>バックアップ</vt:lpstr>
      <vt:lpstr>PowerPoint プレゼンテーション</vt:lpstr>
      <vt:lpstr>プリンタ</vt:lpstr>
      <vt:lpstr>プリンターのトナー（インク）</vt:lpstr>
      <vt:lpstr>色の濃淡の表し方</vt:lpstr>
      <vt:lpstr>PowerPoint プレゼンテーション</vt:lpstr>
      <vt:lpstr>レーザーとインクジェット</vt:lpstr>
      <vt:lpstr>染料インクと顔料インク</vt:lpstr>
      <vt:lpstr>スキャナ</vt:lpstr>
      <vt:lpstr>PowerPoint プレゼンテーション</vt:lpstr>
      <vt:lpstr>保存時の形式と品質</vt:lpstr>
      <vt:lpstr>PowerPoint プレゼンテーション</vt:lpstr>
      <vt:lpstr>ネットワーク</vt:lpstr>
      <vt:lpstr>光ファイバ</vt:lpstr>
      <vt:lpstr>PowerPoint プレゼンテーション</vt:lpstr>
      <vt:lpstr>PowerPoint プレゼンテーション</vt:lpstr>
      <vt:lpstr>セルの概念</vt:lpstr>
      <vt:lpstr>GPS</vt:lpstr>
      <vt:lpstr>Wi-Fiとセルラー通信</vt:lpstr>
      <vt:lpstr>アプリと通信</vt:lpstr>
      <vt:lpstr>クラウド</vt:lpstr>
      <vt:lpstr>Webメールのしくみ</vt:lpstr>
      <vt:lpstr>Line のしくみ</vt:lpstr>
      <vt:lpstr>生成 AI</vt:lpstr>
      <vt:lpstr>7/13　確認テスト</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yabu</dc:creator>
  <cp:lastModifiedBy>yabu</cp:lastModifiedBy>
  <cp:revision>145</cp:revision>
  <cp:lastPrinted>2023-06-15T06:17:58Z</cp:lastPrinted>
  <dcterms:created xsi:type="dcterms:W3CDTF">2019-11-14T14:46:19Z</dcterms:created>
  <dcterms:modified xsi:type="dcterms:W3CDTF">2024-11-03T09:08:40Z</dcterms:modified>
</cp:coreProperties>
</file>