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62" r:id="rId2"/>
    <p:sldId id="256" r:id="rId3"/>
    <p:sldId id="259" r:id="rId4"/>
    <p:sldId id="258" r:id="rId5"/>
    <p:sldId id="257" r:id="rId6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5" orient="horz" userDrawn="1">
          <p15:clr>
            <a:srgbClr val="A4A3A4"/>
          </p15:clr>
        </p15:guide>
        <p15:guide id="7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00"/>
    <a:srgbClr val="00BC00"/>
    <a:srgbClr val="00FF00"/>
    <a:srgbClr val="FFC1FF"/>
    <a:srgbClr val="FF97FF"/>
    <a:srgbClr val="A86400"/>
    <a:srgbClr val="FFDBA7"/>
    <a:srgbClr val="FF9900"/>
    <a:srgbClr val="FEB500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41" autoAdjust="0"/>
    <p:restoredTop sz="90929"/>
  </p:normalViewPr>
  <p:slideViewPr>
    <p:cSldViewPr showGuides="1">
      <p:cViewPr>
        <p:scale>
          <a:sx n="120" d="100"/>
          <a:sy n="120" d="100"/>
        </p:scale>
        <p:origin x="630" y="84"/>
      </p:cViewPr>
      <p:guideLst>
        <p:guide orient="horz" pos="2160"/>
        <p:guide orient="horz"/>
        <p:guide pos="384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薮哲郎" userId="838171a8-1f9a-45e2-a2fd-d6d54edd2a61" providerId="ADAL" clId="{C8058F84-1F7C-46DF-996F-C506DC5C1DCA}"/>
    <pc:docChg chg="undo custSel addSld delSld modSld">
      <pc:chgData name="薮哲郎" userId="838171a8-1f9a-45e2-a2fd-d6d54edd2a61" providerId="ADAL" clId="{C8058F84-1F7C-46DF-996F-C506DC5C1DCA}" dt="2020-06-13T06:36:15.955" v="172" actId="21"/>
      <pc:docMkLst>
        <pc:docMk/>
      </pc:docMkLst>
      <pc:sldChg chg="addSp modSp mod">
        <pc:chgData name="薮哲郎" userId="838171a8-1f9a-45e2-a2fd-d6d54edd2a61" providerId="ADAL" clId="{C8058F84-1F7C-46DF-996F-C506DC5C1DCA}" dt="2020-06-13T06:15:40.952" v="158" actId="1076"/>
        <pc:sldMkLst>
          <pc:docMk/>
          <pc:sldMk cId="0" sldId="256"/>
        </pc:sldMkLst>
        <pc:spChg chg="mod">
          <ac:chgData name="薮哲郎" userId="838171a8-1f9a-45e2-a2fd-d6d54edd2a61" providerId="ADAL" clId="{C8058F84-1F7C-46DF-996F-C506DC5C1DCA}" dt="2020-06-13T04:47:47.647" v="154" actId="1076"/>
          <ac:spMkLst>
            <pc:docMk/>
            <pc:sldMk cId="0" sldId="256"/>
            <ac:spMk id="4" creationId="{601C1ED8-EF23-4A52-AC24-98D1FCAFC82A}"/>
          </ac:spMkLst>
        </pc:spChg>
        <pc:spChg chg="mod">
          <ac:chgData name="薮哲郎" userId="838171a8-1f9a-45e2-a2fd-d6d54edd2a61" providerId="ADAL" clId="{C8058F84-1F7C-46DF-996F-C506DC5C1DCA}" dt="2020-06-13T04:47:59.582" v="155" actId="1076"/>
          <ac:spMkLst>
            <pc:docMk/>
            <pc:sldMk cId="0" sldId="256"/>
            <ac:spMk id="7" creationId="{1268F09B-3DF8-43BD-BDB6-51A22585B188}"/>
          </ac:spMkLst>
        </pc:spChg>
        <pc:spChg chg="mod">
          <ac:chgData name="薮哲郎" userId="838171a8-1f9a-45e2-a2fd-d6d54edd2a61" providerId="ADAL" clId="{C8058F84-1F7C-46DF-996F-C506DC5C1DCA}" dt="2020-06-13T04:47:59.582" v="155" actId="1076"/>
          <ac:spMkLst>
            <pc:docMk/>
            <pc:sldMk cId="0" sldId="256"/>
            <ac:spMk id="9" creationId="{6C2218C5-FCA0-4E11-AD55-12242BCFC244}"/>
          </ac:spMkLst>
        </pc:spChg>
        <pc:spChg chg="mod">
          <ac:chgData name="薮哲郎" userId="838171a8-1f9a-45e2-a2fd-d6d54edd2a61" providerId="ADAL" clId="{C8058F84-1F7C-46DF-996F-C506DC5C1DCA}" dt="2020-06-13T04:47:47.647" v="154" actId="1076"/>
          <ac:spMkLst>
            <pc:docMk/>
            <pc:sldMk cId="0" sldId="256"/>
            <ac:spMk id="10" creationId="{4D843CE5-2255-4155-A24A-081960492156}"/>
          </ac:spMkLst>
        </pc:spChg>
        <pc:spChg chg="mod">
          <ac:chgData name="薮哲郎" userId="838171a8-1f9a-45e2-a2fd-d6d54edd2a61" providerId="ADAL" clId="{C8058F84-1F7C-46DF-996F-C506DC5C1DCA}" dt="2020-06-13T04:47:59.582" v="155" actId="1076"/>
          <ac:spMkLst>
            <pc:docMk/>
            <pc:sldMk cId="0" sldId="256"/>
            <ac:spMk id="11" creationId="{2886E353-6853-40F2-B6FC-5C743038EB81}"/>
          </ac:spMkLst>
        </pc:spChg>
        <pc:spChg chg="mod">
          <ac:chgData name="薮哲郎" userId="838171a8-1f9a-45e2-a2fd-d6d54edd2a61" providerId="ADAL" clId="{C8058F84-1F7C-46DF-996F-C506DC5C1DCA}" dt="2020-06-13T04:47:59.582" v="155" actId="1076"/>
          <ac:spMkLst>
            <pc:docMk/>
            <pc:sldMk cId="0" sldId="256"/>
            <ac:spMk id="12" creationId="{8B4D4206-2B31-4B7D-927F-C866ABCC24D6}"/>
          </ac:spMkLst>
        </pc:spChg>
        <pc:spChg chg="mod">
          <ac:chgData name="薮哲郎" userId="838171a8-1f9a-45e2-a2fd-d6d54edd2a61" providerId="ADAL" clId="{C8058F84-1F7C-46DF-996F-C506DC5C1DCA}" dt="2020-06-13T04:47:59.582" v="155" actId="1076"/>
          <ac:spMkLst>
            <pc:docMk/>
            <pc:sldMk cId="0" sldId="256"/>
            <ac:spMk id="13" creationId="{71919991-93A5-4C36-BEF0-51E2801A3197}"/>
          </ac:spMkLst>
        </pc:spChg>
        <pc:spChg chg="mod">
          <ac:chgData name="薮哲郎" userId="838171a8-1f9a-45e2-a2fd-d6d54edd2a61" providerId="ADAL" clId="{C8058F84-1F7C-46DF-996F-C506DC5C1DCA}" dt="2020-06-13T04:47:59.582" v="155" actId="1076"/>
          <ac:spMkLst>
            <pc:docMk/>
            <pc:sldMk cId="0" sldId="256"/>
            <ac:spMk id="14" creationId="{7120D6B0-B928-408B-AA76-99FF7E60062A}"/>
          </ac:spMkLst>
        </pc:spChg>
        <pc:spChg chg="mod">
          <ac:chgData name="薮哲郎" userId="838171a8-1f9a-45e2-a2fd-d6d54edd2a61" providerId="ADAL" clId="{C8058F84-1F7C-46DF-996F-C506DC5C1DCA}" dt="2020-06-13T04:47:59.582" v="155" actId="1076"/>
          <ac:spMkLst>
            <pc:docMk/>
            <pc:sldMk cId="0" sldId="256"/>
            <ac:spMk id="15" creationId="{A6CDEC62-7899-4CD9-8449-EDCA5E6B926F}"/>
          </ac:spMkLst>
        </pc:spChg>
        <pc:spChg chg="mod">
          <ac:chgData name="薮哲郎" userId="838171a8-1f9a-45e2-a2fd-d6d54edd2a61" providerId="ADAL" clId="{C8058F84-1F7C-46DF-996F-C506DC5C1DCA}" dt="2020-06-13T04:47:47.647" v="154" actId="1076"/>
          <ac:spMkLst>
            <pc:docMk/>
            <pc:sldMk cId="0" sldId="256"/>
            <ac:spMk id="17" creationId="{1B25BB73-4FA0-4DA9-AE5B-6C1BDDF8A735}"/>
          </ac:spMkLst>
        </pc:spChg>
        <pc:spChg chg="mod">
          <ac:chgData name="薮哲郎" userId="838171a8-1f9a-45e2-a2fd-d6d54edd2a61" providerId="ADAL" clId="{C8058F84-1F7C-46DF-996F-C506DC5C1DCA}" dt="2020-06-13T04:47:47.647" v="154" actId="1076"/>
          <ac:spMkLst>
            <pc:docMk/>
            <pc:sldMk cId="0" sldId="256"/>
            <ac:spMk id="18" creationId="{46CA05B2-2D16-4783-AEAE-AC8C683884FF}"/>
          </ac:spMkLst>
        </pc:spChg>
        <pc:spChg chg="add mod">
          <ac:chgData name="薮哲郎" userId="838171a8-1f9a-45e2-a2fd-d6d54edd2a61" providerId="ADAL" clId="{C8058F84-1F7C-46DF-996F-C506DC5C1DCA}" dt="2020-06-13T04:47:37.897" v="153"/>
          <ac:spMkLst>
            <pc:docMk/>
            <pc:sldMk cId="0" sldId="256"/>
            <ac:spMk id="27" creationId="{29DFC578-4D90-4A9F-8C6B-491DF126652F}"/>
          </ac:spMkLst>
        </pc:spChg>
        <pc:spChg chg="add mod">
          <ac:chgData name="薮哲郎" userId="838171a8-1f9a-45e2-a2fd-d6d54edd2a61" providerId="ADAL" clId="{C8058F84-1F7C-46DF-996F-C506DC5C1DCA}" dt="2020-06-13T06:15:40.952" v="158" actId="1076"/>
          <ac:spMkLst>
            <pc:docMk/>
            <pc:sldMk cId="0" sldId="256"/>
            <ac:spMk id="28" creationId="{89BF6125-8566-4049-8BEB-C59BCA4252A0}"/>
          </ac:spMkLst>
        </pc:spChg>
        <pc:picChg chg="mod">
          <ac:chgData name="薮哲郎" userId="838171a8-1f9a-45e2-a2fd-d6d54edd2a61" providerId="ADAL" clId="{C8058F84-1F7C-46DF-996F-C506DC5C1DCA}" dt="2020-06-13T04:47:59.582" v="155" actId="1076"/>
          <ac:picMkLst>
            <pc:docMk/>
            <pc:sldMk cId="0" sldId="256"/>
            <ac:picMk id="2" creationId="{00000000-0000-0000-0000-000000000000}"/>
          </ac:picMkLst>
        </pc:picChg>
        <pc:picChg chg="mod">
          <ac:chgData name="薮哲郎" userId="838171a8-1f9a-45e2-a2fd-d6d54edd2a61" providerId="ADAL" clId="{C8058F84-1F7C-46DF-996F-C506DC5C1DCA}" dt="2020-06-13T04:47:47.647" v="154" actId="1076"/>
          <ac:picMkLst>
            <pc:docMk/>
            <pc:sldMk cId="0" sldId="256"/>
            <ac:picMk id="3" creationId="{89DE16A4-C8D4-47B4-BB28-909CB87F3715}"/>
          </ac:picMkLst>
        </pc:picChg>
        <pc:picChg chg="mod">
          <ac:chgData name="薮哲郎" userId="838171a8-1f9a-45e2-a2fd-d6d54edd2a61" providerId="ADAL" clId="{C8058F84-1F7C-46DF-996F-C506DC5C1DCA}" dt="2020-06-13T04:47:47.647" v="154" actId="1076"/>
          <ac:picMkLst>
            <pc:docMk/>
            <pc:sldMk cId="0" sldId="256"/>
            <ac:picMk id="16" creationId="{77C83313-7865-4E1B-896C-DD1C859560B4}"/>
          </ac:picMkLst>
        </pc:picChg>
        <pc:cxnChg chg="mod">
          <ac:chgData name="薮哲郎" userId="838171a8-1f9a-45e2-a2fd-d6d54edd2a61" providerId="ADAL" clId="{C8058F84-1F7C-46DF-996F-C506DC5C1DCA}" dt="2020-06-13T04:47:47.647" v="154" actId="1076"/>
          <ac:cxnSpMkLst>
            <pc:docMk/>
            <pc:sldMk cId="0" sldId="256"/>
            <ac:cxnSpMk id="20" creationId="{62FDDEB3-C5F6-49E0-B333-677C7074048D}"/>
          </ac:cxnSpMkLst>
        </pc:cxnChg>
        <pc:cxnChg chg="mod">
          <ac:chgData name="薮哲郎" userId="838171a8-1f9a-45e2-a2fd-d6d54edd2a61" providerId="ADAL" clId="{C8058F84-1F7C-46DF-996F-C506DC5C1DCA}" dt="2020-06-13T04:47:47.647" v="154" actId="1076"/>
          <ac:cxnSpMkLst>
            <pc:docMk/>
            <pc:sldMk cId="0" sldId="256"/>
            <ac:cxnSpMk id="22" creationId="{5D616072-6381-4DFB-BF75-FADE8B7B171E}"/>
          </ac:cxnSpMkLst>
        </pc:cxnChg>
      </pc:sldChg>
      <pc:sldChg chg="addSp delSp modSp mod">
        <pc:chgData name="薮哲郎" userId="838171a8-1f9a-45e2-a2fd-d6d54edd2a61" providerId="ADAL" clId="{C8058F84-1F7C-46DF-996F-C506DC5C1DCA}" dt="2020-06-13T06:36:15.955" v="172" actId="21"/>
        <pc:sldMkLst>
          <pc:docMk/>
          <pc:sldMk cId="0" sldId="257"/>
        </pc:sldMkLst>
        <pc:spChg chg="add del mod">
          <ac:chgData name="薮哲郎" userId="838171a8-1f9a-45e2-a2fd-d6d54edd2a61" providerId="ADAL" clId="{C8058F84-1F7C-46DF-996F-C506DC5C1DCA}" dt="2020-06-13T06:36:15.955" v="172" actId="21"/>
          <ac:spMkLst>
            <pc:docMk/>
            <pc:sldMk cId="0" sldId="257"/>
            <ac:spMk id="2" creationId="{4F8E0CE1-900B-4AB2-9394-648F9A514DD1}"/>
          </ac:spMkLst>
        </pc:spChg>
        <pc:spChg chg="add del mod">
          <ac:chgData name="薮哲郎" userId="838171a8-1f9a-45e2-a2fd-d6d54edd2a61" providerId="ADAL" clId="{C8058F84-1F7C-46DF-996F-C506DC5C1DCA}" dt="2020-06-13T06:36:15.955" v="172" actId="21"/>
          <ac:spMkLst>
            <pc:docMk/>
            <pc:sldMk cId="0" sldId="257"/>
            <ac:spMk id="3" creationId="{5E4D451C-39FE-4397-AC10-8A655AEB329F}"/>
          </ac:spMkLst>
        </pc:spChg>
        <pc:graphicFrameChg chg="mod">
          <ac:chgData name="薮哲郎" userId="838171a8-1f9a-45e2-a2fd-d6d54edd2a61" providerId="ADAL" clId="{C8058F84-1F7C-46DF-996F-C506DC5C1DCA}" dt="2020-06-13T04:39:47.332" v="6" actId="1076"/>
          <ac:graphicFrameMkLst>
            <pc:docMk/>
            <pc:sldMk cId="0" sldId="257"/>
            <ac:graphicFrameMk id="3112" creationId="{00000000-0000-0000-0000-000000000000}"/>
          </ac:graphicFrameMkLst>
        </pc:graphicFrameChg>
        <pc:graphicFrameChg chg="mod">
          <ac:chgData name="薮哲郎" userId="838171a8-1f9a-45e2-a2fd-d6d54edd2a61" providerId="ADAL" clId="{C8058F84-1F7C-46DF-996F-C506DC5C1DCA}" dt="2020-06-13T04:39:52.078" v="8" actId="14100"/>
          <ac:graphicFrameMkLst>
            <pc:docMk/>
            <pc:sldMk cId="0" sldId="257"/>
            <ac:graphicFrameMk id="3117" creationId="{00000000-0000-0000-0000-000000000000}"/>
          </ac:graphicFrameMkLst>
        </pc:graphicFrameChg>
      </pc:sldChg>
      <pc:sldChg chg="modSp add del mod">
        <pc:chgData name="薮哲郎" userId="838171a8-1f9a-45e2-a2fd-d6d54edd2a61" providerId="ADAL" clId="{C8058F84-1F7C-46DF-996F-C506DC5C1DCA}" dt="2020-06-13T04:43:58.816" v="31" actId="1076"/>
        <pc:sldMkLst>
          <pc:docMk/>
          <pc:sldMk cId="0" sldId="258"/>
        </pc:sldMkLst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10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10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10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12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12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12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12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12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13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13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13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13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13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13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29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29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29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29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29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29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29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29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0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0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0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0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0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0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0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0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0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1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1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1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1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1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1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1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1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2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2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2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2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2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2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2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2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3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3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3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3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3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3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4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4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4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4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4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5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5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5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5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5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5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5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6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6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6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6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6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6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1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1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1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2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2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2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2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2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2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2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2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2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3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3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3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3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3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3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3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3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3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4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4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4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4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4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4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4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5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5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5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5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5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5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5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5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6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6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6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6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6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6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6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7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7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7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7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7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7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8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8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8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8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9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9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9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9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69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69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69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69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0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0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0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0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0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0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0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0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0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0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1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1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1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1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1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1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1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1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1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1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2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2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2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2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2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2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2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2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2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2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3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3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3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3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3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3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3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3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3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3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4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4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4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4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4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4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4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4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4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4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5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5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5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5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5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5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5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5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5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5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6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6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6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6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6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6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6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6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6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6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7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7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7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7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7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7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7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7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7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7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8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8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8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8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8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8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8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8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8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8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9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9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9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9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9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9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9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9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9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9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0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0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0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0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0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0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0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0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0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0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1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1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1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1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1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1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1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1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1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1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2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2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82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22.837" v="29" actId="1076"/>
          <ac:spMkLst>
            <pc:docMk/>
            <pc:sldMk cId="0" sldId="258"/>
            <ac:spMk id="482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2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2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2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3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3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3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3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3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3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3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3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3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3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4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4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4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4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4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4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4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4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4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49" creationId="{00000000-0000-0000-0000-000000000000}"/>
          </ac:spMkLst>
        </pc:spChg>
        <pc:graphicFrameChg chg="mod">
          <ac:chgData name="薮哲郎" userId="838171a8-1f9a-45e2-a2fd-d6d54edd2a61" providerId="ADAL" clId="{C8058F84-1F7C-46DF-996F-C506DC5C1DCA}" dt="2020-06-13T04:43:39.676" v="30" actId="1076"/>
          <ac:graphicFrameMkLst>
            <pc:docMk/>
            <pc:sldMk cId="0" sldId="258"/>
            <ac:graphicFrameMk id="4104" creationId="{00000000-0000-0000-0000-000000000000}"/>
          </ac:graphicFrameMkLst>
        </pc:graphicFrameChg>
        <pc:graphicFrameChg chg="mod">
          <ac:chgData name="薮哲郎" userId="838171a8-1f9a-45e2-a2fd-d6d54edd2a61" providerId="ADAL" clId="{C8058F84-1F7C-46DF-996F-C506DC5C1DCA}" dt="2020-06-13T04:43:16.596" v="28" actId="1076"/>
          <ac:graphicFrameMkLst>
            <pc:docMk/>
            <pc:sldMk cId="0" sldId="258"/>
            <ac:graphicFrameMk id="4105" creationId="{00000000-0000-0000-0000-000000000000}"/>
          </ac:graphicFrameMkLst>
        </pc:graphicFrameChg>
        <pc:graphicFrameChg chg="mod">
          <ac:chgData name="薮哲郎" userId="838171a8-1f9a-45e2-a2fd-d6d54edd2a61" providerId="ADAL" clId="{C8058F84-1F7C-46DF-996F-C506DC5C1DCA}" dt="2020-06-13T04:43:58.816" v="31" actId="1076"/>
          <ac:graphicFrameMkLst>
            <pc:docMk/>
            <pc:sldMk cId="0" sldId="258"/>
            <ac:graphicFrameMk id="4823" creationId="{00000000-0000-0000-0000-000000000000}"/>
          </ac:graphicFrameMkLst>
        </pc:graphicFrameChg>
      </pc:sldChg>
      <pc:sldChg chg="addSp modSp mod">
        <pc:chgData name="薮哲郎" userId="838171a8-1f9a-45e2-a2fd-d6d54edd2a61" providerId="ADAL" clId="{C8058F84-1F7C-46DF-996F-C506DC5C1DCA}" dt="2020-06-13T04:46:10.454" v="127" actId="1076"/>
        <pc:sldMkLst>
          <pc:docMk/>
          <pc:sldMk cId="0" sldId="259"/>
        </pc:sldMkLst>
        <pc:spChg chg="add mod">
          <ac:chgData name="薮哲郎" userId="838171a8-1f9a-45e2-a2fd-d6d54edd2a61" providerId="ADAL" clId="{C8058F84-1F7C-46DF-996F-C506DC5C1DCA}" dt="2020-06-13T04:46:02.670" v="126" actId="20577"/>
          <ac:spMkLst>
            <pc:docMk/>
            <pc:sldMk cId="0" sldId="259"/>
            <ac:spMk id="7" creationId="{27CDB2CE-A271-44D6-BFF7-903DB54AEC49}"/>
          </ac:spMkLst>
        </pc:spChg>
        <pc:spChg chg="mod">
          <ac:chgData name="薮哲郎" userId="838171a8-1f9a-45e2-a2fd-d6d54edd2a61" providerId="ADAL" clId="{C8058F84-1F7C-46DF-996F-C506DC5C1DCA}" dt="2020-06-13T04:46:10.454" v="127" actId="1076"/>
          <ac:spMkLst>
            <pc:docMk/>
            <pc:sldMk cId="0" sldId="259"/>
            <ac:spMk id="65" creationId="{B32A4D90-4F4E-4DAC-A21D-44FBF8CF62EF}"/>
          </ac:spMkLst>
        </pc:spChg>
      </pc:sldChg>
      <pc:sldChg chg="del">
        <pc:chgData name="薮哲郎" userId="838171a8-1f9a-45e2-a2fd-d6d54edd2a61" providerId="ADAL" clId="{C8058F84-1F7C-46DF-996F-C506DC5C1DCA}" dt="2020-06-13T04:38:11.946" v="0" actId="47"/>
        <pc:sldMkLst>
          <pc:docMk/>
          <pc:sldMk cId="0" sldId="260"/>
        </pc:sldMkLst>
      </pc:sldChg>
      <pc:sldChg chg="del">
        <pc:chgData name="薮哲郎" userId="838171a8-1f9a-45e2-a2fd-d6d54edd2a61" providerId="ADAL" clId="{C8058F84-1F7C-46DF-996F-C506DC5C1DCA}" dt="2020-06-13T04:38:13.841" v="2" actId="47"/>
        <pc:sldMkLst>
          <pc:docMk/>
          <pc:sldMk cId="2828378407" sldId="261"/>
        </pc:sldMkLst>
      </pc:sldChg>
      <pc:sldChg chg="modSp mod">
        <pc:chgData name="薮哲郎" userId="838171a8-1f9a-45e2-a2fd-d6d54edd2a61" providerId="ADAL" clId="{C8058F84-1F7C-46DF-996F-C506DC5C1DCA}" dt="2020-06-13T06:16:03.456" v="161" actId="1076"/>
        <pc:sldMkLst>
          <pc:docMk/>
          <pc:sldMk cId="1976869568" sldId="262"/>
        </pc:sldMkLst>
        <pc:spChg chg="mod">
          <ac:chgData name="薮哲郎" userId="838171a8-1f9a-45e2-a2fd-d6d54edd2a61" providerId="ADAL" clId="{C8058F84-1F7C-46DF-996F-C506DC5C1DCA}" dt="2020-06-13T06:16:03.456" v="161" actId="1076"/>
          <ac:spMkLst>
            <pc:docMk/>
            <pc:sldMk cId="1976869568" sldId="262"/>
            <ac:spMk id="5" creationId="{9E1CACEB-A35B-4E55-9146-8BA1C21487B9}"/>
          </ac:spMkLst>
        </pc:spChg>
        <pc:picChg chg="mod">
          <ac:chgData name="薮哲郎" userId="838171a8-1f9a-45e2-a2fd-d6d54edd2a61" providerId="ADAL" clId="{C8058F84-1F7C-46DF-996F-C506DC5C1DCA}" dt="2020-06-13T06:16:00.119" v="160" actId="1076"/>
          <ac:picMkLst>
            <pc:docMk/>
            <pc:sldMk cId="1976869568" sldId="262"/>
            <ac:picMk id="7" creationId="{378948D1-B78B-4736-8A59-EC09AD3B3EDC}"/>
          </ac:picMkLst>
        </pc:picChg>
      </pc:sldChg>
      <pc:sldChg chg="del">
        <pc:chgData name="薮哲郎" userId="838171a8-1f9a-45e2-a2fd-d6d54edd2a61" providerId="ADAL" clId="{C8058F84-1F7C-46DF-996F-C506DC5C1DCA}" dt="2020-06-13T04:38:14.276" v="3" actId="47"/>
        <pc:sldMkLst>
          <pc:docMk/>
          <pc:sldMk cId="2771800075" sldId="263"/>
        </pc:sldMkLst>
      </pc:sldChg>
      <pc:sldChg chg="del">
        <pc:chgData name="薮哲郎" userId="838171a8-1f9a-45e2-a2fd-d6d54edd2a61" providerId="ADAL" clId="{C8058F84-1F7C-46DF-996F-C506DC5C1DCA}" dt="2020-06-13T04:38:13.529" v="1" actId="47"/>
        <pc:sldMkLst>
          <pc:docMk/>
          <pc:sldMk cId="437163682" sldId="264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anose="020B0600070205080204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anose="020B0600070205080204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anose="020B0600070205080204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anose="020B0600070205080204" pitchFamily="50" charset="-128"/>
              </a:defRPr>
            </a:lvl1pPr>
          </a:lstStyle>
          <a:p>
            <a:fld id="{04C077A6-118D-487F-9018-4E21D14A16A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690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ADA7-41D6-4D58-AD05-D1CFDCEE1D3C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5537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ea"/>
                <a:ea typeface="+mn-ea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785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4847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8205A-44A1-4E3D-8D25-4D89AADCD38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709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6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oleObject" Target="../embeddings/Microsoft_Excel_97-2003_Worksheet.xls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14933-11B9-40AD-B025-FE968F231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色選択画面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B441B38-ACBD-436E-8B36-E0F587A60168}"/>
              </a:ext>
            </a:extLst>
          </p:cNvPr>
          <p:cNvSpPr txBox="1"/>
          <p:nvPr/>
        </p:nvSpPr>
        <p:spPr>
          <a:xfrm>
            <a:off x="9336360" y="4037866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この部分のしくみを知る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E1CACEB-A35B-4E55-9146-8BA1C21487B9}"/>
              </a:ext>
            </a:extLst>
          </p:cNvPr>
          <p:cNvSpPr/>
          <p:nvPr/>
        </p:nvSpPr>
        <p:spPr>
          <a:xfrm>
            <a:off x="742306" y="2996952"/>
            <a:ext cx="792088" cy="432048"/>
          </a:xfrm>
          <a:prstGeom prst="rect">
            <a:avLst/>
          </a:prstGeom>
          <a:solidFill>
            <a:srgbClr val="00FF99"/>
          </a:solidFill>
          <a:ln w="19050"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378948D1-B78B-4736-8A59-EC09AD3B3E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5560" y="1628774"/>
            <a:ext cx="3143250" cy="4200525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BC4FD749-01BA-4DFF-8523-9D001425EB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4491" y="1628775"/>
            <a:ext cx="3143250" cy="4200525"/>
          </a:xfrm>
          <a:prstGeom prst="rect">
            <a:avLst/>
          </a:prstGeom>
        </p:spPr>
      </p:pic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E96AD8AA-D3A0-483C-BE14-92C57A842771}"/>
              </a:ext>
            </a:extLst>
          </p:cNvPr>
          <p:cNvSpPr/>
          <p:nvPr/>
        </p:nvSpPr>
        <p:spPr>
          <a:xfrm>
            <a:off x="5879976" y="2420888"/>
            <a:ext cx="2448272" cy="1512168"/>
          </a:xfrm>
          <a:prstGeom prst="roundRect">
            <a:avLst/>
          </a:pr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60D6D182-8E49-455E-A684-7078502A0C00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8328248" y="3176972"/>
            <a:ext cx="1080120" cy="7560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6869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033" y="1374657"/>
            <a:ext cx="5399716" cy="4108685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D843CE5-2255-4155-A24A-081960492156}"/>
              </a:ext>
            </a:extLst>
          </p:cNvPr>
          <p:cNvSpPr txBox="1"/>
          <p:nvPr/>
        </p:nvSpPr>
        <p:spPr>
          <a:xfrm>
            <a:off x="1185177" y="6038836"/>
            <a:ext cx="3015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2400" dirty="0"/>
              <a:t>3 </a:t>
            </a:r>
            <a:r>
              <a:rPr kumimoji="1" lang="ja-JP" altLang="en-US" sz="2400" dirty="0"/>
              <a:t>つの要素　</a:t>
            </a:r>
            <a:r>
              <a:rPr kumimoji="1" lang="en-US" altLang="ja-JP" sz="2400" dirty="0"/>
              <a:t>0 </a:t>
            </a:r>
            <a:r>
              <a:rPr kumimoji="1" lang="ja-JP" altLang="en-US" sz="2400" dirty="0"/>
              <a:t>～ </a:t>
            </a:r>
            <a:r>
              <a:rPr kumimoji="1" lang="en-US" altLang="ja-JP" sz="2400" dirty="0"/>
              <a:t>255</a:t>
            </a:r>
            <a:endParaRPr kumimoji="1" lang="ja-JP" altLang="en-US" sz="2400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9DE16A4-C8D4-47B4-BB28-909CB87F37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8911" y="2055085"/>
            <a:ext cx="2496648" cy="3336429"/>
          </a:xfrm>
          <a:prstGeom prst="rect">
            <a:avLst/>
          </a:prstGeom>
        </p:spPr>
      </p:pic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601C1ED8-EF23-4A52-AC24-98D1FCAFC82A}"/>
              </a:ext>
            </a:extLst>
          </p:cNvPr>
          <p:cNvSpPr/>
          <p:nvPr/>
        </p:nvSpPr>
        <p:spPr>
          <a:xfrm>
            <a:off x="3159966" y="3852810"/>
            <a:ext cx="1481595" cy="202457"/>
          </a:xfrm>
          <a:prstGeom prst="roundRect">
            <a:avLst/>
          </a:prstGeom>
          <a:noFill/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268F09B-3DF8-43BD-BDB6-51A22585B188}"/>
              </a:ext>
            </a:extLst>
          </p:cNvPr>
          <p:cNvSpPr txBox="1"/>
          <p:nvPr/>
        </p:nvSpPr>
        <p:spPr>
          <a:xfrm>
            <a:off x="7214129" y="6005730"/>
            <a:ext cx="3233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400" dirty="0"/>
              <a:t>色は </a:t>
            </a:r>
            <a:r>
              <a:rPr kumimoji="1" lang="en-US" altLang="ja-JP" sz="2400" dirty="0"/>
              <a:t>3 </a:t>
            </a:r>
            <a:r>
              <a:rPr kumimoji="1" lang="ja-JP" altLang="en-US" sz="2400" dirty="0"/>
              <a:t>次元空間の </a:t>
            </a:r>
            <a:r>
              <a:rPr kumimoji="1" lang="en-US" altLang="ja-JP" sz="2400" dirty="0"/>
              <a:t>1 </a:t>
            </a:r>
            <a:r>
              <a:rPr kumimoji="1" lang="ja-JP" altLang="en-US" sz="2400" dirty="0"/>
              <a:t>点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C2218C5-FCA0-4E11-AD55-12242BCFC244}"/>
              </a:ext>
            </a:extLst>
          </p:cNvPr>
          <p:cNvSpPr txBox="1"/>
          <p:nvPr/>
        </p:nvSpPr>
        <p:spPr>
          <a:xfrm>
            <a:off x="6300584" y="515435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2400" dirty="0"/>
              <a:t>0</a:t>
            </a:r>
            <a:endParaRPr kumimoji="1" lang="ja-JP" altLang="en-US" sz="24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886E353-6853-40F2-B6FC-5C743038EB81}"/>
              </a:ext>
            </a:extLst>
          </p:cNvPr>
          <p:cNvSpPr txBox="1"/>
          <p:nvPr/>
        </p:nvSpPr>
        <p:spPr>
          <a:xfrm>
            <a:off x="8300611" y="5168281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2400" dirty="0"/>
              <a:t>255</a:t>
            </a:r>
            <a:endParaRPr kumimoji="1" lang="ja-JP" altLang="en-US" sz="24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B4D4206-2B31-4B7D-927F-C866ABCC24D6}"/>
              </a:ext>
            </a:extLst>
          </p:cNvPr>
          <p:cNvSpPr txBox="1"/>
          <p:nvPr/>
        </p:nvSpPr>
        <p:spPr>
          <a:xfrm>
            <a:off x="11121396" y="3541758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2400" dirty="0"/>
              <a:t>255</a:t>
            </a:r>
            <a:endParaRPr kumimoji="1" lang="ja-JP" altLang="en-US" sz="24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1919991-93A5-4C36-BEF0-51E2801A3197}"/>
              </a:ext>
            </a:extLst>
          </p:cNvPr>
          <p:cNvSpPr txBox="1"/>
          <p:nvPr/>
        </p:nvSpPr>
        <p:spPr>
          <a:xfrm>
            <a:off x="11157418" y="138322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2400" dirty="0"/>
              <a:t>255</a:t>
            </a:r>
            <a:endParaRPr kumimoji="1" lang="ja-JP" altLang="en-US" sz="24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120D6B0-B928-408B-AA76-99FF7E60062A}"/>
              </a:ext>
            </a:extLst>
          </p:cNvPr>
          <p:cNvSpPr txBox="1"/>
          <p:nvPr/>
        </p:nvSpPr>
        <p:spPr>
          <a:xfrm>
            <a:off x="11199508" y="318047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2400" dirty="0"/>
              <a:t>0</a:t>
            </a:r>
            <a:endParaRPr kumimoji="1" lang="ja-JP" altLang="en-US" sz="24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6CDEC62-7899-4CD9-8449-EDCA5E6B926F}"/>
              </a:ext>
            </a:extLst>
          </p:cNvPr>
          <p:cNvSpPr txBox="1"/>
          <p:nvPr/>
        </p:nvSpPr>
        <p:spPr>
          <a:xfrm>
            <a:off x="10013559" y="447171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2400" dirty="0"/>
              <a:t>0</a:t>
            </a:r>
            <a:endParaRPr kumimoji="1" lang="ja-JP" altLang="en-US" sz="2400" dirty="0"/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77C83313-7865-4E1B-896C-DD1C859560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164" y="2055085"/>
            <a:ext cx="2486128" cy="3322371"/>
          </a:xfrm>
          <a:prstGeom prst="rect">
            <a:avLst/>
          </a:prstGeom>
        </p:spPr>
      </p:pic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1B25BB73-4FA0-4DA9-AE5B-6C1BDDF8A735}"/>
              </a:ext>
            </a:extLst>
          </p:cNvPr>
          <p:cNvSpPr/>
          <p:nvPr/>
        </p:nvSpPr>
        <p:spPr>
          <a:xfrm>
            <a:off x="418277" y="4055267"/>
            <a:ext cx="1173608" cy="604299"/>
          </a:xfrm>
          <a:prstGeom prst="roundRect">
            <a:avLst/>
          </a:prstGeom>
          <a:noFill/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46CA05B2-2D16-4783-AEAE-AC8C683884FF}"/>
              </a:ext>
            </a:extLst>
          </p:cNvPr>
          <p:cNvSpPr/>
          <p:nvPr/>
        </p:nvSpPr>
        <p:spPr>
          <a:xfrm>
            <a:off x="3163627" y="4071098"/>
            <a:ext cx="1173608" cy="604299"/>
          </a:xfrm>
          <a:prstGeom prst="roundRect">
            <a:avLst/>
          </a:prstGeom>
          <a:noFill/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62FDDEB3-C5F6-49E0-B333-677C7074048D}"/>
              </a:ext>
            </a:extLst>
          </p:cNvPr>
          <p:cNvCxnSpPr>
            <a:cxnSpLocks/>
            <a:stCxn id="17" idx="2"/>
            <a:endCxn id="10" idx="0"/>
          </p:cNvCxnSpPr>
          <p:nvPr/>
        </p:nvCxnSpPr>
        <p:spPr>
          <a:xfrm>
            <a:off x="1005081" y="4659566"/>
            <a:ext cx="1687881" cy="13792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5D616072-6381-4DFB-BF75-FADE8B7B171E}"/>
              </a:ext>
            </a:extLst>
          </p:cNvPr>
          <p:cNvCxnSpPr>
            <a:stCxn id="18" idx="2"/>
            <a:endCxn id="10" idx="0"/>
          </p:cNvCxnSpPr>
          <p:nvPr/>
        </p:nvCxnSpPr>
        <p:spPr>
          <a:xfrm flipH="1">
            <a:off x="2692962" y="4675397"/>
            <a:ext cx="1057469" cy="136343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タイトル 26">
            <a:extLst>
              <a:ext uri="{FF2B5EF4-FFF2-40B4-BE49-F238E27FC236}">
                <a16:creationId xmlns:a16="http://schemas.microsoft.com/office/drawing/2014/main" id="{29DFC578-4D90-4A9F-8C6B-491DF1266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色の表現法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89BF6125-8566-4049-8BEB-C59BCA4252A0}"/>
              </a:ext>
            </a:extLst>
          </p:cNvPr>
          <p:cNvSpPr/>
          <p:nvPr/>
        </p:nvSpPr>
        <p:spPr>
          <a:xfrm>
            <a:off x="4719177" y="5805264"/>
            <a:ext cx="864096" cy="576064"/>
          </a:xfrm>
          <a:prstGeom prst="rect">
            <a:avLst/>
          </a:prstGeom>
          <a:solidFill>
            <a:srgbClr val="00FF99"/>
          </a:solidFill>
          <a:ln w="19050"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F876004C-6128-4D57-9298-EEA6FF61A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5307" y="1336688"/>
            <a:ext cx="3143250" cy="4200525"/>
          </a:xfrm>
          <a:prstGeom prst="rect">
            <a:avLst/>
          </a:prstGeom>
        </p:spPr>
      </p:pic>
      <p:sp>
        <p:nvSpPr>
          <p:cNvPr id="7209" name="Rectangle 41"/>
          <p:cNvSpPr>
            <a:spLocks noChangeArrowheads="1"/>
          </p:cNvSpPr>
          <p:nvPr/>
        </p:nvSpPr>
        <p:spPr bwMode="auto">
          <a:xfrm>
            <a:off x="265287" y="382820"/>
            <a:ext cx="4495800" cy="2910036"/>
          </a:xfrm>
          <a:prstGeom prst="rect">
            <a:avLst/>
          </a:prstGeom>
          <a:solidFill>
            <a:srgbClr val="FFFFE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46" name="Rectangle 78"/>
          <p:cNvSpPr>
            <a:spLocks noChangeArrowheads="1"/>
          </p:cNvSpPr>
          <p:nvPr/>
        </p:nvSpPr>
        <p:spPr bwMode="auto">
          <a:xfrm>
            <a:off x="809782" y="3573016"/>
            <a:ext cx="3657600" cy="2881810"/>
          </a:xfrm>
          <a:prstGeom prst="rect">
            <a:avLst/>
          </a:prstGeom>
          <a:solidFill>
            <a:srgbClr val="FFF8F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ja-JP" altLang="ja-JP" sz="12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911424" y="3717032"/>
            <a:ext cx="3262432" cy="522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200" dirty="0"/>
              <a:t>鮮かさ：</a:t>
            </a:r>
            <a:r>
              <a:rPr lang="en-US" altLang="ja-JP" sz="1200" dirty="0"/>
              <a:t>0 	</a:t>
            </a:r>
            <a:r>
              <a:rPr lang="ja-JP" altLang="en-US" sz="1200" dirty="0"/>
              <a:t>　</a:t>
            </a:r>
            <a:r>
              <a:rPr lang="en-US" altLang="ja-JP" sz="1200" dirty="0"/>
              <a:t>R = G = B = </a:t>
            </a:r>
            <a:r>
              <a:rPr lang="ja-JP" altLang="en-US" sz="1200" dirty="0"/>
              <a:t>明るさ（灰色）</a:t>
            </a:r>
          </a:p>
          <a:p>
            <a:pPr>
              <a:lnSpc>
                <a:spcPct val="120000"/>
              </a:lnSpc>
            </a:pPr>
            <a:r>
              <a:rPr lang="ja-JP" altLang="en-US" sz="1200" dirty="0"/>
              <a:t>　　　　</a:t>
            </a:r>
            <a:r>
              <a:rPr lang="en-US" altLang="ja-JP" sz="1200" dirty="0"/>
              <a:t>255	</a:t>
            </a:r>
            <a:r>
              <a:rPr lang="ja-JP" altLang="en-US" sz="1200" dirty="0"/>
              <a:t>　色合いと明るさで指定した色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07368" y="548680"/>
            <a:ext cx="4150295" cy="301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200" dirty="0">
                <a:latin typeface="+mn-lt"/>
              </a:rPr>
              <a:t>色合い：赤～青は波長順　青～赤は赤と青の混合比率　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1082080" y="1057275"/>
            <a:ext cx="32004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7" name="Freeform 19"/>
          <p:cNvSpPr>
            <a:spLocks/>
          </p:cNvSpPr>
          <p:nvPr/>
        </p:nvSpPr>
        <p:spPr bwMode="auto">
          <a:xfrm>
            <a:off x="1082080" y="1057275"/>
            <a:ext cx="3200400" cy="1143000"/>
          </a:xfrm>
          <a:custGeom>
            <a:avLst/>
            <a:gdLst>
              <a:gd name="T0" fmla="*/ 0 w 2016"/>
              <a:gd name="T1" fmla="*/ 720 h 720"/>
              <a:gd name="T2" fmla="*/ 336 w 2016"/>
              <a:gd name="T3" fmla="*/ 0 h 720"/>
              <a:gd name="T4" fmla="*/ 1008 w 2016"/>
              <a:gd name="T5" fmla="*/ 0 h 720"/>
              <a:gd name="T6" fmla="*/ 1344 w 2016"/>
              <a:gd name="T7" fmla="*/ 710 h 720"/>
              <a:gd name="T8" fmla="*/ 2016 w 2016"/>
              <a:gd name="T9" fmla="*/ 712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6" h="720">
                <a:moveTo>
                  <a:pt x="0" y="720"/>
                </a:moveTo>
                <a:lnTo>
                  <a:pt x="336" y="0"/>
                </a:lnTo>
                <a:lnTo>
                  <a:pt x="1008" y="0"/>
                </a:lnTo>
                <a:lnTo>
                  <a:pt x="1344" y="710"/>
                </a:lnTo>
                <a:lnTo>
                  <a:pt x="2016" y="712"/>
                </a:lnTo>
              </a:path>
            </a:pathLst>
          </a:custGeom>
          <a:noFill/>
          <a:ln w="28575" cmpd="sng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89" name="Freeform 21"/>
          <p:cNvSpPr>
            <a:spLocks/>
          </p:cNvSpPr>
          <p:nvPr/>
        </p:nvSpPr>
        <p:spPr bwMode="auto">
          <a:xfrm>
            <a:off x="1075730" y="1057275"/>
            <a:ext cx="3206750" cy="1143000"/>
          </a:xfrm>
          <a:custGeom>
            <a:avLst/>
            <a:gdLst>
              <a:gd name="T0" fmla="*/ 0 w 2020"/>
              <a:gd name="T1" fmla="*/ 710 h 720"/>
              <a:gd name="T2" fmla="*/ 674 w 2020"/>
              <a:gd name="T3" fmla="*/ 710 h 720"/>
              <a:gd name="T4" fmla="*/ 1012 w 2020"/>
              <a:gd name="T5" fmla="*/ 0 h 720"/>
              <a:gd name="T6" fmla="*/ 1684 w 2020"/>
              <a:gd name="T7" fmla="*/ 0 h 720"/>
              <a:gd name="T8" fmla="*/ 2020 w 2020"/>
              <a:gd name="T9" fmla="*/ 72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0" h="720">
                <a:moveTo>
                  <a:pt x="0" y="710"/>
                </a:moveTo>
                <a:lnTo>
                  <a:pt x="674" y="710"/>
                </a:lnTo>
                <a:lnTo>
                  <a:pt x="1012" y="0"/>
                </a:lnTo>
                <a:lnTo>
                  <a:pt x="1684" y="0"/>
                </a:lnTo>
                <a:lnTo>
                  <a:pt x="2020" y="720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90" name="Freeform 22"/>
          <p:cNvSpPr>
            <a:spLocks/>
          </p:cNvSpPr>
          <p:nvPr/>
        </p:nvSpPr>
        <p:spPr bwMode="auto">
          <a:xfrm>
            <a:off x="3215680" y="1057275"/>
            <a:ext cx="1066800" cy="1143000"/>
          </a:xfrm>
          <a:custGeom>
            <a:avLst/>
            <a:gdLst>
              <a:gd name="T0" fmla="*/ 0 w 672"/>
              <a:gd name="T1" fmla="*/ 720 h 720"/>
              <a:gd name="T2" fmla="*/ 336 w 672"/>
              <a:gd name="T3" fmla="*/ 0 h 720"/>
              <a:gd name="T4" fmla="*/ 672 w 672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720">
                <a:moveTo>
                  <a:pt x="0" y="720"/>
                </a:moveTo>
                <a:lnTo>
                  <a:pt x="336" y="0"/>
                </a:lnTo>
                <a:lnTo>
                  <a:pt x="672" y="0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970955" y="2200275"/>
            <a:ext cx="260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200"/>
              <a:t>0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1367830" y="2200275"/>
            <a:ext cx="450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200" dirty="0"/>
              <a:t>42.5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1996480" y="2200275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200"/>
              <a:t>85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777280" y="2047875"/>
            <a:ext cx="260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200"/>
              <a:t>0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701080" y="904875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ja-JP" sz="1200"/>
              <a:t>255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2358430" y="2200275"/>
            <a:ext cx="527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200"/>
              <a:t>127.5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3009305" y="2200275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200"/>
              <a:t>170</a:t>
            </a: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3463330" y="2200275"/>
            <a:ext cx="527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200"/>
              <a:t>212.5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4183038" y="2483768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200"/>
              <a:t>255</a:t>
            </a: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695400" y="2708920"/>
            <a:ext cx="3935886" cy="520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200" dirty="0"/>
              <a:t>明るさ </a:t>
            </a:r>
            <a:r>
              <a:rPr lang="en-US" altLang="ja-JP" sz="1200" dirty="0"/>
              <a:t>= 128</a:t>
            </a:r>
            <a:r>
              <a:rPr lang="ja-JP" altLang="en-US" sz="1200" dirty="0"/>
              <a:t>　鮮やかさ </a:t>
            </a:r>
            <a:r>
              <a:rPr lang="en-US" altLang="ja-JP" sz="1200" dirty="0"/>
              <a:t>= 255 </a:t>
            </a:r>
            <a:r>
              <a:rPr lang="ja-JP" altLang="en-US" sz="1200" dirty="0"/>
              <a:t>のときの </a:t>
            </a:r>
            <a:r>
              <a:rPr lang="en-US" altLang="ja-JP" sz="1200" dirty="0"/>
              <a:t>RGB </a:t>
            </a:r>
            <a:r>
              <a:rPr lang="ja-JP" altLang="en-US" sz="1200" dirty="0"/>
              <a:t>値（上端）</a:t>
            </a:r>
            <a:endParaRPr lang="en-US" altLang="ja-JP" sz="1200" dirty="0"/>
          </a:p>
          <a:p>
            <a:pPr>
              <a:lnSpc>
                <a:spcPct val="120000"/>
              </a:lnSpc>
            </a:pPr>
            <a:r>
              <a:rPr lang="en-US" altLang="ja-JP" sz="1200" dirty="0"/>
              <a:t>RGB </a:t>
            </a:r>
            <a:r>
              <a:rPr lang="ja-JP" altLang="en-US" sz="1200" dirty="0"/>
              <a:t>のうち、</a:t>
            </a:r>
            <a:r>
              <a:rPr lang="en-US" altLang="ja-JP" sz="1200" dirty="0"/>
              <a:t>2 </a:t>
            </a:r>
            <a:r>
              <a:rPr lang="ja-JP" altLang="en-US" sz="1200" dirty="0"/>
              <a:t>色が </a:t>
            </a:r>
            <a:r>
              <a:rPr lang="en-US" altLang="ja-JP" sz="1200" dirty="0"/>
              <a:t>0 </a:t>
            </a:r>
            <a:r>
              <a:rPr lang="ja-JP" altLang="en-US" sz="1200" dirty="0"/>
              <a:t>と </a:t>
            </a:r>
            <a:r>
              <a:rPr lang="en-US" altLang="ja-JP" sz="1200" dirty="0"/>
              <a:t>255</a:t>
            </a:r>
            <a:endParaRPr lang="ja-JP" altLang="en-US" sz="1200" dirty="0"/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2423518" y="2438400"/>
            <a:ext cx="641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/>
              <a:t>色合い</a:t>
            </a:r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374055" y="1477968"/>
            <a:ext cx="649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200" dirty="0"/>
              <a:t>RGB</a:t>
            </a:r>
            <a:r>
              <a:rPr lang="ja-JP" altLang="en-US" sz="1200" dirty="0"/>
              <a:t>値</a:t>
            </a:r>
          </a:p>
        </p:txBody>
      </p:sp>
      <p:sp>
        <p:nvSpPr>
          <p:cNvPr id="7222" name="Line 54"/>
          <p:cNvSpPr>
            <a:spLocks noChangeShapeType="1"/>
          </p:cNvSpPr>
          <p:nvPr/>
        </p:nvSpPr>
        <p:spPr bwMode="auto">
          <a:xfrm>
            <a:off x="1610718" y="1062043"/>
            <a:ext cx="0" cy="113982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23" name="Line 55"/>
          <p:cNvSpPr>
            <a:spLocks noChangeShapeType="1"/>
          </p:cNvSpPr>
          <p:nvPr/>
        </p:nvSpPr>
        <p:spPr bwMode="auto">
          <a:xfrm>
            <a:off x="2685455" y="1057275"/>
            <a:ext cx="0" cy="1143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24" name="Line 56"/>
          <p:cNvSpPr>
            <a:spLocks noChangeShapeType="1"/>
          </p:cNvSpPr>
          <p:nvPr/>
        </p:nvSpPr>
        <p:spPr bwMode="auto">
          <a:xfrm>
            <a:off x="3757018" y="1058863"/>
            <a:ext cx="0" cy="1143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29" name="Rectangle 61"/>
          <p:cNvSpPr>
            <a:spLocks noChangeArrowheads="1"/>
          </p:cNvSpPr>
          <p:nvPr/>
        </p:nvSpPr>
        <p:spPr bwMode="auto">
          <a:xfrm>
            <a:off x="2001994" y="4422826"/>
            <a:ext cx="1524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30" name="Text Box 62"/>
          <p:cNvSpPr txBox="1">
            <a:spLocks noChangeArrowheads="1"/>
          </p:cNvSpPr>
          <p:nvPr/>
        </p:nvSpPr>
        <p:spPr bwMode="auto">
          <a:xfrm>
            <a:off x="1876582" y="5578526"/>
            <a:ext cx="260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200"/>
              <a:t>0</a:t>
            </a:r>
          </a:p>
        </p:txBody>
      </p:sp>
      <p:sp>
        <p:nvSpPr>
          <p:cNvPr id="7231" name="Text Box 63"/>
          <p:cNvSpPr txBox="1">
            <a:spLocks noChangeArrowheads="1"/>
          </p:cNvSpPr>
          <p:nvPr/>
        </p:nvSpPr>
        <p:spPr bwMode="auto">
          <a:xfrm>
            <a:off x="2387757" y="5676951"/>
            <a:ext cx="793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/>
              <a:t>鮮やかさ</a:t>
            </a:r>
          </a:p>
        </p:txBody>
      </p:sp>
      <p:sp>
        <p:nvSpPr>
          <p:cNvPr id="7233" name="Text Box 65"/>
          <p:cNvSpPr txBox="1">
            <a:spLocks noChangeArrowheads="1"/>
          </p:cNvSpPr>
          <p:nvPr/>
        </p:nvSpPr>
        <p:spPr bwMode="auto">
          <a:xfrm>
            <a:off x="3297394" y="5578526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200"/>
              <a:t>255</a:t>
            </a:r>
          </a:p>
        </p:txBody>
      </p:sp>
      <p:sp>
        <p:nvSpPr>
          <p:cNvPr id="7237" name="Text Box 69"/>
          <p:cNvSpPr txBox="1">
            <a:spLocks noChangeArrowheads="1"/>
          </p:cNvSpPr>
          <p:nvPr/>
        </p:nvSpPr>
        <p:spPr bwMode="auto">
          <a:xfrm>
            <a:off x="1719419" y="5430894"/>
            <a:ext cx="260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200"/>
              <a:t>0</a:t>
            </a:r>
          </a:p>
        </p:txBody>
      </p:sp>
      <p:sp>
        <p:nvSpPr>
          <p:cNvPr id="7238" name="Text Box 70"/>
          <p:cNvSpPr txBox="1">
            <a:spLocks noChangeArrowheads="1"/>
          </p:cNvSpPr>
          <p:nvPr/>
        </p:nvSpPr>
        <p:spPr bwMode="auto">
          <a:xfrm>
            <a:off x="1600357" y="4287894"/>
            <a:ext cx="412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200"/>
              <a:t>255</a:t>
            </a:r>
          </a:p>
        </p:txBody>
      </p:sp>
      <p:sp>
        <p:nvSpPr>
          <p:cNvPr id="7239" name="Text Box 71"/>
          <p:cNvSpPr txBox="1">
            <a:spLocks noChangeArrowheads="1"/>
          </p:cNvSpPr>
          <p:nvPr/>
        </p:nvSpPr>
        <p:spPr bwMode="auto">
          <a:xfrm>
            <a:off x="1271744" y="4862569"/>
            <a:ext cx="649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200"/>
              <a:t>RGB</a:t>
            </a:r>
            <a:r>
              <a:rPr lang="ja-JP" altLang="en-US" sz="1200"/>
              <a:t>値</a:t>
            </a:r>
          </a:p>
        </p:txBody>
      </p:sp>
      <p:sp>
        <p:nvSpPr>
          <p:cNvPr id="7242" name="Line 74"/>
          <p:cNvSpPr>
            <a:spLocks noChangeShapeType="1"/>
          </p:cNvSpPr>
          <p:nvPr/>
        </p:nvSpPr>
        <p:spPr bwMode="auto">
          <a:xfrm flipV="1">
            <a:off x="2001994" y="4422831"/>
            <a:ext cx="1524000" cy="5746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43" name="Line 75"/>
          <p:cNvSpPr>
            <a:spLocks noChangeShapeType="1"/>
          </p:cNvSpPr>
          <p:nvPr/>
        </p:nvSpPr>
        <p:spPr bwMode="auto">
          <a:xfrm flipV="1">
            <a:off x="2001994" y="4803826"/>
            <a:ext cx="1524000" cy="198438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44" name="Line 76"/>
          <p:cNvSpPr>
            <a:spLocks noChangeShapeType="1"/>
          </p:cNvSpPr>
          <p:nvPr/>
        </p:nvSpPr>
        <p:spPr bwMode="auto">
          <a:xfrm>
            <a:off x="1997232" y="4997506"/>
            <a:ext cx="1528762" cy="5683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45" name="Text Box 77"/>
          <p:cNvSpPr txBox="1">
            <a:spLocks noChangeArrowheads="1"/>
          </p:cNvSpPr>
          <p:nvPr/>
        </p:nvSpPr>
        <p:spPr bwMode="auto">
          <a:xfrm>
            <a:off x="1127448" y="6021288"/>
            <a:ext cx="308789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dirty="0"/>
              <a:t>色合い </a:t>
            </a:r>
            <a:r>
              <a:rPr lang="en-US" altLang="ja-JP" sz="1200" dirty="0"/>
              <a:t>= 30</a:t>
            </a:r>
            <a:r>
              <a:rPr lang="ja-JP" altLang="en-US" sz="1200" dirty="0"/>
              <a:t>　明るさ </a:t>
            </a:r>
            <a:r>
              <a:rPr lang="en-US" altLang="ja-JP" sz="1200" dirty="0"/>
              <a:t>= 128 </a:t>
            </a:r>
            <a:r>
              <a:rPr lang="ja-JP" altLang="en-US" sz="1200" dirty="0"/>
              <a:t>のときの </a:t>
            </a:r>
            <a:r>
              <a:rPr lang="en-US" altLang="ja-JP" sz="1200" dirty="0"/>
              <a:t>RGB </a:t>
            </a:r>
            <a:r>
              <a:rPr lang="ja-JP" altLang="en-US" sz="1200" dirty="0"/>
              <a:t>値</a:t>
            </a:r>
          </a:p>
        </p:txBody>
      </p:sp>
      <p:sp>
        <p:nvSpPr>
          <p:cNvPr id="7247" name="Line 79"/>
          <p:cNvSpPr>
            <a:spLocks noChangeShapeType="1"/>
          </p:cNvSpPr>
          <p:nvPr/>
        </p:nvSpPr>
        <p:spPr bwMode="auto">
          <a:xfrm flipH="1">
            <a:off x="963958" y="4171893"/>
            <a:ext cx="0" cy="11874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48" name="Rectangle 80"/>
          <p:cNvSpPr>
            <a:spLocks noChangeArrowheads="1"/>
          </p:cNvSpPr>
          <p:nvPr/>
        </p:nvSpPr>
        <p:spPr bwMode="auto">
          <a:xfrm>
            <a:off x="8449519" y="1549348"/>
            <a:ext cx="3508571" cy="3664079"/>
          </a:xfrm>
          <a:prstGeom prst="rect">
            <a:avLst/>
          </a:prstGeom>
          <a:solidFill>
            <a:srgbClr val="FFF1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 sz="1200"/>
          </a:p>
        </p:txBody>
      </p:sp>
      <p:sp>
        <p:nvSpPr>
          <p:cNvPr id="7249" name="Line 81"/>
          <p:cNvSpPr>
            <a:spLocks noChangeShapeType="1"/>
          </p:cNvSpPr>
          <p:nvPr/>
        </p:nvSpPr>
        <p:spPr bwMode="auto">
          <a:xfrm>
            <a:off x="10388548" y="3124251"/>
            <a:ext cx="0" cy="1143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50" name="Text Box 82"/>
          <p:cNvSpPr txBox="1">
            <a:spLocks noChangeArrowheads="1"/>
          </p:cNvSpPr>
          <p:nvPr/>
        </p:nvSpPr>
        <p:spPr bwMode="auto">
          <a:xfrm>
            <a:off x="8532862" y="1706222"/>
            <a:ext cx="3323451" cy="966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tabLst>
                <a:tab pos="720000" algn="l"/>
              </a:tabLst>
            </a:pPr>
            <a:r>
              <a:rPr lang="ja-JP" altLang="en-US" sz="1200" dirty="0"/>
              <a:t>明るさ：   </a:t>
            </a:r>
            <a:endParaRPr lang="en-US" altLang="ja-JP" sz="1200" dirty="0"/>
          </a:p>
          <a:p>
            <a:pPr>
              <a:lnSpc>
                <a:spcPct val="120000"/>
              </a:lnSpc>
              <a:tabLst>
                <a:tab pos="720000" algn="l"/>
              </a:tabLst>
            </a:pPr>
            <a:r>
              <a:rPr lang="ja-JP" altLang="en-US" sz="1200" dirty="0"/>
              <a:t>　</a:t>
            </a:r>
            <a:r>
              <a:rPr lang="en-US" altLang="ja-JP" sz="1200" dirty="0"/>
              <a:t>0	</a:t>
            </a:r>
            <a:r>
              <a:rPr lang="ja-JP" altLang="en-US" sz="1200" dirty="0"/>
              <a:t>黒</a:t>
            </a:r>
          </a:p>
          <a:p>
            <a:pPr>
              <a:lnSpc>
                <a:spcPct val="120000"/>
              </a:lnSpc>
              <a:tabLst>
                <a:tab pos="720000" algn="l"/>
              </a:tabLst>
            </a:pPr>
            <a:r>
              <a:rPr lang="ja-JP" altLang="en-US" sz="1200" dirty="0"/>
              <a:t>　</a:t>
            </a:r>
            <a:r>
              <a:rPr lang="en-US" altLang="ja-JP" sz="1200" dirty="0"/>
              <a:t>127.5	</a:t>
            </a:r>
            <a:r>
              <a:rPr lang="ja-JP" altLang="en-US" sz="1200" dirty="0"/>
              <a:t>色合いと鮮やかさで指定した色</a:t>
            </a:r>
          </a:p>
          <a:p>
            <a:pPr>
              <a:lnSpc>
                <a:spcPct val="120000"/>
              </a:lnSpc>
              <a:tabLst>
                <a:tab pos="720000" algn="l"/>
              </a:tabLst>
            </a:pPr>
            <a:r>
              <a:rPr lang="ja-JP" altLang="en-US" sz="1200" dirty="0"/>
              <a:t>　</a:t>
            </a:r>
            <a:r>
              <a:rPr lang="en-US" altLang="ja-JP" sz="1200" dirty="0"/>
              <a:t>255	</a:t>
            </a:r>
            <a:r>
              <a:rPr lang="ja-JP" altLang="en-US" sz="1200" dirty="0"/>
              <a:t>白</a:t>
            </a:r>
          </a:p>
        </p:txBody>
      </p:sp>
      <p:sp>
        <p:nvSpPr>
          <p:cNvPr id="7251" name="Rectangle 83"/>
          <p:cNvSpPr>
            <a:spLocks noChangeArrowheads="1"/>
          </p:cNvSpPr>
          <p:nvPr/>
        </p:nvSpPr>
        <p:spPr bwMode="auto">
          <a:xfrm>
            <a:off x="9321747" y="3129013"/>
            <a:ext cx="2151655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52" name="Text Box 84"/>
          <p:cNvSpPr txBox="1">
            <a:spLocks noChangeArrowheads="1"/>
          </p:cNvSpPr>
          <p:nvPr/>
        </p:nvSpPr>
        <p:spPr bwMode="auto">
          <a:xfrm>
            <a:off x="9196335" y="4284713"/>
            <a:ext cx="26255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1200"/>
              <a:t>0</a:t>
            </a:r>
          </a:p>
        </p:txBody>
      </p:sp>
      <p:sp>
        <p:nvSpPr>
          <p:cNvPr id="7253" name="Text Box 85"/>
          <p:cNvSpPr txBox="1">
            <a:spLocks noChangeArrowheads="1"/>
          </p:cNvSpPr>
          <p:nvPr/>
        </p:nvSpPr>
        <p:spPr bwMode="auto">
          <a:xfrm>
            <a:off x="10121847" y="4508556"/>
            <a:ext cx="64677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sz="1200"/>
              <a:t>明るさ</a:t>
            </a:r>
          </a:p>
        </p:txBody>
      </p:sp>
      <p:sp>
        <p:nvSpPr>
          <p:cNvPr id="7254" name="Text Box 86"/>
          <p:cNvSpPr txBox="1">
            <a:spLocks noChangeArrowheads="1"/>
          </p:cNvSpPr>
          <p:nvPr/>
        </p:nvSpPr>
        <p:spPr bwMode="auto">
          <a:xfrm>
            <a:off x="10125023" y="4284713"/>
            <a:ext cx="5315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1200"/>
              <a:t>127.5</a:t>
            </a:r>
          </a:p>
        </p:txBody>
      </p:sp>
      <p:sp>
        <p:nvSpPr>
          <p:cNvPr id="7255" name="Text Box 87"/>
          <p:cNvSpPr txBox="1">
            <a:spLocks noChangeArrowheads="1"/>
          </p:cNvSpPr>
          <p:nvPr/>
        </p:nvSpPr>
        <p:spPr bwMode="auto">
          <a:xfrm>
            <a:off x="11248972" y="4284713"/>
            <a:ext cx="41624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1200"/>
              <a:t>255</a:t>
            </a:r>
          </a:p>
        </p:txBody>
      </p:sp>
      <p:sp>
        <p:nvSpPr>
          <p:cNvPr id="7256" name="Freeform 88"/>
          <p:cNvSpPr>
            <a:spLocks/>
          </p:cNvSpPr>
          <p:nvPr/>
        </p:nvSpPr>
        <p:spPr bwMode="auto">
          <a:xfrm>
            <a:off x="9321747" y="3129013"/>
            <a:ext cx="2151655" cy="1143000"/>
          </a:xfrm>
          <a:custGeom>
            <a:avLst/>
            <a:gdLst>
              <a:gd name="T0" fmla="*/ 0 w 1344"/>
              <a:gd name="T1" fmla="*/ 720 h 720"/>
              <a:gd name="T2" fmla="*/ 672 w 1344"/>
              <a:gd name="T3" fmla="*/ 0 h 720"/>
              <a:gd name="T4" fmla="*/ 1344 w 1344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44" h="720">
                <a:moveTo>
                  <a:pt x="0" y="720"/>
                </a:moveTo>
                <a:lnTo>
                  <a:pt x="672" y="0"/>
                </a:lnTo>
                <a:lnTo>
                  <a:pt x="1344" y="0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57" name="Freeform 89"/>
          <p:cNvSpPr>
            <a:spLocks/>
          </p:cNvSpPr>
          <p:nvPr/>
        </p:nvSpPr>
        <p:spPr bwMode="auto">
          <a:xfrm>
            <a:off x="9321747" y="3129013"/>
            <a:ext cx="2151655" cy="1143000"/>
          </a:xfrm>
          <a:custGeom>
            <a:avLst/>
            <a:gdLst>
              <a:gd name="T0" fmla="*/ 0 w 1344"/>
              <a:gd name="T1" fmla="*/ 720 h 720"/>
              <a:gd name="T2" fmla="*/ 674 w 1344"/>
              <a:gd name="T3" fmla="*/ 231 h 720"/>
              <a:gd name="T4" fmla="*/ 1344 w 1344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44" h="720">
                <a:moveTo>
                  <a:pt x="0" y="720"/>
                </a:moveTo>
                <a:lnTo>
                  <a:pt x="674" y="231"/>
                </a:lnTo>
                <a:lnTo>
                  <a:pt x="1344" y="0"/>
                </a:lnTo>
              </a:path>
            </a:pathLst>
          </a:custGeom>
          <a:noFill/>
          <a:ln w="28575" cmpd="sng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58" name="Freeform 90"/>
          <p:cNvSpPr>
            <a:spLocks/>
          </p:cNvSpPr>
          <p:nvPr/>
        </p:nvSpPr>
        <p:spPr bwMode="auto">
          <a:xfrm>
            <a:off x="9321747" y="3129013"/>
            <a:ext cx="2151655" cy="1143000"/>
          </a:xfrm>
          <a:custGeom>
            <a:avLst/>
            <a:gdLst>
              <a:gd name="T0" fmla="*/ 0 w 1344"/>
              <a:gd name="T1" fmla="*/ 720 h 720"/>
              <a:gd name="T2" fmla="*/ 672 w 1344"/>
              <a:gd name="T3" fmla="*/ 720 h 720"/>
              <a:gd name="T4" fmla="*/ 1344 w 1344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44" h="720">
                <a:moveTo>
                  <a:pt x="0" y="720"/>
                </a:moveTo>
                <a:lnTo>
                  <a:pt x="672" y="720"/>
                </a:lnTo>
                <a:lnTo>
                  <a:pt x="1344" y="0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59" name="Text Box 91"/>
          <p:cNvSpPr txBox="1">
            <a:spLocks noChangeArrowheads="1"/>
          </p:cNvSpPr>
          <p:nvPr/>
        </p:nvSpPr>
        <p:spPr bwMode="auto">
          <a:xfrm>
            <a:off x="9039172" y="4137081"/>
            <a:ext cx="26255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1200"/>
              <a:t>0</a:t>
            </a:r>
          </a:p>
        </p:txBody>
      </p:sp>
      <p:sp>
        <p:nvSpPr>
          <p:cNvPr id="7260" name="Text Box 92"/>
          <p:cNvSpPr txBox="1">
            <a:spLocks noChangeArrowheads="1"/>
          </p:cNvSpPr>
          <p:nvPr/>
        </p:nvSpPr>
        <p:spPr bwMode="auto">
          <a:xfrm>
            <a:off x="8920110" y="2994081"/>
            <a:ext cx="41624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1200"/>
              <a:t>255</a:t>
            </a:r>
          </a:p>
        </p:txBody>
      </p:sp>
      <p:sp>
        <p:nvSpPr>
          <p:cNvPr id="7261" name="Text Box 93"/>
          <p:cNvSpPr txBox="1">
            <a:spLocks noChangeArrowheads="1"/>
          </p:cNvSpPr>
          <p:nvPr/>
        </p:nvSpPr>
        <p:spPr bwMode="auto">
          <a:xfrm>
            <a:off x="8591497" y="3568756"/>
            <a:ext cx="65478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1200"/>
              <a:t>RGB</a:t>
            </a:r>
            <a:r>
              <a:rPr lang="ja-JP" altLang="en-US" sz="1200"/>
              <a:t>値</a:t>
            </a:r>
          </a:p>
        </p:txBody>
      </p:sp>
      <p:sp>
        <p:nvSpPr>
          <p:cNvPr id="7262" name="Text Box 94"/>
          <p:cNvSpPr txBox="1">
            <a:spLocks noChangeArrowheads="1"/>
          </p:cNvSpPr>
          <p:nvPr/>
        </p:nvSpPr>
        <p:spPr bwMode="auto">
          <a:xfrm>
            <a:off x="8681579" y="4730363"/>
            <a:ext cx="332514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sz="1200" dirty="0"/>
              <a:t>色合い </a:t>
            </a:r>
            <a:r>
              <a:rPr lang="en-US" altLang="ja-JP" sz="1200" dirty="0"/>
              <a:t>= 30</a:t>
            </a:r>
            <a:r>
              <a:rPr lang="ja-JP" altLang="en-US" sz="1200" dirty="0"/>
              <a:t>　鮮やかさ </a:t>
            </a:r>
            <a:r>
              <a:rPr lang="en-US" altLang="ja-JP" sz="1200" dirty="0"/>
              <a:t>= 255 </a:t>
            </a:r>
            <a:r>
              <a:rPr lang="ja-JP" altLang="en-US" sz="1200" dirty="0"/>
              <a:t>のときの </a:t>
            </a:r>
            <a:r>
              <a:rPr lang="en-US" altLang="ja-JP" sz="1200" dirty="0"/>
              <a:t>RGB </a:t>
            </a:r>
            <a:r>
              <a:rPr lang="ja-JP" altLang="en-US" sz="1200" dirty="0"/>
              <a:t>値</a:t>
            </a:r>
          </a:p>
        </p:txBody>
      </p:sp>
      <p:sp>
        <p:nvSpPr>
          <p:cNvPr id="7273" name="Text Box 105"/>
          <p:cNvSpPr txBox="1">
            <a:spLocks noChangeArrowheads="1"/>
          </p:cNvSpPr>
          <p:nvPr/>
        </p:nvSpPr>
        <p:spPr bwMode="auto">
          <a:xfrm>
            <a:off x="1443194" y="5151494"/>
            <a:ext cx="412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200"/>
              <a:t>128</a:t>
            </a:r>
          </a:p>
        </p:txBody>
      </p:sp>
      <p:sp>
        <p:nvSpPr>
          <p:cNvPr id="7274" name="Line 106"/>
          <p:cNvSpPr>
            <a:spLocks noChangeShapeType="1"/>
          </p:cNvSpPr>
          <p:nvPr/>
        </p:nvSpPr>
        <p:spPr bwMode="auto">
          <a:xfrm flipV="1">
            <a:off x="1797212" y="5018144"/>
            <a:ext cx="180975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75" name="Line 107"/>
          <p:cNvSpPr>
            <a:spLocks noChangeShapeType="1"/>
          </p:cNvSpPr>
          <p:nvPr/>
        </p:nvSpPr>
        <p:spPr bwMode="auto">
          <a:xfrm>
            <a:off x="2134598" y="2187575"/>
            <a:ext cx="108108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88" name="Freeform 20"/>
          <p:cNvSpPr>
            <a:spLocks/>
          </p:cNvSpPr>
          <p:nvPr/>
        </p:nvSpPr>
        <p:spPr bwMode="auto">
          <a:xfrm>
            <a:off x="1082080" y="1057275"/>
            <a:ext cx="1066800" cy="1143000"/>
          </a:xfrm>
          <a:custGeom>
            <a:avLst/>
            <a:gdLst>
              <a:gd name="T0" fmla="*/ 0 w 672"/>
              <a:gd name="T1" fmla="*/ 0 h 720"/>
              <a:gd name="T2" fmla="*/ 336 w 672"/>
              <a:gd name="T3" fmla="*/ 0 h 720"/>
              <a:gd name="T4" fmla="*/ 672 w 672"/>
              <a:gd name="T5" fmla="*/ 72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720">
                <a:moveTo>
                  <a:pt x="0" y="0"/>
                </a:moveTo>
                <a:lnTo>
                  <a:pt x="336" y="0"/>
                </a:lnTo>
                <a:lnTo>
                  <a:pt x="672" y="720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E1AA11F9-8909-4EBF-A851-3B5A197DB79F}"/>
              </a:ext>
            </a:extLst>
          </p:cNvPr>
          <p:cNvCxnSpPr/>
          <p:nvPr/>
        </p:nvCxnSpPr>
        <p:spPr>
          <a:xfrm>
            <a:off x="5171303" y="2103507"/>
            <a:ext cx="1651799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87137A0F-956B-4ACF-A26C-D9791DC76478}"/>
              </a:ext>
            </a:extLst>
          </p:cNvPr>
          <p:cNvSpPr/>
          <p:nvPr/>
        </p:nvSpPr>
        <p:spPr>
          <a:xfrm>
            <a:off x="4765501" y="811705"/>
            <a:ext cx="1291349" cy="1226819"/>
          </a:xfrm>
          <a:custGeom>
            <a:avLst/>
            <a:gdLst>
              <a:gd name="connsiteX0" fmla="*/ 0 w 1375794"/>
              <a:gd name="connsiteY0" fmla="*/ 50334 h 1098958"/>
              <a:gd name="connsiteX1" fmla="*/ 914400 w 1375794"/>
              <a:gd name="connsiteY1" fmla="*/ 0 h 1098958"/>
              <a:gd name="connsiteX2" fmla="*/ 1375794 w 1375794"/>
              <a:gd name="connsiteY2" fmla="*/ 1098958 h 1098958"/>
              <a:gd name="connsiteX0" fmla="*/ 0 w 1375794"/>
              <a:gd name="connsiteY0" fmla="*/ 119747 h 1168371"/>
              <a:gd name="connsiteX1" fmla="*/ 914400 w 1375794"/>
              <a:gd name="connsiteY1" fmla="*/ 69413 h 1168371"/>
              <a:gd name="connsiteX2" fmla="*/ 1375794 w 1375794"/>
              <a:gd name="connsiteY2" fmla="*/ 1168371 h 1168371"/>
              <a:gd name="connsiteX0" fmla="*/ 0 w 1375794"/>
              <a:gd name="connsiteY0" fmla="*/ 142185 h 1190809"/>
              <a:gd name="connsiteX1" fmla="*/ 914400 w 1375794"/>
              <a:gd name="connsiteY1" fmla="*/ 91851 h 1190809"/>
              <a:gd name="connsiteX2" fmla="*/ 1375794 w 1375794"/>
              <a:gd name="connsiteY2" fmla="*/ 1190809 h 1190809"/>
              <a:gd name="connsiteX0" fmla="*/ 0 w 1308682"/>
              <a:gd name="connsiteY0" fmla="*/ 144639 h 1226819"/>
              <a:gd name="connsiteX1" fmla="*/ 914400 w 1308682"/>
              <a:gd name="connsiteY1" fmla="*/ 94305 h 1226819"/>
              <a:gd name="connsiteX2" fmla="*/ 1308682 w 1308682"/>
              <a:gd name="connsiteY2" fmla="*/ 1226819 h 1226819"/>
              <a:gd name="connsiteX0" fmla="*/ 0 w 1308682"/>
              <a:gd name="connsiteY0" fmla="*/ 144639 h 1226819"/>
              <a:gd name="connsiteX1" fmla="*/ 914400 w 1308682"/>
              <a:gd name="connsiteY1" fmla="*/ 94305 h 1226819"/>
              <a:gd name="connsiteX2" fmla="*/ 1308682 w 1308682"/>
              <a:gd name="connsiteY2" fmla="*/ 1226819 h 1226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8682" h="1226819">
                <a:moveTo>
                  <a:pt x="0" y="144639"/>
                </a:moveTo>
                <a:cubicBezTo>
                  <a:pt x="355134" y="27193"/>
                  <a:pt x="696286" y="-86058"/>
                  <a:pt x="914400" y="94305"/>
                </a:cubicBezTo>
                <a:cubicBezTo>
                  <a:pt x="1132514" y="274668"/>
                  <a:pt x="1263940" y="818555"/>
                  <a:pt x="1308682" y="1226819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C057120D-65C3-48EC-AC07-AFA3E8674346}"/>
              </a:ext>
            </a:extLst>
          </p:cNvPr>
          <p:cNvCxnSpPr>
            <a:cxnSpLocks/>
          </p:cNvCxnSpPr>
          <p:nvPr/>
        </p:nvCxnSpPr>
        <p:spPr>
          <a:xfrm flipV="1">
            <a:off x="5887463" y="2274529"/>
            <a:ext cx="1" cy="122648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3935F382-1127-48CF-A983-370A2BBF6F43}"/>
              </a:ext>
            </a:extLst>
          </p:cNvPr>
          <p:cNvSpPr/>
          <p:nvPr/>
        </p:nvSpPr>
        <p:spPr>
          <a:xfrm>
            <a:off x="4472730" y="2811709"/>
            <a:ext cx="1360707" cy="1434517"/>
          </a:xfrm>
          <a:custGeom>
            <a:avLst/>
            <a:gdLst>
              <a:gd name="connsiteX0" fmla="*/ 0 w 1375794"/>
              <a:gd name="connsiteY0" fmla="*/ 50334 h 1098958"/>
              <a:gd name="connsiteX1" fmla="*/ 914400 w 1375794"/>
              <a:gd name="connsiteY1" fmla="*/ 0 h 1098958"/>
              <a:gd name="connsiteX2" fmla="*/ 1375794 w 1375794"/>
              <a:gd name="connsiteY2" fmla="*/ 1098958 h 1098958"/>
              <a:gd name="connsiteX0" fmla="*/ 0 w 1375794"/>
              <a:gd name="connsiteY0" fmla="*/ 119747 h 1168371"/>
              <a:gd name="connsiteX1" fmla="*/ 914400 w 1375794"/>
              <a:gd name="connsiteY1" fmla="*/ 69413 h 1168371"/>
              <a:gd name="connsiteX2" fmla="*/ 1375794 w 1375794"/>
              <a:gd name="connsiteY2" fmla="*/ 1168371 h 1168371"/>
              <a:gd name="connsiteX0" fmla="*/ 0 w 1375794"/>
              <a:gd name="connsiteY0" fmla="*/ 142185 h 1190809"/>
              <a:gd name="connsiteX1" fmla="*/ 914400 w 1375794"/>
              <a:gd name="connsiteY1" fmla="*/ 91851 h 1190809"/>
              <a:gd name="connsiteX2" fmla="*/ 1375794 w 1375794"/>
              <a:gd name="connsiteY2" fmla="*/ 1190809 h 1190809"/>
              <a:gd name="connsiteX0" fmla="*/ 0 w 1308682"/>
              <a:gd name="connsiteY0" fmla="*/ 144639 h 1226819"/>
              <a:gd name="connsiteX1" fmla="*/ 914400 w 1308682"/>
              <a:gd name="connsiteY1" fmla="*/ 94305 h 1226819"/>
              <a:gd name="connsiteX2" fmla="*/ 1308682 w 1308682"/>
              <a:gd name="connsiteY2" fmla="*/ 1226819 h 1226819"/>
              <a:gd name="connsiteX0" fmla="*/ 0 w 1308682"/>
              <a:gd name="connsiteY0" fmla="*/ 144639 h 1226819"/>
              <a:gd name="connsiteX1" fmla="*/ 914400 w 1308682"/>
              <a:gd name="connsiteY1" fmla="*/ 94305 h 1226819"/>
              <a:gd name="connsiteX2" fmla="*/ 1308682 w 1308682"/>
              <a:gd name="connsiteY2" fmla="*/ 1226819 h 1226819"/>
              <a:gd name="connsiteX0" fmla="*/ 0 w 1736521"/>
              <a:gd name="connsiteY0" fmla="*/ 3254581 h 3254581"/>
              <a:gd name="connsiteX1" fmla="*/ 1342239 w 1736521"/>
              <a:gd name="connsiteY1" fmla="*/ 66765 h 3254581"/>
              <a:gd name="connsiteX2" fmla="*/ 1736521 w 1736521"/>
              <a:gd name="connsiteY2" fmla="*/ 1199279 h 3254581"/>
              <a:gd name="connsiteX0" fmla="*/ 0 w 1448697"/>
              <a:gd name="connsiteY0" fmla="*/ 3209099 h 3209099"/>
              <a:gd name="connsiteX1" fmla="*/ 1342239 w 1448697"/>
              <a:gd name="connsiteY1" fmla="*/ 21283 h 3209099"/>
              <a:gd name="connsiteX2" fmla="*/ 1392573 w 1448697"/>
              <a:gd name="connsiteY2" fmla="*/ 1850083 h 3209099"/>
              <a:gd name="connsiteX0" fmla="*/ 0 w 1392573"/>
              <a:gd name="connsiteY0" fmla="*/ 1467322 h 1467322"/>
              <a:gd name="connsiteX1" fmla="*/ 612396 w 1392573"/>
              <a:gd name="connsiteY1" fmla="*/ 787814 h 1467322"/>
              <a:gd name="connsiteX2" fmla="*/ 1392573 w 1392573"/>
              <a:gd name="connsiteY2" fmla="*/ 108306 h 1467322"/>
              <a:gd name="connsiteX0" fmla="*/ 0 w 1392573"/>
              <a:gd name="connsiteY0" fmla="*/ 1359016 h 1359016"/>
              <a:gd name="connsiteX1" fmla="*/ 1392573 w 1392573"/>
              <a:gd name="connsiteY1" fmla="*/ 0 h 1359016"/>
              <a:gd name="connsiteX0" fmla="*/ 0 w 1392573"/>
              <a:gd name="connsiteY0" fmla="*/ 1359016 h 1359016"/>
              <a:gd name="connsiteX1" fmla="*/ 1392573 w 1392573"/>
              <a:gd name="connsiteY1" fmla="*/ 0 h 1359016"/>
              <a:gd name="connsiteX0" fmla="*/ 0 w 1392573"/>
              <a:gd name="connsiteY0" fmla="*/ 1359016 h 1359016"/>
              <a:gd name="connsiteX1" fmla="*/ 1392573 w 1392573"/>
              <a:gd name="connsiteY1" fmla="*/ 0 h 1359016"/>
              <a:gd name="connsiteX0" fmla="*/ 0 w 1400962"/>
              <a:gd name="connsiteY0" fmla="*/ 1434517 h 1434517"/>
              <a:gd name="connsiteX1" fmla="*/ 1400962 w 1400962"/>
              <a:gd name="connsiteY1" fmla="*/ 0 h 1434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00962" h="1434517">
                <a:moveTo>
                  <a:pt x="0" y="1434517"/>
                </a:moveTo>
                <a:cubicBezTo>
                  <a:pt x="514525" y="1199626"/>
                  <a:pt x="878048" y="184558"/>
                  <a:pt x="1400962" y="0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3" name="直線矢印コネクタ 72">
            <a:extLst>
              <a:ext uri="{FF2B5EF4-FFF2-40B4-BE49-F238E27FC236}">
                <a16:creationId xmlns:a16="http://schemas.microsoft.com/office/drawing/2014/main" id="{24E0D16A-EFE8-40AA-A5CB-F49AF766371F}"/>
              </a:ext>
            </a:extLst>
          </p:cNvPr>
          <p:cNvCxnSpPr>
            <a:cxnSpLocks/>
          </p:cNvCxnSpPr>
          <p:nvPr/>
        </p:nvCxnSpPr>
        <p:spPr>
          <a:xfrm flipH="1" flipV="1">
            <a:off x="7104872" y="2309884"/>
            <a:ext cx="619" cy="1191125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BFA15D40-233B-4620-A8BD-E6A3495E8C45}"/>
              </a:ext>
            </a:extLst>
          </p:cNvPr>
          <p:cNvCxnSpPr>
            <a:cxnSpLocks/>
            <a:stCxn id="7248" idx="1"/>
          </p:cNvCxnSpPr>
          <p:nvPr/>
        </p:nvCxnSpPr>
        <p:spPr>
          <a:xfrm flipH="1" flipV="1">
            <a:off x="7211833" y="2926080"/>
            <a:ext cx="1237686" cy="45530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B32A4D90-4F4E-4DAC-A21D-44FBF8CF62EF}"/>
              </a:ext>
            </a:extLst>
          </p:cNvPr>
          <p:cNvSpPr/>
          <p:nvPr/>
        </p:nvSpPr>
        <p:spPr>
          <a:xfrm>
            <a:off x="5001232" y="5943763"/>
            <a:ext cx="792088" cy="432048"/>
          </a:xfrm>
          <a:prstGeom prst="rect">
            <a:avLst/>
          </a:prstGeom>
          <a:solidFill>
            <a:srgbClr val="FEB500"/>
          </a:solidFill>
          <a:ln w="19050"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7CDB2CE-A271-44D6-BFF7-903DB54AEC49}"/>
              </a:ext>
            </a:extLst>
          </p:cNvPr>
          <p:cNvSpPr txBox="1"/>
          <p:nvPr/>
        </p:nvSpPr>
        <p:spPr>
          <a:xfrm>
            <a:off x="5887463" y="5842407"/>
            <a:ext cx="4049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dirty="0"/>
              <a:t>色合い </a:t>
            </a:r>
            <a:r>
              <a:rPr kumimoji="1" lang="en-US" altLang="ja-JP" dirty="0"/>
              <a:t>30</a:t>
            </a:r>
            <a:r>
              <a:rPr kumimoji="1" lang="ja-JP" altLang="en-US" dirty="0"/>
              <a:t>　鮮やかさ </a:t>
            </a:r>
            <a:r>
              <a:rPr kumimoji="1" lang="en-US" altLang="ja-JP" dirty="0"/>
              <a:t>255</a:t>
            </a:r>
            <a:r>
              <a:rPr kumimoji="1" lang="ja-JP" altLang="en-US" dirty="0"/>
              <a:t>　明るさ </a:t>
            </a:r>
            <a:r>
              <a:rPr kumimoji="1" lang="en-US" altLang="ja-JP" dirty="0"/>
              <a:t>128</a:t>
            </a:r>
          </a:p>
          <a:p>
            <a:pPr algn="l"/>
            <a:r>
              <a:rPr kumimoji="1" lang="ja-JP" altLang="en-US" dirty="0"/>
              <a:t>赤  </a:t>
            </a:r>
            <a:r>
              <a:rPr kumimoji="1" lang="en-US" altLang="ja-JP" dirty="0"/>
              <a:t>255</a:t>
            </a:r>
            <a:r>
              <a:rPr kumimoji="1" lang="ja-JP" altLang="en-US" dirty="0"/>
              <a:t>　緑 </a:t>
            </a:r>
            <a:r>
              <a:rPr kumimoji="1" lang="en-US" altLang="ja-JP" dirty="0"/>
              <a:t>182</a:t>
            </a:r>
            <a:r>
              <a:rPr kumimoji="1" lang="ja-JP" altLang="en-US" dirty="0"/>
              <a:t>　青 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9775304" y="1747833"/>
            <a:ext cx="914400" cy="9144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006832"/>
              </p:ext>
            </p:extLst>
          </p:nvPr>
        </p:nvGraphicFramePr>
        <p:xfrm>
          <a:off x="1426430" y="221855"/>
          <a:ext cx="4191000" cy="399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ビットマップ イメージ" r:id="rId3" imgW="2126164" imgH="2026667" progId="Paint.Picture">
                  <p:embed/>
                </p:oleObj>
              </mc:Choice>
              <mc:Fallback>
                <p:oleObj name="ビットマップ イメージ" r:id="rId3" imgW="2126164" imgH="2026667" progId="Paint.Picture">
                  <p:embed/>
                  <p:pic>
                    <p:nvPicPr>
                      <p:cNvPr id="410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6430" y="221855"/>
                        <a:ext cx="4191000" cy="399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3586054"/>
              </p:ext>
            </p:extLst>
          </p:nvPr>
        </p:nvGraphicFramePr>
        <p:xfrm>
          <a:off x="7032104" y="223838"/>
          <a:ext cx="4191000" cy="399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ビットマップ イメージ" r:id="rId5" imgW="2126164" imgH="2026667" progId="Paint.Picture">
                  <p:embed/>
                </p:oleObj>
              </mc:Choice>
              <mc:Fallback>
                <p:oleObj name="ビットマップ イメージ" r:id="rId5" imgW="2126164" imgH="2026667" progId="Paint.Picture">
                  <p:embed/>
                  <p:pic>
                    <p:nvPicPr>
                      <p:cNvPr id="410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104" y="223838"/>
                        <a:ext cx="4191000" cy="399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3425093" y="1701405"/>
            <a:ext cx="184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ja-JP" altLang="ja-JP" sz="1000">
              <a:solidFill>
                <a:srgbClr val="01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3631468" y="171093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213</a:t>
            </a: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3931505" y="171093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213</a:t>
            </a: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4233130" y="171093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213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4533168" y="171093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213</a:t>
            </a: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4834793" y="171093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213</a:t>
            </a: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1556605" y="171093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85</a:t>
            </a: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1858230" y="171093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85</a:t>
            </a:r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2158268" y="171093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85</a:t>
            </a: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2459893" y="171093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85</a:t>
            </a:r>
          </a:p>
        </p:txBody>
      </p: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2759930" y="171093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85</a:t>
            </a:r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3061555" y="171093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solidFill>
                  <a:srgbClr val="010000"/>
                </a:solidFill>
                <a:ea typeface="ＭＳ Ｐゴシック" panose="020B0600070205080204" pitchFamily="50" charset="-128"/>
              </a:rPr>
              <a:t>85</a:t>
            </a:r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5134830" y="171093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213</a:t>
            </a:r>
          </a:p>
        </p:txBody>
      </p:sp>
      <p:sp>
        <p:nvSpPr>
          <p:cNvPr id="4292" name="Text Box 196"/>
          <p:cNvSpPr txBox="1">
            <a:spLocks noChangeArrowheads="1"/>
          </p:cNvSpPr>
          <p:nvPr/>
        </p:nvSpPr>
        <p:spPr bwMode="auto">
          <a:xfrm>
            <a:off x="3545743" y="1934768"/>
            <a:ext cx="24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0</a:t>
            </a:r>
          </a:p>
        </p:txBody>
      </p:sp>
      <p:sp>
        <p:nvSpPr>
          <p:cNvPr id="4293" name="Text Box 197"/>
          <p:cNvSpPr txBox="1">
            <a:spLocks noChangeArrowheads="1"/>
          </p:cNvSpPr>
          <p:nvPr/>
        </p:nvSpPr>
        <p:spPr bwMode="auto">
          <a:xfrm>
            <a:off x="3783868" y="193476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234</a:t>
            </a:r>
          </a:p>
        </p:txBody>
      </p:sp>
      <p:sp>
        <p:nvSpPr>
          <p:cNvPr id="4294" name="Text Box 198"/>
          <p:cNvSpPr txBox="1">
            <a:spLocks noChangeArrowheads="1"/>
          </p:cNvSpPr>
          <p:nvPr/>
        </p:nvSpPr>
        <p:spPr bwMode="auto">
          <a:xfrm>
            <a:off x="4083905" y="193476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227</a:t>
            </a:r>
          </a:p>
        </p:txBody>
      </p:sp>
      <p:sp>
        <p:nvSpPr>
          <p:cNvPr id="4295" name="Text Box 199"/>
          <p:cNvSpPr txBox="1">
            <a:spLocks noChangeArrowheads="1"/>
          </p:cNvSpPr>
          <p:nvPr/>
        </p:nvSpPr>
        <p:spPr bwMode="auto">
          <a:xfrm>
            <a:off x="4385530" y="193476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224</a:t>
            </a:r>
          </a:p>
        </p:txBody>
      </p:sp>
      <p:sp>
        <p:nvSpPr>
          <p:cNvPr id="4296" name="Text Box 200"/>
          <p:cNvSpPr txBox="1">
            <a:spLocks noChangeArrowheads="1"/>
          </p:cNvSpPr>
          <p:nvPr/>
        </p:nvSpPr>
        <p:spPr bwMode="auto">
          <a:xfrm>
            <a:off x="4685568" y="193476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224</a:t>
            </a:r>
          </a:p>
        </p:txBody>
      </p:sp>
      <p:sp>
        <p:nvSpPr>
          <p:cNvPr id="4297" name="Text Box 201"/>
          <p:cNvSpPr txBox="1">
            <a:spLocks noChangeArrowheads="1"/>
          </p:cNvSpPr>
          <p:nvPr/>
        </p:nvSpPr>
        <p:spPr bwMode="auto">
          <a:xfrm>
            <a:off x="4987193" y="193476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213</a:t>
            </a:r>
          </a:p>
        </p:txBody>
      </p:sp>
      <p:sp>
        <p:nvSpPr>
          <p:cNvPr id="4298" name="Text Box 202"/>
          <p:cNvSpPr txBox="1">
            <a:spLocks noChangeArrowheads="1"/>
          </p:cNvSpPr>
          <p:nvPr/>
        </p:nvSpPr>
        <p:spPr bwMode="auto">
          <a:xfrm>
            <a:off x="1709005" y="193476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64</a:t>
            </a:r>
          </a:p>
        </p:txBody>
      </p:sp>
      <p:sp>
        <p:nvSpPr>
          <p:cNvPr id="4299" name="Text Box 203"/>
          <p:cNvSpPr txBox="1">
            <a:spLocks noChangeArrowheads="1"/>
          </p:cNvSpPr>
          <p:nvPr/>
        </p:nvSpPr>
        <p:spPr bwMode="auto">
          <a:xfrm>
            <a:off x="2010630" y="193476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85</a:t>
            </a:r>
          </a:p>
        </p:txBody>
      </p:sp>
      <p:sp>
        <p:nvSpPr>
          <p:cNvPr id="4300" name="Text Box 204"/>
          <p:cNvSpPr txBox="1">
            <a:spLocks noChangeArrowheads="1"/>
          </p:cNvSpPr>
          <p:nvPr/>
        </p:nvSpPr>
        <p:spPr bwMode="auto">
          <a:xfrm>
            <a:off x="2310668" y="193476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75</a:t>
            </a:r>
          </a:p>
        </p:txBody>
      </p:sp>
      <p:sp>
        <p:nvSpPr>
          <p:cNvPr id="4301" name="Text Box 205"/>
          <p:cNvSpPr txBox="1">
            <a:spLocks noChangeArrowheads="1"/>
          </p:cNvSpPr>
          <p:nvPr/>
        </p:nvSpPr>
        <p:spPr bwMode="auto">
          <a:xfrm>
            <a:off x="2612293" y="193476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71</a:t>
            </a:r>
          </a:p>
        </p:txBody>
      </p:sp>
      <p:sp>
        <p:nvSpPr>
          <p:cNvPr id="4302" name="Text Box 206"/>
          <p:cNvSpPr txBox="1">
            <a:spLocks noChangeArrowheads="1"/>
          </p:cNvSpPr>
          <p:nvPr/>
        </p:nvSpPr>
        <p:spPr bwMode="auto">
          <a:xfrm>
            <a:off x="2912330" y="193476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64</a:t>
            </a:r>
          </a:p>
        </p:txBody>
      </p:sp>
      <p:sp>
        <p:nvSpPr>
          <p:cNvPr id="4303" name="Text Box 207"/>
          <p:cNvSpPr txBox="1">
            <a:spLocks noChangeArrowheads="1"/>
          </p:cNvSpPr>
          <p:nvPr/>
        </p:nvSpPr>
        <p:spPr bwMode="auto">
          <a:xfrm>
            <a:off x="3213955" y="193476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42</a:t>
            </a:r>
          </a:p>
        </p:txBody>
      </p:sp>
      <p:sp>
        <p:nvSpPr>
          <p:cNvPr id="4305" name="Text Box 209"/>
          <p:cNvSpPr txBox="1">
            <a:spLocks noChangeArrowheads="1"/>
          </p:cNvSpPr>
          <p:nvPr/>
        </p:nvSpPr>
        <p:spPr bwMode="auto">
          <a:xfrm>
            <a:off x="3698143" y="2158605"/>
            <a:ext cx="24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0</a:t>
            </a:r>
          </a:p>
        </p:txBody>
      </p:sp>
      <p:sp>
        <p:nvSpPr>
          <p:cNvPr id="4306" name="Text Box 210"/>
          <p:cNvSpPr txBox="1">
            <a:spLocks noChangeArrowheads="1"/>
          </p:cNvSpPr>
          <p:nvPr/>
        </p:nvSpPr>
        <p:spPr bwMode="auto">
          <a:xfrm>
            <a:off x="3936268" y="215860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241</a:t>
            </a:r>
          </a:p>
        </p:txBody>
      </p:sp>
      <p:sp>
        <p:nvSpPr>
          <p:cNvPr id="4307" name="Text Box 211"/>
          <p:cNvSpPr txBox="1">
            <a:spLocks noChangeArrowheads="1"/>
          </p:cNvSpPr>
          <p:nvPr/>
        </p:nvSpPr>
        <p:spPr bwMode="auto">
          <a:xfrm>
            <a:off x="4236305" y="215860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234</a:t>
            </a:r>
          </a:p>
        </p:txBody>
      </p:sp>
      <p:sp>
        <p:nvSpPr>
          <p:cNvPr id="4308" name="Text Box 212"/>
          <p:cNvSpPr txBox="1">
            <a:spLocks noChangeArrowheads="1"/>
          </p:cNvSpPr>
          <p:nvPr/>
        </p:nvSpPr>
        <p:spPr bwMode="auto">
          <a:xfrm>
            <a:off x="4537930" y="215860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227</a:t>
            </a:r>
          </a:p>
        </p:txBody>
      </p:sp>
      <p:sp>
        <p:nvSpPr>
          <p:cNvPr id="4309" name="Text Box 213"/>
          <p:cNvSpPr txBox="1">
            <a:spLocks noChangeArrowheads="1"/>
          </p:cNvSpPr>
          <p:nvPr/>
        </p:nvSpPr>
        <p:spPr bwMode="auto">
          <a:xfrm>
            <a:off x="4837968" y="215860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213</a:t>
            </a:r>
          </a:p>
        </p:txBody>
      </p:sp>
      <p:sp>
        <p:nvSpPr>
          <p:cNvPr id="4311" name="Text Box 215"/>
          <p:cNvSpPr txBox="1">
            <a:spLocks noChangeArrowheads="1"/>
          </p:cNvSpPr>
          <p:nvPr/>
        </p:nvSpPr>
        <p:spPr bwMode="auto">
          <a:xfrm>
            <a:off x="1861405" y="215860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42</a:t>
            </a:r>
          </a:p>
        </p:txBody>
      </p:sp>
      <p:sp>
        <p:nvSpPr>
          <p:cNvPr id="4312" name="Text Box 216"/>
          <p:cNvSpPr txBox="1">
            <a:spLocks noChangeArrowheads="1"/>
          </p:cNvSpPr>
          <p:nvPr/>
        </p:nvSpPr>
        <p:spPr bwMode="auto">
          <a:xfrm>
            <a:off x="2163030" y="215860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57</a:t>
            </a:r>
          </a:p>
        </p:txBody>
      </p:sp>
      <p:sp>
        <p:nvSpPr>
          <p:cNvPr id="4313" name="Text Box 217"/>
          <p:cNvSpPr txBox="1">
            <a:spLocks noChangeArrowheads="1"/>
          </p:cNvSpPr>
          <p:nvPr/>
        </p:nvSpPr>
        <p:spPr bwMode="auto">
          <a:xfrm>
            <a:off x="2463068" y="215860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64</a:t>
            </a:r>
          </a:p>
        </p:txBody>
      </p:sp>
      <p:sp>
        <p:nvSpPr>
          <p:cNvPr id="4314" name="Text Box 218"/>
          <p:cNvSpPr txBox="1">
            <a:spLocks noChangeArrowheads="1"/>
          </p:cNvSpPr>
          <p:nvPr/>
        </p:nvSpPr>
        <p:spPr bwMode="auto">
          <a:xfrm>
            <a:off x="2764693" y="215860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57</a:t>
            </a:r>
          </a:p>
        </p:txBody>
      </p:sp>
      <p:sp>
        <p:nvSpPr>
          <p:cNvPr id="4315" name="Text Box 219"/>
          <p:cNvSpPr txBox="1">
            <a:spLocks noChangeArrowheads="1"/>
          </p:cNvSpPr>
          <p:nvPr/>
        </p:nvSpPr>
        <p:spPr bwMode="auto">
          <a:xfrm>
            <a:off x="3064730" y="215860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42</a:t>
            </a:r>
          </a:p>
        </p:txBody>
      </p:sp>
      <p:sp>
        <p:nvSpPr>
          <p:cNvPr id="4316" name="Text Box 220"/>
          <p:cNvSpPr txBox="1">
            <a:spLocks noChangeArrowheads="1"/>
          </p:cNvSpPr>
          <p:nvPr/>
        </p:nvSpPr>
        <p:spPr bwMode="auto">
          <a:xfrm>
            <a:off x="3366355" y="215860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21</a:t>
            </a:r>
          </a:p>
        </p:txBody>
      </p:sp>
      <p:sp>
        <p:nvSpPr>
          <p:cNvPr id="4318" name="Text Box 222"/>
          <p:cNvSpPr txBox="1">
            <a:spLocks noChangeArrowheads="1"/>
          </p:cNvSpPr>
          <p:nvPr/>
        </p:nvSpPr>
        <p:spPr bwMode="auto">
          <a:xfrm>
            <a:off x="3787043" y="238244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254</a:t>
            </a:r>
          </a:p>
        </p:txBody>
      </p:sp>
      <p:sp>
        <p:nvSpPr>
          <p:cNvPr id="4319" name="Text Box 223"/>
          <p:cNvSpPr txBox="1">
            <a:spLocks noChangeArrowheads="1"/>
          </p:cNvSpPr>
          <p:nvPr/>
        </p:nvSpPr>
        <p:spPr bwMode="auto">
          <a:xfrm>
            <a:off x="4088668" y="238244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238</a:t>
            </a:r>
          </a:p>
        </p:txBody>
      </p:sp>
      <p:sp>
        <p:nvSpPr>
          <p:cNvPr id="4320" name="Text Box 224"/>
          <p:cNvSpPr txBox="1">
            <a:spLocks noChangeArrowheads="1"/>
          </p:cNvSpPr>
          <p:nvPr/>
        </p:nvSpPr>
        <p:spPr bwMode="auto">
          <a:xfrm>
            <a:off x="4388705" y="238244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226</a:t>
            </a:r>
          </a:p>
        </p:txBody>
      </p:sp>
      <p:sp>
        <p:nvSpPr>
          <p:cNvPr id="4321" name="Text Box 225"/>
          <p:cNvSpPr txBox="1">
            <a:spLocks noChangeArrowheads="1"/>
          </p:cNvSpPr>
          <p:nvPr/>
        </p:nvSpPr>
        <p:spPr bwMode="auto">
          <a:xfrm>
            <a:off x="4690330" y="238244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234</a:t>
            </a:r>
          </a:p>
        </p:txBody>
      </p:sp>
      <p:sp>
        <p:nvSpPr>
          <p:cNvPr id="4324" name="Text Box 228"/>
          <p:cNvSpPr txBox="1">
            <a:spLocks noChangeArrowheads="1"/>
          </p:cNvSpPr>
          <p:nvPr/>
        </p:nvSpPr>
        <p:spPr bwMode="auto">
          <a:xfrm>
            <a:off x="2013805" y="238244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42</a:t>
            </a:r>
          </a:p>
        </p:txBody>
      </p:sp>
      <p:sp>
        <p:nvSpPr>
          <p:cNvPr id="4325" name="Text Box 229"/>
          <p:cNvSpPr txBox="1">
            <a:spLocks noChangeArrowheads="1"/>
          </p:cNvSpPr>
          <p:nvPr/>
        </p:nvSpPr>
        <p:spPr bwMode="auto">
          <a:xfrm>
            <a:off x="2315430" y="238244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54</a:t>
            </a:r>
          </a:p>
        </p:txBody>
      </p:sp>
      <p:sp>
        <p:nvSpPr>
          <p:cNvPr id="4326" name="Text Box 230"/>
          <p:cNvSpPr txBox="1">
            <a:spLocks noChangeArrowheads="1"/>
          </p:cNvSpPr>
          <p:nvPr/>
        </p:nvSpPr>
        <p:spPr bwMode="auto">
          <a:xfrm>
            <a:off x="2615468" y="238244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54</a:t>
            </a:r>
          </a:p>
        </p:txBody>
      </p:sp>
      <p:sp>
        <p:nvSpPr>
          <p:cNvPr id="4327" name="Text Box 231"/>
          <p:cNvSpPr txBox="1">
            <a:spLocks noChangeArrowheads="1"/>
          </p:cNvSpPr>
          <p:nvPr/>
        </p:nvSpPr>
        <p:spPr bwMode="auto">
          <a:xfrm>
            <a:off x="2917093" y="238244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42</a:t>
            </a:r>
          </a:p>
        </p:txBody>
      </p:sp>
      <p:sp>
        <p:nvSpPr>
          <p:cNvPr id="4328" name="Text Box 232"/>
          <p:cNvSpPr txBox="1">
            <a:spLocks noChangeArrowheads="1"/>
          </p:cNvSpPr>
          <p:nvPr/>
        </p:nvSpPr>
        <p:spPr bwMode="auto">
          <a:xfrm>
            <a:off x="3217130" y="238244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28</a:t>
            </a:r>
          </a:p>
        </p:txBody>
      </p:sp>
      <p:sp>
        <p:nvSpPr>
          <p:cNvPr id="4329" name="Text Box 233"/>
          <p:cNvSpPr txBox="1">
            <a:spLocks noChangeArrowheads="1"/>
          </p:cNvSpPr>
          <p:nvPr/>
        </p:nvSpPr>
        <p:spPr bwMode="auto">
          <a:xfrm>
            <a:off x="3518755" y="238244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14</a:t>
            </a:r>
          </a:p>
        </p:txBody>
      </p:sp>
      <p:sp>
        <p:nvSpPr>
          <p:cNvPr id="4331" name="Text Box 235"/>
          <p:cNvSpPr txBox="1">
            <a:spLocks noChangeArrowheads="1"/>
          </p:cNvSpPr>
          <p:nvPr/>
        </p:nvSpPr>
        <p:spPr bwMode="auto">
          <a:xfrm>
            <a:off x="4002943" y="2606280"/>
            <a:ext cx="24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0</a:t>
            </a:r>
          </a:p>
        </p:txBody>
      </p:sp>
      <p:sp>
        <p:nvSpPr>
          <p:cNvPr id="4332" name="Text Box 236"/>
          <p:cNvSpPr txBox="1">
            <a:spLocks noChangeArrowheads="1"/>
          </p:cNvSpPr>
          <p:nvPr/>
        </p:nvSpPr>
        <p:spPr bwMode="auto">
          <a:xfrm>
            <a:off x="4241068" y="260628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234</a:t>
            </a:r>
          </a:p>
        </p:txBody>
      </p:sp>
      <p:sp>
        <p:nvSpPr>
          <p:cNvPr id="4333" name="Text Box 237"/>
          <p:cNvSpPr txBox="1">
            <a:spLocks noChangeArrowheads="1"/>
          </p:cNvSpPr>
          <p:nvPr/>
        </p:nvSpPr>
        <p:spPr bwMode="auto">
          <a:xfrm>
            <a:off x="4541105" y="260628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234</a:t>
            </a:r>
          </a:p>
        </p:txBody>
      </p:sp>
      <p:sp>
        <p:nvSpPr>
          <p:cNvPr id="4337" name="Text Box 241"/>
          <p:cNvSpPr txBox="1">
            <a:spLocks noChangeArrowheads="1"/>
          </p:cNvSpPr>
          <p:nvPr/>
        </p:nvSpPr>
        <p:spPr bwMode="auto">
          <a:xfrm>
            <a:off x="2166205" y="260628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42</a:t>
            </a:r>
          </a:p>
        </p:txBody>
      </p:sp>
      <p:sp>
        <p:nvSpPr>
          <p:cNvPr id="4338" name="Text Box 242"/>
          <p:cNvSpPr txBox="1">
            <a:spLocks noChangeArrowheads="1"/>
          </p:cNvSpPr>
          <p:nvPr/>
        </p:nvSpPr>
        <p:spPr bwMode="auto">
          <a:xfrm>
            <a:off x="2467830" y="260628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42</a:t>
            </a:r>
          </a:p>
        </p:txBody>
      </p:sp>
      <p:sp>
        <p:nvSpPr>
          <p:cNvPr id="4339" name="Text Box 243"/>
          <p:cNvSpPr txBox="1">
            <a:spLocks noChangeArrowheads="1"/>
          </p:cNvSpPr>
          <p:nvPr/>
        </p:nvSpPr>
        <p:spPr bwMode="auto">
          <a:xfrm>
            <a:off x="2767868" y="260628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42</a:t>
            </a:r>
          </a:p>
        </p:txBody>
      </p:sp>
      <p:sp>
        <p:nvSpPr>
          <p:cNvPr id="4340" name="Text Box 244"/>
          <p:cNvSpPr txBox="1">
            <a:spLocks noChangeArrowheads="1"/>
          </p:cNvSpPr>
          <p:nvPr/>
        </p:nvSpPr>
        <p:spPr bwMode="auto">
          <a:xfrm>
            <a:off x="3069493" y="260628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34</a:t>
            </a:r>
          </a:p>
        </p:txBody>
      </p:sp>
      <p:sp>
        <p:nvSpPr>
          <p:cNvPr id="4341" name="Text Box 245"/>
          <p:cNvSpPr txBox="1">
            <a:spLocks noChangeArrowheads="1"/>
          </p:cNvSpPr>
          <p:nvPr/>
        </p:nvSpPr>
        <p:spPr bwMode="auto">
          <a:xfrm>
            <a:off x="3369530" y="260628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21</a:t>
            </a:r>
          </a:p>
        </p:txBody>
      </p:sp>
      <p:sp>
        <p:nvSpPr>
          <p:cNvPr id="4342" name="Text Box 246"/>
          <p:cNvSpPr txBox="1">
            <a:spLocks noChangeArrowheads="1"/>
          </p:cNvSpPr>
          <p:nvPr/>
        </p:nvSpPr>
        <p:spPr bwMode="auto">
          <a:xfrm>
            <a:off x="3671155" y="260628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17</a:t>
            </a:r>
          </a:p>
        </p:txBody>
      </p:sp>
      <p:sp>
        <p:nvSpPr>
          <p:cNvPr id="4344" name="Text Box 248"/>
          <p:cNvSpPr txBox="1">
            <a:spLocks noChangeArrowheads="1"/>
          </p:cNvSpPr>
          <p:nvPr/>
        </p:nvSpPr>
        <p:spPr bwMode="auto">
          <a:xfrm>
            <a:off x="4155343" y="2830118"/>
            <a:ext cx="24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0</a:t>
            </a:r>
          </a:p>
        </p:txBody>
      </p:sp>
      <p:sp>
        <p:nvSpPr>
          <p:cNvPr id="4345" name="Text Box 249"/>
          <p:cNvSpPr txBox="1">
            <a:spLocks noChangeArrowheads="1"/>
          </p:cNvSpPr>
          <p:nvPr/>
        </p:nvSpPr>
        <p:spPr bwMode="auto">
          <a:xfrm>
            <a:off x="4393468" y="283011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241</a:t>
            </a:r>
          </a:p>
        </p:txBody>
      </p:sp>
      <p:sp>
        <p:nvSpPr>
          <p:cNvPr id="4350" name="Text Box 254"/>
          <p:cNvSpPr txBox="1">
            <a:spLocks noChangeArrowheads="1"/>
          </p:cNvSpPr>
          <p:nvPr/>
        </p:nvSpPr>
        <p:spPr bwMode="auto">
          <a:xfrm>
            <a:off x="2318605" y="283011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21</a:t>
            </a:r>
          </a:p>
        </p:txBody>
      </p:sp>
      <p:sp>
        <p:nvSpPr>
          <p:cNvPr id="4351" name="Text Box 255"/>
          <p:cNvSpPr txBox="1">
            <a:spLocks noChangeArrowheads="1"/>
          </p:cNvSpPr>
          <p:nvPr/>
        </p:nvSpPr>
        <p:spPr bwMode="auto">
          <a:xfrm>
            <a:off x="2620230" y="283011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31</a:t>
            </a:r>
          </a:p>
        </p:txBody>
      </p:sp>
      <p:sp>
        <p:nvSpPr>
          <p:cNvPr id="4352" name="Text Box 256"/>
          <p:cNvSpPr txBox="1">
            <a:spLocks noChangeArrowheads="1"/>
          </p:cNvSpPr>
          <p:nvPr/>
        </p:nvSpPr>
        <p:spPr bwMode="auto">
          <a:xfrm>
            <a:off x="2920268" y="283011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25</a:t>
            </a:r>
          </a:p>
        </p:txBody>
      </p:sp>
      <p:sp>
        <p:nvSpPr>
          <p:cNvPr id="4353" name="Text Box 257"/>
          <p:cNvSpPr txBox="1">
            <a:spLocks noChangeArrowheads="1"/>
          </p:cNvSpPr>
          <p:nvPr/>
        </p:nvSpPr>
        <p:spPr bwMode="auto">
          <a:xfrm>
            <a:off x="3221893" y="283011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21</a:t>
            </a:r>
          </a:p>
        </p:txBody>
      </p:sp>
      <p:sp>
        <p:nvSpPr>
          <p:cNvPr id="4354" name="Text Box 258"/>
          <p:cNvSpPr txBox="1">
            <a:spLocks noChangeArrowheads="1"/>
          </p:cNvSpPr>
          <p:nvPr/>
        </p:nvSpPr>
        <p:spPr bwMode="auto">
          <a:xfrm>
            <a:off x="3553680" y="2830118"/>
            <a:ext cx="24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8</a:t>
            </a:r>
          </a:p>
        </p:txBody>
      </p:sp>
      <p:sp>
        <p:nvSpPr>
          <p:cNvPr id="4355" name="Text Box 259"/>
          <p:cNvSpPr txBox="1">
            <a:spLocks noChangeArrowheads="1"/>
          </p:cNvSpPr>
          <p:nvPr/>
        </p:nvSpPr>
        <p:spPr bwMode="auto">
          <a:xfrm>
            <a:off x="3855305" y="2830118"/>
            <a:ext cx="24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0</a:t>
            </a:r>
          </a:p>
        </p:txBody>
      </p:sp>
      <p:sp>
        <p:nvSpPr>
          <p:cNvPr id="4357" name="Text Box 261"/>
          <p:cNvSpPr txBox="1">
            <a:spLocks noChangeArrowheads="1"/>
          </p:cNvSpPr>
          <p:nvPr/>
        </p:nvSpPr>
        <p:spPr bwMode="auto">
          <a:xfrm>
            <a:off x="4244243" y="305395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247</a:t>
            </a:r>
          </a:p>
        </p:txBody>
      </p:sp>
      <p:sp>
        <p:nvSpPr>
          <p:cNvPr id="4363" name="Text Box 267"/>
          <p:cNvSpPr txBox="1">
            <a:spLocks noChangeArrowheads="1"/>
          </p:cNvSpPr>
          <p:nvPr/>
        </p:nvSpPr>
        <p:spPr bwMode="auto">
          <a:xfrm>
            <a:off x="2471005" y="305395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21</a:t>
            </a:r>
          </a:p>
        </p:txBody>
      </p:sp>
      <p:sp>
        <p:nvSpPr>
          <p:cNvPr id="4364" name="Text Box 268"/>
          <p:cNvSpPr txBox="1">
            <a:spLocks noChangeArrowheads="1"/>
          </p:cNvSpPr>
          <p:nvPr/>
        </p:nvSpPr>
        <p:spPr bwMode="auto">
          <a:xfrm>
            <a:off x="2772630" y="305395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28</a:t>
            </a:r>
          </a:p>
        </p:txBody>
      </p:sp>
      <p:sp>
        <p:nvSpPr>
          <p:cNvPr id="4365" name="Text Box 269"/>
          <p:cNvSpPr txBox="1">
            <a:spLocks noChangeArrowheads="1"/>
          </p:cNvSpPr>
          <p:nvPr/>
        </p:nvSpPr>
        <p:spPr bwMode="auto">
          <a:xfrm>
            <a:off x="3072668" y="305395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10</a:t>
            </a:r>
          </a:p>
        </p:txBody>
      </p:sp>
      <p:sp>
        <p:nvSpPr>
          <p:cNvPr id="4366" name="Text Box 270"/>
          <p:cNvSpPr txBox="1">
            <a:spLocks noChangeArrowheads="1"/>
          </p:cNvSpPr>
          <p:nvPr/>
        </p:nvSpPr>
        <p:spPr bwMode="auto">
          <a:xfrm>
            <a:off x="3374293" y="305395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14</a:t>
            </a:r>
          </a:p>
        </p:txBody>
      </p:sp>
      <p:sp>
        <p:nvSpPr>
          <p:cNvPr id="4367" name="Text Box 271"/>
          <p:cNvSpPr txBox="1">
            <a:spLocks noChangeArrowheads="1"/>
          </p:cNvSpPr>
          <p:nvPr/>
        </p:nvSpPr>
        <p:spPr bwMode="auto">
          <a:xfrm>
            <a:off x="3706080" y="3053955"/>
            <a:ext cx="24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0</a:t>
            </a:r>
          </a:p>
        </p:txBody>
      </p:sp>
      <p:sp>
        <p:nvSpPr>
          <p:cNvPr id="4368" name="Text Box 272"/>
          <p:cNvSpPr txBox="1">
            <a:spLocks noChangeArrowheads="1"/>
          </p:cNvSpPr>
          <p:nvPr/>
        </p:nvSpPr>
        <p:spPr bwMode="auto">
          <a:xfrm>
            <a:off x="4007705" y="3053955"/>
            <a:ext cx="24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0</a:t>
            </a:r>
          </a:p>
        </p:txBody>
      </p:sp>
      <p:sp>
        <p:nvSpPr>
          <p:cNvPr id="4617" name="Text Box 521"/>
          <p:cNvSpPr txBox="1">
            <a:spLocks noChangeArrowheads="1"/>
          </p:cNvSpPr>
          <p:nvPr/>
        </p:nvSpPr>
        <p:spPr bwMode="auto">
          <a:xfrm>
            <a:off x="3482243" y="148709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144</a:t>
            </a:r>
          </a:p>
        </p:txBody>
      </p:sp>
      <p:sp>
        <p:nvSpPr>
          <p:cNvPr id="4618" name="Text Box 522"/>
          <p:cNvSpPr txBox="1">
            <a:spLocks noChangeArrowheads="1"/>
          </p:cNvSpPr>
          <p:nvPr/>
        </p:nvSpPr>
        <p:spPr bwMode="auto">
          <a:xfrm>
            <a:off x="3783868" y="148709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170</a:t>
            </a:r>
          </a:p>
        </p:txBody>
      </p:sp>
      <p:sp>
        <p:nvSpPr>
          <p:cNvPr id="4619" name="Text Box 523"/>
          <p:cNvSpPr txBox="1">
            <a:spLocks noChangeArrowheads="1"/>
          </p:cNvSpPr>
          <p:nvPr/>
        </p:nvSpPr>
        <p:spPr bwMode="auto">
          <a:xfrm>
            <a:off x="4083905" y="148709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191</a:t>
            </a:r>
          </a:p>
        </p:txBody>
      </p:sp>
      <p:sp>
        <p:nvSpPr>
          <p:cNvPr id="4620" name="Text Box 524"/>
          <p:cNvSpPr txBox="1">
            <a:spLocks noChangeArrowheads="1"/>
          </p:cNvSpPr>
          <p:nvPr/>
        </p:nvSpPr>
        <p:spPr bwMode="auto">
          <a:xfrm>
            <a:off x="4385530" y="148709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198</a:t>
            </a:r>
          </a:p>
        </p:txBody>
      </p:sp>
      <p:sp>
        <p:nvSpPr>
          <p:cNvPr id="4621" name="Text Box 525"/>
          <p:cNvSpPr txBox="1">
            <a:spLocks noChangeArrowheads="1"/>
          </p:cNvSpPr>
          <p:nvPr/>
        </p:nvSpPr>
        <p:spPr bwMode="auto">
          <a:xfrm>
            <a:off x="4685568" y="148709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204</a:t>
            </a:r>
          </a:p>
        </p:txBody>
      </p:sp>
      <p:sp>
        <p:nvSpPr>
          <p:cNvPr id="4622" name="Text Box 526"/>
          <p:cNvSpPr txBox="1">
            <a:spLocks noChangeArrowheads="1"/>
          </p:cNvSpPr>
          <p:nvPr/>
        </p:nvSpPr>
        <p:spPr bwMode="auto">
          <a:xfrm>
            <a:off x="4987193" y="148709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201</a:t>
            </a:r>
          </a:p>
        </p:txBody>
      </p:sp>
      <p:sp>
        <p:nvSpPr>
          <p:cNvPr id="4623" name="Text Box 527"/>
          <p:cNvSpPr txBox="1">
            <a:spLocks noChangeArrowheads="1"/>
          </p:cNvSpPr>
          <p:nvPr/>
        </p:nvSpPr>
        <p:spPr bwMode="auto">
          <a:xfrm>
            <a:off x="1709005" y="148709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85</a:t>
            </a:r>
          </a:p>
        </p:txBody>
      </p:sp>
      <p:sp>
        <p:nvSpPr>
          <p:cNvPr id="4624" name="Text Box 528"/>
          <p:cNvSpPr txBox="1">
            <a:spLocks noChangeArrowheads="1"/>
          </p:cNvSpPr>
          <p:nvPr/>
        </p:nvSpPr>
        <p:spPr bwMode="auto">
          <a:xfrm>
            <a:off x="2010630" y="148709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85</a:t>
            </a:r>
          </a:p>
        </p:txBody>
      </p:sp>
      <p:sp>
        <p:nvSpPr>
          <p:cNvPr id="4625" name="Text Box 529"/>
          <p:cNvSpPr txBox="1">
            <a:spLocks noChangeArrowheads="1"/>
          </p:cNvSpPr>
          <p:nvPr/>
        </p:nvSpPr>
        <p:spPr bwMode="auto">
          <a:xfrm>
            <a:off x="2310668" y="148709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85</a:t>
            </a:r>
          </a:p>
        </p:txBody>
      </p:sp>
      <p:sp>
        <p:nvSpPr>
          <p:cNvPr id="4626" name="Text Box 530"/>
          <p:cNvSpPr txBox="1">
            <a:spLocks noChangeArrowheads="1"/>
          </p:cNvSpPr>
          <p:nvPr/>
        </p:nvSpPr>
        <p:spPr bwMode="auto">
          <a:xfrm>
            <a:off x="2612293" y="148709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99</a:t>
            </a:r>
          </a:p>
        </p:txBody>
      </p:sp>
      <p:sp>
        <p:nvSpPr>
          <p:cNvPr id="4627" name="Text Box 531"/>
          <p:cNvSpPr txBox="1">
            <a:spLocks noChangeArrowheads="1"/>
          </p:cNvSpPr>
          <p:nvPr/>
        </p:nvSpPr>
        <p:spPr bwMode="auto">
          <a:xfrm>
            <a:off x="2880580" y="148709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106</a:t>
            </a:r>
          </a:p>
        </p:txBody>
      </p:sp>
      <p:sp>
        <p:nvSpPr>
          <p:cNvPr id="4628" name="Text Box 532"/>
          <p:cNvSpPr txBox="1">
            <a:spLocks noChangeArrowheads="1"/>
          </p:cNvSpPr>
          <p:nvPr/>
        </p:nvSpPr>
        <p:spPr bwMode="auto">
          <a:xfrm>
            <a:off x="3182205" y="148709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127</a:t>
            </a:r>
          </a:p>
        </p:txBody>
      </p:sp>
      <p:sp>
        <p:nvSpPr>
          <p:cNvPr id="4630" name="Text Box 534"/>
          <p:cNvSpPr txBox="1">
            <a:spLocks noChangeArrowheads="1"/>
          </p:cNvSpPr>
          <p:nvPr/>
        </p:nvSpPr>
        <p:spPr bwMode="auto">
          <a:xfrm>
            <a:off x="3634643" y="126325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149</a:t>
            </a:r>
          </a:p>
        </p:txBody>
      </p:sp>
      <p:sp>
        <p:nvSpPr>
          <p:cNvPr id="4631" name="Text Box 535"/>
          <p:cNvSpPr txBox="1">
            <a:spLocks noChangeArrowheads="1"/>
          </p:cNvSpPr>
          <p:nvPr/>
        </p:nvSpPr>
        <p:spPr bwMode="auto">
          <a:xfrm>
            <a:off x="3936268" y="126325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170</a:t>
            </a:r>
          </a:p>
        </p:txBody>
      </p:sp>
      <p:sp>
        <p:nvSpPr>
          <p:cNvPr id="4632" name="Text Box 536"/>
          <p:cNvSpPr txBox="1">
            <a:spLocks noChangeArrowheads="1"/>
          </p:cNvSpPr>
          <p:nvPr/>
        </p:nvSpPr>
        <p:spPr bwMode="auto">
          <a:xfrm>
            <a:off x="4236305" y="126325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184</a:t>
            </a:r>
          </a:p>
        </p:txBody>
      </p:sp>
      <p:sp>
        <p:nvSpPr>
          <p:cNvPr id="4633" name="Text Box 537"/>
          <p:cNvSpPr txBox="1">
            <a:spLocks noChangeArrowheads="1"/>
          </p:cNvSpPr>
          <p:nvPr/>
        </p:nvSpPr>
        <p:spPr bwMode="auto">
          <a:xfrm>
            <a:off x="4537930" y="126325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191</a:t>
            </a:r>
          </a:p>
        </p:txBody>
      </p:sp>
      <p:sp>
        <p:nvSpPr>
          <p:cNvPr id="4634" name="Text Box 538"/>
          <p:cNvSpPr txBox="1">
            <a:spLocks noChangeArrowheads="1"/>
          </p:cNvSpPr>
          <p:nvPr/>
        </p:nvSpPr>
        <p:spPr bwMode="auto">
          <a:xfrm>
            <a:off x="4837968" y="126325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195</a:t>
            </a:r>
          </a:p>
        </p:txBody>
      </p:sp>
      <p:sp>
        <p:nvSpPr>
          <p:cNvPr id="4636" name="Text Box 540"/>
          <p:cNvSpPr txBox="1">
            <a:spLocks noChangeArrowheads="1"/>
          </p:cNvSpPr>
          <p:nvPr/>
        </p:nvSpPr>
        <p:spPr bwMode="auto">
          <a:xfrm>
            <a:off x="1861405" y="126325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85</a:t>
            </a:r>
          </a:p>
        </p:txBody>
      </p:sp>
      <p:sp>
        <p:nvSpPr>
          <p:cNvPr id="4637" name="Text Box 541"/>
          <p:cNvSpPr txBox="1">
            <a:spLocks noChangeArrowheads="1"/>
          </p:cNvSpPr>
          <p:nvPr/>
        </p:nvSpPr>
        <p:spPr bwMode="auto">
          <a:xfrm>
            <a:off x="2131280" y="126325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106</a:t>
            </a:r>
          </a:p>
        </p:txBody>
      </p:sp>
      <p:sp>
        <p:nvSpPr>
          <p:cNvPr id="4638" name="Text Box 542"/>
          <p:cNvSpPr txBox="1">
            <a:spLocks noChangeArrowheads="1"/>
          </p:cNvSpPr>
          <p:nvPr/>
        </p:nvSpPr>
        <p:spPr bwMode="auto">
          <a:xfrm>
            <a:off x="2431318" y="126325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110</a:t>
            </a:r>
          </a:p>
        </p:txBody>
      </p:sp>
      <p:sp>
        <p:nvSpPr>
          <p:cNvPr id="4639" name="Text Box 543"/>
          <p:cNvSpPr txBox="1">
            <a:spLocks noChangeArrowheads="1"/>
          </p:cNvSpPr>
          <p:nvPr/>
        </p:nvSpPr>
        <p:spPr bwMode="auto">
          <a:xfrm>
            <a:off x="2732943" y="126325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113</a:t>
            </a:r>
          </a:p>
        </p:txBody>
      </p:sp>
      <p:sp>
        <p:nvSpPr>
          <p:cNvPr id="4640" name="Text Box 544"/>
          <p:cNvSpPr txBox="1">
            <a:spLocks noChangeArrowheads="1"/>
          </p:cNvSpPr>
          <p:nvPr/>
        </p:nvSpPr>
        <p:spPr bwMode="auto">
          <a:xfrm>
            <a:off x="3032980" y="126325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127</a:t>
            </a:r>
          </a:p>
        </p:txBody>
      </p:sp>
      <p:sp>
        <p:nvSpPr>
          <p:cNvPr id="4641" name="Text Box 545"/>
          <p:cNvSpPr txBox="1">
            <a:spLocks noChangeArrowheads="1"/>
          </p:cNvSpPr>
          <p:nvPr/>
        </p:nvSpPr>
        <p:spPr bwMode="auto">
          <a:xfrm>
            <a:off x="3334605" y="126325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142</a:t>
            </a:r>
          </a:p>
        </p:txBody>
      </p:sp>
      <p:sp>
        <p:nvSpPr>
          <p:cNvPr id="4643" name="Text Box 547"/>
          <p:cNvSpPr txBox="1">
            <a:spLocks noChangeArrowheads="1"/>
          </p:cNvSpPr>
          <p:nvPr/>
        </p:nvSpPr>
        <p:spPr bwMode="auto">
          <a:xfrm>
            <a:off x="3787043" y="103941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156</a:t>
            </a:r>
          </a:p>
        </p:txBody>
      </p:sp>
      <p:sp>
        <p:nvSpPr>
          <p:cNvPr id="4644" name="Text Box 548"/>
          <p:cNvSpPr txBox="1">
            <a:spLocks noChangeArrowheads="1"/>
          </p:cNvSpPr>
          <p:nvPr/>
        </p:nvSpPr>
        <p:spPr bwMode="auto">
          <a:xfrm>
            <a:off x="4088668" y="103941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170</a:t>
            </a:r>
          </a:p>
        </p:txBody>
      </p:sp>
      <p:sp>
        <p:nvSpPr>
          <p:cNvPr id="4645" name="Text Box 549"/>
          <p:cNvSpPr txBox="1">
            <a:spLocks noChangeArrowheads="1"/>
          </p:cNvSpPr>
          <p:nvPr/>
        </p:nvSpPr>
        <p:spPr bwMode="auto">
          <a:xfrm>
            <a:off x="4388705" y="103941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187</a:t>
            </a:r>
          </a:p>
        </p:txBody>
      </p:sp>
      <p:sp>
        <p:nvSpPr>
          <p:cNvPr id="4646" name="Text Box 550"/>
          <p:cNvSpPr txBox="1">
            <a:spLocks noChangeArrowheads="1"/>
          </p:cNvSpPr>
          <p:nvPr/>
        </p:nvSpPr>
        <p:spPr bwMode="auto">
          <a:xfrm>
            <a:off x="4690330" y="103941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191</a:t>
            </a:r>
          </a:p>
        </p:txBody>
      </p:sp>
      <p:sp>
        <p:nvSpPr>
          <p:cNvPr id="4649" name="Text Box 553"/>
          <p:cNvSpPr txBox="1">
            <a:spLocks noChangeArrowheads="1"/>
          </p:cNvSpPr>
          <p:nvPr/>
        </p:nvSpPr>
        <p:spPr bwMode="auto">
          <a:xfrm>
            <a:off x="1982055" y="103941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106</a:t>
            </a:r>
          </a:p>
        </p:txBody>
      </p:sp>
      <p:sp>
        <p:nvSpPr>
          <p:cNvPr id="4650" name="Text Box 554"/>
          <p:cNvSpPr txBox="1">
            <a:spLocks noChangeArrowheads="1"/>
          </p:cNvSpPr>
          <p:nvPr/>
        </p:nvSpPr>
        <p:spPr bwMode="auto">
          <a:xfrm>
            <a:off x="2283680" y="103941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116</a:t>
            </a:r>
          </a:p>
        </p:txBody>
      </p:sp>
      <p:sp>
        <p:nvSpPr>
          <p:cNvPr id="4651" name="Text Box 555"/>
          <p:cNvSpPr txBox="1">
            <a:spLocks noChangeArrowheads="1"/>
          </p:cNvSpPr>
          <p:nvPr/>
        </p:nvSpPr>
        <p:spPr bwMode="auto">
          <a:xfrm>
            <a:off x="2583718" y="103941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119</a:t>
            </a:r>
          </a:p>
        </p:txBody>
      </p:sp>
      <p:sp>
        <p:nvSpPr>
          <p:cNvPr id="4652" name="Text Box 556"/>
          <p:cNvSpPr txBox="1">
            <a:spLocks noChangeArrowheads="1"/>
          </p:cNvSpPr>
          <p:nvPr/>
        </p:nvSpPr>
        <p:spPr bwMode="auto">
          <a:xfrm>
            <a:off x="2885343" y="103941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127</a:t>
            </a:r>
          </a:p>
        </p:txBody>
      </p:sp>
      <p:sp>
        <p:nvSpPr>
          <p:cNvPr id="4653" name="Text Box 557"/>
          <p:cNvSpPr txBox="1">
            <a:spLocks noChangeArrowheads="1"/>
          </p:cNvSpPr>
          <p:nvPr/>
        </p:nvSpPr>
        <p:spPr bwMode="auto">
          <a:xfrm>
            <a:off x="3185380" y="103941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139</a:t>
            </a:r>
          </a:p>
        </p:txBody>
      </p:sp>
      <p:sp>
        <p:nvSpPr>
          <p:cNvPr id="4654" name="Text Box 558"/>
          <p:cNvSpPr txBox="1">
            <a:spLocks noChangeArrowheads="1"/>
          </p:cNvSpPr>
          <p:nvPr/>
        </p:nvSpPr>
        <p:spPr bwMode="auto">
          <a:xfrm>
            <a:off x="3487005" y="103941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149</a:t>
            </a:r>
          </a:p>
        </p:txBody>
      </p:sp>
      <p:sp>
        <p:nvSpPr>
          <p:cNvPr id="4656" name="Text Box 560"/>
          <p:cNvSpPr txBox="1">
            <a:spLocks noChangeArrowheads="1"/>
          </p:cNvSpPr>
          <p:nvPr/>
        </p:nvSpPr>
        <p:spPr bwMode="auto">
          <a:xfrm>
            <a:off x="3939443" y="81558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160</a:t>
            </a:r>
          </a:p>
        </p:txBody>
      </p:sp>
      <p:sp>
        <p:nvSpPr>
          <p:cNvPr id="4657" name="Text Box 561"/>
          <p:cNvSpPr txBox="1">
            <a:spLocks noChangeArrowheads="1"/>
          </p:cNvSpPr>
          <p:nvPr/>
        </p:nvSpPr>
        <p:spPr bwMode="auto">
          <a:xfrm>
            <a:off x="4241068" y="81558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170</a:t>
            </a:r>
          </a:p>
        </p:txBody>
      </p:sp>
      <p:sp>
        <p:nvSpPr>
          <p:cNvPr id="4658" name="Text Box 562"/>
          <p:cNvSpPr txBox="1">
            <a:spLocks noChangeArrowheads="1"/>
          </p:cNvSpPr>
          <p:nvPr/>
        </p:nvSpPr>
        <p:spPr bwMode="auto">
          <a:xfrm>
            <a:off x="4541105" y="81558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170</a:t>
            </a:r>
          </a:p>
        </p:txBody>
      </p:sp>
      <p:sp>
        <p:nvSpPr>
          <p:cNvPr id="4662" name="Text Box 566"/>
          <p:cNvSpPr txBox="1">
            <a:spLocks noChangeArrowheads="1"/>
          </p:cNvSpPr>
          <p:nvPr/>
        </p:nvSpPr>
        <p:spPr bwMode="auto">
          <a:xfrm>
            <a:off x="2134455" y="81558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127</a:t>
            </a:r>
          </a:p>
        </p:txBody>
      </p:sp>
      <p:sp>
        <p:nvSpPr>
          <p:cNvPr id="4663" name="Text Box 567"/>
          <p:cNvSpPr txBox="1">
            <a:spLocks noChangeArrowheads="1"/>
          </p:cNvSpPr>
          <p:nvPr/>
        </p:nvSpPr>
        <p:spPr bwMode="auto">
          <a:xfrm>
            <a:off x="2436080" y="81558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127</a:t>
            </a:r>
          </a:p>
        </p:txBody>
      </p:sp>
      <p:sp>
        <p:nvSpPr>
          <p:cNvPr id="4664" name="Text Box 568"/>
          <p:cNvSpPr txBox="1">
            <a:spLocks noChangeArrowheads="1"/>
          </p:cNvSpPr>
          <p:nvPr/>
        </p:nvSpPr>
        <p:spPr bwMode="auto">
          <a:xfrm>
            <a:off x="2736118" y="81558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ea typeface="ＭＳ Ｐゴシック" panose="020B0600070205080204" pitchFamily="50" charset="-128"/>
              </a:rPr>
              <a:t>127</a:t>
            </a:r>
          </a:p>
        </p:txBody>
      </p:sp>
      <p:sp>
        <p:nvSpPr>
          <p:cNvPr id="4665" name="Text Box 569"/>
          <p:cNvSpPr txBox="1">
            <a:spLocks noChangeArrowheads="1"/>
          </p:cNvSpPr>
          <p:nvPr/>
        </p:nvSpPr>
        <p:spPr bwMode="auto">
          <a:xfrm>
            <a:off x="3037743" y="81558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ea typeface="ＭＳ Ｐゴシック" panose="020B0600070205080204" pitchFamily="50" charset="-128"/>
              </a:rPr>
              <a:t>136</a:t>
            </a:r>
          </a:p>
        </p:txBody>
      </p:sp>
      <p:sp>
        <p:nvSpPr>
          <p:cNvPr id="4666" name="Text Box 570"/>
          <p:cNvSpPr txBox="1">
            <a:spLocks noChangeArrowheads="1"/>
          </p:cNvSpPr>
          <p:nvPr/>
        </p:nvSpPr>
        <p:spPr bwMode="auto">
          <a:xfrm>
            <a:off x="3337780" y="81558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145</a:t>
            </a:r>
          </a:p>
        </p:txBody>
      </p:sp>
      <p:sp>
        <p:nvSpPr>
          <p:cNvPr id="4667" name="Text Box 571"/>
          <p:cNvSpPr txBox="1">
            <a:spLocks noChangeArrowheads="1"/>
          </p:cNvSpPr>
          <p:nvPr/>
        </p:nvSpPr>
        <p:spPr bwMode="auto">
          <a:xfrm>
            <a:off x="3639405" y="81558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153</a:t>
            </a:r>
          </a:p>
        </p:txBody>
      </p:sp>
      <p:sp>
        <p:nvSpPr>
          <p:cNvPr id="4669" name="Text Box 573"/>
          <p:cNvSpPr txBox="1">
            <a:spLocks noChangeArrowheads="1"/>
          </p:cNvSpPr>
          <p:nvPr/>
        </p:nvSpPr>
        <p:spPr bwMode="auto">
          <a:xfrm>
            <a:off x="4091843" y="59174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170</a:t>
            </a:r>
          </a:p>
        </p:txBody>
      </p:sp>
      <p:sp>
        <p:nvSpPr>
          <p:cNvPr id="4670" name="Text Box 574"/>
          <p:cNvSpPr txBox="1">
            <a:spLocks noChangeArrowheads="1"/>
          </p:cNvSpPr>
          <p:nvPr/>
        </p:nvSpPr>
        <p:spPr bwMode="auto">
          <a:xfrm>
            <a:off x="4393468" y="59174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170</a:t>
            </a:r>
          </a:p>
        </p:txBody>
      </p:sp>
      <p:sp>
        <p:nvSpPr>
          <p:cNvPr id="4675" name="Text Box 579"/>
          <p:cNvSpPr txBox="1">
            <a:spLocks noChangeArrowheads="1"/>
          </p:cNvSpPr>
          <p:nvPr/>
        </p:nvSpPr>
        <p:spPr bwMode="auto">
          <a:xfrm>
            <a:off x="2286855" y="59174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127</a:t>
            </a:r>
          </a:p>
        </p:txBody>
      </p:sp>
      <p:sp>
        <p:nvSpPr>
          <p:cNvPr id="4676" name="Text Box 580"/>
          <p:cNvSpPr txBox="1">
            <a:spLocks noChangeArrowheads="1"/>
          </p:cNvSpPr>
          <p:nvPr/>
        </p:nvSpPr>
        <p:spPr bwMode="auto">
          <a:xfrm>
            <a:off x="2588480" y="59174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142</a:t>
            </a:r>
          </a:p>
        </p:txBody>
      </p:sp>
      <p:sp>
        <p:nvSpPr>
          <p:cNvPr id="4677" name="Text Box 581"/>
          <p:cNvSpPr txBox="1">
            <a:spLocks noChangeArrowheads="1"/>
          </p:cNvSpPr>
          <p:nvPr/>
        </p:nvSpPr>
        <p:spPr bwMode="auto">
          <a:xfrm>
            <a:off x="2888518" y="59174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139</a:t>
            </a:r>
          </a:p>
        </p:txBody>
      </p:sp>
      <p:sp>
        <p:nvSpPr>
          <p:cNvPr id="4678" name="Text Box 582"/>
          <p:cNvSpPr txBox="1">
            <a:spLocks noChangeArrowheads="1"/>
          </p:cNvSpPr>
          <p:nvPr/>
        </p:nvSpPr>
        <p:spPr bwMode="auto">
          <a:xfrm>
            <a:off x="3190143" y="59174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149</a:t>
            </a:r>
          </a:p>
        </p:txBody>
      </p:sp>
      <p:sp>
        <p:nvSpPr>
          <p:cNvPr id="4679" name="Text Box 583"/>
          <p:cNvSpPr txBox="1">
            <a:spLocks noChangeArrowheads="1"/>
          </p:cNvSpPr>
          <p:nvPr/>
        </p:nvSpPr>
        <p:spPr bwMode="auto">
          <a:xfrm>
            <a:off x="3490180" y="59174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160</a:t>
            </a:r>
          </a:p>
        </p:txBody>
      </p:sp>
      <p:sp>
        <p:nvSpPr>
          <p:cNvPr id="4680" name="Text Box 584"/>
          <p:cNvSpPr txBox="1">
            <a:spLocks noChangeArrowheads="1"/>
          </p:cNvSpPr>
          <p:nvPr/>
        </p:nvSpPr>
        <p:spPr bwMode="auto">
          <a:xfrm>
            <a:off x="3791805" y="59174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170</a:t>
            </a:r>
          </a:p>
        </p:txBody>
      </p:sp>
      <p:sp>
        <p:nvSpPr>
          <p:cNvPr id="4682" name="Text Box 586"/>
          <p:cNvSpPr txBox="1">
            <a:spLocks noChangeArrowheads="1"/>
          </p:cNvSpPr>
          <p:nvPr/>
        </p:nvSpPr>
        <p:spPr bwMode="auto">
          <a:xfrm>
            <a:off x="4244243" y="36790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170</a:t>
            </a:r>
          </a:p>
        </p:txBody>
      </p:sp>
      <p:sp>
        <p:nvSpPr>
          <p:cNvPr id="4688" name="Text Box 592"/>
          <p:cNvSpPr txBox="1">
            <a:spLocks noChangeArrowheads="1"/>
          </p:cNvSpPr>
          <p:nvPr/>
        </p:nvSpPr>
        <p:spPr bwMode="auto">
          <a:xfrm>
            <a:off x="2439255" y="36790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149</a:t>
            </a:r>
          </a:p>
        </p:txBody>
      </p:sp>
      <p:sp>
        <p:nvSpPr>
          <p:cNvPr id="4689" name="Text Box 593"/>
          <p:cNvSpPr txBox="1">
            <a:spLocks noChangeArrowheads="1"/>
          </p:cNvSpPr>
          <p:nvPr/>
        </p:nvSpPr>
        <p:spPr bwMode="auto">
          <a:xfrm>
            <a:off x="2740880" y="36790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149</a:t>
            </a:r>
          </a:p>
        </p:txBody>
      </p:sp>
      <p:sp>
        <p:nvSpPr>
          <p:cNvPr id="4690" name="Text Box 594"/>
          <p:cNvSpPr txBox="1">
            <a:spLocks noChangeArrowheads="1"/>
          </p:cNvSpPr>
          <p:nvPr/>
        </p:nvSpPr>
        <p:spPr bwMode="auto">
          <a:xfrm>
            <a:off x="3040918" y="36790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156</a:t>
            </a:r>
          </a:p>
        </p:txBody>
      </p:sp>
      <p:sp>
        <p:nvSpPr>
          <p:cNvPr id="4691" name="Text Box 595"/>
          <p:cNvSpPr txBox="1">
            <a:spLocks noChangeArrowheads="1"/>
          </p:cNvSpPr>
          <p:nvPr/>
        </p:nvSpPr>
        <p:spPr bwMode="auto">
          <a:xfrm>
            <a:off x="3342543" y="36790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156</a:t>
            </a:r>
          </a:p>
        </p:txBody>
      </p:sp>
      <p:sp>
        <p:nvSpPr>
          <p:cNvPr id="4692" name="Text Box 596"/>
          <p:cNvSpPr txBox="1">
            <a:spLocks noChangeArrowheads="1"/>
          </p:cNvSpPr>
          <p:nvPr/>
        </p:nvSpPr>
        <p:spPr bwMode="auto">
          <a:xfrm>
            <a:off x="3642580" y="36790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170</a:t>
            </a:r>
          </a:p>
        </p:txBody>
      </p:sp>
      <p:sp>
        <p:nvSpPr>
          <p:cNvPr id="4693" name="Text Box 597"/>
          <p:cNvSpPr txBox="1">
            <a:spLocks noChangeArrowheads="1"/>
          </p:cNvSpPr>
          <p:nvPr/>
        </p:nvSpPr>
        <p:spPr bwMode="auto">
          <a:xfrm>
            <a:off x="3944205" y="36790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170</a:t>
            </a:r>
          </a:p>
        </p:txBody>
      </p:sp>
      <p:sp>
        <p:nvSpPr>
          <p:cNvPr id="4696" name="Text Box 600"/>
          <p:cNvSpPr txBox="1">
            <a:spLocks noChangeArrowheads="1"/>
          </p:cNvSpPr>
          <p:nvPr/>
        </p:nvSpPr>
        <p:spPr bwMode="auto">
          <a:xfrm>
            <a:off x="9229204" y="169703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230</a:t>
            </a:r>
          </a:p>
        </p:txBody>
      </p:sp>
      <p:sp>
        <p:nvSpPr>
          <p:cNvPr id="4697" name="Text Box 601"/>
          <p:cNvSpPr txBox="1">
            <a:spLocks noChangeArrowheads="1"/>
          </p:cNvSpPr>
          <p:nvPr/>
        </p:nvSpPr>
        <p:spPr bwMode="auto">
          <a:xfrm>
            <a:off x="9529242" y="169703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204</a:t>
            </a:r>
          </a:p>
        </p:txBody>
      </p:sp>
      <p:sp>
        <p:nvSpPr>
          <p:cNvPr id="4698" name="Text Box 602"/>
          <p:cNvSpPr txBox="1">
            <a:spLocks noChangeArrowheads="1"/>
          </p:cNvSpPr>
          <p:nvPr/>
        </p:nvSpPr>
        <p:spPr bwMode="auto">
          <a:xfrm>
            <a:off x="9830867" y="169703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699" name="Text Box 603"/>
          <p:cNvSpPr txBox="1">
            <a:spLocks noChangeArrowheads="1"/>
          </p:cNvSpPr>
          <p:nvPr/>
        </p:nvSpPr>
        <p:spPr bwMode="auto">
          <a:xfrm>
            <a:off x="10130904" y="169703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00000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00" name="Text Box 604"/>
          <p:cNvSpPr txBox="1">
            <a:spLocks noChangeArrowheads="1"/>
          </p:cNvSpPr>
          <p:nvPr/>
        </p:nvSpPr>
        <p:spPr bwMode="auto">
          <a:xfrm>
            <a:off x="10432529" y="169703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01" name="Text Box 605"/>
          <p:cNvSpPr txBox="1">
            <a:spLocks noChangeArrowheads="1"/>
          </p:cNvSpPr>
          <p:nvPr/>
        </p:nvSpPr>
        <p:spPr bwMode="auto">
          <a:xfrm>
            <a:off x="7154342" y="169703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26</a:t>
            </a:r>
          </a:p>
        </p:txBody>
      </p:sp>
      <p:sp>
        <p:nvSpPr>
          <p:cNvPr id="4702" name="Text Box 606"/>
          <p:cNvSpPr txBox="1">
            <a:spLocks noChangeArrowheads="1"/>
          </p:cNvSpPr>
          <p:nvPr/>
        </p:nvSpPr>
        <p:spPr bwMode="auto">
          <a:xfrm>
            <a:off x="7455967" y="169703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64</a:t>
            </a:r>
          </a:p>
        </p:txBody>
      </p:sp>
      <p:sp>
        <p:nvSpPr>
          <p:cNvPr id="4703" name="Text Box 607"/>
          <p:cNvSpPr txBox="1">
            <a:spLocks noChangeArrowheads="1"/>
          </p:cNvSpPr>
          <p:nvPr/>
        </p:nvSpPr>
        <p:spPr bwMode="auto">
          <a:xfrm>
            <a:off x="7724254" y="169703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00000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04" name="Text Box 608"/>
          <p:cNvSpPr txBox="1">
            <a:spLocks noChangeArrowheads="1"/>
          </p:cNvSpPr>
          <p:nvPr/>
        </p:nvSpPr>
        <p:spPr bwMode="auto">
          <a:xfrm>
            <a:off x="8025879" y="169703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00000"/>
                </a:solidFill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05" name="Text Box 609"/>
          <p:cNvSpPr txBox="1">
            <a:spLocks noChangeArrowheads="1"/>
          </p:cNvSpPr>
          <p:nvPr/>
        </p:nvSpPr>
        <p:spPr bwMode="auto">
          <a:xfrm>
            <a:off x="8325917" y="169703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204</a:t>
            </a:r>
          </a:p>
        </p:txBody>
      </p:sp>
      <p:sp>
        <p:nvSpPr>
          <p:cNvPr id="4706" name="Text Box 610"/>
          <p:cNvSpPr txBox="1">
            <a:spLocks noChangeArrowheads="1"/>
          </p:cNvSpPr>
          <p:nvPr/>
        </p:nvSpPr>
        <p:spPr bwMode="auto">
          <a:xfrm>
            <a:off x="8627542" y="169703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230</a:t>
            </a:r>
          </a:p>
        </p:txBody>
      </p:sp>
      <p:sp>
        <p:nvSpPr>
          <p:cNvPr id="4707" name="Text Box 611"/>
          <p:cNvSpPr txBox="1">
            <a:spLocks noChangeArrowheads="1"/>
          </p:cNvSpPr>
          <p:nvPr/>
        </p:nvSpPr>
        <p:spPr bwMode="auto">
          <a:xfrm>
            <a:off x="10764317" y="169703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51</a:t>
            </a:r>
          </a:p>
        </p:txBody>
      </p:sp>
      <p:sp>
        <p:nvSpPr>
          <p:cNvPr id="4708" name="Text Box 612"/>
          <p:cNvSpPr txBox="1">
            <a:spLocks noChangeArrowheads="1"/>
          </p:cNvSpPr>
          <p:nvPr/>
        </p:nvSpPr>
        <p:spPr bwMode="auto">
          <a:xfrm>
            <a:off x="9079979" y="192087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230</a:t>
            </a:r>
          </a:p>
        </p:txBody>
      </p:sp>
      <p:sp>
        <p:nvSpPr>
          <p:cNvPr id="4709" name="Text Box 613"/>
          <p:cNvSpPr txBox="1">
            <a:spLocks noChangeArrowheads="1"/>
          </p:cNvSpPr>
          <p:nvPr/>
        </p:nvSpPr>
        <p:spPr bwMode="auto">
          <a:xfrm>
            <a:off x="9381604" y="192087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204</a:t>
            </a:r>
          </a:p>
        </p:txBody>
      </p:sp>
      <p:sp>
        <p:nvSpPr>
          <p:cNvPr id="4710" name="Text Box 614"/>
          <p:cNvSpPr txBox="1">
            <a:spLocks noChangeArrowheads="1"/>
          </p:cNvSpPr>
          <p:nvPr/>
        </p:nvSpPr>
        <p:spPr bwMode="auto">
          <a:xfrm>
            <a:off x="9681642" y="192087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11" name="Text Box 615"/>
          <p:cNvSpPr txBox="1">
            <a:spLocks noChangeArrowheads="1"/>
          </p:cNvSpPr>
          <p:nvPr/>
        </p:nvSpPr>
        <p:spPr bwMode="auto">
          <a:xfrm>
            <a:off x="9983267" y="192087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00000"/>
                </a:solidFill>
                <a:ea typeface="ＭＳ Ｐゴシック" panose="020B0600070205080204" pitchFamily="50" charset="-128"/>
              </a:rPr>
              <a:t>153</a:t>
            </a:r>
          </a:p>
        </p:txBody>
      </p:sp>
      <p:sp>
        <p:nvSpPr>
          <p:cNvPr id="4712" name="Text Box 616"/>
          <p:cNvSpPr txBox="1">
            <a:spLocks noChangeArrowheads="1"/>
          </p:cNvSpPr>
          <p:nvPr/>
        </p:nvSpPr>
        <p:spPr bwMode="auto">
          <a:xfrm>
            <a:off x="10283304" y="192087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13" name="Text Box 617"/>
          <p:cNvSpPr txBox="1">
            <a:spLocks noChangeArrowheads="1"/>
          </p:cNvSpPr>
          <p:nvPr/>
        </p:nvSpPr>
        <p:spPr bwMode="auto">
          <a:xfrm>
            <a:off x="10616679" y="1920876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64</a:t>
            </a:r>
          </a:p>
        </p:txBody>
      </p:sp>
      <p:sp>
        <p:nvSpPr>
          <p:cNvPr id="4714" name="Text Box 618"/>
          <p:cNvSpPr txBox="1">
            <a:spLocks noChangeArrowheads="1"/>
          </p:cNvSpPr>
          <p:nvPr/>
        </p:nvSpPr>
        <p:spPr bwMode="auto">
          <a:xfrm>
            <a:off x="7306742" y="1920876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51</a:t>
            </a:r>
          </a:p>
        </p:txBody>
      </p:sp>
      <p:sp>
        <p:nvSpPr>
          <p:cNvPr id="4715" name="Text Box 619"/>
          <p:cNvSpPr txBox="1">
            <a:spLocks noChangeArrowheads="1"/>
          </p:cNvSpPr>
          <p:nvPr/>
        </p:nvSpPr>
        <p:spPr bwMode="auto">
          <a:xfrm>
            <a:off x="7608367" y="1920876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77</a:t>
            </a:r>
          </a:p>
        </p:txBody>
      </p:sp>
      <p:sp>
        <p:nvSpPr>
          <p:cNvPr id="4716" name="Text Box 620"/>
          <p:cNvSpPr txBox="1">
            <a:spLocks noChangeArrowheads="1"/>
          </p:cNvSpPr>
          <p:nvPr/>
        </p:nvSpPr>
        <p:spPr bwMode="auto">
          <a:xfrm>
            <a:off x="7876654" y="192087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00000"/>
                </a:solidFill>
                <a:ea typeface="ＭＳ Ｐゴシック" panose="020B0600070205080204" pitchFamily="50" charset="-128"/>
              </a:rPr>
              <a:t>153</a:t>
            </a:r>
          </a:p>
        </p:txBody>
      </p:sp>
      <p:sp>
        <p:nvSpPr>
          <p:cNvPr id="4717" name="Text Box 621"/>
          <p:cNvSpPr txBox="1">
            <a:spLocks noChangeArrowheads="1"/>
          </p:cNvSpPr>
          <p:nvPr/>
        </p:nvSpPr>
        <p:spPr bwMode="auto">
          <a:xfrm>
            <a:off x="8178279" y="192087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18" name="Text Box 622"/>
          <p:cNvSpPr txBox="1">
            <a:spLocks noChangeArrowheads="1"/>
          </p:cNvSpPr>
          <p:nvPr/>
        </p:nvSpPr>
        <p:spPr bwMode="auto">
          <a:xfrm>
            <a:off x="8478317" y="192087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204</a:t>
            </a:r>
          </a:p>
        </p:txBody>
      </p:sp>
      <p:sp>
        <p:nvSpPr>
          <p:cNvPr id="4719" name="Text Box 623"/>
          <p:cNvSpPr txBox="1">
            <a:spLocks noChangeArrowheads="1"/>
          </p:cNvSpPr>
          <p:nvPr/>
        </p:nvSpPr>
        <p:spPr bwMode="auto">
          <a:xfrm>
            <a:off x="8779942" y="192087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230</a:t>
            </a:r>
          </a:p>
        </p:txBody>
      </p:sp>
      <p:sp>
        <p:nvSpPr>
          <p:cNvPr id="4720" name="Text Box 624"/>
          <p:cNvSpPr txBox="1">
            <a:spLocks noChangeArrowheads="1"/>
          </p:cNvSpPr>
          <p:nvPr/>
        </p:nvSpPr>
        <p:spPr bwMode="auto">
          <a:xfrm>
            <a:off x="9232379" y="214471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204</a:t>
            </a:r>
          </a:p>
        </p:txBody>
      </p:sp>
      <p:sp>
        <p:nvSpPr>
          <p:cNvPr id="4721" name="Text Box 625"/>
          <p:cNvSpPr txBox="1">
            <a:spLocks noChangeArrowheads="1"/>
          </p:cNvSpPr>
          <p:nvPr/>
        </p:nvSpPr>
        <p:spPr bwMode="auto">
          <a:xfrm>
            <a:off x="9534004" y="214471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22" name="Text Box 626"/>
          <p:cNvSpPr txBox="1">
            <a:spLocks noChangeArrowheads="1"/>
          </p:cNvSpPr>
          <p:nvPr/>
        </p:nvSpPr>
        <p:spPr bwMode="auto">
          <a:xfrm>
            <a:off x="9834042" y="214471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153</a:t>
            </a:r>
          </a:p>
        </p:txBody>
      </p:sp>
      <p:sp>
        <p:nvSpPr>
          <p:cNvPr id="4723" name="Text Box 627"/>
          <p:cNvSpPr txBox="1">
            <a:spLocks noChangeArrowheads="1"/>
          </p:cNvSpPr>
          <p:nvPr/>
        </p:nvSpPr>
        <p:spPr bwMode="auto">
          <a:xfrm>
            <a:off x="10135667" y="214471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24" name="Text Box 628"/>
          <p:cNvSpPr txBox="1">
            <a:spLocks noChangeArrowheads="1"/>
          </p:cNvSpPr>
          <p:nvPr/>
        </p:nvSpPr>
        <p:spPr bwMode="auto">
          <a:xfrm>
            <a:off x="10467454" y="214471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77</a:t>
            </a:r>
          </a:p>
        </p:txBody>
      </p:sp>
      <p:sp>
        <p:nvSpPr>
          <p:cNvPr id="4725" name="Text Box 629"/>
          <p:cNvSpPr txBox="1">
            <a:spLocks noChangeArrowheads="1"/>
          </p:cNvSpPr>
          <p:nvPr/>
        </p:nvSpPr>
        <p:spPr bwMode="auto">
          <a:xfrm>
            <a:off x="7459142" y="214471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26</a:t>
            </a:r>
          </a:p>
        </p:txBody>
      </p:sp>
      <p:sp>
        <p:nvSpPr>
          <p:cNvPr id="4726" name="Text Box 630"/>
          <p:cNvSpPr txBox="1">
            <a:spLocks noChangeArrowheads="1"/>
          </p:cNvSpPr>
          <p:nvPr/>
        </p:nvSpPr>
        <p:spPr bwMode="auto">
          <a:xfrm>
            <a:off x="7760767" y="214471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77</a:t>
            </a:r>
          </a:p>
        </p:txBody>
      </p:sp>
      <p:sp>
        <p:nvSpPr>
          <p:cNvPr id="4727" name="Text Box 631"/>
          <p:cNvSpPr txBox="1">
            <a:spLocks noChangeArrowheads="1"/>
          </p:cNvSpPr>
          <p:nvPr/>
        </p:nvSpPr>
        <p:spPr bwMode="auto">
          <a:xfrm>
            <a:off x="8029054" y="214471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00000"/>
                </a:solidFill>
                <a:ea typeface="ＭＳ Ｐゴシック" panose="020B0600070205080204" pitchFamily="50" charset="-128"/>
              </a:rPr>
              <a:t>153</a:t>
            </a:r>
          </a:p>
        </p:txBody>
      </p:sp>
      <p:sp>
        <p:nvSpPr>
          <p:cNvPr id="4728" name="Text Box 632"/>
          <p:cNvSpPr txBox="1">
            <a:spLocks noChangeArrowheads="1"/>
          </p:cNvSpPr>
          <p:nvPr/>
        </p:nvSpPr>
        <p:spPr bwMode="auto">
          <a:xfrm>
            <a:off x="8330679" y="214471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29" name="Text Box 633"/>
          <p:cNvSpPr txBox="1">
            <a:spLocks noChangeArrowheads="1"/>
          </p:cNvSpPr>
          <p:nvPr/>
        </p:nvSpPr>
        <p:spPr bwMode="auto">
          <a:xfrm>
            <a:off x="8630717" y="214471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204</a:t>
            </a:r>
          </a:p>
        </p:txBody>
      </p:sp>
      <p:sp>
        <p:nvSpPr>
          <p:cNvPr id="4730" name="Text Box 634"/>
          <p:cNvSpPr txBox="1">
            <a:spLocks noChangeArrowheads="1"/>
          </p:cNvSpPr>
          <p:nvPr/>
        </p:nvSpPr>
        <p:spPr bwMode="auto">
          <a:xfrm>
            <a:off x="8932342" y="214471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204</a:t>
            </a:r>
          </a:p>
        </p:txBody>
      </p:sp>
      <p:sp>
        <p:nvSpPr>
          <p:cNvPr id="4731" name="Text Box 635"/>
          <p:cNvSpPr txBox="1">
            <a:spLocks noChangeArrowheads="1"/>
          </p:cNvSpPr>
          <p:nvPr/>
        </p:nvSpPr>
        <p:spPr bwMode="auto">
          <a:xfrm>
            <a:off x="9384779" y="236855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190</a:t>
            </a:r>
          </a:p>
        </p:txBody>
      </p:sp>
      <p:sp>
        <p:nvSpPr>
          <p:cNvPr id="4732" name="Text Box 636"/>
          <p:cNvSpPr txBox="1">
            <a:spLocks noChangeArrowheads="1"/>
          </p:cNvSpPr>
          <p:nvPr/>
        </p:nvSpPr>
        <p:spPr bwMode="auto">
          <a:xfrm>
            <a:off x="9686404" y="236855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33" name="Text Box 637"/>
          <p:cNvSpPr txBox="1">
            <a:spLocks noChangeArrowheads="1"/>
          </p:cNvSpPr>
          <p:nvPr/>
        </p:nvSpPr>
        <p:spPr bwMode="auto">
          <a:xfrm>
            <a:off x="9986442" y="236855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107</a:t>
            </a:r>
          </a:p>
        </p:txBody>
      </p:sp>
      <p:sp>
        <p:nvSpPr>
          <p:cNvPr id="4734" name="Text Box 638"/>
          <p:cNvSpPr txBox="1">
            <a:spLocks noChangeArrowheads="1"/>
          </p:cNvSpPr>
          <p:nvPr/>
        </p:nvSpPr>
        <p:spPr bwMode="auto">
          <a:xfrm>
            <a:off x="10288067" y="236855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35" name="Text Box 639"/>
          <p:cNvSpPr txBox="1">
            <a:spLocks noChangeArrowheads="1"/>
          </p:cNvSpPr>
          <p:nvPr/>
        </p:nvSpPr>
        <p:spPr bwMode="auto">
          <a:xfrm>
            <a:off x="7611542" y="2368551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77</a:t>
            </a:r>
          </a:p>
        </p:txBody>
      </p:sp>
      <p:sp>
        <p:nvSpPr>
          <p:cNvPr id="4736" name="Text Box 640"/>
          <p:cNvSpPr txBox="1">
            <a:spLocks noChangeArrowheads="1"/>
          </p:cNvSpPr>
          <p:nvPr/>
        </p:nvSpPr>
        <p:spPr bwMode="auto">
          <a:xfrm>
            <a:off x="7881417" y="236855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37" name="Text Box 641"/>
          <p:cNvSpPr txBox="1">
            <a:spLocks noChangeArrowheads="1"/>
          </p:cNvSpPr>
          <p:nvPr/>
        </p:nvSpPr>
        <p:spPr bwMode="auto">
          <a:xfrm>
            <a:off x="8181454" y="236855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153</a:t>
            </a:r>
          </a:p>
        </p:txBody>
      </p:sp>
      <p:sp>
        <p:nvSpPr>
          <p:cNvPr id="4738" name="Text Box 642"/>
          <p:cNvSpPr txBox="1">
            <a:spLocks noChangeArrowheads="1"/>
          </p:cNvSpPr>
          <p:nvPr/>
        </p:nvSpPr>
        <p:spPr bwMode="auto">
          <a:xfrm>
            <a:off x="8483079" y="236855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39" name="Text Box 643"/>
          <p:cNvSpPr txBox="1">
            <a:spLocks noChangeArrowheads="1"/>
          </p:cNvSpPr>
          <p:nvPr/>
        </p:nvSpPr>
        <p:spPr bwMode="auto">
          <a:xfrm>
            <a:off x="8783117" y="236855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40" name="Text Box 644"/>
          <p:cNvSpPr txBox="1">
            <a:spLocks noChangeArrowheads="1"/>
          </p:cNvSpPr>
          <p:nvPr/>
        </p:nvSpPr>
        <p:spPr bwMode="auto">
          <a:xfrm>
            <a:off x="9084742" y="236855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41" name="Text Box 645"/>
          <p:cNvSpPr txBox="1">
            <a:spLocks noChangeArrowheads="1"/>
          </p:cNvSpPr>
          <p:nvPr/>
        </p:nvSpPr>
        <p:spPr bwMode="auto">
          <a:xfrm>
            <a:off x="9537179" y="25923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168</a:t>
            </a:r>
          </a:p>
        </p:txBody>
      </p:sp>
      <p:sp>
        <p:nvSpPr>
          <p:cNvPr id="4742" name="Text Box 646"/>
          <p:cNvSpPr txBox="1">
            <a:spLocks noChangeArrowheads="1"/>
          </p:cNvSpPr>
          <p:nvPr/>
        </p:nvSpPr>
        <p:spPr bwMode="auto">
          <a:xfrm>
            <a:off x="9838804" y="25923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43" name="Text Box 647"/>
          <p:cNvSpPr txBox="1">
            <a:spLocks noChangeArrowheads="1"/>
          </p:cNvSpPr>
          <p:nvPr/>
        </p:nvSpPr>
        <p:spPr bwMode="auto">
          <a:xfrm>
            <a:off x="10170592" y="259238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51</a:t>
            </a:r>
          </a:p>
        </p:txBody>
      </p:sp>
      <p:sp>
        <p:nvSpPr>
          <p:cNvPr id="4744" name="Text Box 648"/>
          <p:cNvSpPr txBox="1">
            <a:spLocks noChangeArrowheads="1"/>
          </p:cNvSpPr>
          <p:nvPr/>
        </p:nvSpPr>
        <p:spPr bwMode="auto">
          <a:xfrm>
            <a:off x="7763942" y="259238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64</a:t>
            </a:r>
          </a:p>
        </p:txBody>
      </p:sp>
      <p:sp>
        <p:nvSpPr>
          <p:cNvPr id="4745" name="Text Box 649"/>
          <p:cNvSpPr txBox="1">
            <a:spLocks noChangeArrowheads="1"/>
          </p:cNvSpPr>
          <p:nvPr/>
        </p:nvSpPr>
        <p:spPr bwMode="auto">
          <a:xfrm>
            <a:off x="8033817" y="25923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46" name="Text Box 650"/>
          <p:cNvSpPr txBox="1">
            <a:spLocks noChangeArrowheads="1"/>
          </p:cNvSpPr>
          <p:nvPr/>
        </p:nvSpPr>
        <p:spPr bwMode="auto">
          <a:xfrm>
            <a:off x="8333854" y="25923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47" name="Text Box 651"/>
          <p:cNvSpPr txBox="1">
            <a:spLocks noChangeArrowheads="1"/>
          </p:cNvSpPr>
          <p:nvPr/>
        </p:nvSpPr>
        <p:spPr bwMode="auto">
          <a:xfrm>
            <a:off x="8635479" y="25923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48" name="Text Box 652"/>
          <p:cNvSpPr txBox="1">
            <a:spLocks noChangeArrowheads="1"/>
          </p:cNvSpPr>
          <p:nvPr/>
        </p:nvSpPr>
        <p:spPr bwMode="auto">
          <a:xfrm>
            <a:off x="8935517" y="25923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153</a:t>
            </a:r>
          </a:p>
        </p:txBody>
      </p:sp>
      <p:sp>
        <p:nvSpPr>
          <p:cNvPr id="4749" name="Text Box 653"/>
          <p:cNvSpPr txBox="1">
            <a:spLocks noChangeArrowheads="1"/>
          </p:cNvSpPr>
          <p:nvPr/>
        </p:nvSpPr>
        <p:spPr bwMode="auto">
          <a:xfrm>
            <a:off x="9237142" y="25923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50" name="Text Box 654"/>
          <p:cNvSpPr txBox="1">
            <a:spLocks noChangeArrowheads="1"/>
          </p:cNvSpPr>
          <p:nvPr/>
        </p:nvSpPr>
        <p:spPr bwMode="auto">
          <a:xfrm>
            <a:off x="9689579" y="281622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51" name="Text Box 655"/>
          <p:cNvSpPr txBox="1">
            <a:spLocks noChangeArrowheads="1"/>
          </p:cNvSpPr>
          <p:nvPr/>
        </p:nvSpPr>
        <p:spPr bwMode="auto">
          <a:xfrm>
            <a:off x="10022954" y="2816226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77</a:t>
            </a:r>
          </a:p>
        </p:txBody>
      </p:sp>
      <p:sp>
        <p:nvSpPr>
          <p:cNvPr id="4752" name="Text Box 656"/>
          <p:cNvSpPr txBox="1">
            <a:spLocks noChangeArrowheads="1"/>
          </p:cNvSpPr>
          <p:nvPr/>
        </p:nvSpPr>
        <p:spPr bwMode="auto">
          <a:xfrm>
            <a:off x="7884592" y="281622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53" name="Text Box 657"/>
          <p:cNvSpPr txBox="1">
            <a:spLocks noChangeArrowheads="1"/>
          </p:cNvSpPr>
          <p:nvPr/>
        </p:nvSpPr>
        <p:spPr bwMode="auto">
          <a:xfrm>
            <a:off x="8186217" y="281622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54" name="Text Box 658"/>
          <p:cNvSpPr txBox="1">
            <a:spLocks noChangeArrowheads="1"/>
          </p:cNvSpPr>
          <p:nvPr/>
        </p:nvSpPr>
        <p:spPr bwMode="auto">
          <a:xfrm>
            <a:off x="8486254" y="281622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55" name="Text Box 659"/>
          <p:cNvSpPr txBox="1">
            <a:spLocks noChangeArrowheads="1"/>
          </p:cNvSpPr>
          <p:nvPr/>
        </p:nvSpPr>
        <p:spPr bwMode="auto">
          <a:xfrm>
            <a:off x="8787879" y="281622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56" name="Text Box 660"/>
          <p:cNvSpPr txBox="1">
            <a:spLocks noChangeArrowheads="1"/>
          </p:cNvSpPr>
          <p:nvPr/>
        </p:nvSpPr>
        <p:spPr bwMode="auto">
          <a:xfrm>
            <a:off x="9087917" y="281622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57" name="Text Box 661"/>
          <p:cNvSpPr txBox="1">
            <a:spLocks noChangeArrowheads="1"/>
          </p:cNvSpPr>
          <p:nvPr/>
        </p:nvSpPr>
        <p:spPr bwMode="auto">
          <a:xfrm>
            <a:off x="9389542" y="281622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58" name="Text Box 662"/>
          <p:cNvSpPr txBox="1">
            <a:spLocks noChangeArrowheads="1"/>
          </p:cNvSpPr>
          <p:nvPr/>
        </p:nvSpPr>
        <p:spPr bwMode="auto">
          <a:xfrm>
            <a:off x="9873729" y="304006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83</a:t>
            </a:r>
          </a:p>
        </p:txBody>
      </p:sp>
      <p:sp>
        <p:nvSpPr>
          <p:cNvPr id="4759" name="Text Box 663"/>
          <p:cNvSpPr txBox="1">
            <a:spLocks noChangeArrowheads="1"/>
          </p:cNvSpPr>
          <p:nvPr/>
        </p:nvSpPr>
        <p:spPr bwMode="auto">
          <a:xfrm>
            <a:off x="8068742" y="304006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51</a:t>
            </a:r>
          </a:p>
        </p:txBody>
      </p:sp>
      <p:sp>
        <p:nvSpPr>
          <p:cNvPr id="4760" name="Text Box 664"/>
          <p:cNvSpPr txBox="1">
            <a:spLocks noChangeArrowheads="1"/>
          </p:cNvSpPr>
          <p:nvPr/>
        </p:nvSpPr>
        <p:spPr bwMode="auto">
          <a:xfrm>
            <a:off x="8370367" y="304006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77</a:t>
            </a:r>
          </a:p>
        </p:txBody>
      </p:sp>
      <p:sp>
        <p:nvSpPr>
          <p:cNvPr id="4761" name="Text Box 665"/>
          <p:cNvSpPr txBox="1">
            <a:spLocks noChangeArrowheads="1"/>
          </p:cNvSpPr>
          <p:nvPr/>
        </p:nvSpPr>
        <p:spPr bwMode="auto">
          <a:xfrm>
            <a:off x="8638654" y="30400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62" name="Text Box 666"/>
          <p:cNvSpPr txBox="1">
            <a:spLocks noChangeArrowheads="1"/>
          </p:cNvSpPr>
          <p:nvPr/>
        </p:nvSpPr>
        <p:spPr bwMode="auto">
          <a:xfrm>
            <a:off x="8972029" y="304006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77</a:t>
            </a:r>
          </a:p>
        </p:txBody>
      </p:sp>
      <p:sp>
        <p:nvSpPr>
          <p:cNvPr id="4763" name="Text Box 667"/>
          <p:cNvSpPr txBox="1">
            <a:spLocks noChangeArrowheads="1"/>
          </p:cNvSpPr>
          <p:nvPr/>
        </p:nvSpPr>
        <p:spPr bwMode="auto">
          <a:xfrm>
            <a:off x="9272067" y="304006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77</a:t>
            </a:r>
          </a:p>
        </p:txBody>
      </p:sp>
      <p:sp>
        <p:nvSpPr>
          <p:cNvPr id="4764" name="Text Box 668"/>
          <p:cNvSpPr txBox="1">
            <a:spLocks noChangeArrowheads="1"/>
          </p:cNvSpPr>
          <p:nvPr/>
        </p:nvSpPr>
        <p:spPr bwMode="auto">
          <a:xfrm>
            <a:off x="9573692" y="304006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64</a:t>
            </a:r>
          </a:p>
        </p:txBody>
      </p:sp>
      <p:sp>
        <p:nvSpPr>
          <p:cNvPr id="4765" name="Text Box 669"/>
          <p:cNvSpPr txBox="1">
            <a:spLocks noChangeArrowheads="1"/>
          </p:cNvSpPr>
          <p:nvPr/>
        </p:nvSpPr>
        <p:spPr bwMode="auto">
          <a:xfrm>
            <a:off x="9079979" y="147320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230</a:t>
            </a:r>
          </a:p>
        </p:txBody>
      </p:sp>
      <p:sp>
        <p:nvSpPr>
          <p:cNvPr id="4766" name="Text Box 670"/>
          <p:cNvSpPr txBox="1">
            <a:spLocks noChangeArrowheads="1"/>
          </p:cNvSpPr>
          <p:nvPr/>
        </p:nvSpPr>
        <p:spPr bwMode="auto">
          <a:xfrm>
            <a:off x="9381604" y="147320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230</a:t>
            </a:r>
          </a:p>
        </p:txBody>
      </p:sp>
      <p:sp>
        <p:nvSpPr>
          <p:cNvPr id="4767" name="Text Box 671"/>
          <p:cNvSpPr txBox="1">
            <a:spLocks noChangeArrowheads="1"/>
          </p:cNvSpPr>
          <p:nvPr/>
        </p:nvSpPr>
        <p:spPr bwMode="auto">
          <a:xfrm>
            <a:off x="9681642" y="147320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204</a:t>
            </a:r>
          </a:p>
        </p:txBody>
      </p:sp>
      <p:sp>
        <p:nvSpPr>
          <p:cNvPr id="4768" name="Text Box 672"/>
          <p:cNvSpPr txBox="1">
            <a:spLocks noChangeArrowheads="1"/>
          </p:cNvSpPr>
          <p:nvPr/>
        </p:nvSpPr>
        <p:spPr bwMode="auto">
          <a:xfrm>
            <a:off x="9983267" y="147320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00000"/>
                </a:solidFill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69" name="Text Box 673"/>
          <p:cNvSpPr txBox="1">
            <a:spLocks noChangeArrowheads="1"/>
          </p:cNvSpPr>
          <p:nvPr/>
        </p:nvSpPr>
        <p:spPr bwMode="auto">
          <a:xfrm>
            <a:off x="10283304" y="147320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70" name="Text Box 674"/>
          <p:cNvSpPr txBox="1">
            <a:spLocks noChangeArrowheads="1"/>
          </p:cNvSpPr>
          <p:nvPr/>
        </p:nvSpPr>
        <p:spPr bwMode="auto">
          <a:xfrm>
            <a:off x="10584929" y="147320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71" name="Text Box 675"/>
          <p:cNvSpPr txBox="1">
            <a:spLocks noChangeArrowheads="1"/>
          </p:cNvSpPr>
          <p:nvPr/>
        </p:nvSpPr>
        <p:spPr bwMode="auto">
          <a:xfrm>
            <a:off x="7306742" y="1473201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51</a:t>
            </a:r>
          </a:p>
        </p:txBody>
      </p:sp>
      <p:sp>
        <p:nvSpPr>
          <p:cNvPr id="4772" name="Text Box 676"/>
          <p:cNvSpPr txBox="1">
            <a:spLocks noChangeArrowheads="1"/>
          </p:cNvSpPr>
          <p:nvPr/>
        </p:nvSpPr>
        <p:spPr bwMode="auto">
          <a:xfrm>
            <a:off x="7576617" y="147320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73" name="Text Box 677"/>
          <p:cNvSpPr txBox="1">
            <a:spLocks noChangeArrowheads="1"/>
          </p:cNvSpPr>
          <p:nvPr/>
        </p:nvSpPr>
        <p:spPr bwMode="auto">
          <a:xfrm>
            <a:off x="7876654" y="147320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00000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74" name="Text Box 678"/>
          <p:cNvSpPr txBox="1">
            <a:spLocks noChangeArrowheads="1"/>
          </p:cNvSpPr>
          <p:nvPr/>
        </p:nvSpPr>
        <p:spPr bwMode="auto">
          <a:xfrm>
            <a:off x="8178279" y="147320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75" name="Text Box 679"/>
          <p:cNvSpPr txBox="1">
            <a:spLocks noChangeArrowheads="1"/>
          </p:cNvSpPr>
          <p:nvPr/>
        </p:nvSpPr>
        <p:spPr bwMode="auto">
          <a:xfrm>
            <a:off x="8478317" y="147320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204</a:t>
            </a:r>
          </a:p>
        </p:txBody>
      </p:sp>
      <p:sp>
        <p:nvSpPr>
          <p:cNvPr id="4776" name="Text Box 680"/>
          <p:cNvSpPr txBox="1">
            <a:spLocks noChangeArrowheads="1"/>
          </p:cNvSpPr>
          <p:nvPr/>
        </p:nvSpPr>
        <p:spPr bwMode="auto">
          <a:xfrm>
            <a:off x="8779942" y="147320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230</a:t>
            </a:r>
          </a:p>
        </p:txBody>
      </p:sp>
      <p:sp>
        <p:nvSpPr>
          <p:cNvPr id="4777" name="Text Box 681"/>
          <p:cNvSpPr txBox="1">
            <a:spLocks noChangeArrowheads="1"/>
          </p:cNvSpPr>
          <p:nvPr/>
        </p:nvSpPr>
        <p:spPr bwMode="auto">
          <a:xfrm>
            <a:off x="9232379" y="12493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204</a:t>
            </a:r>
          </a:p>
        </p:txBody>
      </p:sp>
      <p:sp>
        <p:nvSpPr>
          <p:cNvPr id="4778" name="Text Box 682"/>
          <p:cNvSpPr txBox="1">
            <a:spLocks noChangeArrowheads="1"/>
          </p:cNvSpPr>
          <p:nvPr/>
        </p:nvSpPr>
        <p:spPr bwMode="auto">
          <a:xfrm>
            <a:off x="9534004" y="12493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204</a:t>
            </a:r>
          </a:p>
        </p:txBody>
      </p:sp>
      <p:sp>
        <p:nvSpPr>
          <p:cNvPr id="4779" name="Text Box 683"/>
          <p:cNvSpPr txBox="1">
            <a:spLocks noChangeArrowheads="1"/>
          </p:cNvSpPr>
          <p:nvPr/>
        </p:nvSpPr>
        <p:spPr bwMode="auto">
          <a:xfrm>
            <a:off x="9834042" y="12493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80" name="Text Box 684"/>
          <p:cNvSpPr txBox="1">
            <a:spLocks noChangeArrowheads="1"/>
          </p:cNvSpPr>
          <p:nvPr/>
        </p:nvSpPr>
        <p:spPr bwMode="auto">
          <a:xfrm>
            <a:off x="10135667" y="12493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153</a:t>
            </a:r>
          </a:p>
        </p:txBody>
      </p:sp>
      <p:sp>
        <p:nvSpPr>
          <p:cNvPr id="4781" name="Text Box 685"/>
          <p:cNvSpPr txBox="1">
            <a:spLocks noChangeArrowheads="1"/>
          </p:cNvSpPr>
          <p:nvPr/>
        </p:nvSpPr>
        <p:spPr bwMode="auto">
          <a:xfrm>
            <a:off x="10435704" y="12493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82" name="Text Box 686"/>
          <p:cNvSpPr txBox="1">
            <a:spLocks noChangeArrowheads="1"/>
          </p:cNvSpPr>
          <p:nvPr/>
        </p:nvSpPr>
        <p:spPr bwMode="auto">
          <a:xfrm>
            <a:off x="7427392" y="12493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83" name="Text Box 687"/>
          <p:cNvSpPr txBox="1">
            <a:spLocks noChangeArrowheads="1"/>
          </p:cNvSpPr>
          <p:nvPr/>
        </p:nvSpPr>
        <p:spPr bwMode="auto">
          <a:xfrm>
            <a:off x="7729017" y="12493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84" name="Text Box 688"/>
          <p:cNvSpPr txBox="1">
            <a:spLocks noChangeArrowheads="1"/>
          </p:cNvSpPr>
          <p:nvPr/>
        </p:nvSpPr>
        <p:spPr bwMode="auto">
          <a:xfrm>
            <a:off x="8029054" y="12493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00000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85" name="Text Box 689"/>
          <p:cNvSpPr txBox="1">
            <a:spLocks noChangeArrowheads="1"/>
          </p:cNvSpPr>
          <p:nvPr/>
        </p:nvSpPr>
        <p:spPr bwMode="auto">
          <a:xfrm>
            <a:off x="8330679" y="12493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86" name="Text Box 690"/>
          <p:cNvSpPr txBox="1">
            <a:spLocks noChangeArrowheads="1"/>
          </p:cNvSpPr>
          <p:nvPr/>
        </p:nvSpPr>
        <p:spPr bwMode="auto">
          <a:xfrm>
            <a:off x="8630717" y="12493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87" name="Text Box 691"/>
          <p:cNvSpPr txBox="1">
            <a:spLocks noChangeArrowheads="1"/>
          </p:cNvSpPr>
          <p:nvPr/>
        </p:nvSpPr>
        <p:spPr bwMode="auto">
          <a:xfrm>
            <a:off x="8932342" y="12493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88" name="Text Box 692"/>
          <p:cNvSpPr txBox="1">
            <a:spLocks noChangeArrowheads="1"/>
          </p:cNvSpPr>
          <p:nvPr/>
        </p:nvSpPr>
        <p:spPr bwMode="auto">
          <a:xfrm>
            <a:off x="9384779" y="102552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89" name="Text Box 693"/>
          <p:cNvSpPr txBox="1">
            <a:spLocks noChangeArrowheads="1"/>
          </p:cNvSpPr>
          <p:nvPr/>
        </p:nvSpPr>
        <p:spPr bwMode="auto">
          <a:xfrm>
            <a:off x="9686404" y="102552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90" name="Text Box 694"/>
          <p:cNvSpPr txBox="1">
            <a:spLocks noChangeArrowheads="1"/>
          </p:cNvSpPr>
          <p:nvPr/>
        </p:nvSpPr>
        <p:spPr bwMode="auto">
          <a:xfrm>
            <a:off x="9986442" y="102552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91" name="Text Box 695"/>
          <p:cNvSpPr txBox="1">
            <a:spLocks noChangeArrowheads="1"/>
          </p:cNvSpPr>
          <p:nvPr/>
        </p:nvSpPr>
        <p:spPr bwMode="auto">
          <a:xfrm>
            <a:off x="10288067" y="102552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92" name="Text Box 696"/>
          <p:cNvSpPr txBox="1">
            <a:spLocks noChangeArrowheads="1"/>
          </p:cNvSpPr>
          <p:nvPr/>
        </p:nvSpPr>
        <p:spPr bwMode="auto">
          <a:xfrm>
            <a:off x="7579792" y="102552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93" name="Text Box 697"/>
          <p:cNvSpPr txBox="1">
            <a:spLocks noChangeArrowheads="1"/>
          </p:cNvSpPr>
          <p:nvPr/>
        </p:nvSpPr>
        <p:spPr bwMode="auto">
          <a:xfrm>
            <a:off x="7881417" y="102552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94" name="Text Box 698"/>
          <p:cNvSpPr txBox="1">
            <a:spLocks noChangeArrowheads="1"/>
          </p:cNvSpPr>
          <p:nvPr/>
        </p:nvSpPr>
        <p:spPr bwMode="auto">
          <a:xfrm>
            <a:off x="8181454" y="102552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95" name="Text Box 699"/>
          <p:cNvSpPr txBox="1">
            <a:spLocks noChangeArrowheads="1"/>
          </p:cNvSpPr>
          <p:nvPr/>
        </p:nvSpPr>
        <p:spPr bwMode="auto">
          <a:xfrm>
            <a:off x="8483079" y="102552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96" name="Text Box 700"/>
          <p:cNvSpPr txBox="1">
            <a:spLocks noChangeArrowheads="1"/>
          </p:cNvSpPr>
          <p:nvPr/>
        </p:nvSpPr>
        <p:spPr bwMode="auto">
          <a:xfrm>
            <a:off x="8783117" y="102552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153</a:t>
            </a:r>
          </a:p>
        </p:txBody>
      </p:sp>
      <p:sp>
        <p:nvSpPr>
          <p:cNvPr id="4797" name="Text Box 701"/>
          <p:cNvSpPr txBox="1">
            <a:spLocks noChangeArrowheads="1"/>
          </p:cNvSpPr>
          <p:nvPr/>
        </p:nvSpPr>
        <p:spPr bwMode="auto">
          <a:xfrm>
            <a:off x="9084742" y="102552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153</a:t>
            </a:r>
          </a:p>
        </p:txBody>
      </p:sp>
      <p:sp>
        <p:nvSpPr>
          <p:cNvPr id="4798" name="Text Box 702"/>
          <p:cNvSpPr txBox="1">
            <a:spLocks noChangeArrowheads="1"/>
          </p:cNvSpPr>
          <p:nvPr/>
        </p:nvSpPr>
        <p:spPr bwMode="auto">
          <a:xfrm>
            <a:off x="9537179" y="8016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153</a:t>
            </a:r>
          </a:p>
        </p:txBody>
      </p:sp>
      <p:sp>
        <p:nvSpPr>
          <p:cNvPr id="4799" name="Text Box 703"/>
          <p:cNvSpPr txBox="1">
            <a:spLocks noChangeArrowheads="1"/>
          </p:cNvSpPr>
          <p:nvPr/>
        </p:nvSpPr>
        <p:spPr bwMode="auto">
          <a:xfrm>
            <a:off x="9838804" y="8016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800" name="Text Box 704"/>
          <p:cNvSpPr txBox="1">
            <a:spLocks noChangeArrowheads="1"/>
          </p:cNvSpPr>
          <p:nvPr/>
        </p:nvSpPr>
        <p:spPr bwMode="auto">
          <a:xfrm>
            <a:off x="10138842" y="8016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801" name="Text Box 705"/>
          <p:cNvSpPr txBox="1">
            <a:spLocks noChangeArrowheads="1"/>
          </p:cNvSpPr>
          <p:nvPr/>
        </p:nvSpPr>
        <p:spPr bwMode="auto">
          <a:xfrm>
            <a:off x="7765529" y="80168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64</a:t>
            </a:r>
          </a:p>
        </p:txBody>
      </p:sp>
      <p:sp>
        <p:nvSpPr>
          <p:cNvPr id="4802" name="Text Box 706"/>
          <p:cNvSpPr txBox="1">
            <a:spLocks noChangeArrowheads="1"/>
          </p:cNvSpPr>
          <p:nvPr/>
        </p:nvSpPr>
        <p:spPr bwMode="auto">
          <a:xfrm>
            <a:off x="8065567" y="80168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77</a:t>
            </a:r>
          </a:p>
        </p:txBody>
      </p:sp>
      <p:sp>
        <p:nvSpPr>
          <p:cNvPr id="4803" name="Text Box 707"/>
          <p:cNvSpPr txBox="1">
            <a:spLocks noChangeArrowheads="1"/>
          </p:cNvSpPr>
          <p:nvPr/>
        </p:nvSpPr>
        <p:spPr bwMode="auto">
          <a:xfrm>
            <a:off x="8333854" y="8016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804" name="Text Box 708"/>
          <p:cNvSpPr txBox="1">
            <a:spLocks noChangeArrowheads="1"/>
          </p:cNvSpPr>
          <p:nvPr/>
        </p:nvSpPr>
        <p:spPr bwMode="auto">
          <a:xfrm>
            <a:off x="8635479" y="8016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805" name="Text Box 709"/>
          <p:cNvSpPr txBox="1">
            <a:spLocks noChangeArrowheads="1"/>
          </p:cNvSpPr>
          <p:nvPr/>
        </p:nvSpPr>
        <p:spPr bwMode="auto">
          <a:xfrm>
            <a:off x="8935517" y="8016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806" name="Text Box 710"/>
          <p:cNvSpPr txBox="1">
            <a:spLocks noChangeArrowheads="1"/>
          </p:cNvSpPr>
          <p:nvPr/>
        </p:nvSpPr>
        <p:spPr bwMode="auto">
          <a:xfrm>
            <a:off x="9237142" y="8016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807" name="Text Box 711"/>
          <p:cNvSpPr txBox="1">
            <a:spLocks noChangeArrowheads="1"/>
          </p:cNvSpPr>
          <p:nvPr/>
        </p:nvSpPr>
        <p:spPr bwMode="auto">
          <a:xfrm>
            <a:off x="9689579" y="57785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153</a:t>
            </a:r>
          </a:p>
        </p:txBody>
      </p:sp>
      <p:sp>
        <p:nvSpPr>
          <p:cNvPr id="4808" name="Text Box 712"/>
          <p:cNvSpPr txBox="1">
            <a:spLocks noChangeArrowheads="1"/>
          </p:cNvSpPr>
          <p:nvPr/>
        </p:nvSpPr>
        <p:spPr bwMode="auto">
          <a:xfrm>
            <a:off x="9991204" y="57785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809" name="Text Box 713"/>
          <p:cNvSpPr txBox="1">
            <a:spLocks noChangeArrowheads="1"/>
          </p:cNvSpPr>
          <p:nvPr/>
        </p:nvSpPr>
        <p:spPr bwMode="auto">
          <a:xfrm>
            <a:off x="7916342" y="577851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51</a:t>
            </a:r>
          </a:p>
        </p:txBody>
      </p:sp>
      <p:sp>
        <p:nvSpPr>
          <p:cNvPr id="4810" name="Text Box 714"/>
          <p:cNvSpPr txBox="1">
            <a:spLocks noChangeArrowheads="1"/>
          </p:cNvSpPr>
          <p:nvPr/>
        </p:nvSpPr>
        <p:spPr bwMode="auto">
          <a:xfrm>
            <a:off x="8217967" y="577851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77</a:t>
            </a:r>
          </a:p>
        </p:txBody>
      </p:sp>
      <p:sp>
        <p:nvSpPr>
          <p:cNvPr id="4811" name="Text Box 715"/>
          <p:cNvSpPr txBox="1">
            <a:spLocks noChangeArrowheads="1"/>
          </p:cNvSpPr>
          <p:nvPr/>
        </p:nvSpPr>
        <p:spPr bwMode="auto">
          <a:xfrm>
            <a:off x="8486254" y="57785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812" name="Text Box 716"/>
          <p:cNvSpPr txBox="1">
            <a:spLocks noChangeArrowheads="1"/>
          </p:cNvSpPr>
          <p:nvPr/>
        </p:nvSpPr>
        <p:spPr bwMode="auto">
          <a:xfrm>
            <a:off x="8787879" y="57785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813" name="Text Box 717"/>
          <p:cNvSpPr txBox="1">
            <a:spLocks noChangeArrowheads="1"/>
          </p:cNvSpPr>
          <p:nvPr/>
        </p:nvSpPr>
        <p:spPr bwMode="auto">
          <a:xfrm>
            <a:off x="9087917" y="57785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814" name="Text Box 718"/>
          <p:cNvSpPr txBox="1">
            <a:spLocks noChangeArrowheads="1"/>
          </p:cNvSpPr>
          <p:nvPr/>
        </p:nvSpPr>
        <p:spPr bwMode="auto">
          <a:xfrm>
            <a:off x="9389542" y="57785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815" name="Text Box 719"/>
          <p:cNvSpPr txBox="1">
            <a:spLocks noChangeArrowheads="1"/>
          </p:cNvSpPr>
          <p:nvPr/>
        </p:nvSpPr>
        <p:spPr bwMode="auto">
          <a:xfrm>
            <a:off x="9873729" y="35401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51</a:t>
            </a:r>
          </a:p>
        </p:txBody>
      </p:sp>
      <p:sp>
        <p:nvSpPr>
          <p:cNvPr id="4816" name="Text Box 720"/>
          <p:cNvSpPr txBox="1">
            <a:spLocks noChangeArrowheads="1"/>
          </p:cNvSpPr>
          <p:nvPr/>
        </p:nvSpPr>
        <p:spPr bwMode="auto">
          <a:xfrm>
            <a:off x="8068742" y="35401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51</a:t>
            </a:r>
          </a:p>
        </p:txBody>
      </p:sp>
      <p:sp>
        <p:nvSpPr>
          <p:cNvPr id="4817" name="Text Box 721"/>
          <p:cNvSpPr txBox="1">
            <a:spLocks noChangeArrowheads="1"/>
          </p:cNvSpPr>
          <p:nvPr/>
        </p:nvSpPr>
        <p:spPr bwMode="auto">
          <a:xfrm>
            <a:off x="8338617" y="35401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818" name="Text Box 722"/>
          <p:cNvSpPr txBox="1">
            <a:spLocks noChangeArrowheads="1"/>
          </p:cNvSpPr>
          <p:nvPr/>
        </p:nvSpPr>
        <p:spPr bwMode="auto">
          <a:xfrm>
            <a:off x="8638654" y="35401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819" name="Text Box 723"/>
          <p:cNvSpPr txBox="1">
            <a:spLocks noChangeArrowheads="1"/>
          </p:cNvSpPr>
          <p:nvPr/>
        </p:nvSpPr>
        <p:spPr bwMode="auto">
          <a:xfrm>
            <a:off x="8972029" y="35401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77</a:t>
            </a:r>
          </a:p>
        </p:txBody>
      </p:sp>
      <p:sp>
        <p:nvSpPr>
          <p:cNvPr id="4820" name="Text Box 724"/>
          <p:cNvSpPr txBox="1">
            <a:spLocks noChangeArrowheads="1"/>
          </p:cNvSpPr>
          <p:nvPr/>
        </p:nvSpPr>
        <p:spPr bwMode="auto">
          <a:xfrm>
            <a:off x="9272067" y="35401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77</a:t>
            </a:r>
          </a:p>
        </p:txBody>
      </p:sp>
      <p:sp>
        <p:nvSpPr>
          <p:cNvPr id="4821" name="Text Box 725"/>
          <p:cNvSpPr txBox="1">
            <a:spLocks noChangeArrowheads="1"/>
          </p:cNvSpPr>
          <p:nvPr/>
        </p:nvSpPr>
        <p:spPr bwMode="auto">
          <a:xfrm>
            <a:off x="9541942" y="35401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graphicFrame>
        <p:nvGraphicFramePr>
          <p:cNvPr id="4823" name="Object 7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151269"/>
              </p:ext>
            </p:extLst>
          </p:nvPr>
        </p:nvGraphicFramePr>
        <p:xfrm>
          <a:off x="1432780" y="4270774"/>
          <a:ext cx="3108325" cy="242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ビットマップ イメージ" r:id="rId6" imgW="2049958" imgH="1600339" progId="Paint.Picture">
                  <p:embed/>
                </p:oleObj>
              </mc:Choice>
              <mc:Fallback>
                <p:oleObj name="ビットマップ イメージ" r:id="rId6" imgW="2049958" imgH="1600339" progId="Paint.Picture">
                  <p:embed/>
                  <p:pic>
                    <p:nvPicPr>
                      <p:cNvPr id="4823" name="Object 7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2780" y="4270774"/>
                        <a:ext cx="3108325" cy="242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24" name="Text Box 728"/>
          <p:cNvSpPr txBox="1">
            <a:spLocks noChangeArrowheads="1"/>
          </p:cNvSpPr>
          <p:nvPr/>
        </p:nvSpPr>
        <p:spPr bwMode="auto">
          <a:xfrm>
            <a:off x="476050" y="217088"/>
            <a:ext cx="954107" cy="42664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tIns="72000">
            <a:spAutoFit/>
          </a:bodyPr>
          <a:lstStyle/>
          <a:p>
            <a:r>
              <a:rPr lang="ja-JP" altLang="en-US" sz="2000" b="1" dirty="0">
                <a:latin typeface="+mn-ea"/>
                <a:cs typeface="Microsoft Himalaya" panose="01010100010101010101" pitchFamily="2" charset="0"/>
              </a:rPr>
              <a:t>色合い</a:t>
            </a:r>
          </a:p>
        </p:txBody>
      </p:sp>
      <p:sp>
        <p:nvSpPr>
          <p:cNvPr id="4825" name="Text Box 729"/>
          <p:cNvSpPr txBox="1">
            <a:spLocks noChangeArrowheads="1"/>
          </p:cNvSpPr>
          <p:nvPr/>
        </p:nvSpPr>
        <p:spPr bwMode="auto">
          <a:xfrm>
            <a:off x="6076410" y="223838"/>
            <a:ext cx="954107" cy="42664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tIns="72000">
            <a:spAutoFit/>
          </a:bodyPr>
          <a:lstStyle/>
          <a:p>
            <a:r>
              <a:rPr lang="ja-JP" altLang="en-US" sz="2000" b="1" dirty="0">
                <a:latin typeface="+mn-ea"/>
                <a:cs typeface="Microsoft Himalaya" panose="01010100010101010101" pitchFamily="2" charset="0"/>
              </a:rPr>
              <a:t>明るさ</a:t>
            </a:r>
          </a:p>
        </p:txBody>
      </p:sp>
      <p:sp>
        <p:nvSpPr>
          <p:cNvPr id="4826" name="Text Box 730"/>
          <p:cNvSpPr txBox="1">
            <a:spLocks noChangeArrowheads="1"/>
          </p:cNvSpPr>
          <p:nvPr/>
        </p:nvSpPr>
        <p:spPr bwMode="auto">
          <a:xfrm>
            <a:off x="472323" y="4270774"/>
            <a:ext cx="954107" cy="42664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tIns="72000">
            <a:spAutoFit/>
          </a:bodyPr>
          <a:lstStyle/>
          <a:p>
            <a:r>
              <a:rPr lang="ja-JP" altLang="en-US" sz="2000" b="1" dirty="0">
                <a:latin typeface="+mn-ea"/>
                <a:cs typeface="Microsoft Himalaya" panose="01010100010101010101" pitchFamily="2" charset="0"/>
              </a:rPr>
              <a:t>鮮かさ</a:t>
            </a:r>
          </a:p>
        </p:txBody>
      </p:sp>
      <p:sp>
        <p:nvSpPr>
          <p:cNvPr id="4827" name="Oval 731"/>
          <p:cNvSpPr>
            <a:spLocks noChangeArrowheads="1"/>
          </p:cNvSpPr>
          <p:nvPr/>
        </p:nvSpPr>
        <p:spPr bwMode="auto">
          <a:xfrm>
            <a:off x="1994750" y="5399486"/>
            <a:ext cx="150812" cy="150813"/>
          </a:xfrm>
          <a:prstGeom prst="ellips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29" name="Rectangle 733"/>
          <p:cNvSpPr>
            <a:spLocks noChangeArrowheads="1"/>
          </p:cNvSpPr>
          <p:nvPr/>
        </p:nvSpPr>
        <p:spPr bwMode="auto">
          <a:xfrm>
            <a:off x="1896330" y="5928124"/>
            <a:ext cx="130175" cy="1301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30" name="Freeform 734"/>
          <p:cNvSpPr>
            <a:spLocks/>
          </p:cNvSpPr>
          <p:nvPr/>
        </p:nvSpPr>
        <p:spPr bwMode="auto">
          <a:xfrm>
            <a:off x="2105880" y="6259911"/>
            <a:ext cx="168275" cy="131763"/>
          </a:xfrm>
          <a:custGeom>
            <a:avLst/>
            <a:gdLst>
              <a:gd name="T0" fmla="*/ 55 w 106"/>
              <a:gd name="T1" fmla="*/ 0 h 83"/>
              <a:gd name="T2" fmla="*/ 0 w 106"/>
              <a:gd name="T3" fmla="*/ 83 h 83"/>
              <a:gd name="T4" fmla="*/ 106 w 106"/>
              <a:gd name="T5" fmla="*/ 82 h 83"/>
              <a:gd name="T6" fmla="*/ 55 w 106"/>
              <a:gd name="T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" h="83">
                <a:moveTo>
                  <a:pt x="55" y="0"/>
                </a:moveTo>
                <a:lnTo>
                  <a:pt x="0" y="83"/>
                </a:lnTo>
                <a:lnTo>
                  <a:pt x="106" y="82"/>
                </a:lnTo>
                <a:lnTo>
                  <a:pt x="55" y="0"/>
                </a:lnTo>
                <a:close/>
              </a:path>
            </a:pathLst>
          </a:cu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831" name="Freeform 735"/>
          <p:cNvSpPr>
            <a:spLocks/>
          </p:cNvSpPr>
          <p:nvPr/>
        </p:nvSpPr>
        <p:spPr bwMode="auto">
          <a:xfrm>
            <a:off x="3845775" y="4704156"/>
            <a:ext cx="165100" cy="173038"/>
          </a:xfrm>
          <a:custGeom>
            <a:avLst/>
            <a:gdLst>
              <a:gd name="T0" fmla="*/ 0 w 104"/>
              <a:gd name="T1" fmla="*/ 29 h 109"/>
              <a:gd name="T2" fmla="*/ 0 w 104"/>
              <a:gd name="T3" fmla="*/ 80 h 109"/>
              <a:gd name="T4" fmla="*/ 52 w 104"/>
              <a:gd name="T5" fmla="*/ 109 h 109"/>
              <a:gd name="T6" fmla="*/ 104 w 104"/>
              <a:gd name="T7" fmla="*/ 85 h 109"/>
              <a:gd name="T8" fmla="*/ 104 w 104"/>
              <a:gd name="T9" fmla="*/ 27 h 109"/>
              <a:gd name="T10" fmla="*/ 53 w 104"/>
              <a:gd name="T11" fmla="*/ 0 h 109"/>
              <a:gd name="T12" fmla="*/ 0 w 104"/>
              <a:gd name="T13" fmla="*/ 29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4" h="109">
                <a:moveTo>
                  <a:pt x="0" y="29"/>
                </a:moveTo>
                <a:lnTo>
                  <a:pt x="0" y="80"/>
                </a:lnTo>
                <a:lnTo>
                  <a:pt x="52" y="109"/>
                </a:lnTo>
                <a:lnTo>
                  <a:pt x="104" y="85"/>
                </a:lnTo>
                <a:lnTo>
                  <a:pt x="104" y="27"/>
                </a:lnTo>
                <a:lnTo>
                  <a:pt x="53" y="0"/>
                </a:lnTo>
                <a:lnTo>
                  <a:pt x="0" y="29"/>
                </a:lnTo>
                <a:close/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832" name="Oval 736"/>
          <p:cNvSpPr>
            <a:spLocks noChangeArrowheads="1"/>
          </p:cNvSpPr>
          <p:nvPr/>
        </p:nvSpPr>
        <p:spPr bwMode="auto">
          <a:xfrm>
            <a:off x="2463067" y="4713686"/>
            <a:ext cx="150813" cy="150813"/>
          </a:xfrm>
          <a:prstGeom prst="ellips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33" name="Oval 737"/>
          <p:cNvSpPr>
            <a:spLocks noChangeArrowheads="1"/>
          </p:cNvSpPr>
          <p:nvPr/>
        </p:nvSpPr>
        <p:spPr bwMode="auto">
          <a:xfrm>
            <a:off x="3621942" y="4716861"/>
            <a:ext cx="150813" cy="150813"/>
          </a:xfrm>
          <a:prstGeom prst="ellips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34" name="Oval 738"/>
          <p:cNvSpPr>
            <a:spLocks noChangeArrowheads="1"/>
          </p:cNvSpPr>
          <p:nvPr/>
        </p:nvSpPr>
        <p:spPr bwMode="auto">
          <a:xfrm>
            <a:off x="3842600" y="5748736"/>
            <a:ext cx="150812" cy="150813"/>
          </a:xfrm>
          <a:prstGeom prst="ellips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35" name="Oval 739"/>
          <p:cNvSpPr>
            <a:spLocks noChangeArrowheads="1"/>
          </p:cNvSpPr>
          <p:nvPr/>
        </p:nvSpPr>
        <p:spPr bwMode="auto">
          <a:xfrm>
            <a:off x="4917342" y="4694636"/>
            <a:ext cx="150813" cy="1508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36" name="Freeform 740"/>
          <p:cNvSpPr>
            <a:spLocks/>
          </p:cNvSpPr>
          <p:nvPr/>
        </p:nvSpPr>
        <p:spPr bwMode="auto">
          <a:xfrm>
            <a:off x="1758217" y="5048644"/>
            <a:ext cx="168275" cy="131762"/>
          </a:xfrm>
          <a:custGeom>
            <a:avLst/>
            <a:gdLst>
              <a:gd name="T0" fmla="*/ 55 w 106"/>
              <a:gd name="T1" fmla="*/ 0 h 83"/>
              <a:gd name="T2" fmla="*/ 0 w 106"/>
              <a:gd name="T3" fmla="*/ 83 h 83"/>
              <a:gd name="T4" fmla="*/ 106 w 106"/>
              <a:gd name="T5" fmla="*/ 82 h 83"/>
              <a:gd name="T6" fmla="*/ 55 w 106"/>
              <a:gd name="T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" h="83">
                <a:moveTo>
                  <a:pt x="55" y="0"/>
                </a:moveTo>
                <a:lnTo>
                  <a:pt x="0" y="83"/>
                </a:lnTo>
                <a:lnTo>
                  <a:pt x="106" y="82"/>
                </a:lnTo>
                <a:lnTo>
                  <a:pt x="55" y="0"/>
                </a:lnTo>
                <a:close/>
              </a:path>
            </a:pathLst>
          </a:cu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837" name="Freeform 741"/>
          <p:cNvSpPr>
            <a:spLocks/>
          </p:cNvSpPr>
          <p:nvPr/>
        </p:nvSpPr>
        <p:spPr bwMode="auto">
          <a:xfrm>
            <a:off x="1875692" y="4877194"/>
            <a:ext cx="168275" cy="131762"/>
          </a:xfrm>
          <a:custGeom>
            <a:avLst/>
            <a:gdLst>
              <a:gd name="T0" fmla="*/ 55 w 106"/>
              <a:gd name="T1" fmla="*/ 0 h 83"/>
              <a:gd name="T2" fmla="*/ 0 w 106"/>
              <a:gd name="T3" fmla="*/ 83 h 83"/>
              <a:gd name="T4" fmla="*/ 106 w 106"/>
              <a:gd name="T5" fmla="*/ 82 h 83"/>
              <a:gd name="T6" fmla="*/ 55 w 106"/>
              <a:gd name="T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" h="83">
                <a:moveTo>
                  <a:pt x="55" y="0"/>
                </a:moveTo>
                <a:lnTo>
                  <a:pt x="0" y="83"/>
                </a:lnTo>
                <a:lnTo>
                  <a:pt x="106" y="82"/>
                </a:lnTo>
                <a:lnTo>
                  <a:pt x="55" y="0"/>
                </a:lnTo>
                <a:close/>
              </a:path>
            </a:pathLst>
          </a:cu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838" name="Oval 742"/>
          <p:cNvSpPr>
            <a:spLocks noChangeArrowheads="1"/>
          </p:cNvSpPr>
          <p:nvPr/>
        </p:nvSpPr>
        <p:spPr bwMode="auto">
          <a:xfrm>
            <a:off x="2699600" y="4362844"/>
            <a:ext cx="150812" cy="150812"/>
          </a:xfrm>
          <a:prstGeom prst="ellips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39" name="Freeform 743"/>
          <p:cNvSpPr>
            <a:spLocks/>
          </p:cNvSpPr>
          <p:nvPr/>
        </p:nvSpPr>
        <p:spPr bwMode="auto">
          <a:xfrm>
            <a:off x="2458305" y="4354911"/>
            <a:ext cx="168275" cy="131763"/>
          </a:xfrm>
          <a:custGeom>
            <a:avLst/>
            <a:gdLst>
              <a:gd name="T0" fmla="*/ 55 w 106"/>
              <a:gd name="T1" fmla="*/ 0 h 83"/>
              <a:gd name="T2" fmla="*/ 0 w 106"/>
              <a:gd name="T3" fmla="*/ 83 h 83"/>
              <a:gd name="T4" fmla="*/ 106 w 106"/>
              <a:gd name="T5" fmla="*/ 82 h 83"/>
              <a:gd name="T6" fmla="*/ 55 w 106"/>
              <a:gd name="T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" h="83">
                <a:moveTo>
                  <a:pt x="55" y="0"/>
                </a:moveTo>
                <a:lnTo>
                  <a:pt x="0" y="83"/>
                </a:lnTo>
                <a:lnTo>
                  <a:pt x="106" y="82"/>
                </a:lnTo>
                <a:lnTo>
                  <a:pt x="55" y="0"/>
                </a:lnTo>
                <a:close/>
              </a:path>
            </a:pathLst>
          </a:cu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840" name="Freeform 744"/>
          <p:cNvSpPr>
            <a:spLocks/>
          </p:cNvSpPr>
          <p:nvPr/>
        </p:nvSpPr>
        <p:spPr bwMode="auto">
          <a:xfrm>
            <a:off x="3731480" y="4523186"/>
            <a:ext cx="168275" cy="131763"/>
          </a:xfrm>
          <a:custGeom>
            <a:avLst/>
            <a:gdLst>
              <a:gd name="T0" fmla="*/ 55 w 106"/>
              <a:gd name="T1" fmla="*/ 0 h 83"/>
              <a:gd name="T2" fmla="*/ 0 w 106"/>
              <a:gd name="T3" fmla="*/ 83 h 83"/>
              <a:gd name="T4" fmla="*/ 106 w 106"/>
              <a:gd name="T5" fmla="*/ 82 h 83"/>
              <a:gd name="T6" fmla="*/ 55 w 106"/>
              <a:gd name="T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" h="83">
                <a:moveTo>
                  <a:pt x="55" y="0"/>
                </a:moveTo>
                <a:lnTo>
                  <a:pt x="0" y="83"/>
                </a:lnTo>
                <a:lnTo>
                  <a:pt x="106" y="82"/>
                </a:lnTo>
                <a:lnTo>
                  <a:pt x="55" y="0"/>
                </a:lnTo>
                <a:close/>
              </a:path>
            </a:pathLst>
          </a:cu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841" name="Freeform 745"/>
          <p:cNvSpPr>
            <a:spLocks/>
          </p:cNvSpPr>
          <p:nvPr/>
        </p:nvSpPr>
        <p:spPr bwMode="auto">
          <a:xfrm>
            <a:off x="3960080" y="5905894"/>
            <a:ext cx="168275" cy="131762"/>
          </a:xfrm>
          <a:custGeom>
            <a:avLst/>
            <a:gdLst>
              <a:gd name="T0" fmla="*/ 55 w 106"/>
              <a:gd name="T1" fmla="*/ 0 h 83"/>
              <a:gd name="T2" fmla="*/ 0 w 106"/>
              <a:gd name="T3" fmla="*/ 83 h 83"/>
              <a:gd name="T4" fmla="*/ 106 w 106"/>
              <a:gd name="T5" fmla="*/ 82 h 83"/>
              <a:gd name="T6" fmla="*/ 55 w 106"/>
              <a:gd name="T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" h="83">
                <a:moveTo>
                  <a:pt x="55" y="0"/>
                </a:moveTo>
                <a:lnTo>
                  <a:pt x="0" y="83"/>
                </a:lnTo>
                <a:lnTo>
                  <a:pt x="106" y="82"/>
                </a:lnTo>
                <a:lnTo>
                  <a:pt x="55" y="0"/>
                </a:lnTo>
                <a:close/>
              </a:path>
            </a:pathLst>
          </a:cu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842" name="Freeform 746"/>
          <p:cNvSpPr>
            <a:spLocks/>
          </p:cNvSpPr>
          <p:nvPr/>
        </p:nvSpPr>
        <p:spPr bwMode="auto">
          <a:xfrm>
            <a:off x="4912580" y="4994669"/>
            <a:ext cx="168275" cy="131762"/>
          </a:xfrm>
          <a:custGeom>
            <a:avLst/>
            <a:gdLst>
              <a:gd name="T0" fmla="*/ 55 w 106"/>
              <a:gd name="T1" fmla="*/ 0 h 83"/>
              <a:gd name="T2" fmla="*/ 0 w 106"/>
              <a:gd name="T3" fmla="*/ 83 h 83"/>
              <a:gd name="T4" fmla="*/ 106 w 106"/>
              <a:gd name="T5" fmla="*/ 82 h 83"/>
              <a:gd name="T6" fmla="*/ 55 w 106"/>
              <a:gd name="T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" h="83">
                <a:moveTo>
                  <a:pt x="55" y="0"/>
                </a:moveTo>
                <a:lnTo>
                  <a:pt x="0" y="83"/>
                </a:lnTo>
                <a:lnTo>
                  <a:pt x="106" y="82"/>
                </a:lnTo>
                <a:lnTo>
                  <a:pt x="5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843" name="Freeform 747"/>
          <p:cNvSpPr>
            <a:spLocks/>
          </p:cNvSpPr>
          <p:nvPr/>
        </p:nvSpPr>
        <p:spPr bwMode="auto">
          <a:xfrm>
            <a:off x="4917337" y="5609031"/>
            <a:ext cx="165100" cy="173038"/>
          </a:xfrm>
          <a:custGeom>
            <a:avLst/>
            <a:gdLst>
              <a:gd name="T0" fmla="*/ 0 w 104"/>
              <a:gd name="T1" fmla="*/ 29 h 109"/>
              <a:gd name="T2" fmla="*/ 0 w 104"/>
              <a:gd name="T3" fmla="*/ 80 h 109"/>
              <a:gd name="T4" fmla="*/ 52 w 104"/>
              <a:gd name="T5" fmla="*/ 109 h 109"/>
              <a:gd name="T6" fmla="*/ 104 w 104"/>
              <a:gd name="T7" fmla="*/ 85 h 109"/>
              <a:gd name="T8" fmla="*/ 104 w 104"/>
              <a:gd name="T9" fmla="*/ 27 h 109"/>
              <a:gd name="T10" fmla="*/ 53 w 104"/>
              <a:gd name="T11" fmla="*/ 0 h 109"/>
              <a:gd name="T12" fmla="*/ 0 w 104"/>
              <a:gd name="T13" fmla="*/ 29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4" h="109">
                <a:moveTo>
                  <a:pt x="0" y="29"/>
                </a:moveTo>
                <a:lnTo>
                  <a:pt x="0" y="80"/>
                </a:lnTo>
                <a:lnTo>
                  <a:pt x="52" y="109"/>
                </a:lnTo>
                <a:lnTo>
                  <a:pt x="104" y="85"/>
                </a:lnTo>
                <a:lnTo>
                  <a:pt x="104" y="27"/>
                </a:lnTo>
                <a:lnTo>
                  <a:pt x="53" y="0"/>
                </a:lnTo>
                <a:lnTo>
                  <a:pt x="0" y="2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844" name="Rectangle 748"/>
          <p:cNvSpPr>
            <a:spLocks noChangeArrowheads="1"/>
          </p:cNvSpPr>
          <p:nvPr/>
        </p:nvSpPr>
        <p:spPr bwMode="auto">
          <a:xfrm>
            <a:off x="4933217" y="5308999"/>
            <a:ext cx="130175" cy="130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45" name="Text Box 749"/>
          <p:cNvSpPr txBox="1">
            <a:spLocks noChangeArrowheads="1"/>
          </p:cNvSpPr>
          <p:nvPr/>
        </p:nvSpPr>
        <p:spPr bwMode="auto">
          <a:xfrm>
            <a:off x="5222137" y="4618431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400">
                <a:ea typeface="ＭＳ Ｐゴシック" panose="020B0600070205080204" pitchFamily="50" charset="-128"/>
              </a:rPr>
              <a:t>153</a:t>
            </a:r>
          </a:p>
        </p:txBody>
      </p:sp>
      <p:sp>
        <p:nvSpPr>
          <p:cNvPr id="4846" name="Text Box 750"/>
          <p:cNvSpPr txBox="1">
            <a:spLocks noChangeArrowheads="1"/>
          </p:cNvSpPr>
          <p:nvPr/>
        </p:nvSpPr>
        <p:spPr bwMode="auto">
          <a:xfrm>
            <a:off x="5222137" y="4923231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400"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847" name="Text Box 751"/>
          <p:cNvSpPr txBox="1">
            <a:spLocks noChangeArrowheads="1"/>
          </p:cNvSpPr>
          <p:nvPr/>
        </p:nvSpPr>
        <p:spPr bwMode="auto">
          <a:xfrm>
            <a:off x="5222137" y="5228031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400">
                <a:ea typeface="ＭＳ Ｐゴシック" panose="020B0600070205080204" pitchFamily="50" charset="-128"/>
              </a:rPr>
              <a:t>85</a:t>
            </a:r>
          </a:p>
        </p:txBody>
      </p:sp>
      <p:sp>
        <p:nvSpPr>
          <p:cNvPr id="4848" name="Text Box 752"/>
          <p:cNvSpPr txBox="1">
            <a:spLocks noChangeArrowheads="1"/>
          </p:cNvSpPr>
          <p:nvPr/>
        </p:nvSpPr>
        <p:spPr bwMode="auto">
          <a:xfrm>
            <a:off x="5222137" y="5532831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400">
                <a:ea typeface="ＭＳ Ｐゴシック" panose="020B0600070205080204" pitchFamily="50" charset="-128"/>
              </a:rPr>
              <a:t>51</a:t>
            </a:r>
          </a:p>
        </p:txBody>
      </p:sp>
      <p:sp>
        <p:nvSpPr>
          <p:cNvPr id="4849" name="Text Box 753"/>
          <p:cNvSpPr txBox="1">
            <a:spLocks noChangeArrowheads="1"/>
          </p:cNvSpPr>
          <p:nvPr/>
        </p:nvSpPr>
        <p:spPr bwMode="auto">
          <a:xfrm>
            <a:off x="4820500" y="5896369"/>
            <a:ext cx="1739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400"/>
              <a:t>その他の場所は</a:t>
            </a:r>
            <a:r>
              <a:rPr lang="ja-JP" altLang="en-US" sz="1400">
                <a:ea typeface="ＭＳ Ｐゴシック" panose="020B0600070205080204" pitchFamily="50" charset="-128"/>
              </a:rPr>
              <a:t> </a:t>
            </a:r>
            <a:r>
              <a:rPr lang="en-US" altLang="ja-JP" sz="1400">
                <a:ea typeface="ＭＳ Ｐゴシック" panose="020B0600070205080204" pitchFamily="50" charset="-128"/>
              </a:rPr>
              <a:t>255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00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8183236"/>
              </p:ext>
            </p:extLst>
          </p:nvPr>
        </p:nvGraphicFramePr>
        <p:xfrm>
          <a:off x="1813179" y="381000"/>
          <a:ext cx="3649409" cy="3480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ビットマップ イメージ" r:id="rId3" imgW="2126164" imgH="2026667" progId="Paint.Picture">
                  <p:embed/>
                </p:oleObj>
              </mc:Choice>
              <mc:Fallback>
                <p:oleObj name="ビットマップ イメージ" r:id="rId3" imgW="2126164" imgH="2026667" progId="Paint.Picture">
                  <p:embed/>
                  <p:pic>
                    <p:nvPicPr>
                      <p:cNvPr id="310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3179" y="381000"/>
                        <a:ext cx="3649409" cy="3480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759287" y="1584701"/>
            <a:ext cx="1593706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700" dirty="0">
                <a:ea typeface="ＭＳ Ｐゴシック" panose="020B0600070205080204" pitchFamily="50" charset="-128"/>
              </a:rPr>
              <a:t>1   2 </a:t>
            </a:r>
            <a:r>
              <a:rPr lang="en-US" altLang="ja-JP" sz="1700" dirty="0">
                <a:solidFill>
                  <a:srgbClr val="FFFFFF"/>
                </a:solidFill>
                <a:ea typeface="ＭＳ Ｐゴシック" panose="020B0600070205080204" pitchFamily="50" charset="-128"/>
              </a:rPr>
              <a:t> </a:t>
            </a:r>
            <a:r>
              <a:rPr lang="en-US" altLang="ja-JP" sz="1700" dirty="0">
                <a:ea typeface="ＭＳ Ｐゴシック" panose="020B0600070205080204" pitchFamily="50" charset="-128"/>
              </a:rPr>
              <a:t> 3 </a:t>
            </a:r>
            <a:r>
              <a:rPr lang="en-US" altLang="ja-JP" sz="1700" dirty="0">
                <a:solidFill>
                  <a:srgbClr val="FFFFFF"/>
                </a:solidFill>
                <a:ea typeface="ＭＳ Ｐゴシック" panose="020B0600070205080204" pitchFamily="50" charset="-128"/>
              </a:rPr>
              <a:t>  </a:t>
            </a:r>
            <a:r>
              <a:rPr lang="en-US" altLang="ja-JP" sz="1700" dirty="0">
                <a:solidFill>
                  <a:schemeClr val="bg1"/>
                </a:solidFill>
                <a:ea typeface="ＭＳ Ｐゴシック" panose="020B0600070205080204" pitchFamily="50" charset="-128"/>
              </a:rPr>
              <a:t>4</a:t>
            </a:r>
            <a:r>
              <a:rPr lang="en-US" altLang="ja-JP" sz="1700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 </a:t>
            </a:r>
            <a:r>
              <a:rPr lang="en-US" altLang="ja-JP" sz="1700" dirty="0">
                <a:solidFill>
                  <a:srgbClr val="FFFFFF"/>
                </a:solidFill>
                <a:ea typeface="ＭＳ Ｐゴシック" panose="020B0600070205080204" pitchFamily="50" charset="-128"/>
              </a:rPr>
              <a:t>  5   6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1887513" y="1573213"/>
            <a:ext cx="1539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FFFFFF"/>
                </a:solidFill>
                <a:ea typeface="ＭＳ Ｐゴシック" panose="020B0600070205080204" pitchFamily="50" charset="-128"/>
              </a:rPr>
              <a:t>f    e   d   </a:t>
            </a:r>
            <a:r>
              <a:rPr lang="en-US" altLang="ja-JP" dirty="0">
                <a:ea typeface="ＭＳ Ｐゴシック" panose="020B0600070205080204" pitchFamily="50" charset="-128"/>
              </a:rPr>
              <a:t>c   b   a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2572674" y="1379913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>
                <a:ea typeface="ＭＳ Ｐゴシック" panose="020B0600070205080204" pitchFamily="50" charset="-128"/>
              </a:rPr>
              <a:t>G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887043" y="611939"/>
            <a:ext cx="31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ea typeface="ＭＳ Ｐゴシック" panose="020B0600070205080204" pitchFamily="50" charset="-128"/>
              </a:rPr>
              <a:t>B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880311" y="2554201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chemeClr val="bg1"/>
                </a:solidFill>
                <a:ea typeface="ＭＳ Ｐゴシック" panose="020B0600070205080204" pitchFamily="50" charset="-128"/>
              </a:rPr>
              <a:t>R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2964325" y="2373226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>
                <a:ea typeface="ＭＳ Ｐゴシック" panose="020B0600070205080204" pitchFamily="50" charset="-128"/>
              </a:rPr>
              <a:t>Y</a:t>
            </a:r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 flipH="1">
            <a:off x="4699178" y="786390"/>
            <a:ext cx="333375" cy="989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4594225" y="390525"/>
            <a:ext cx="895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400"/>
              <a:t>マゼンタ</a:t>
            </a: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3608474" y="1425580"/>
            <a:ext cx="36420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400" dirty="0"/>
              <a:t>い</a:t>
            </a: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3720325" y="1239363"/>
            <a:ext cx="36420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400" dirty="0"/>
              <a:t>ろ</a:t>
            </a:r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3852642" y="1057354"/>
            <a:ext cx="36420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400" dirty="0"/>
              <a:t>は</a:t>
            </a:r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3995590" y="854080"/>
            <a:ext cx="36420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400">
                <a:solidFill>
                  <a:schemeClr val="bg1"/>
                </a:solidFill>
              </a:rPr>
              <a:t>に</a:t>
            </a:r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4117274" y="656122"/>
            <a:ext cx="36420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</a:rPr>
              <a:t>ほ</a:t>
            </a:r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4244274" y="447533"/>
            <a:ext cx="36420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</a:rPr>
              <a:t>へ</a:t>
            </a:r>
          </a:p>
        </p:txBody>
      </p:sp>
      <p:graphicFrame>
        <p:nvGraphicFramePr>
          <p:cNvPr id="3112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5734048"/>
              </p:ext>
            </p:extLst>
          </p:nvPr>
        </p:nvGraphicFramePr>
        <p:xfrm>
          <a:off x="5967644" y="611939"/>
          <a:ext cx="4590720" cy="5588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Worksheet" r:id="rId5" imgW="2981402" imgH="3629025" progId="Excel.Sheet.8">
                  <p:embed/>
                </p:oleObj>
              </mc:Choice>
              <mc:Fallback>
                <p:oleObj name="Worksheet" r:id="rId5" imgW="2981402" imgH="3629025" progId="Excel.Sheet.8">
                  <p:embed/>
                  <p:pic>
                    <p:nvPicPr>
                      <p:cNvPr id="3112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7644" y="611939"/>
                        <a:ext cx="4590720" cy="55880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4" name="Text Box 42"/>
          <p:cNvSpPr txBox="1">
            <a:spLocks noChangeArrowheads="1"/>
          </p:cNvSpPr>
          <p:nvPr/>
        </p:nvSpPr>
        <p:spPr bwMode="auto">
          <a:xfrm>
            <a:off x="2784273" y="3231602"/>
            <a:ext cx="200888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700" dirty="0"/>
              <a:t>ロ ニ </a:t>
            </a:r>
            <a:r>
              <a:rPr lang="ja-JP" altLang="en-US" sz="1700" dirty="0">
                <a:solidFill>
                  <a:srgbClr val="FFFFFF"/>
                </a:solidFill>
              </a:rPr>
              <a:t>ヘ チ ヌ ヲ カ</a:t>
            </a:r>
          </a:p>
        </p:txBody>
      </p:sp>
      <p:sp>
        <p:nvSpPr>
          <p:cNvPr id="3115" name="Text Box 43"/>
          <p:cNvSpPr txBox="1">
            <a:spLocks noChangeArrowheads="1"/>
          </p:cNvSpPr>
          <p:nvPr/>
        </p:nvSpPr>
        <p:spPr bwMode="auto">
          <a:xfrm>
            <a:off x="2634673" y="3440691"/>
            <a:ext cx="200888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700" dirty="0"/>
              <a:t>イ ハ ホ</a:t>
            </a:r>
            <a:r>
              <a:rPr lang="ja-JP" altLang="en-US" sz="1700" dirty="0">
                <a:solidFill>
                  <a:srgbClr val="FFFFFF"/>
                </a:solidFill>
              </a:rPr>
              <a:t> ト リ ル ワ</a:t>
            </a:r>
          </a:p>
        </p:txBody>
      </p:sp>
      <p:graphicFrame>
        <p:nvGraphicFramePr>
          <p:cNvPr id="3117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2677999"/>
              </p:ext>
            </p:extLst>
          </p:nvPr>
        </p:nvGraphicFramePr>
        <p:xfrm>
          <a:off x="2492461" y="4103189"/>
          <a:ext cx="2300695" cy="2210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Worksheet" r:id="rId7" imgW="1593088" imgH="1532038" progId="Excel.Sheet.8">
                  <p:embed/>
                </p:oleObj>
              </mc:Choice>
              <mc:Fallback>
                <p:oleObj name="Worksheet" r:id="rId7" imgW="1593088" imgH="1532038" progId="Excel.Sheet.8">
                  <p:embed/>
                  <p:pic>
                    <p:nvPicPr>
                      <p:cNvPr id="3117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461" y="4103189"/>
                        <a:ext cx="2300695" cy="22106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3088616" y="993775"/>
            <a:ext cx="31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>
                <a:ea typeface="ＭＳ Ｐゴシック" panose="020B0600070205080204" pitchFamily="50" charset="-128"/>
              </a:rPr>
              <a:t>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9050">
          <a:solidFill>
            <a:schemeClr val="tx1"/>
          </a:solidFill>
          <a:headEnd type="none" w="med" len="med"/>
          <a:tailEnd type="triangle" w="med" len="med"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kumimoji="1"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979</TotalTime>
  <Words>492</Words>
  <Application>Microsoft Office PowerPoint</Application>
  <PresentationFormat>ワイド画面</PresentationFormat>
  <Paragraphs>325</Paragraphs>
  <Slides>5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3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游ゴシック</vt:lpstr>
      <vt:lpstr>Arial</vt:lpstr>
      <vt:lpstr>Calibri</vt:lpstr>
      <vt:lpstr>Calibri Light</vt:lpstr>
      <vt:lpstr>標準デザイン</vt:lpstr>
      <vt:lpstr>ビットマップ イメージ</vt:lpstr>
      <vt:lpstr>Microsoft Excel 97-2003 ワークシート</vt:lpstr>
      <vt:lpstr>Worksheet</vt:lpstr>
      <vt:lpstr>色選択画面</vt:lpstr>
      <vt:lpstr>色の表現法</vt:lpstr>
      <vt:lpstr>PowerPoint プレゼンテーション</vt:lpstr>
      <vt:lpstr>PowerPoint プレゼンテーション</vt:lpstr>
      <vt:lpstr>PowerPoint プレゼンテーション</vt:lpstr>
    </vt:vector>
  </TitlesOfParts>
  <Company>大阪府立大学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薮　哲郎</dc:creator>
  <cp:lastModifiedBy>薮哲郎</cp:lastModifiedBy>
  <cp:revision>66</cp:revision>
  <dcterms:created xsi:type="dcterms:W3CDTF">2002-10-23T04:42:28Z</dcterms:created>
  <dcterms:modified xsi:type="dcterms:W3CDTF">2020-06-13T06:36:32Z</dcterms:modified>
</cp:coreProperties>
</file>