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65" r:id="rId6"/>
    <p:sldId id="266" r:id="rId7"/>
    <p:sldId id="269" r:id="rId8"/>
    <p:sldId id="274" r:id="rId9"/>
    <p:sldId id="259" r:id="rId10"/>
    <p:sldId id="261" r:id="rId11"/>
    <p:sldId id="260" r:id="rId12"/>
    <p:sldId id="272" r:id="rId13"/>
    <p:sldId id="267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CAE"/>
    <a:srgbClr val="F9D1B5"/>
    <a:srgbClr val="0000FF"/>
    <a:srgbClr val="B3D0EB"/>
    <a:srgbClr val="FFFF00"/>
    <a:srgbClr val="000082"/>
    <a:srgbClr val="AA6400"/>
    <a:srgbClr val="FF8C00"/>
    <a:srgbClr val="FFA000"/>
    <a:srgbClr val="0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96" y="11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薮哲郎" userId="838171a8-1f9a-45e2-a2fd-d6d54edd2a61" providerId="ADAL" clId="{7BA180BF-BBCD-438C-8E3E-9879304AE716}"/>
    <pc:docChg chg="undo custSel addSld delSld modSld sldOrd modMainMaster">
      <pc:chgData name="薮哲郎" userId="838171a8-1f9a-45e2-a2fd-d6d54edd2a61" providerId="ADAL" clId="{7BA180BF-BBCD-438C-8E3E-9879304AE716}" dt="2020-06-11T13:34:24.357" v="2223" actId="1076"/>
      <pc:docMkLst>
        <pc:docMk/>
      </pc:docMkLst>
      <pc:sldChg chg="modSp mod">
        <pc:chgData name="薮哲郎" userId="838171a8-1f9a-45e2-a2fd-d6d54edd2a61" providerId="ADAL" clId="{7BA180BF-BBCD-438C-8E3E-9879304AE716}" dt="2020-06-11T13:34:24.357" v="2223" actId="1076"/>
        <pc:sldMkLst>
          <pc:docMk/>
          <pc:sldMk cId="3792851406" sldId="267"/>
        </pc:sldMkLst>
        <pc:spChg chg="mod">
          <ac:chgData name="薮哲郎" userId="838171a8-1f9a-45e2-a2fd-d6d54edd2a61" providerId="ADAL" clId="{7BA180BF-BBCD-438C-8E3E-9879304AE716}" dt="2020-06-11T13:34:24.357" v="2223" actId="1076"/>
          <ac:spMkLst>
            <pc:docMk/>
            <pc:sldMk cId="3792851406" sldId="267"/>
            <ac:spMk id="3" creationId="{DFE8B3B0-02BF-4D13-A7CE-6026DE95A15A}"/>
          </ac:spMkLst>
        </pc:spChg>
        <pc:spChg chg="mod">
          <ac:chgData name="薮哲郎" userId="838171a8-1f9a-45e2-a2fd-d6d54edd2a61" providerId="ADAL" clId="{7BA180BF-BBCD-438C-8E3E-9879304AE716}" dt="2020-06-11T13:34:24.357" v="2223" actId="1076"/>
          <ac:spMkLst>
            <pc:docMk/>
            <pc:sldMk cId="3792851406" sldId="267"/>
            <ac:spMk id="4" creationId="{B565BA18-0679-413E-858F-BA9D1483C40A}"/>
          </ac:spMkLst>
        </pc:spChg>
        <pc:spChg chg="mod">
          <ac:chgData name="薮哲郎" userId="838171a8-1f9a-45e2-a2fd-d6d54edd2a61" providerId="ADAL" clId="{7BA180BF-BBCD-438C-8E3E-9879304AE716}" dt="2020-06-11T13:34:24.357" v="2223" actId="1076"/>
          <ac:spMkLst>
            <pc:docMk/>
            <pc:sldMk cId="3792851406" sldId="267"/>
            <ac:spMk id="5" creationId="{33CF4DDA-6A71-48D5-9D18-7E012E787EEC}"/>
          </ac:spMkLst>
        </pc:spChg>
        <pc:spChg chg="mod">
          <ac:chgData name="薮哲郎" userId="838171a8-1f9a-45e2-a2fd-d6d54edd2a61" providerId="ADAL" clId="{7BA180BF-BBCD-438C-8E3E-9879304AE716}" dt="2020-06-11T13:34:24.357" v="2223" actId="1076"/>
          <ac:spMkLst>
            <pc:docMk/>
            <pc:sldMk cId="3792851406" sldId="267"/>
            <ac:spMk id="6" creationId="{7CD90A62-2426-4AE7-81D8-A3B16E4D9FDC}"/>
          </ac:spMkLst>
        </pc:spChg>
      </pc:sldChg>
      <pc:sldChg chg="addSp delSp modSp mod ord">
        <pc:chgData name="薮哲郎" userId="838171a8-1f9a-45e2-a2fd-d6d54edd2a61" providerId="ADAL" clId="{7BA180BF-BBCD-438C-8E3E-9879304AE716}" dt="2020-05-12T13:47:15.508" v="808"/>
        <pc:sldMkLst>
          <pc:docMk/>
          <pc:sldMk cId="185418770" sldId="268"/>
        </pc:sldMkLst>
        <pc:spChg chg="add mod">
          <ac:chgData name="薮哲郎" userId="838171a8-1f9a-45e2-a2fd-d6d54edd2a61" providerId="ADAL" clId="{7BA180BF-BBCD-438C-8E3E-9879304AE716}" dt="2020-05-12T13:38:47.480" v="82" actId="1076"/>
          <ac:spMkLst>
            <pc:docMk/>
            <pc:sldMk cId="185418770" sldId="268"/>
            <ac:spMk id="3" creationId="{930501D0-1548-4993-8C7F-71C8E502192E}"/>
          </ac:spMkLst>
        </pc:spChg>
        <pc:spChg chg="add del mod">
          <ac:chgData name="薮哲郎" userId="838171a8-1f9a-45e2-a2fd-d6d54edd2a61" providerId="ADAL" clId="{7BA180BF-BBCD-438C-8E3E-9879304AE716}" dt="2020-05-12T13:37:43.032" v="38"/>
          <ac:spMkLst>
            <pc:docMk/>
            <pc:sldMk cId="185418770" sldId="268"/>
            <ac:spMk id="4" creationId="{376A9443-FF55-49C2-83B7-CF883ECC1CF3}"/>
          </ac:spMkLst>
        </pc:spChg>
      </pc:sldChg>
      <pc:sldChg chg="addSp delSp modSp new mod">
        <pc:chgData name="薮哲郎" userId="838171a8-1f9a-45e2-a2fd-d6d54edd2a61" providerId="ADAL" clId="{7BA180BF-BBCD-438C-8E3E-9879304AE716}" dt="2020-06-11T13:32:39.293" v="2211" actId="1076"/>
        <pc:sldMkLst>
          <pc:docMk/>
          <pc:sldMk cId="1351022473" sldId="269"/>
        </pc:sldMkLst>
        <pc:spChg chg="mod">
          <ac:chgData name="薮哲郎" userId="838171a8-1f9a-45e2-a2fd-d6d54edd2a61" providerId="ADAL" clId="{7BA180BF-BBCD-438C-8E3E-9879304AE716}" dt="2020-06-11T13:31:45.438" v="2205" actId="1076"/>
          <ac:spMkLst>
            <pc:docMk/>
            <pc:sldMk cId="1351022473" sldId="269"/>
            <ac:spMk id="2" creationId="{FB5A96D0-404D-41DC-807A-FCEE02EE14E8}"/>
          </ac:spMkLst>
        </pc:spChg>
        <pc:spChg chg="add mod">
          <ac:chgData name="薮哲郎" userId="838171a8-1f9a-45e2-a2fd-d6d54edd2a61" providerId="ADAL" clId="{7BA180BF-BBCD-438C-8E3E-9879304AE716}" dt="2020-06-11T13:27:22.005" v="1960"/>
          <ac:spMkLst>
            <pc:docMk/>
            <pc:sldMk cId="1351022473" sldId="269"/>
            <ac:spMk id="3" creationId="{4C74D2D7-1ACE-4E88-B945-29D0FE7C54A8}"/>
          </ac:spMkLst>
        </pc:spChg>
        <pc:spChg chg="add mod">
          <ac:chgData name="薮哲郎" userId="838171a8-1f9a-45e2-a2fd-d6d54edd2a61" providerId="ADAL" clId="{7BA180BF-BBCD-438C-8E3E-9879304AE716}" dt="2020-06-11T13:31:38.221" v="2203" actId="1076"/>
          <ac:spMkLst>
            <pc:docMk/>
            <pc:sldMk cId="1351022473" sldId="269"/>
            <ac:spMk id="4" creationId="{C31F77C7-E324-4D06-AC59-9590BBB0BD65}"/>
          </ac:spMkLst>
        </pc:spChg>
        <pc:spChg chg="add del mod">
          <ac:chgData name="薮哲郎" userId="838171a8-1f9a-45e2-a2fd-d6d54edd2a61" providerId="ADAL" clId="{7BA180BF-BBCD-438C-8E3E-9879304AE716}" dt="2020-06-11T13:28:51.841" v="2032" actId="21"/>
          <ac:spMkLst>
            <pc:docMk/>
            <pc:sldMk cId="1351022473" sldId="269"/>
            <ac:spMk id="5" creationId="{1A503F84-22AF-4A94-8E70-F043FBB1C3B7}"/>
          </ac:spMkLst>
        </pc:spChg>
        <pc:spChg chg="add del mod">
          <ac:chgData name="薮哲郎" userId="838171a8-1f9a-45e2-a2fd-d6d54edd2a61" providerId="ADAL" clId="{7BA180BF-BBCD-438C-8E3E-9879304AE716}" dt="2020-06-11T13:28:51.841" v="2032" actId="21"/>
          <ac:spMkLst>
            <pc:docMk/>
            <pc:sldMk cId="1351022473" sldId="269"/>
            <ac:spMk id="6" creationId="{C6D197E3-C6CC-4B19-9F99-51294C2B7516}"/>
          </ac:spMkLst>
        </pc:spChg>
        <pc:spChg chg="add del mod">
          <ac:chgData name="薮哲郎" userId="838171a8-1f9a-45e2-a2fd-d6d54edd2a61" providerId="ADAL" clId="{7BA180BF-BBCD-438C-8E3E-9879304AE716}" dt="2020-06-11T13:31:32.978" v="2202" actId="21"/>
          <ac:spMkLst>
            <pc:docMk/>
            <pc:sldMk cId="1351022473" sldId="269"/>
            <ac:spMk id="7" creationId="{3A3702E0-960E-469E-A22C-104F2C54FDF8}"/>
          </ac:spMkLst>
        </pc:spChg>
        <pc:spChg chg="add del mod">
          <ac:chgData name="薮哲郎" userId="838171a8-1f9a-45e2-a2fd-d6d54edd2a61" providerId="ADAL" clId="{7BA180BF-BBCD-438C-8E3E-9879304AE716}" dt="2020-06-11T13:31:32.978" v="2202" actId="21"/>
          <ac:spMkLst>
            <pc:docMk/>
            <pc:sldMk cId="1351022473" sldId="269"/>
            <ac:spMk id="8" creationId="{7AFE2C1F-EF71-4530-AF84-89E5EAAF33D6}"/>
          </ac:spMkLst>
        </pc:spChg>
        <pc:spChg chg="add del mod">
          <ac:chgData name="薮哲郎" userId="838171a8-1f9a-45e2-a2fd-d6d54edd2a61" providerId="ADAL" clId="{7BA180BF-BBCD-438C-8E3E-9879304AE716}" dt="2020-06-11T13:31:32.978" v="2202" actId="21"/>
          <ac:spMkLst>
            <pc:docMk/>
            <pc:sldMk cId="1351022473" sldId="269"/>
            <ac:spMk id="9" creationId="{2CD24B2A-2C5A-4B7D-98D5-9D5FA94E6955}"/>
          </ac:spMkLst>
        </pc:spChg>
        <pc:spChg chg="add del">
          <ac:chgData name="薮哲郎" userId="838171a8-1f9a-45e2-a2fd-d6d54edd2a61" providerId="ADAL" clId="{7BA180BF-BBCD-438C-8E3E-9879304AE716}" dt="2020-05-12T13:48:13.084" v="813" actId="21"/>
          <ac:spMkLst>
            <pc:docMk/>
            <pc:sldMk cId="1351022473" sldId="269"/>
            <ac:spMk id="11" creationId="{A0DAB858-3E8E-4B14-A265-2F18D5097413}"/>
          </ac:spMkLst>
        </pc:spChg>
        <pc:spChg chg="add mod">
          <ac:chgData name="薮哲郎" userId="838171a8-1f9a-45e2-a2fd-d6d54edd2a61" providerId="ADAL" clId="{7BA180BF-BBCD-438C-8E3E-9879304AE716}" dt="2020-06-11T13:32:39.293" v="2211" actId="1076"/>
          <ac:spMkLst>
            <pc:docMk/>
            <pc:sldMk cId="1351022473" sldId="269"/>
            <ac:spMk id="12" creationId="{BE02DBE1-751C-4D4A-A4F9-C4D4D987F345}"/>
          </ac:spMkLst>
        </pc:spChg>
        <pc:spChg chg="add mod">
          <ac:chgData name="薮哲郎" userId="838171a8-1f9a-45e2-a2fd-d6d54edd2a61" providerId="ADAL" clId="{7BA180BF-BBCD-438C-8E3E-9879304AE716}" dt="2020-06-11T13:23:56.437" v="1863" actId="1076"/>
          <ac:spMkLst>
            <pc:docMk/>
            <pc:sldMk cId="1351022473" sldId="269"/>
            <ac:spMk id="13" creationId="{0EC61F33-7438-40E1-86AC-4F83473946A4}"/>
          </ac:spMkLst>
        </pc:spChg>
        <pc:picChg chg="add mod">
          <ac:chgData name="薮哲郎" userId="838171a8-1f9a-45e2-a2fd-d6d54edd2a61" providerId="ADAL" clId="{7BA180BF-BBCD-438C-8E3E-9879304AE716}" dt="2020-06-11T13:32:39.293" v="2211" actId="1076"/>
          <ac:picMkLst>
            <pc:docMk/>
            <pc:sldMk cId="1351022473" sldId="269"/>
            <ac:picMk id="10" creationId="{DA5BF823-912D-4989-A49B-CDFB1335A0A7}"/>
          </ac:picMkLst>
        </pc:picChg>
      </pc:sldChg>
      <pc:sldChg chg="modSp add del">
        <pc:chgData name="薮哲郎" userId="838171a8-1f9a-45e2-a2fd-d6d54edd2a61" providerId="ADAL" clId="{7BA180BF-BBCD-438C-8E3E-9879304AE716}" dt="2020-05-12T13:50:22.283" v="886" actId="47"/>
        <pc:sldMkLst>
          <pc:docMk/>
          <pc:sldMk cId="71970554" sldId="270"/>
        </pc:sldMkLst>
        <pc:spChg chg="mod">
          <ac:chgData name="薮哲郎" userId="838171a8-1f9a-45e2-a2fd-d6d54edd2a61" providerId="ADAL" clId="{7BA180BF-BBCD-438C-8E3E-9879304AE716}" dt="2020-05-12T13:47:05.985" v="806"/>
          <ac:spMkLst>
            <pc:docMk/>
            <pc:sldMk cId="71970554" sldId="270"/>
            <ac:spMk id="2" creationId="{FB5A96D0-404D-41DC-807A-FCEE02EE14E8}"/>
          </ac:spMkLst>
        </pc:spChg>
      </pc:sldChg>
      <pc:sldChg chg="addSp delSp modSp add mod">
        <pc:chgData name="薮哲郎" userId="838171a8-1f9a-45e2-a2fd-d6d54edd2a61" providerId="ADAL" clId="{7BA180BF-BBCD-438C-8E3E-9879304AE716}" dt="2020-06-11T13:32:29.511" v="2210" actId="1076"/>
        <pc:sldMkLst>
          <pc:docMk/>
          <pc:sldMk cId="313400533" sldId="271"/>
        </pc:sldMkLst>
        <pc:spChg chg="mod">
          <ac:chgData name="薮哲郎" userId="838171a8-1f9a-45e2-a2fd-d6d54edd2a61" providerId="ADAL" clId="{7BA180BF-BBCD-438C-8E3E-9879304AE716}" dt="2020-05-12T13:50:14.850" v="885"/>
          <ac:spMkLst>
            <pc:docMk/>
            <pc:sldMk cId="313400533" sldId="271"/>
            <ac:spMk id="2" creationId="{FB5A96D0-404D-41DC-807A-FCEE02EE14E8}"/>
          </ac:spMkLst>
        </pc:spChg>
        <pc:spChg chg="del mod">
          <ac:chgData name="薮哲郎" userId="838171a8-1f9a-45e2-a2fd-d6d54edd2a61" providerId="ADAL" clId="{7BA180BF-BBCD-438C-8E3E-9879304AE716}" dt="2020-06-11T13:32:04.583" v="2208" actId="21"/>
          <ac:spMkLst>
            <pc:docMk/>
            <pc:sldMk cId="313400533" sldId="271"/>
            <ac:spMk id="3" creationId="{4C74D2D7-1ACE-4E88-B945-29D0FE7C54A8}"/>
          </ac:spMkLst>
        </pc:spChg>
        <pc:spChg chg="del mod">
          <ac:chgData name="薮哲郎" userId="838171a8-1f9a-45e2-a2fd-d6d54edd2a61" providerId="ADAL" clId="{7BA180BF-BBCD-438C-8E3E-9879304AE716}" dt="2020-06-11T13:32:04.583" v="2208" actId="21"/>
          <ac:spMkLst>
            <pc:docMk/>
            <pc:sldMk cId="313400533" sldId="271"/>
            <ac:spMk id="4" creationId="{C31F77C7-E324-4D06-AC59-9590BBB0BD65}"/>
          </ac:spMkLst>
        </pc:spChg>
        <pc:spChg chg="del mod">
          <ac:chgData name="薮哲郎" userId="838171a8-1f9a-45e2-a2fd-d6d54edd2a61" providerId="ADAL" clId="{7BA180BF-BBCD-438C-8E3E-9879304AE716}" dt="2020-06-11T13:32:04.583" v="2208" actId="21"/>
          <ac:spMkLst>
            <pc:docMk/>
            <pc:sldMk cId="313400533" sldId="271"/>
            <ac:spMk id="5" creationId="{1A503F84-22AF-4A94-8E70-F043FBB1C3B7}"/>
          </ac:spMkLst>
        </pc:spChg>
        <pc:spChg chg="del mod">
          <ac:chgData name="薮哲郎" userId="838171a8-1f9a-45e2-a2fd-d6d54edd2a61" providerId="ADAL" clId="{7BA180BF-BBCD-438C-8E3E-9879304AE716}" dt="2020-06-11T13:32:04.583" v="2208" actId="21"/>
          <ac:spMkLst>
            <pc:docMk/>
            <pc:sldMk cId="313400533" sldId="271"/>
            <ac:spMk id="6" creationId="{C6D197E3-C6CC-4B19-9F99-51294C2B7516}"/>
          </ac:spMkLst>
        </pc:spChg>
        <pc:spChg chg="del mod">
          <ac:chgData name="薮哲郎" userId="838171a8-1f9a-45e2-a2fd-d6d54edd2a61" providerId="ADAL" clId="{7BA180BF-BBCD-438C-8E3E-9879304AE716}" dt="2020-06-11T13:32:04.583" v="2208" actId="21"/>
          <ac:spMkLst>
            <pc:docMk/>
            <pc:sldMk cId="313400533" sldId="271"/>
            <ac:spMk id="7" creationId="{3A3702E0-960E-469E-A22C-104F2C54FDF8}"/>
          </ac:spMkLst>
        </pc:spChg>
        <pc:spChg chg="del mod">
          <ac:chgData name="薮哲郎" userId="838171a8-1f9a-45e2-a2fd-d6d54edd2a61" providerId="ADAL" clId="{7BA180BF-BBCD-438C-8E3E-9879304AE716}" dt="2020-06-11T13:32:04.583" v="2208" actId="21"/>
          <ac:spMkLst>
            <pc:docMk/>
            <pc:sldMk cId="313400533" sldId="271"/>
            <ac:spMk id="8" creationId="{7AFE2C1F-EF71-4530-AF84-89E5EAAF33D6}"/>
          </ac:spMkLst>
        </pc:spChg>
        <pc:spChg chg="del">
          <ac:chgData name="薮哲郎" userId="838171a8-1f9a-45e2-a2fd-d6d54edd2a61" providerId="ADAL" clId="{7BA180BF-BBCD-438C-8E3E-9879304AE716}" dt="2020-06-11T13:32:04.583" v="2208" actId="21"/>
          <ac:spMkLst>
            <pc:docMk/>
            <pc:sldMk cId="313400533" sldId="271"/>
            <ac:spMk id="9" creationId="{2CD24B2A-2C5A-4B7D-98D5-9D5FA94E6955}"/>
          </ac:spMkLst>
        </pc:spChg>
        <pc:spChg chg="mod">
          <ac:chgData name="薮哲郎" userId="838171a8-1f9a-45e2-a2fd-d6d54edd2a61" providerId="ADAL" clId="{7BA180BF-BBCD-438C-8E3E-9879304AE716}" dt="2020-06-11T13:32:29.511" v="2210" actId="1076"/>
          <ac:spMkLst>
            <pc:docMk/>
            <pc:sldMk cId="313400533" sldId="271"/>
            <ac:spMk id="12" creationId="{BE02DBE1-751C-4D4A-A4F9-C4D4D987F345}"/>
          </ac:spMkLst>
        </pc:spChg>
        <pc:spChg chg="add mod">
          <ac:chgData name="薮哲郎" userId="838171a8-1f9a-45e2-a2fd-d6d54edd2a61" providerId="ADAL" clId="{7BA180BF-BBCD-438C-8E3E-9879304AE716}" dt="2020-06-11T13:32:14.612" v="2209"/>
          <ac:spMkLst>
            <pc:docMk/>
            <pc:sldMk cId="313400533" sldId="271"/>
            <ac:spMk id="13" creationId="{81BB9008-09A0-4100-81D9-97A0AEC38D75}"/>
          </ac:spMkLst>
        </pc:spChg>
        <pc:spChg chg="add mod">
          <ac:chgData name="薮哲郎" userId="838171a8-1f9a-45e2-a2fd-d6d54edd2a61" providerId="ADAL" clId="{7BA180BF-BBCD-438C-8E3E-9879304AE716}" dt="2020-06-11T13:32:14.612" v="2209"/>
          <ac:spMkLst>
            <pc:docMk/>
            <pc:sldMk cId="313400533" sldId="271"/>
            <ac:spMk id="14" creationId="{59C914A5-ACF7-40C1-B558-3D5CB3666709}"/>
          </ac:spMkLst>
        </pc:spChg>
        <pc:spChg chg="add mod">
          <ac:chgData name="薮哲郎" userId="838171a8-1f9a-45e2-a2fd-d6d54edd2a61" providerId="ADAL" clId="{7BA180BF-BBCD-438C-8E3E-9879304AE716}" dt="2020-06-11T13:32:14.612" v="2209"/>
          <ac:spMkLst>
            <pc:docMk/>
            <pc:sldMk cId="313400533" sldId="271"/>
            <ac:spMk id="15" creationId="{84600351-1EB6-4FD5-AC7F-D461973205E5}"/>
          </ac:spMkLst>
        </pc:spChg>
        <pc:picChg chg="mod">
          <ac:chgData name="薮哲郎" userId="838171a8-1f9a-45e2-a2fd-d6d54edd2a61" providerId="ADAL" clId="{7BA180BF-BBCD-438C-8E3E-9879304AE716}" dt="2020-06-11T13:32:29.511" v="2210" actId="1076"/>
          <ac:picMkLst>
            <pc:docMk/>
            <pc:sldMk cId="313400533" sldId="271"/>
            <ac:picMk id="10" creationId="{DA5BF823-912D-4989-A49B-CDFB1335A0A7}"/>
          </ac:picMkLst>
        </pc:picChg>
      </pc:sldChg>
      <pc:sldChg chg="addSp modSp new mod ord">
        <pc:chgData name="薮哲郎" userId="838171a8-1f9a-45e2-a2fd-d6d54edd2a61" providerId="ADAL" clId="{7BA180BF-BBCD-438C-8E3E-9879304AE716}" dt="2020-06-11T13:33:31.557" v="2215" actId="1076"/>
        <pc:sldMkLst>
          <pc:docMk/>
          <pc:sldMk cId="2249526164" sldId="272"/>
        </pc:sldMkLst>
        <pc:spChg chg="mod">
          <ac:chgData name="薮哲郎" userId="838171a8-1f9a-45e2-a2fd-d6d54edd2a61" providerId="ADAL" clId="{7BA180BF-BBCD-438C-8E3E-9879304AE716}" dt="2020-05-24T23:49:31.578" v="925"/>
          <ac:spMkLst>
            <pc:docMk/>
            <pc:sldMk cId="2249526164" sldId="272"/>
            <ac:spMk id="2" creationId="{9B9D1E88-0F8C-4C20-9FB6-2013FE33A2DA}"/>
          </ac:spMkLst>
        </pc:spChg>
        <pc:spChg chg="add mod">
          <ac:chgData name="薮哲郎" userId="838171a8-1f9a-45e2-a2fd-d6d54edd2a61" providerId="ADAL" clId="{7BA180BF-BBCD-438C-8E3E-9879304AE716}" dt="2020-06-11T13:33:24.438" v="2214" actId="1076"/>
          <ac:spMkLst>
            <pc:docMk/>
            <pc:sldMk cId="2249526164" sldId="272"/>
            <ac:spMk id="3" creationId="{FA87B813-FF69-48ED-B69A-5EA55289C7F3}"/>
          </ac:spMkLst>
        </pc:spChg>
        <pc:spChg chg="add mod">
          <ac:chgData name="薮哲郎" userId="838171a8-1f9a-45e2-a2fd-d6d54edd2a61" providerId="ADAL" clId="{7BA180BF-BBCD-438C-8E3E-9879304AE716}" dt="2020-06-11T13:33:31.557" v="2215" actId="1076"/>
          <ac:spMkLst>
            <pc:docMk/>
            <pc:sldMk cId="2249526164" sldId="272"/>
            <ac:spMk id="4" creationId="{939D1F9B-4031-4250-993C-776376CD5A86}"/>
          </ac:spMkLst>
        </pc:spChg>
        <pc:spChg chg="add mod">
          <ac:chgData name="薮哲郎" userId="838171a8-1f9a-45e2-a2fd-d6d54edd2a61" providerId="ADAL" clId="{7BA180BF-BBCD-438C-8E3E-9879304AE716}" dt="2020-06-11T13:33:31.557" v="2215" actId="1076"/>
          <ac:spMkLst>
            <pc:docMk/>
            <pc:sldMk cId="2249526164" sldId="272"/>
            <ac:spMk id="5" creationId="{D8A0A3FB-A034-4693-8009-A6EEF7C88A01}"/>
          </ac:spMkLst>
        </pc:spChg>
        <pc:spChg chg="add mod">
          <ac:chgData name="薮哲郎" userId="838171a8-1f9a-45e2-a2fd-d6d54edd2a61" providerId="ADAL" clId="{7BA180BF-BBCD-438C-8E3E-9879304AE716}" dt="2020-06-11T13:33:31.557" v="2215" actId="1076"/>
          <ac:spMkLst>
            <pc:docMk/>
            <pc:sldMk cId="2249526164" sldId="272"/>
            <ac:spMk id="6" creationId="{5A3DA684-9630-4752-ACE1-14779955A39C}"/>
          </ac:spMkLst>
        </pc:spChg>
        <pc:spChg chg="add mod">
          <ac:chgData name="薮哲郎" userId="838171a8-1f9a-45e2-a2fd-d6d54edd2a61" providerId="ADAL" clId="{7BA180BF-BBCD-438C-8E3E-9879304AE716}" dt="2020-06-11T13:33:31.557" v="2215" actId="1076"/>
          <ac:spMkLst>
            <pc:docMk/>
            <pc:sldMk cId="2249526164" sldId="272"/>
            <ac:spMk id="7" creationId="{F658D010-1D3E-4450-81D3-0E1202CCAF83}"/>
          </ac:spMkLst>
        </pc:spChg>
      </pc:sldChg>
      <pc:sldMasterChg chg="modSldLayout">
        <pc:chgData name="薮哲郎" userId="838171a8-1f9a-45e2-a2fd-d6d54edd2a61" providerId="ADAL" clId="{7BA180BF-BBCD-438C-8E3E-9879304AE716}" dt="2020-06-11T13:18:17.909" v="1731" actId="120"/>
        <pc:sldMasterMkLst>
          <pc:docMk/>
          <pc:sldMasterMk cId="1715830199" sldId="2147483648"/>
        </pc:sldMasterMkLst>
        <pc:sldLayoutChg chg="modSp">
          <pc:chgData name="薮哲郎" userId="838171a8-1f9a-45e2-a2fd-d6d54edd2a61" providerId="ADAL" clId="{7BA180BF-BBCD-438C-8E3E-9879304AE716}" dt="2020-06-11T13:18:17.909" v="1731" actId="120"/>
          <pc:sldLayoutMkLst>
            <pc:docMk/>
            <pc:sldMasterMk cId="1715830199" sldId="2147483648"/>
            <pc:sldLayoutMk cId="2983923447" sldId="2147483654"/>
          </pc:sldLayoutMkLst>
          <pc:spChg chg="mod">
            <ac:chgData name="薮哲郎" userId="838171a8-1f9a-45e2-a2fd-d6d54edd2a61" providerId="ADAL" clId="{7BA180BF-BBCD-438C-8E3E-9879304AE716}" dt="2020-06-11T13:18:17.909" v="1731" actId="120"/>
            <ac:spMkLst>
              <pc:docMk/>
              <pc:sldMasterMk cId="1715830199" sldId="2147483648"/>
              <pc:sldLayoutMk cId="2983923447" sldId="2147483654"/>
              <ac:spMk id="6" creationId="{AE2EFE3E-9396-4B41-B179-F63BD12E56EA}"/>
            </ac:spMkLst>
          </pc:spChg>
        </pc:sldLayoutChg>
      </pc:sldMasterChg>
      <pc:sldMasterChg chg="modSldLayout">
        <pc:chgData name="薮哲郎" userId="838171a8-1f9a-45e2-a2fd-d6d54edd2a61" providerId="ADAL" clId="{7BA180BF-BBCD-438C-8E3E-9879304AE716}" dt="2020-06-11T13:19:28.992" v="1732" actId="120"/>
        <pc:sldMasterMkLst>
          <pc:docMk/>
          <pc:sldMasterMk cId="196368876" sldId="2147483658"/>
        </pc:sldMasterMkLst>
        <pc:sldLayoutChg chg="modSp">
          <pc:chgData name="薮哲郎" userId="838171a8-1f9a-45e2-a2fd-d6d54edd2a61" providerId="ADAL" clId="{7BA180BF-BBCD-438C-8E3E-9879304AE716}" dt="2020-06-11T13:19:28.992" v="1732" actId="120"/>
          <pc:sldLayoutMkLst>
            <pc:docMk/>
            <pc:sldMasterMk cId="196368876" sldId="2147483658"/>
            <pc:sldLayoutMk cId="3264052861" sldId="2147483659"/>
          </pc:sldLayoutMkLst>
          <pc:spChg chg="mod">
            <ac:chgData name="薮哲郎" userId="838171a8-1f9a-45e2-a2fd-d6d54edd2a61" providerId="ADAL" clId="{7BA180BF-BBCD-438C-8E3E-9879304AE716}" dt="2020-06-11T13:19:28.992" v="1732" actId="120"/>
            <ac:spMkLst>
              <pc:docMk/>
              <pc:sldMasterMk cId="196368876" sldId="2147483658"/>
              <pc:sldLayoutMk cId="3264052861" sldId="2147483659"/>
              <ac:spMk id="2" creationId="{BB85402A-3C53-4C99-B889-84A66BE76222}"/>
            </ac:spMkLst>
          </pc:spChg>
        </pc:sldLayoutChg>
      </pc:sldMasterChg>
      <pc:sldMasterChg chg="modSldLayout">
        <pc:chgData name="薮哲郎" userId="838171a8-1f9a-45e2-a2fd-d6d54edd2a61" providerId="ADAL" clId="{7BA180BF-BBCD-438C-8E3E-9879304AE716}" dt="2020-06-11T13:19:42.712" v="1734" actId="120"/>
        <pc:sldMasterMkLst>
          <pc:docMk/>
          <pc:sldMasterMk cId="705976953" sldId="2147483660"/>
        </pc:sldMasterMkLst>
        <pc:sldLayoutChg chg="modSp">
          <pc:chgData name="薮哲郎" userId="838171a8-1f9a-45e2-a2fd-d6d54edd2a61" providerId="ADAL" clId="{7BA180BF-BBCD-438C-8E3E-9879304AE716}" dt="2020-06-11T13:19:42.712" v="1734" actId="120"/>
          <pc:sldLayoutMkLst>
            <pc:docMk/>
            <pc:sldMasterMk cId="1715830199" sldId="2147483648"/>
            <pc:sldLayoutMk cId="39861908" sldId="2147483661"/>
          </pc:sldLayoutMkLst>
          <pc:spChg chg="mod">
            <ac:chgData name="薮哲郎" userId="838171a8-1f9a-45e2-a2fd-d6d54edd2a61" providerId="ADAL" clId="{7BA180BF-BBCD-438C-8E3E-9879304AE716}" dt="2020-06-11T13:19:42.712" v="1734" actId="120"/>
            <ac:spMkLst>
              <pc:docMk/>
              <pc:sldMasterMk cId="1715830199" sldId="2147483648"/>
              <pc:sldLayoutMk cId="39861908" sldId="2147483661"/>
              <ac:spMk id="2" creationId="{9A6D0B78-7FCF-44A8-8830-62720E16D446}"/>
            </ac:spMkLst>
          </pc:spChg>
        </pc:sldLayoutChg>
      </pc:sldMasterChg>
      <pc:sldMasterChg chg="modSldLayout">
        <pc:chgData name="薮哲郎" userId="838171a8-1f9a-45e2-a2fd-d6d54edd2a61" providerId="ADAL" clId="{7BA180BF-BBCD-438C-8E3E-9879304AE716}" dt="2020-06-11T13:19:36.431" v="1733" actId="120"/>
        <pc:sldMasterMkLst>
          <pc:docMk/>
          <pc:sldMasterMk cId="871244271" sldId="2147483662"/>
        </pc:sldMasterMkLst>
        <pc:sldLayoutChg chg="modSp">
          <pc:chgData name="薮哲郎" userId="838171a8-1f9a-45e2-a2fd-d6d54edd2a61" providerId="ADAL" clId="{7BA180BF-BBCD-438C-8E3E-9879304AE716}" dt="2020-06-11T13:19:36.431" v="1733" actId="120"/>
          <pc:sldLayoutMkLst>
            <pc:docMk/>
            <pc:sldMasterMk cId="871244271" sldId="2147483662"/>
            <pc:sldLayoutMk cId="3866410896" sldId="2147483663"/>
          </pc:sldLayoutMkLst>
          <pc:spChg chg="mod">
            <ac:chgData name="薮哲郎" userId="838171a8-1f9a-45e2-a2fd-d6d54edd2a61" providerId="ADAL" clId="{7BA180BF-BBCD-438C-8E3E-9879304AE716}" dt="2020-06-11T13:19:36.431" v="1733" actId="120"/>
            <ac:spMkLst>
              <pc:docMk/>
              <pc:sldMasterMk cId="871244271" sldId="2147483662"/>
              <pc:sldLayoutMk cId="3866410896" sldId="2147483663"/>
              <ac:spMk id="2" creationId="{E76A8EBD-9F33-4404-82A0-9E2F55B1CE06}"/>
            </ac:spMkLst>
          </pc:spChg>
        </pc:sldLayoutChg>
      </pc:sldMasterChg>
    </pc:docChg>
  </pc:docChgLst>
  <pc:docChgLst>
    <pc:chgData name="薮哲郎" userId="838171a8-1f9a-45e2-a2fd-d6d54edd2a61" providerId="ADAL" clId="{A44C0F84-6D6A-49AA-95E2-CCD190314689}"/>
    <pc:docChg chg="undo custSel addSld delSld modSld sldOrd delMainMaster modMainMaster">
      <pc:chgData name="薮哲郎" userId="838171a8-1f9a-45e2-a2fd-d6d54edd2a61" providerId="ADAL" clId="{A44C0F84-6D6A-49AA-95E2-CCD190314689}" dt="2020-06-18T02:58:31.006" v="1815"/>
      <pc:docMkLst>
        <pc:docMk/>
      </pc:docMkLst>
      <pc:sldChg chg="addSp delSp modSp mod">
        <pc:chgData name="薮哲郎" userId="838171a8-1f9a-45e2-a2fd-d6d54edd2a61" providerId="ADAL" clId="{A44C0F84-6D6A-49AA-95E2-CCD190314689}" dt="2020-06-18T02:56:52.221" v="1728" actId="1076"/>
        <pc:sldMkLst>
          <pc:docMk/>
          <pc:sldMk cId="3584173352" sldId="257"/>
        </pc:sldMkLst>
        <pc:spChg chg="mod">
          <ac:chgData name="薮哲郎" userId="838171a8-1f9a-45e2-a2fd-d6d54edd2a61" providerId="ADAL" clId="{A44C0F84-6D6A-49AA-95E2-CCD190314689}" dt="2020-06-12T11:45:18.134" v="194" actId="20577"/>
          <ac:spMkLst>
            <pc:docMk/>
            <pc:sldMk cId="3584173352" sldId="257"/>
            <ac:spMk id="3" creationId="{4600D06C-7F64-487B-AC55-6E115C60C0B6}"/>
          </ac:spMkLst>
        </pc:spChg>
        <pc:spChg chg="mod">
          <ac:chgData name="薮哲郎" userId="838171a8-1f9a-45e2-a2fd-d6d54edd2a61" providerId="ADAL" clId="{A44C0F84-6D6A-49AA-95E2-CCD190314689}" dt="2020-06-18T01:50:29.174" v="1637" actId="2711"/>
          <ac:spMkLst>
            <pc:docMk/>
            <pc:sldMk cId="3584173352" sldId="257"/>
            <ac:spMk id="5" creationId="{3FBCF7EB-98EC-43DD-AF2B-70055CB749AE}"/>
          </ac:spMkLst>
        </pc:spChg>
        <pc:spChg chg="mod">
          <ac:chgData name="薮哲郎" userId="838171a8-1f9a-45e2-a2fd-d6d54edd2a61" providerId="ADAL" clId="{A44C0F84-6D6A-49AA-95E2-CCD190314689}" dt="2020-06-12T11:46:09.961" v="201" actId="1076"/>
          <ac:spMkLst>
            <pc:docMk/>
            <pc:sldMk cId="3584173352" sldId="257"/>
            <ac:spMk id="6" creationId="{8670EB31-8E8E-4842-AD26-3BA222186233}"/>
          </ac:spMkLst>
        </pc:spChg>
        <pc:spChg chg="mod">
          <ac:chgData name="薮哲郎" userId="838171a8-1f9a-45e2-a2fd-d6d54edd2a61" providerId="ADAL" clId="{A44C0F84-6D6A-49AA-95E2-CCD190314689}" dt="2020-06-12T11:46:09.961" v="201" actId="1076"/>
          <ac:spMkLst>
            <pc:docMk/>
            <pc:sldMk cId="3584173352" sldId="257"/>
            <ac:spMk id="7" creationId="{9ADA33D2-B50C-42AD-BA27-85586AAC0139}"/>
          </ac:spMkLst>
        </pc:spChg>
        <pc:spChg chg="mod">
          <ac:chgData name="薮哲郎" userId="838171a8-1f9a-45e2-a2fd-d6d54edd2a61" providerId="ADAL" clId="{A44C0F84-6D6A-49AA-95E2-CCD190314689}" dt="2020-06-12T11:46:09.961" v="201" actId="1076"/>
          <ac:spMkLst>
            <pc:docMk/>
            <pc:sldMk cId="3584173352" sldId="257"/>
            <ac:spMk id="8" creationId="{859BF523-2653-41BE-8306-951FA09FB2D3}"/>
          </ac:spMkLst>
        </pc:spChg>
        <pc:spChg chg="add mod">
          <ac:chgData name="薮哲郎" userId="838171a8-1f9a-45e2-a2fd-d6d54edd2a61" providerId="ADAL" clId="{A44C0F84-6D6A-49AA-95E2-CCD190314689}" dt="2020-06-18T02:56:52.221" v="1728" actId="1076"/>
          <ac:spMkLst>
            <pc:docMk/>
            <pc:sldMk cId="3584173352" sldId="257"/>
            <ac:spMk id="13" creationId="{44CD47A4-F32F-4BF7-AE19-E2B925C50484}"/>
          </ac:spMkLst>
        </pc:spChg>
        <pc:spChg chg="mod">
          <ac:chgData name="薮哲郎" userId="838171a8-1f9a-45e2-a2fd-d6d54edd2a61" providerId="ADAL" clId="{A44C0F84-6D6A-49AA-95E2-CCD190314689}" dt="2020-06-12T11:46:19.904" v="203" actId="1076"/>
          <ac:spMkLst>
            <pc:docMk/>
            <pc:sldMk cId="3584173352" sldId="257"/>
            <ac:spMk id="15" creationId="{0686B511-8F75-41C3-A050-2CF09BB2C67E}"/>
          </ac:spMkLst>
        </pc:spChg>
        <pc:spChg chg="add mod">
          <ac:chgData name="薮哲郎" userId="838171a8-1f9a-45e2-a2fd-d6d54edd2a61" providerId="ADAL" clId="{A44C0F84-6D6A-49AA-95E2-CCD190314689}" dt="2020-06-12T11:45:59.265" v="200" actId="113"/>
          <ac:spMkLst>
            <pc:docMk/>
            <pc:sldMk cId="3584173352" sldId="257"/>
            <ac:spMk id="16" creationId="{DA70928B-3787-4A7D-9B63-FC49FD90D538}"/>
          </ac:spMkLst>
        </pc:spChg>
        <pc:spChg chg="del mod">
          <ac:chgData name="薮哲郎" userId="838171a8-1f9a-45e2-a2fd-d6d54edd2a61" providerId="ADAL" clId="{A44C0F84-6D6A-49AA-95E2-CCD190314689}" dt="2020-06-12T11:44:27.618" v="87" actId="21"/>
          <ac:spMkLst>
            <pc:docMk/>
            <pc:sldMk cId="3584173352" sldId="257"/>
            <ac:spMk id="17" creationId="{802E1F33-7644-4421-92B8-B8F19CC8E2BB}"/>
          </ac:spMkLst>
        </pc:spChg>
        <pc:spChg chg="del mod">
          <ac:chgData name="薮哲郎" userId="838171a8-1f9a-45e2-a2fd-d6d54edd2a61" providerId="ADAL" clId="{A44C0F84-6D6A-49AA-95E2-CCD190314689}" dt="2020-06-12T11:44:27.618" v="87" actId="21"/>
          <ac:spMkLst>
            <pc:docMk/>
            <pc:sldMk cId="3584173352" sldId="257"/>
            <ac:spMk id="18" creationId="{DB01E120-CA45-4A74-96AD-CB3089CE8379}"/>
          </ac:spMkLst>
        </pc:spChg>
        <pc:cxnChg chg="mod">
          <ac:chgData name="薮哲郎" userId="838171a8-1f9a-45e2-a2fd-d6d54edd2a61" providerId="ADAL" clId="{A44C0F84-6D6A-49AA-95E2-CCD190314689}" dt="2020-06-12T11:46:26.416" v="205" actId="14100"/>
          <ac:cxnSpMkLst>
            <pc:docMk/>
            <pc:sldMk cId="3584173352" sldId="257"/>
            <ac:cxnSpMk id="10" creationId="{1EBB66A3-2674-4FBF-A513-C1F1EA4E67C4}"/>
          </ac:cxnSpMkLst>
        </pc:cxnChg>
        <pc:cxnChg chg="mod">
          <ac:chgData name="薮哲郎" userId="838171a8-1f9a-45e2-a2fd-d6d54edd2a61" providerId="ADAL" clId="{A44C0F84-6D6A-49AA-95E2-CCD190314689}" dt="2020-06-12T11:46:29.384" v="206" actId="14100"/>
          <ac:cxnSpMkLst>
            <pc:docMk/>
            <pc:sldMk cId="3584173352" sldId="257"/>
            <ac:cxnSpMk id="11" creationId="{8EC2D05F-A6C7-4BE9-BEF0-1BF2925F4644}"/>
          </ac:cxnSpMkLst>
        </pc:cxnChg>
      </pc:sldChg>
      <pc:sldChg chg="modSp mod">
        <pc:chgData name="薮哲郎" userId="838171a8-1f9a-45e2-a2fd-d6d54edd2a61" providerId="ADAL" clId="{A44C0F84-6D6A-49AA-95E2-CCD190314689}" dt="2020-06-12T11:47:33.976" v="230" actId="1076"/>
        <pc:sldMkLst>
          <pc:docMk/>
          <pc:sldMk cId="1612772701" sldId="258"/>
        </pc:sldMkLst>
        <pc:spChg chg="mod">
          <ac:chgData name="薮哲郎" userId="838171a8-1f9a-45e2-a2fd-d6d54edd2a61" providerId="ADAL" clId="{A44C0F84-6D6A-49AA-95E2-CCD190314689}" dt="2020-06-12T11:47:16.808" v="225" actId="1076"/>
          <ac:spMkLst>
            <pc:docMk/>
            <pc:sldMk cId="1612772701" sldId="258"/>
            <ac:spMk id="3" creationId="{D7C63490-3F5C-44AF-ABDC-403BE20C3251}"/>
          </ac:spMkLst>
        </pc:spChg>
        <pc:spChg chg="mod">
          <ac:chgData name="薮哲郎" userId="838171a8-1f9a-45e2-a2fd-d6d54edd2a61" providerId="ADAL" clId="{A44C0F84-6D6A-49AA-95E2-CCD190314689}" dt="2020-06-12T11:47:19.615" v="226" actId="1076"/>
          <ac:spMkLst>
            <pc:docMk/>
            <pc:sldMk cId="1612772701" sldId="258"/>
            <ac:spMk id="4" creationId="{410888CA-453D-47BA-82A4-911838488098}"/>
          </ac:spMkLst>
        </pc:spChg>
        <pc:spChg chg="mod">
          <ac:chgData name="薮哲郎" userId="838171a8-1f9a-45e2-a2fd-d6d54edd2a61" providerId="ADAL" clId="{A44C0F84-6D6A-49AA-95E2-CCD190314689}" dt="2020-06-12T11:47:24.472" v="227" actId="1076"/>
          <ac:spMkLst>
            <pc:docMk/>
            <pc:sldMk cId="1612772701" sldId="258"/>
            <ac:spMk id="6" creationId="{7F549130-1BF1-4335-A43D-5C2C4DBE2532}"/>
          </ac:spMkLst>
        </pc:spChg>
        <pc:spChg chg="mod">
          <ac:chgData name="薮哲郎" userId="838171a8-1f9a-45e2-a2fd-d6d54edd2a61" providerId="ADAL" clId="{A44C0F84-6D6A-49AA-95E2-CCD190314689}" dt="2020-06-12T11:47:27.767" v="228" actId="1076"/>
          <ac:spMkLst>
            <pc:docMk/>
            <pc:sldMk cId="1612772701" sldId="258"/>
            <ac:spMk id="7" creationId="{8FA29D13-1E75-484A-88ED-425ED7961BE8}"/>
          </ac:spMkLst>
        </pc:spChg>
        <pc:spChg chg="mod">
          <ac:chgData name="薮哲郎" userId="838171a8-1f9a-45e2-a2fd-d6d54edd2a61" providerId="ADAL" clId="{A44C0F84-6D6A-49AA-95E2-CCD190314689}" dt="2020-06-12T11:47:30.896" v="229" actId="1076"/>
          <ac:spMkLst>
            <pc:docMk/>
            <pc:sldMk cId="1612772701" sldId="258"/>
            <ac:spMk id="8" creationId="{5B199050-0130-489F-AA95-47948CCAB779}"/>
          </ac:spMkLst>
        </pc:spChg>
        <pc:spChg chg="mod">
          <ac:chgData name="薮哲郎" userId="838171a8-1f9a-45e2-a2fd-d6d54edd2a61" providerId="ADAL" clId="{A44C0F84-6D6A-49AA-95E2-CCD190314689}" dt="2020-06-12T11:47:33.976" v="230" actId="1076"/>
          <ac:spMkLst>
            <pc:docMk/>
            <pc:sldMk cId="1612772701" sldId="258"/>
            <ac:spMk id="9" creationId="{00D0AC3D-8B0F-4BE9-B59C-DE057A0503D2}"/>
          </ac:spMkLst>
        </pc:spChg>
      </pc:sldChg>
      <pc:sldChg chg="modSp mod ord">
        <pc:chgData name="薮哲郎" userId="838171a8-1f9a-45e2-a2fd-d6d54edd2a61" providerId="ADAL" clId="{A44C0F84-6D6A-49AA-95E2-CCD190314689}" dt="2020-06-18T02:58:31.006" v="1815"/>
        <pc:sldMkLst>
          <pc:docMk/>
          <pc:sldMk cId="3487578966" sldId="259"/>
        </pc:sldMkLst>
        <pc:spChg chg="mod">
          <ac:chgData name="薮哲郎" userId="838171a8-1f9a-45e2-a2fd-d6d54edd2a61" providerId="ADAL" clId="{A44C0F84-6D6A-49AA-95E2-CCD190314689}" dt="2020-06-12T12:21:07.616" v="1206" actId="20577"/>
          <ac:spMkLst>
            <pc:docMk/>
            <pc:sldMk cId="3487578966" sldId="259"/>
            <ac:spMk id="2" creationId="{3A7D8A0E-D669-4A25-A06C-0D4ECD0DEE3E}"/>
          </ac:spMkLst>
        </pc:spChg>
        <pc:spChg chg="mod">
          <ac:chgData name="薮哲郎" userId="838171a8-1f9a-45e2-a2fd-d6d54edd2a61" providerId="ADAL" clId="{A44C0F84-6D6A-49AA-95E2-CCD190314689}" dt="2020-06-18T02:58:31.006" v="1815"/>
          <ac:spMkLst>
            <pc:docMk/>
            <pc:sldMk cId="3487578966" sldId="259"/>
            <ac:spMk id="3" creationId="{8688643A-36F0-4F8C-AC6A-C8F24063DD2C}"/>
          </ac:spMkLst>
        </pc:spChg>
      </pc:sldChg>
      <pc:sldChg chg="modSp mod ord">
        <pc:chgData name="薮哲郎" userId="838171a8-1f9a-45e2-a2fd-d6d54edd2a61" providerId="ADAL" clId="{A44C0F84-6D6A-49AA-95E2-CCD190314689}" dt="2020-06-12T12:12:41.818" v="907"/>
        <pc:sldMkLst>
          <pc:docMk/>
          <pc:sldMk cId="1091005097" sldId="260"/>
        </pc:sldMkLst>
        <pc:spChg chg="mod">
          <ac:chgData name="薮哲郎" userId="838171a8-1f9a-45e2-a2fd-d6d54edd2a61" providerId="ADAL" clId="{A44C0F84-6D6A-49AA-95E2-CCD190314689}" dt="2020-06-12T12:12:18.048" v="904" actId="1076"/>
          <ac:spMkLst>
            <pc:docMk/>
            <pc:sldMk cId="1091005097" sldId="260"/>
            <ac:spMk id="3" creationId="{D77DEE0B-03F8-43D6-B59C-7E813834F668}"/>
          </ac:spMkLst>
        </pc:spChg>
        <pc:spChg chg="mod">
          <ac:chgData name="薮哲郎" userId="838171a8-1f9a-45e2-a2fd-d6d54edd2a61" providerId="ADAL" clId="{A44C0F84-6D6A-49AA-95E2-CCD190314689}" dt="2020-06-12T12:12:22.144" v="905" actId="1076"/>
          <ac:spMkLst>
            <pc:docMk/>
            <pc:sldMk cId="1091005097" sldId="260"/>
            <ac:spMk id="4" creationId="{08722649-7706-46A8-9B69-EFD6E055A73D}"/>
          </ac:spMkLst>
        </pc:spChg>
      </pc:sldChg>
      <pc:sldChg chg="addSp delSp modSp mod ord">
        <pc:chgData name="薮哲郎" userId="838171a8-1f9a-45e2-a2fd-d6d54edd2a61" providerId="ADAL" clId="{A44C0F84-6D6A-49AA-95E2-CCD190314689}" dt="2020-06-12T12:21:31.322" v="1210"/>
        <pc:sldMkLst>
          <pc:docMk/>
          <pc:sldMk cId="1660515069" sldId="261"/>
        </pc:sldMkLst>
        <pc:picChg chg="del">
          <ac:chgData name="薮哲郎" userId="838171a8-1f9a-45e2-a2fd-d6d54edd2a61" providerId="ADAL" clId="{A44C0F84-6D6A-49AA-95E2-CCD190314689}" dt="2020-06-12T11:59:14.186" v="746" actId="21"/>
          <ac:picMkLst>
            <pc:docMk/>
            <pc:sldMk cId="1660515069" sldId="261"/>
            <ac:picMk id="3" creationId="{BC6BB36A-6E8C-4ADC-9C87-5F42800528AA}"/>
          </ac:picMkLst>
        </pc:picChg>
        <pc:picChg chg="add del mod">
          <ac:chgData name="薮哲郎" userId="838171a8-1f9a-45e2-a2fd-d6d54edd2a61" providerId="ADAL" clId="{A44C0F84-6D6A-49AA-95E2-CCD190314689}" dt="2020-06-12T12:02:22.755" v="751" actId="478"/>
          <ac:picMkLst>
            <pc:docMk/>
            <pc:sldMk cId="1660515069" sldId="261"/>
            <ac:picMk id="4" creationId="{B6555695-6421-4F86-AD1E-638996DFF059}"/>
          </ac:picMkLst>
        </pc:picChg>
        <pc:picChg chg="add mod">
          <ac:chgData name="薮哲郎" userId="838171a8-1f9a-45e2-a2fd-d6d54edd2a61" providerId="ADAL" clId="{A44C0F84-6D6A-49AA-95E2-CCD190314689}" dt="2020-06-12T12:02:45.424" v="757" actId="1076"/>
          <ac:picMkLst>
            <pc:docMk/>
            <pc:sldMk cId="1660515069" sldId="261"/>
            <ac:picMk id="5" creationId="{B3BCA01D-E335-4D67-AA66-EBA0EFDDF440}"/>
          </ac:picMkLst>
        </pc:picChg>
      </pc:sldChg>
      <pc:sldChg chg="del">
        <pc:chgData name="薮哲郎" userId="838171a8-1f9a-45e2-a2fd-d6d54edd2a61" providerId="ADAL" clId="{A44C0F84-6D6A-49AA-95E2-CCD190314689}" dt="2020-06-12T12:02:56.540" v="758" actId="47"/>
        <pc:sldMkLst>
          <pc:docMk/>
          <pc:sldMk cId="2572273596" sldId="263"/>
        </pc:sldMkLst>
      </pc:sldChg>
      <pc:sldChg chg="modSp mod ord">
        <pc:chgData name="薮哲郎" userId="838171a8-1f9a-45e2-a2fd-d6d54edd2a61" providerId="ADAL" clId="{A44C0F84-6D6A-49AA-95E2-CCD190314689}" dt="2020-06-12T11:55:59.377" v="666" actId="14100"/>
        <pc:sldMkLst>
          <pc:docMk/>
          <pc:sldMk cId="4043554793" sldId="265"/>
        </pc:sldMkLst>
        <pc:spChg chg="mod">
          <ac:chgData name="薮哲郎" userId="838171a8-1f9a-45e2-a2fd-d6d54edd2a61" providerId="ADAL" clId="{A44C0F84-6D6A-49AA-95E2-CCD190314689}" dt="2020-06-12T11:54:51.856" v="632" actId="1076"/>
          <ac:spMkLst>
            <pc:docMk/>
            <pc:sldMk cId="4043554793" sldId="265"/>
            <ac:spMk id="3" creationId="{D1ECBFF6-0156-46AB-859F-C800E9A65E20}"/>
          </ac:spMkLst>
        </pc:spChg>
        <pc:spChg chg="mod">
          <ac:chgData name="薮哲郎" userId="838171a8-1f9a-45e2-a2fd-d6d54edd2a61" providerId="ADAL" clId="{A44C0F84-6D6A-49AA-95E2-CCD190314689}" dt="2020-06-12T11:55:59.377" v="666" actId="14100"/>
          <ac:spMkLst>
            <pc:docMk/>
            <pc:sldMk cId="4043554793" sldId="265"/>
            <ac:spMk id="4" creationId="{07825947-B27D-4DF1-AEEC-3278B60F727A}"/>
          </ac:spMkLst>
        </pc:spChg>
        <pc:spChg chg="mod">
          <ac:chgData name="薮哲郎" userId="838171a8-1f9a-45e2-a2fd-d6d54edd2a61" providerId="ADAL" clId="{A44C0F84-6D6A-49AA-95E2-CCD190314689}" dt="2020-06-12T11:54:56.256" v="633" actId="1076"/>
          <ac:spMkLst>
            <pc:docMk/>
            <pc:sldMk cId="4043554793" sldId="265"/>
            <ac:spMk id="5" creationId="{CCF6BDD9-9D05-44CB-B372-1F0986255277}"/>
          </ac:spMkLst>
        </pc:spChg>
        <pc:spChg chg="mod">
          <ac:chgData name="薮哲郎" userId="838171a8-1f9a-45e2-a2fd-d6d54edd2a61" providerId="ADAL" clId="{A44C0F84-6D6A-49AA-95E2-CCD190314689}" dt="2020-06-12T11:54:59.744" v="634" actId="1076"/>
          <ac:spMkLst>
            <pc:docMk/>
            <pc:sldMk cId="4043554793" sldId="265"/>
            <ac:spMk id="6" creationId="{72D20828-DF62-4E40-BA18-2C51BBBD015E}"/>
          </ac:spMkLst>
        </pc:spChg>
      </pc:sldChg>
      <pc:sldChg chg="modSp mod ord">
        <pc:chgData name="薮哲郎" userId="838171a8-1f9a-45e2-a2fd-d6d54edd2a61" providerId="ADAL" clId="{A44C0F84-6D6A-49AA-95E2-CCD190314689}" dt="2020-06-12T11:58:31.376" v="743" actId="1076"/>
        <pc:sldMkLst>
          <pc:docMk/>
          <pc:sldMk cId="3586603774" sldId="266"/>
        </pc:sldMkLst>
        <pc:spChg chg="mod">
          <ac:chgData name="薮哲郎" userId="838171a8-1f9a-45e2-a2fd-d6d54edd2a61" providerId="ADAL" clId="{A44C0F84-6D6A-49AA-95E2-CCD190314689}" dt="2020-06-12T11:58:27.480" v="742" actId="1076"/>
          <ac:spMkLst>
            <pc:docMk/>
            <pc:sldMk cId="3586603774" sldId="266"/>
            <ac:spMk id="3" creationId="{0A221B1A-6D36-416D-B6B0-B15FB93169D6}"/>
          </ac:spMkLst>
        </pc:spChg>
        <pc:spChg chg="mod">
          <ac:chgData name="薮哲郎" userId="838171a8-1f9a-45e2-a2fd-d6d54edd2a61" providerId="ADAL" clId="{A44C0F84-6D6A-49AA-95E2-CCD190314689}" dt="2020-06-12T11:58:31.376" v="743" actId="1076"/>
          <ac:spMkLst>
            <pc:docMk/>
            <pc:sldMk cId="3586603774" sldId="266"/>
            <ac:spMk id="4" creationId="{51AC72EE-FB22-4068-B30D-D836B7840091}"/>
          </ac:spMkLst>
        </pc:spChg>
        <pc:spChg chg="mod">
          <ac:chgData name="薮哲郎" userId="838171a8-1f9a-45e2-a2fd-d6d54edd2a61" providerId="ADAL" clId="{A44C0F84-6D6A-49AA-95E2-CCD190314689}" dt="2020-06-12T11:58:27.480" v="742" actId="1076"/>
          <ac:spMkLst>
            <pc:docMk/>
            <pc:sldMk cId="3586603774" sldId="266"/>
            <ac:spMk id="5" creationId="{7243EAED-BBC8-42FB-A529-701730A91E21}"/>
          </ac:spMkLst>
        </pc:spChg>
        <pc:spChg chg="mod">
          <ac:chgData name="薮哲郎" userId="838171a8-1f9a-45e2-a2fd-d6d54edd2a61" providerId="ADAL" clId="{A44C0F84-6D6A-49AA-95E2-CCD190314689}" dt="2020-06-12T11:58:31.376" v="743" actId="1076"/>
          <ac:spMkLst>
            <pc:docMk/>
            <pc:sldMk cId="3586603774" sldId="266"/>
            <ac:spMk id="6" creationId="{3BAC79B7-6B73-4947-9C22-3374B3F746CA}"/>
          </ac:spMkLst>
        </pc:spChg>
      </pc:sldChg>
      <pc:sldChg chg="delSp modSp mod">
        <pc:chgData name="薮哲郎" userId="838171a8-1f9a-45e2-a2fd-d6d54edd2a61" providerId="ADAL" clId="{A44C0F84-6D6A-49AA-95E2-CCD190314689}" dt="2020-06-12T12:17:50.036" v="1199" actId="20577"/>
        <pc:sldMkLst>
          <pc:docMk/>
          <pc:sldMk cId="3792851406" sldId="267"/>
        </pc:sldMkLst>
        <pc:spChg chg="mod">
          <ac:chgData name="薮哲郎" userId="838171a8-1f9a-45e2-a2fd-d6d54edd2a61" providerId="ADAL" clId="{A44C0F84-6D6A-49AA-95E2-CCD190314689}" dt="2020-06-12T12:09:12.545" v="843"/>
          <ac:spMkLst>
            <pc:docMk/>
            <pc:sldMk cId="3792851406" sldId="267"/>
            <ac:spMk id="2" creationId="{C542E3CE-6B47-4368-BA26-76EEDCE34EAD}"/>
          </ac:spMkLst>
        </pc:spChg>
        <pc:spChg chg="mod">
          <ac:chgData name="薮哲郎" userId="838171a8-1f9a-45e2-a2fd-d6d54edd2a61" providerId="ADAL" clId="{A44C0F84-6D6A-49AA-95E2-CCD190314689}" dt="2020-06-12T12:14:52.664" v="1041" actId="6549"/>
          <ac:spMkLst>
            <pc:docMk/>
            <pc:sldMk cId="3792851406" sldId="267"/>
            <ac:spMk id="3" creationId="{DFE8B3B0-02BF-4D13-A7CE-6026DE95A15A}"/>
          </ac:spMkLst>
        </pc:spChg>
        <pc:spChg chg="mod">
          <ac:chgData name="薮哲郎" userId="838171a8-1f9a-45e2-a2fd-d6d54edd2a61" providerId="ADAL" clId="{A44C0F84-6D6A-49AA-95E2-CCD190314689}" dt="2020-06-12T12:16:27.996" v="1168"/>
          <ac:spMkLst>
            <pc:docMk/>
            <pc:sldMk cId="3792851406" sldId="267"/>
            <ac:spMk id="4" creationId="{B565BA18-0679-413E-858F-BA9D1483C40A}"/>
          </ac:spMkLst>
        </pc:spChg>
        <pc:spChg chg="del mod">
          <ac:chgData name="薮哲郎" userId="838171a8-1f9a-45e2-a2fd-d6d54edd2a61" providerId="ADAL" clId="{A44C0F84-6D6A-49AA-95E2-CCD190314689}" dt="2020-06-12T12:17:34.982" v="1195" actId="21"/>
          <ac:spMkLst>
            <pc:docMk/>
            <pc:sldMk cId="3792851406" sldId="267"/>
            <ac:spMk id="5" creationId="{33CF4DDA-6A71-48D5-9D18-7E012E787EEC}"/>
          </ac:spMkLst>
        </pc:spChg>
        <pc:spChg chg="mod">
          <ac:chgData name="薮哲郎" userId="838171a8-1f9a-45e2-a2fd-d6d54edd2a61" providerId="ADAL" clId="{A44C0F84-6D6A-49AA-95E2-CCD190314689}" dt="2020-06-12T12:17:50.036" v="1199" actId="20577"/>
          <ac:spMkLst>
            <pc:docMk/>
            <pc:sldMk cId="3792851406" sldId="267"/>
            <ac:spMk id="6" creationId="{7CD90A62-2426-4AE7-81D8-A3B16E4D9FDC}"/>
          </ac:spMkLst>
        </pc:spChg>
      </pc:sldChg>
      <pc:sldChg chg="del">
        <pc:chgData name="薮哲郎" userId="838171a8-1f9a-45e2-a2fd-d6d54edd2a61" providerId="ADAL" clId="{A44C0F84-6D6A-49AA-95E2-CCD190314689}" dt="2020-06-12T12:03:01.034" v="759" actId="47"/>
        <pc:sldMkLst>
          <pc:docMk/>
          <pc:sldMk cId="185418770" sldId="268"/>
        </pc:sldMkLst>
      </pc:sldChg>
      <pc:sldChg chg="addSp modSp mod ord">
        <pc:chgData name="薮哲郎" userId="838171a8-1f9a-45e2-a2fd-d6d54edd2a61" providerId="ADAL" clId="{A44C0F84-6D6A-49AA-95E2-CCD190314689}" dt="2020-06-12T12:21:40.233" v="1212"/>
        <pc:sldMkLst>
          <pc:docMk/>
          <pc:sldMk cId="1351022473" sldId="269"/>
        </pc:sldMkLst>
        <pc:spChg chg="add mod">
          <ac:chgData name="薮哲郎" userId="838171a8-1f9a-45e2-a2fd-d6d54edd2a61" providerId="ADAL" clId="{A44C0F84-6D6A-49AA-95E2-CCD190314689}" dt="2020-06-12T12:04:33.969" v="806" actId="1076"/>
          <ac:spMkLst>
            <pc:docMk/>
            <pc:sldMk cId="1351022473" sldId="269"/>
            <ac:spMk id="5" creationId="{C9519AE2-84B2-4D07-9612-D682404B63B4}"/>
          </ac:spMkLst>
        </pc:spChg>
        <pc:spChg chg="mod">
          <ac:chgData name="薮哲郎" userId="838171a8-1f9a-45e2-a2fd-d6d54edd2a61" providerId="ADAL" clId="{A44C0F84-6D6A-49AA-95E2-CCD190314689}" dt="2020-06-12T12:04:38.928" v="808" actId="1076"/>
          <ac:spMkLst>
            <pc:docMk/>
            <pc:sldMk cId="1351022473" sldId="269"/>
            <ac:spMk id="12" creationId="{BE02DBE1-751C-4D4A-A4F9-C4D4D987F345}"/>
          </ac:spMkLst>
        </pc:spChg>
        <pc:picChg chg="mod">
          <ac:chgData name="薮哲郎" userId="838171a8-1f9a-45e2-a2fd-d6d54edd2a61" providerId="ADAL" clId="{A44C0F84-6D6A-49AA-95E2-CCD190314689}" dt="2020-06-12T12:04:41.928" v="809" actId="1076"/>
          <ac:picMkLst>
            <pc:docMk/>
            <pc:sldMk cId="1351022473" sldId="269"/>
            <ac:picMk id="10" creationId="{DA5BF823-912D-4989-A49B-CDFB1335A0A7}"/>
          </ac:picMkLst>
        </pc:picChg>
        <pc:cxnChg chg="add mod">
          <ac:chgData name="薮哲郎" userId="838171a8-1f9a-45e2-a2fd-d6d54edd2a61" providerId="ADAL" clId="{A44C0F84-6D6A-49AA-95E2-CCD190314689}" dt="2020-06-12T12:04:47.320" v="811" actId="14100"/>
          <ac:cxnSpMkLst>
            <pc:docMk/>
            <pc:sldMk cId="1351022473" sldId="269"/>
            <ac:cxnSpMk id="7" creationId="{3F513329-7C14-44ED-A350-B256253161EC}"/>
          </ac:cxnSpMkLst>
        </pc:cxnChg>
      </pc:sldChg>
      <pc:sldChg chg="modSp del">
        <pc:chgData name="薮哲郎" userId="838171a8-1f9a-45e2-a2fd-d6d54edd2a61" providerId="ADAL" clId="{A44C0F84-6D6A-49AA-95E2-CCD190314689}" dt="2020-06-12T12:04:55.409" v="812" actId="47"/>
        <pc:sldMkLst>
          <pc:docMk/>
          <pc:sldMk cId="313400533" sldId="271"/>
        </pc:sldMkLst>
        <pc:spChg chg="mod">
          <ac:chgData name="薮哲郎" userId="838171a8-1f9a-45e2-a2fd-d6d54edd2a61" providerId="ADAL" clId="{A44C0F84-6D6A-49AA-95E2-CCD190314689}" dt="2020-06-12T12:03:07.608" v="760"/>
          <ac:spMkLst>
            <pc:docMk/>
            <pc:sldMk cId="313400533" sldId="271"/>
            <ac:spMk id="2" creationId="{FB5A96D0-404D-41DC-807A-FCEE02EE14E8}"/>
          </ac:spMkLst>
        </pc:spChg>
      </pc:sldChg>
      <pc:sldChg chg="delSp modSp mod">
        <pc:chgData name="薮哲郎" userId="838171a8-1f9a-45e2-a2fd-d6d54edd2a61" providerId="ADAL" clId="{A44C0F84-6D6A-49AA-95E2-CCD190314689}" dt="2020-06-18T01:46:23.093" v="1635" actId="14100"/>
        <pc:sldMkLst>
          <pc:docMk/>
          <pc:sldMk cId="2249526164" sldId="272"/>
        </pc:sldMkLst>
        <pc:spChg chg="mod">
          <ac:chgData name="薮哲郎" userId="838171a8-1f9a-45e2-a2fd-d6d54edd2a61" providerId="ADAL" clId="{A44C0F84-6D6A-49AA-95E2-CCD190314689}" dt="2020-06-18T01:38:09.550" v="1314" actId="1076"/>
          <ac:spMkLst>
            <pc:docMk/>
            <pc:sldMk cId="2249526164" sldId="272"/>
            <ac:spMk id="3" creationId="{FA87B813-FF69-48ED-B69A-5EA55289C7F3}"/>
          </ac:spMkLst>
        </pc:spChg>
        <pc:spChg chg="del mod">
          <ac:chgData name="薮哲郎" userId="838171a8-1f9a-45e2-a2fd-d6d54edd2a61" providerId="ADAL" clId="{A44C0F84-6D6A-49AA-95E2-CCD190314689}" dt="2020-06-12T12:06:06.075" v="819" actId="478"/>
          <ac:spMkLst>
            <pc:docMk/>
            <pc:sldMk cId="2249526164" sldId="272"/>
            <ac:spMk id="4" creationId="{939D1F9B-4031-4250-993C-776376CD5A86}"/>
          </ac:spMkLst>
        </pc:spChg>
        <pc:spChg chg="del mod">
          <ac:chgData name="薮哲郎" userId="838171a8-1f9a-45e2-a2fd-d6d54edd2a61" providerId="ADAL" clId="{A44C0F84-6D6A-49AA-95E2-CCD190314689}" dt="2020-06-12T12:06:19.475" v="823" actId="478"/>
          <ac:spMkLst>
            <pc:docMk/>
            <pc:sldMk cId="2249526164" sldId="272"/>
            <ac:spMk id="5" creationId="{D8A0A3FB-A034-4693-8009-A6EEF7C88A01}"/>
          </ac:spMkLst>
        </pc:spChg>
        <pc:spChg chg="mod">
          <ac:chgData name="薮哲郎" userId="838171a8-1f9a-45e2-a2fd-d6d54edd2a61" providerId="ADAL" clId="{A44C0F84-6D6A-49AA-95E2-CCD190314689}" dt="2020-06-18T01:45:01.542" v="1518" actId="948"/>
          <ac:spMkLst>
            <pc:docMk/>
            <pc:sldMk cId="2249526164" sldId="272"/>
            <ac:spMk id="6" creationId="{5A3DA684-9630-4752-ACE1-14779955A39C}"/>
          </ac:spMkLst>
        </pc:spChg>
        <pc:spChg chg="mod">
          <ac:chgData name="薮哲郎" userId="838171a8-1f9a-45e2-a2fd-d6d54edd2a61" providerId="ADAL" clId="{A44C0F84-6D6A-49AA-95E2-CCD190314689}" dt="2020-06-18T01:46:23.093" v="1635" actId="14100"/>
          <ac:spMkLst>
            <pc:docMk/>
            <pc:sldMk cId="2249526164" sldId="272"/>
            <ac:spMk id="7" creationId="{F658D010-1D3E-4450-81D3-0E1202CCAF83}"/>
          </ac:spMkLst>
        </pc:spChg>
      </pc:sldChg>
      <pc:sldChg chg="addSp modSp new mod ord">
        <pc:chgData name="薮哲郎" userId="838171a8-1f9a-45e2-a2fd-d6d54edd2a61" providerId="ADAL" clId="{A44C0F84-6D6A-49AA-95E2-CCD190314689}" dt="2020-06-12T12:11:34.462" v="900" actId="6549"/>
        <pc:sldMkLst>
          <pc:docMk/>
          <pc:sldMk cId="3434372467" sldId="273"/>
        </pc:sldMkLst>
        <pc:spChg chg="mod">
          <ac:chgData name="薮哲郎" userId="838171a8-1f9a-45e2-a2fd-d6d54edd2a61" providerId="ADAL" clId="{A44C0F84-6D6A-49AA-95E2-CCD190314689}" dt="2020-06-12T12:11:12.886" v="882" actId="6549"/>
          <ac:spMkLst>
            <pc:docMk/>
            <pc:sldMk cId="3434372467" sldId="273"/>
            <ac:spMk id="2" creationId="{BB5ACC5A-E413-4AC0-8A78-5485154A5CA2}"/>
          </ac:spMkLst>
        </pc:spChg>
        <pc:spChg chg="add mod">
          <ac:chgData name="薮哲郎" userId="838171a8-1f9a-45e2-a2fd-d6d54edd2a61" providerId="ADAL" clId="{A44C0F84-6D6A-49AA-95E2-CCD190314689}" dt="2020-06-12T12:10:58.194" v="853" actId="14100"/>
          <ac:spMkLst>
            <pc:docMk/>
            <pc:sldMk cId="3434372467" sldId="273"/>
            <ac:spMk id="3" creationId="{4BF9E2D5-5C51-4002-8744-963C98C84125}"/>
          </ac:spMkLst>
        </pc:spChg>
        <pc:spChg chg="add mod">
          <ac:chgData name="薮哲郎" userId="838171a8-1f9a-45e2-a2fd-d6d54edd2a61" providerId="ADAL" clId="{A44C0F84-6D6A-49AA-95E2-CCD190314689}" dt="2020-06-12T12:11:34.462" v="900" actId="6549"/>
          <ac:spMkLst>
            <pc:docMk/>
            <pc:sldMk cId="3434372467" sldId="273"/>
            <ac:spMk id="4" creationId="{EDFD2412-EF85-427F-B435-BBE106F3D544}"/>
          </ac:spMkLst>
        </pc:spChg>
      </pc:sldChg>
      <pc:sldChg chg="addSp delSp modSp add mod">
        <pc:chgData name="薮哲郎" userId="838171a8-1f9a-45e2-a2fd-d6d54edd2a61" providerId="ADAL" clId="{A44C0F84-6D6A-49AA-95E2-CCD190314689}" dt="2020-06-12T12:25:22.641" v="1300"/>
        <pc:sldMkLst>
          <pc:docMk/>
          <pc:sldMk cId="836171753" sldId="274"/>
        </pc:sldMkLst>
        <pc:spChg chg="mod">
          <ac:chgData name="薮哲郎" userId="838171a8-1f9a-45e2-a2fd-d6d54edd2a61" providerId="ADAL" clId="{A44C0F84-6D6A-49AA-95E2-CCD190314689}" dt="2020-06-12T12:24:22.360" v="1248"/>
          <ac:spMkLst>
            <pc:docMk/>
            <pc:sldMk cId="836171753" sldId="274"/>
            <ac:spMk id="2" creationId="{FB5A96D0-404D-41DC-807A-FCEE02EE14E8}"/>
          </ac:spMkLst>
        </pc:spChg>
        <pc:spChg chg="mod">
          <ac:chgData name="薮哲郎" userId="838171a8-1f9a-45e2-a2fd-d6d54edd2a61" providerId="ADAL" clId="{A44C0F84-6D6A-49AA-95E2-CCD190314689}" dt="2020-06-12T12:24:55.804" v="1296" actId="6549"/>
          <ac:spMkLst>
            <pc:docMk/>
            <pc:sldMk cId="836171753" sldId="274"/>
            <ac:spMk id="3" creationId="{4C74D2D7-1ACE-4E88-B945-29D0FE7C54A8}"/>
          </ac:spMkLst>
        </pc:spChg>
        <pc:spChg chg="del">
          <ac:chgData name="薮哲郎" userId="838171a8-1f9a-45e2-a2fd-d6d54edd2a61" providerId="ADAL" clId="{A44C0F84-6D6A-49AA-95E2-CCD190314689}" dt="2020-06-12T12:25:10.484" v="1298" actId="21"/>
          <ac:spMkLst>
            <pc:docMk/>
            <pc:sldMk cId="836171753" sldId="274"/>
            <ac:spMk id="5" creationId="{C9519AE2-84B2-4D07-9612-D682404B63B4}"/>
          </ac:spMkLst>
        </pc:spChg>
        <pc:spChg chg="add mod">
          <ac:chgData name="薮哲郎" userId="838171a8-1f9a-45e2-a2fd-d6d54edd2a61" providerId="ADAL" clId="{A44C0F84-6D6A-49AA-95E2-CCD190314689}" dt="2020-06-12T12:25:22.641" v="1300"/>
          <ac:spMkLst>
            <pc:docMk/>
            <pc:sldMk cId="836171753" sldId="274"/>
            <ac:spMk id="11" creationId="{CD23CB6F-19BD-474F-8E68-1EF3CB48088B}"/>
          </ac:spMkLst>
        </pc:spChg>
        <pc:spChg chg="del">
          <ac:chgData name="薮哲郎" userId="838171a8-1f9a-45e2-a2fd-d6d54edd2a61" providerId="ADAL" clId="{A44C0F84-6D6A-49AA-95E2-CCD190314689}" dt="2020-06-12T12:25:10.484" v="1298" actId="21"/>
          <ac:spMkLst>
            <pc:docMk/>
            <pc:sldMk cId="836171753" sldId="274"/>
            <ac:spMk id="12" creationId="{BE02DBE1-751C-4D4A-A4F9-C4D4D987F345}"/>
          </ac:spMkLst>
        </pc:spChg>
        <pc:spChg chg="del">
          <ac:chgData name="薮哲郎" userId="838171a8-1f9a-45e2-a2fd-d6d54edd2a61" providerId="ADAL" clId="{A44C0F84-6D6A-49AA-95E2-CCD190314689}" dt="2020-06-12T12:25:04.080" v="1297" actId="21"/>
          <ac:spMkLst>
            <pc:docMk/>
            <pc:sldMk cId="836171753" sldId="274"/>
            <ac:spMk id="13" creationId="{0EC61F33-7438-40E1-86AC-4F83473946A4}"/>
          </ac:spMkLst>
        </pc:spChg>
        <pc:picChg chg="del">
          <ac:chgData name="薮哲郎" userId="838171a8-1f9a-45e2-a2fd-d6d54edd2a61" providerId="ADAL" clId="{A44C0F84-6D6A-49AA-95E2-CCD190314689}" dt="2020-06-12T12:25:10.484" v="1298" actId="21"/>
          <ac:picMkLst>
            <pc:docMk/>
            <pc:sldMk cId="836171753" sldId="274"/>
            <ac:picMk id="10" creationId="{DA5BF823-912D-4989-A49B-CDFB1335A0A7}"/>
          </ac:picMkLst>
        </pc:picChg>
        <pc:cxnChg chg="del mod">
          <ac:chgData name="薮哲郎" userId="838171a8-1f9a-45e2-a2fd-d6d54edd2a61" providerId="ADAL" clId="{A44C0F84-6D6A-49AA-95E2-CCD190314689}" dt="2020-06-12T12:25:11.759" v="1299" actId="21"/>
          <ac:cxnSpMkLst>
            <pc:docMk/>
            <pc:sldMk cId="836171753" sldId="274"/>
            <ac:cxnSpMk id="7" creationId="{3F513329-7C14-44ED-A350-B256253161EC}"/>
          </ac:cxnSpMkLst>
        </pc:cxnChg>
      </pc:sldChg>
      <pc:sldMasterChg chg="addSp delSp modSp setBg addSldLayout delSldLayout modSldLayout sldLayoutOrd">
        <pc:chgData name="薮哲郎" userId="838171a8-1f9a-45e2-a2fd-d6d54edd2a61" providerId="ADAL" clId="{A44C0F84-6D6A-49AA-95E2-CCD190314689}" dt="2020-06-12T12:31:48.371" v="1312"/>
        <pc:sldMasterMkLst>
          <pc:docMk/>
          <pc:sldMasterMk cId="1715830199" sldId="2147483648"/>
        </pc:sldMasterMkLst>
        <pc:picChg chg="add del mod">
          <ac:chgData name="薮哲郎" userId="838171a8-1f9a-45e2-a2fd-d6d54edd2a61" providerId="ADAL" clId="{A44C0F84-6D6A-49AA-95E2-CCD190314689}" dt="2020-06-12T12:30:48.199" v="1306" actId="21"/>
          <ac:picMkLst>
            <pc:docMk/>
            <pc:sldMasterMk cId="1715830199" sldId="2147483648"/>
            <ac:picMk id="1026" creationId="{D819FF04-2AD4-4F15-BF4A-F11F579537D3}"/>
          </ac:picMkLst>
        </pc:picChg>
        <pc:sldLayoutChg chg="addSp delSp modSp">
          <pc:chgData name="薮哲郎" userId="838171a8-1f9a-45e2-a2fd-d6d54edd2a61" providerId="ADAL" clId="{A44C0F84-6D6A-49AA-95E2-CCD190314689}" dt="2020-06-12T12:31:48.371" v="1312"/>
          <pc:sldLayoutMkLst>
            <pc:docMk/>
            <pc:sldMasterMk cId="1715830199" sldId="2147483648"/>
            <pc:sldLayoutMk cId="2983923447" sldId="2147483654"/>
          </pc:sldLayoutMkLst>
          <pc:picChg chg="add del mod">
            <ac:chgData name="薮哲郎" userId="838171a8-1f9a-45e2-a2fd-d6d54edd2a61" providerId="ADAL" clId="{A44C0F84-6D6A-49AA-95E2-CCD190314689}" dt="2020-06-12T12:31:48.371" v="1312"/>
            <ac:picMkLst>
              <pc:docMk/>
              <pc:sldMasterMk cId="1715830199" sldId="2147483648"/>
              <pc:sldLayoutMk cId="2983923447" sldId="2147483654"/>
              <ac:picMk id="4" creationId="{C5CE842D-4178-42A5-A5AF-F8D30E327C50}"/>
            </ac:picMkLst>
          </pc:picChg>
        </pc:sldLayoutChg>
        <pc:sldLayoutChg chg="delSp modSp mod ord setBg">
          <pc:chgData name="薮哲郎" userId="838171a8-1f9a-45e2-a2fd-d6d54edd2a61" providerId="ADAL" clId="{A44C0F84-6D6A-49AA-95E2-CCD190314689}" dt="2020-06-12T12:19:08.948" v="1201"/>
          <pc:sldLayoutMkLst>
            <pc:docMk/>
            <pc:sldMasterMk cId="1715830199" sldId="2147483648"/>
            <pc:sldLayoutMk cId="39861908" sldId="2147483661"/>
          </pc:sldLayoutMkLst>
          <pc:spChg chg="mod">
            <ac:chgData name="薮哲郎" userId="838171a8-1f9a-45e2-a2fd-d6d54edd2a61" providerId="ADAL" clId="{A44C0F84-6D6A-49AA-95E2-CCD190314689}" dt="2020-06-12T12:09:54.531" v="847" actId="207"/>
            <ac:spMkLst>
              <pc:docMk/>
              <pc:sldMasterMk cId="1715830199" sldId="2147483648"/>
              <pc:sldLayoutMk cId="39861908" sldId="2147483661"/>
              <ac:spMk id="2" creationId="{9A6D0B78-7FCF-44A8-8830-62720E16D446}"/>
            </ac:spMkLst>
          </pc:spChg>
          <pc:spChg chg="del mod">
            <ac:chgData name="薮哲郎" userId="838171a8-1f9a-45e2-a2fd-d6d54edd2a61" providerId="ADAL" clId="{A44C0F84-6D6A-49AA-95E2-CCD190314689}" dt="2020-06-12T12:19:08.948" v="1201"/>
            <ac:spMkLst>
              <pc:docMk/>
              <pc:sldMasterMk cId="1715830199" sldId="2147483648"/>
              <pc:sldLayoutMk cId="39861908" sldId="2147483661"/>
              <ac:spMk id="3" creationId="{CEB37DAD-8F75-4301-8BFC-0CFABB5CF12C}"/>
            </ac:spMkLst>
          </pc:spChg>
          <pc:spChg chg="del mod">
            <ac:chgData name="薮哲郎" userId="838171a8-1f9a-45e2-a2fd-d6d54edd2a61" providerId="ADAL" clId="{A44C0F84-6D6A-49AA-95E2-CCD190314689}" dt="2020-06-12T12:19:08.948" v="1201"/>
            <ac:spMkLst>
              <pc:docMk/>
              <pc:sldMasterMk cId="1715830199" sldId="2147483648"/>
              <pc:sldLayoutMk cId="39861908" sldId="2147483661"/>
              <ac:spMk id="4" creationId="{598E7171-A000-49FE-BE06-C622C15151A3}"/>
            </ac:spMkLst>
          </pc:spChg>
          <pc:spChg chg="del mod">
            <ac:chgData name="薮哲郎" userId="838171a8-1f9a-45e2-a2fd-d6d54edd2a61" providerId="ADAL" clId="{A44C0F84-6D6A-49AA-95E2-CCD190314689}" dt="2020-06-12T12:19:08.948" v="1201"/>
            <ac:spMkLst>
              <pc:docMk/>
              <pc:sldMasterMk cId="1715830199" sldId="2147483648"/>
              <pc:sldLayoutMk cId="39861908" sldId="2147483661"/>
              <ac:spMk id="5" creationId="{7A1C814B-E009-49A3-A31D-64E240DA4244}"/>
            </ac:spMkLst>
          </pc:spChg>
        </pc:sldLayoutChg>
        <pc:sldLayoutChg chg="addSp delSp modSp new mod setBg">
          <pc:chgData name="薮哲郎" userId="838171a8-1f9a-45e2-a2fd-d6d54edd2a61" providerId="ADAL" clId="{A44C0F84-6D6A-49AA-95E2-CCD190314689}" dt="2020-06-12T12:25:37.138" v="1301" actId="113"/>
          <pc:sldLayoutMkLst>
            <pc:docMk/>
            <pc:sldMasterMk cId="1715830199" sldId="2147483648"/>
            <pc:sldLayoutMk cId="1698488221" sldId="2147483662"/>
          </pc:sldLayoutMkLst>
          <pc:spChg chg="mod">
            <ac:chgData name="薮哲郎" userId="838171a8-1f9a-45e2-a2fd-d6d54edd2a61" providerId="ADAL" clId="{A44C0F84-6D6A-49AA-95E2-CCD190314689}" dt="2020-06-12T12:25:37.138" v="1301" actId="113"/>
            <ac:spMkLst>
              <pc:docMk/>
              <pc:sldMasterMk cId="1715830199" sldId="2147483648"/>
              <pc:sldLayoutMk cId="1698488221" sldId="2147483662"/>
              <ac:spMk id="2" creationId="{EFB849F8-792D-4324-B618-846063F8C16E}"/>
            </ac:spMkLst>
          </pc:spChg>
          <pc:spChg chg="del">
            <ac:chgData name="薮哲郎" userId="838171a8-1f9a-45e2-a2fd-d6d54edd2a61" providerId="ADAL" clId="{A44C0F84-6D6A-49AA-95E2-CCD190314689}" dt="2020-06-12T12:22:38.531" v="1215"/>
            <ac:spMkLst>
              <pc:docMk/>
              <pc:sldMasterMk cId="1715830199" sldId="2147483648"/>
              <pc:sldLayoutMk cId="1698488221" sldId="2147483662"/>
              <ac:spMk id="3" creationId="{08D0499B-6811-4629-82DA-0CBEAEB7C011}"/>
            </ac:spMkLst>
          </pc:spChg>
          <pc:spChg chg="del">
            <ac:chgData name="薮哲郎" userId="838171a8-1f9a-45e2-a2fd-d6d54edd2a61" providerId="ADAL" clId="{A44C0F84-6D6A-49AA-95E2-CCD190314689}" dt="2020-06-12T12:22:38.531" v="1215"/>
            <ac:spMkLst>
              <pc:docMk/>
              <pc:sldMasterMk cId="1715830199" sldId="2147483648"/>
              <pc:sldLayoutMk cId="1698488221" sldId="2147483662"/>
              <ac:spMk id="4" creationId="{D3BAFFA8-3FBF-4547-AC6D-E9569365C818}"/>
            </ac:spMkLst>
          </pc:spChg>
          <pc:spChg chg="del">
            <ac:chgData name="薮哲郎" userId="838171a8-1f9a-45e2-a2fd-d6d54edd2a61" providerId="ADAL" clId="{A44C0F84-6D6A-49AA-95E2-CCD190314689}" dt="2020-06-12T12:22:38.531" v="1215"/>
            <ac:spMkLst>
              <pc:docMk/>
              <pc:sldMasterMk cId="1715830199" sldId="2147483648"/>
              <pc:sldLayoutMk cId="1698488221" sldId="2147483662"/>
              <ac:spMk id="5" creationId="{9685385B-2984-4BC9-9850-A2435D1351FA}"/>
            </ac:spMkLst>
          </pc:spChg>
          <pc:spChg chg="add mod">
            <ac:chgData name="薮哲郎" userId="838171a8-1f9a-45e2-a2fd-d6d54edd2a61" providerId="ADAL" clId="{A44C0F84-6D6A-49AA-95E2-CCD190314689}" dt="2020-06-12T12:23:55.292" v="1246"/>
            <ac:spMkLst>
              <pc:docMk/>
              <pc:sldMasterMk cId="1715830199" sldId="2147483648"/>
              <pc:sldLayoutMk cId="1698488221" sldId="2147483662"/>
              <ac:spMk id="6" creationId="{959FC438-5CB2-482D-BFCD-FA6D03772C1B}"/>
            </ac:spMkLst>
          </pc:spChg>
        </pc:sldLayoutChg>
        <pc:sldLayoutChg chg="del">
          <pc:chgData name="薮哲郎" userId="838171a8-1f9a-45e2-a2fd-d6d54edd2a61" providerId="ADAL" clId="{A44C0F84-6D6A-49AA-95E2-CCD190314689}" dt="2020-06-12T12:04:55.409" v="812" actId="47"/>
          <pc:sldLayoutMkLst>
            <pc:docMk/>
            <pc:sldMasterMk cId="1715830199" sldId="2147483648"/>
            <pc:sldLayoutMk cId="1782304598" sldId="2147483664"/>
          </pc:sldLayoutMkLst>
        </pc:sldLayoutChg>
      </pc:sldMasterChg>
      <pc:sldMasterChg chg="del sldLayoutOrd">
        <pc:chgData name="薮哲郎" userId="838171a8-1f9a-45e2-a2fd-d6d54edd2a61" providerId="ADAL" clId="{A44C0F84-6D6A-49AA-95E2-CCD190314689}" dt="2020-06-12T12:09:35.840" v="846" actId="2696"/>
        <pc:sldMasterMkLst>
          <pc:docMk/>
          <pc:sldMasterMk cId="705976953" sldId="2147483660"/>
        </pc:sldMasterMkLst>
      </pc:sldMasterChg>
      <pc:sldMasterChg chg="del delSldLayout">
        <pc:chgData name="薮哲郎" userId="838171a8-1f9a-45e2-a2fd-d6d54edd2a61" providerId="ADAL" clId="{A44C0F84-6D6A-49AA-95E2-CCD190314689}" dt="2020-06-12T12:03:09.945" v="762" actId="2696"/>
        <pc:sldMasterMkLst>
          <pc:docMk/>
          <pc:sldMasterMk cId="871244271" sldId="2147483662"/>
        </pc:sldMasterMkLst>
        <pc:sldLayoutChg chg="del">
          <pc:chgData name="薮哲郎" userId="838171a8-1f9a-45e2-a2fd-d6d54edd2a61" providerId="ADAL" clId="{A44C0F84-6D6A-49AA-95E2-CCD190314689}" dt="2020-06-12T12:03:09.943" v="761" actId="2696"/>
          <pc:sldLayoutMkLst>
            <pc:docMk/>
            <pc:sldMasterMk cId="871244271" sldId="2147483662"/>
            <pc:sldLayoutMk cId="3866410896" sldId="214748366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714A0C-3366-42E8-AD54-70185A69A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BD979C8-91A0-4D5B-96C8-BB9A715E6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1472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AE2EFE3E-9396-4B41-B179-F63BD12E5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7CC56C2-22E0-4B80-94F2-49281310D93F}"/>
              </a:ext>
            </a:extLst>
          </p:cNvPr>
          <p:cNvSpPr/>
          <p:nvPr userDrawn="1"/>
        </p:nvSpPr>
        <p:spPr>
          <a:xfrm>
            <a:off x="838200" y="1439228"/>
            <a:ext cx="10515600" cy="73201"/>
          </a:xfrm>
          <a:prstGeom prst="rect">
            <a:avLst/>
          </a:prstGeom>
          <a:solidFill>
            <a:srgbClr val="FF7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392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03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青背景"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80000">
              <a:schemeClr val="accent5">
                <a:lumMod val="45000"/>
                <a:lumOff val="55000"/>
              </a:schemeClr>
            </a:gs>
            <a:gs pos="100000">
              <a:srgbClr val="B3D0E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B849F8-792D-4324-B618-846063F8C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59FC438-5CB2-482D-BFCD-FA6D03772C1B}"/>
              </a:ext>
            </a:extLst>
          </p:cNvPr>
          <p:cNvSpPr/>
          <p:nvPr userDrawn="1"/>
        </p:nvSpPr>
        <p:spPr>
          <a:xfrm>
            <a:off x="838200" y="1439228"/>
            <a:ext cx="10515600" cy="7320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488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黒背景">
    <p:bg>
      <p:bgPr>
        <a:solidFill>
          <a:srgbClr val="00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6D0B78-7FCF-44A8-8830-62720E16D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CD6B89C-405D-48DF-86FF-52F6558F69BE}"/>
              </a:ext>
            </a:extLst>
          </p:cNvPr>
          <p:cNvSpPr/>
          <p:nvPr userDrawn="1"/>
        </p:nvSpPr>
        <p:spPr>
          <a:xfrm>
            <a:off x="838200" y="1439228"/>
            <a:ext cx="10515600" cy="732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1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83000">
              <a:srgbClr val="F8CCAE"/>
            </a:gs>
            <a:gs pos="100000">
              <a:srgbClr val="F9D1B5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4F59A0A-C784-4BDD-951F-05671CFBA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03FAFC-8F52-4BC8-8E93-35A09D6C8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12252B-5CBB-47BE-A846-8FDCF6B72F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6880B-9A4B-46F7-8DBC-4F98572BB3F5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C08D4E-C13B-44C7-B0B4-B240C7471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BCEA53-8FEC-4DED-9082-39A04AB31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87DD2-8FEA-4893-A426-477DF6B0D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583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62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F7150A-A575-4BC9-B5C0-A2D7E0839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5263"/>
            <a:ext cx="9144000" cy="2387600"/>
          </a:xfrm>
        </p:spPr>
        <p:txBody>
          <a:bodyPr anchor="ctr" anchorCtr="0"/>
          <a:lstStyle/>
          <a:p>
            <a:r>
              <a:rPr kumimoji="1"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PowerPoint</a:t>
            </a:r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の使い方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E3D68C1-0CD6-4FF5-BCDD-176398334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0337" y="4489450"/>
            <a:ext cx="7610475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奈良教育大学　技術教育専修</a:t>
            </a:r>
            <a:endParaRPr kumimoji="1"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r">
              <a:lnSpc>
                <a:spcPct val="150000"/>
              </a:lnSpc>
            </a:pP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薮 哲郎</a:t>
            </a:r>
          </a:p>
        </p:txBody>
      </p:sp>
    </p:spTree>
    <p:extLst>
      <p:ext uri="{BB962C8B-B14F-4D97-AF65-F5344CB8AC3E}">
        <p14:creationId xmlns:p14="http://schemas.microsoft.com/office/powerpoint/2010/main" val="3374644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63537D5-7241-4FCE-9917-42E9334C99E4}"/>
              </a:ext>
            </a:extLst>
          </p:cNvPr>
          <p:cNvSpPr txBox="1"/>
          <p:nvPr/>
        </p:nvSpPr>
        <p:spPr>
          <a:xfrm>
            <a:off x="609600" y="928687"/>
            <a:ext cx="4493538" cy="2292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800" b="1" dirty="0"/>
              <a:t>これは、白紙のレイアウト</a:t>
            </a:r>
            <a:endParaRPr kumimoji="1" lang="en-US" altLang="ja-JP" sz="2800" b="1" dirty="0"/>
          </a:p>
          <a:p>
            <a:pPr algn="l">
              <a:lnSpc>
                <a:spcPct val="130000"/>
              </a:lnSpc>
            </a:pPr>
            <a:r>
              <a:rPr kumimoji="1" lang="ja-JP" altLang="en-US" sz="2800" b="1" dirty="0"/>
              <a:t>大きな写真を貼るなど、</a:t>
            </a:r>
            <a:endParaRPr kumimoji="1" lang="en-US" altLang="ja-JP" sz="2800" b="1" dirty="0"/>
          </a:p>
          <a:p>
            <a:pPr algn="l">
              <a:lnSpc>
                <a:spcPct val="130000"/>
              </a:lnSpc>
            </a:pPr>
            <a:r>
              <a:rPr kumimoji="1" lang="ja-JP" altLang="en-US" sz="2800" b="1" dirty="0"/>
              <a:t>タイトルが邪魔な場合</a:t>
            </a:r>
            <a:endParaRPr kumimoji="1" lang="en-US" altLang="ja-JP" sz="2800" b="1" dirty="0"/>
          </a:p>
          <a:p>
            <a:pPr algn="l">
              <a:lnSpc>
                <a:spcPct val="130000"/>
              </a:lnSpc>
            </a:pPr>
            <a:r>
              <a:rPr kumimoji="1" lang="ja-JP" altLang="en-US" sz="2800" b="1" dirty="0"/>
              <a:t>に用いる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3BCA01D-E335-4D67-AA66-EBA0EFDDF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196" y="1020763"/>
            <a:ext cx="6812138" cy="510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15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C1EEA5-ADB8-4660-97A1-166464C88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スライドマスター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7DEE0B-03F8-43D6-B59C-7E813834F668}"/>
              </a:ext>
            </a:extLst>
          </p:cNvPr>
          <p:cNvSpPr txBox="1"/>
          <p:nvPr/>
        </p:nvSpPr>
        <p:spPr>
          <a:xfrm>
            <a:off x="838199" y="1830695"/>
            <a:ext cx="10296525" cy="61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「表示」→「スライドマスター」で設定する</a:t>
            </a:r>
            <a:endParaRPr kumimoji="1"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8722649-7706-46A8-9B69-EFD6E055A73D}"/>
              </a:ext>
            </a:extLst>
          </p:cNvPr>
          <p:cNvSpPr txBox="1"/>
          <p:nvPr/>
        </p:nvSpPr>
        <p:spPr>
          <a:xfrm>
            <a:off x="838199" y="2785086"/>
            <a:ext cx="10296525" cy="285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スライドマスターを変更すると、その下の全てのスライドに影響がおよぶ</a:t>
            </a:r>
            <a:endParaRPr kumimoji="1"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l"/>
            </a:pPr>
            <a:endParaRPr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レイアウトを変更すると、そのレイアウトを使う全てのスライドに影響がおよぶ</a:t>
            </a:r>
            <a:endParaRPr kumimoji="1"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1005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9D1E88-0F8C-4C20-9FB6-2013FE33A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アニメーション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A87B813-FF69-48ED-B69A-5EA55289C7F3}"/>
              </a:ext>
            </a:extLst>
          </p:cNvPr>
          <p:cNvSpPr txBox="1"/>
          <p:nvPr/>
        </p:nvSpPr>
        <p:spPr>
          <a:xfrm>
            <a:off x="838200" y="1682895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800" b="1" dirty="0"/>
              <a:t>発表にアニメーションは必要か？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3DA684-9630-4752-ACE1-14779955A39C}"/>
              </a:ext>
            </a:extLst>
          </p:cNvPr>
          <p:cNvSpPr txBox="1"/>
          <p:nvPr/>
        </p:nvSpPr>
        <p:spPr>
          <a:xfrm>
            <a:off x="838200" y="2346639"/>
            <a:ext cx="9369873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600"/>
              </a:spcAft>
              <a:tabLst>
                <a:tab pos="2520000" algn="l"/>
              </a:tabLst>
            </a:pPr>
            <a:r>
              <a:rPr kumimoji="1" lang="ja-JP" altLang="en-US" sz="2800" b="1" dirty="0"/>
              <a:t>学会発表の状況</a:t>
            </a:r>
            <a:endParaRPr kumimoji="1" lang="en-US" altLang="ja-JP" sz="2800" b="1" dirty="0"/>
          </a:p>
          <a:p>
            <a:pPr>
              <a:tabLst>
                <a:tab pos="2340000" algn="l"/>
                <a:tab pos="2520000" algn="l"/>
              </a:tabLst>
            </a:pPr>
            <a:r>
              <a:rPr lang="en-US" altLang="ja-JP" sz="2800" b="1" dirty="0"/>
              <a:t>2002 </a:t>
            </a:r>
            <a:r>
              <a:rPr lang="ja-JP" altLang="en-US" sz="2800" b="1" dirty="0"/>
              <a:t>年頃</a:t>
            </a:r>
            <a:r>
              <a:rPr lang="en-US" altLang="ja-JP" sz="2800" b="1" dirty="0"/>
              <a:t>	</a:t>
            </a:r>
            <a:r>
              <a:rPr lang="ja-JP" altLang="en-US" sz="2800" b="1" dirty="0"/>
              <a:t>パワポ＋プロジェクターによる発表が普及</a:t>
            </a:r>
            <a:endParaRPr lang="en-US" altLang="ja-JP" sz="2800" b="1" dirty="0"/>
          </a:p>
          <a:p>
            <a:pPr>
              <a:spcAft>
                <a:spcPts val="600"/>
              </a:spcAft>
              <a:tabLst>
                <a:tab pos="2340000" algn="l"/>
                <a:tab pos="2520000" algn="l"/>
              </a:tabLst>
            </a:pPr>
            <a:r>
              <a:rPr lang="en-US" altLang="ja-JP" sz="2800" b="1" dirty="0"/>
              <a:t>	</a:t>
            </a:r>
            <a:r>
              <a:rPr lang="ja-JP" altLang="en-US" sz="2800" b="1" dirty="0"/>
              <a:t>多くの人がアニメーション使用</a:t>
            </a:r>
            <a:endParaRPr lang="en-US" altLang="ja-JP" sz="2800" b="1" dirty="0"/>
          </a:p>
          <a:p>
            <a:pPr>
              <a:spcAft>
                <a:spcPts val="600"/>
              </a:spcAft>
              <a:tabLst>
                <a:tab pos="2340000" algn="l"/>
                <a:tab pos="2520000" algn="l"/>
              </a:tabLst>
            </a:pPr>
            <a:r>
              <a:rPr lang="en-US" altLang="ja-JP" sz="2800" b="1" dirty="0"/>
              <a:t>2020 </a:t>
            </a:r>
            <a:r>
              <a:rPr lang="ja-JP" altLang="en-US" sz="2800" b="1" dirty="0"/>
              <a:t>年現在</a:t>
            </a:r>
            <a:r>
              <a:rPr lang="en-US" altLang="ja-JP" sz="2800" b="1" dirty="0"/>
              <a:t>	</a:t>
            </a:r>
            <a:r>
              <a:rPr lang="ja-JP" altLang="en-US" sz="2800" b="1" dirty="0"/>
              <a:t>アニメーションの使用はあまり見ない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658D010-1D3E-4450-81D3-0E1202CCAF83}"/>
              </a:ext>
            </a:extLst>
          </p:cNvPr>
          <p:cNvSpPr txBox="1"/>
          <p:nvPr/>
        </p:nvSpPr>
        <p:spPr>
          <a:xfrm>
            <a:off x="838201" y="4661009"/>
            <a:ext cx="1083128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kumimoji="1" lang="ja-JP" altLang="en-US" sz="2800" b="1" dirty="0"/>
              <a:t>長所：わかりやすい（そうでないという意見もある）</a:t>
            </a:r>
            <a:endParaRPr kumimoji="1" lang="en-US" altLang="ja-JP" sz="2800" b="1" dirty="0"/>
          </a:p>
          <a:p>
            <a:pPr algn="l">
              <a:spcAft>
                <a:spcPts val="600"/>
              </a:spcAft>
            </a:pPr>
            <a:r>
              <a:rPr kumimoji="1" lang="ja-JP" altLang="en-US" sz="2800" b="1" dirty="0"/>
              <a:t>短所：手間がかかる</a:t>
            </a:r>
            <a:endParaRPr kumimoji="1" lang="en-US" altLang="ja-JP" sz="2800" b="1" dirty="0"/>
          </a:p>
          <a:p>
            <a:pPr marL="1054100" indent="-1054100" algn="l"/>
            <a:r>
              <a:rPr lang="en-US" altLang="ja-JP" sz="2800" b="1" dirty="0"/>
              <a:t>	</a:t>
            </a:r>
            <a:r>
              <a:rPr kumimoji="1" lang="ja-JP" altLang="en-US" sz="2800" b="1" dirty="0"/>
              <a:t>アニメーションの設定場所を忘れ、発表時にトラブル発生</a:t>
            </a:r>
            <a:endParaRPr kumimoji="1" lang="en-US" altLang="ja-JP" sz="2800" b="1" dirty="0"/>
          </a:p>
          <a:p>
            <a:pPr marL="1054100" indent="-1054100" algn="l"/>
            <a:r>
              <a:rPr lang="en-US" altLang="ja-JP" sz="2800" b="1" dirty="0"/>
              <a:t>	</a:t>
            </a:r>
            <a:r>
              <a:rPr kumimoji="1" lang="ja-JP" altLang="en-US" sz="2800" b="1" dirty="0"/>
              <a:t>質疑応答でスライドを遡るとき、操作性が悪い</a:t>
            </a:r>
          </a:p>
        </p:txBody>
      </p:sp>
    </p:spTree>
    <p:extLst>
      <p:ext uri="{BB962C8B-B14F-4D97-AF65-F5344CB8AC3E}">
        <p14:creationId xmlns:p14="http://schemas.microsoft.com/office/powerpoint/2010/main" val="2249526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42E3CE-6B47-4368-BA26-76EEDCE3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白黒論争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FE8B3B0-02BF-4D13-A7CE-6026DE95A15A}"/>
              </a:ext>
            </a:extLst>
          </p:cNvPr>
          <p:cNvSpPr txBox="1"/>
          <p:nvPr/>
        </p:nvSpPr>
        <p:spPr>
          <a:xfrm>
            <a:off x="838200" y="1876750"/>
            <a:ext cx="7151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800" b="1" dirty="0">
                <a:solidFill>
                  <a:srgbClr val="FFFFFF"/>
                </a:solidFill>
              </a:rPr>
              <a:t>白背景／黒背景　　どち</a:t>
            </a:r>
            <a:r>
              <a:rPr lang="ja-JP" altLang="en-US" sz="2800" b="1" dirty="0">
                <a:solidFill>
                  <a:srgbClr val="FFFFFF"/>
                </a:solidFill>
              </a:rPr>
              <a:t>らが見やすいか？</a:t>
            </a:r>
            <a:endParaRPr kumimoji="1" lang="ja-JP" altLang="en-US" sz="2800" b="1" dirty="0">
              <a:solidFill>
                <a:srgbClr val="FFFFFF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565BA18-0679-413E-858F-BA9D1483C40A}"/>
              </a:ext>
            </a:extLst>
          </p:cNvPr>
          <p:cNvSpPr txBox="1"/>
          <p:nvPr/>
        </p:nvSpPr>
        <p:spPr>
          <a:xfrm>
            <a:off x="838200" y="2653558"/>
            <a:ext cx="8853706" cy="10972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b="1" dirty="0">
                <a:solidFill>
                  <a:srgbClr val="FFFFFF"/>
                </a:solidFill>
              </a:rPr>
              <a:t>黒背景の方が見やすいと思われる</a:t>
            </a:r>
            <a:endParaRPr kumimoji="1" lang="en-US" altLang="ja-JP" sz="2800" b="1" dirty="0">
              <a:solidFill>
                <a:srgbClr val="FFFFFF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ja-JP" sz="2800" b="1" dirty="0">
                <a:solidFill>
                  <a:srgbClr val="FFFFFF"/>
                </a:solidFill>
              </a:rPr>
              <a:t>2000 </a:t>
            </a:r>
            <a:r>
              <a:rPr lang="ja-JP" altLang="en-US" sz="2800" b="1" dirty="0">
                <a:solidFill>
                  <a:srgbClr val="FFFFFF"/>
                </a:solidFill>
              </a:rPr>
              <a:t>年～</a:t>
            </a:r>
            <a:r>
              <a:rPr lang="en-US" altLang="ja-JP" sz="2800" b="1" dirty="0">
                <a:solidFill>
                  <a:srgbClr val="FFFFFF"/>
                </a:solidFill>
              </a:rPr>
              <a:t>2005 </a:t>
            </a:r>
            <a:r>
              <a:rPr lang="ja-JP" altLang="en-US" sz="2800" b="1" dirty="0">
                <a:solidFill>
                  <a:srgbClr val="FFFFFF"/>
                </a:solidFill>
              </a:rPr>
              <a:t>年頃は黒背景のプレゼンも結構あった</a:t>
            </a:r>
            <a:endParaRPr kumimoji="1" lang="en-US" altLang="ja-JP" sz="2800" b="1" dirty="0">
              <a:solidFill>
                <a:srgbClr val="FFFFFF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CD90A62-2426-4AE7-81D8-A3B16E4D9FDC}"/>
              </a:ext>
            </a:extLst>
          </p:cNvPr>
          <p:cNvSpPr txBox="1"/>
          <p:nvPr/>
        </p:nvSpPr>
        <p:spPr>
          <a:xfrm>
            <a:off x="838200" y="4361522"/>
            <a:ext cx="9503941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buSzPct val="90000"/>
            </a:pPr>
            <a:r>
              <a:rPr lang="ja-JP" altLang="en-US" sz="2800" b="1" dirty="0">
                <a:solidFill>
                  <a:srgbClr val="FFFFFF"/>
                </a:solidFill>
              </a:rPr>
              <a:t>黒背景の欠点</a:t>
            </a:r>
            <a:endParaRPr lang="en-US" altLang="ja-JP" sz="2800" b="1" dirty="0">
              <a:solidFill>
                <a:srgbClr val="FFFFFF"/>
              </a:solidFill>
            </a:endParaRPr>
          </a:p>
          <a:p>
            <a:pPr marL="457200" indent="-457200" algn="l">
              <a:lnSpc>
                <a:spcPct val="120000"/>
              </a:lnSpc>
              <a:buSzPct val="90000"/>
              <a:buFont typeface="Wingdings" panose="05000000000000000000" pitchFamily="2" charset="2"/>
              <a:buChar char="l"/>
            </a:pPr>
            <a:r>
              <a:rPr lang="ja-JP" altLang="en-US" sz="2800" b="1" dirty="0">
                <a:solidFill>
                  <a:srgbClr val="FFFFFF"/>
                </a:solidFill>
              </a:rPr>
              <a:t>プリンターから印刷時、大量のトナー（インク）消費</a:t>
            </a:r>
            <a:endParaRPr lang="en-US" altLang="ja-JP" sz="2800" b="1" dirty="0">
              <a:solidFill>
                <a:srgbClr val="FFFFFF"/>
              </a:solidFill>
            </a:endParaRPr>
          </a:p>
          <a:p>
            <a:pPr marL="457200" indent="-457200" algn="l">
              <a:lnSpc>
                <a:spcPct val="120000"/>
              </a:lnSpc>
              <a:buSzPct val="90000"/>
              <a:buFont typeface="Wingdings" panose="05000000000000000000" pitchFamily="2" charset="2"/>
              <a:buChar char="l"/>
            </a:pPr>
            <a:r>
              <a:rPr kumimoji="1" lang="ja-JP" altLang="en-US" sz="2800" b="1" dirty="0">
                <a:solidFill>
                  <a:srgbClr val="FFFF00"/>
                </a:solidFill>
              </a:rPr>
              <a:t>文字色のバリエーションが少ない。</a:t>
            </a:r>
            <a:endParaRPr kumimoji="1" lang="en-US" altLang="ja-JP" sz="2800" b="1" dirty="0">
              <a:solidFill>
                <a:srgbClr val="FFFF00"/>
              </a:solidFill>
            </a:endParaRPr>
          </a:p>
          <a:p>
            <a:pPr algn="l">
              <a:lnSpc>
                <a:spcPct val="120000"/>
              </a:lnSpc>
              <a:buSzPct val="90000"/>
            </a:pPr>
            <a:r>
              <a:rPr kumimoji="1" lang="ja-JP" altLang="en-US" sz="2800" b="1" dirty="0">
                <a:solidFill>
                  <a:srgbClr val="FFFF00"/>
                </a:solidFill>
              </a:rPr>
              <a:t>　　　 白か黄色　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赤は暗くて見づらい</a:t>
            </a:r>
            <a:endParaRPr kumimoji="1" lang="en-US" altLang="ja-JP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51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82C197-1D06-435B-BA64-97A503E88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フォント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600D06C-7F64-487B-AC55-6E115C60C0B6}"/>
              </a:ext>
            </a:extLst>
          </p:cNvPr>
          <p:cNvSpPr txBox="1"/>
          <p:nvPr/>
        </p:nvSpPr>
        <p:spPr>
          <a:xfrm>
            <a:off x="838200" y="1966129"/>
            <a:ext cx="5775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ゴシック体を使う </a:t>
            </a:r>
            <a:r>
              <a:rPr kumimoji="1" lang="en-US" altLang="ja-JP" sz="2800" b="1" dirty="0"/>
              <a:t>……… </a:t>
            </a:r>
            <a:r>
              <a:rPr kumimoji="1" lang="ja-JP" altLang="en-US" sz="2800" b="1" dirty="0"/>
              <a:t>見やすい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CC65D11-0A92-4C4C-A7DC-E97570C47578}"/>
              </a:ext>
            </a:extLst>
          </p:cNvPr>
          <p:cNvSpPr/>
          <p:nvPr/>
        </p:nvSpPr>
        <p:spPr>
          <a:xfrm>
            <a:off x="838200" y="1439228"/>
            <a:ext cx="10515600" cy="73201"/>
          </a:xfrm>
          <a:prstGeom prst="rect">
            <a:avLst/>
          </a:prstGeom>
          <a:solidFill>
            <a:srgbClr val="FF7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FBCF7EB-98EC-43DD-AF2B-70055CB749AE}"/>
              </a:ext>
            </a:extLst>
          </p:cNvPr>
          <p:cNvSpPr txBox="1"/>
          <p:nvPr/>
        </p:nvSpPr>
        <p:spPr>
          <a:xfrm>
            <a:off x="838200" y="3465513"/>
            <a:ext cx="5979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デフォルトの游ゴシック</a:t>
            </a:r>
            <a:r>
              <a:rPr kumimoji="1" lang="en-US" altLang="ja-JP" sz="2800" dirty="0" err="1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Lignt</a:t>
            </a:r>
            <a:r>
              <a:rPr kumimoji="1" lang="ja-JP" altLang="en-US" sz="28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は細い</a:t>
            </a:r>
            <a:endParaRPr kumimoji="1" lang="en-US" altLang="ja-JP" sz="2800" dirty="0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670EB31-8E8E-4842-AD26-3BA222186233}"/>
              </a:ext>
            </a:extLst>
          </p:cNvPr>
          <p:cNvSpPr txBox="1"/>
          <p:nvPr/>
        </p:nvSpPr>
        <p:spPr>
          <a:xfrm>
            <a:off x="838200" y="4049990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游ゴシックも細い</a:t>
            </a:r>
            <a:endParaRPr kumimoji="1" lang="en-US" altLang="ja-JP" sz="2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ADA33D2-B50C-42AD-BA27-85586AAC0139}"/>
              </a:ext>
            </a:extLst>
          </p:cNvPr>
          <p:cNvSpPr txBox="1"/>
          <p:nvPr/>
        </p:nvSpPr>
        <p:spPr>
          <a:xfrm>
            <a:off x="838200" y="4634467"/>
            <a:ext cx="3331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游ゴシック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Medium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59BF523-2653-41BE-8306-951FA09FB2D3}"/>
              </a:ext>
            </a:extLst>
          </p:cNvPr>
          <p:cNvSpPr txBox="1"/>
          <p:nvPr/>
        </p:nvSpPr>
        <p:spPr>
          <a:xfrm>
            <a:off x="838200" y="5218944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游ゴシックのボールド</a:t>
            </a:r>
            <a:endParaRPr kumimoji="1"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1EBB66A3-2674-4FBF-A513-C1F1EA4E67C4}"/>
              </a:ext>
            </a:extLst>
          </p:cNvPr>
          <p:cNvCxnSpPr>
            <a:cxnSpLocks/>
          </p:cNvCxnSpPr>
          <p:nvPr/>
        </p:nvCxnSpPr>
        <p:spPr>
          <a:xfrm>
            <a:off x="4352925" y="4896077"/>
            <a:ext cx="1743075" cy="1916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8EC2D05F-A6C7-4BE9-BEF0-1BF2925F4644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4613593" y="5218944"/>
            <a:ext cx="1482407" cy="2616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686B511-8F75-41C3-A050-2CF09BB2C67E}"/>
              </a:ext>
            </a:extLst>
          </p:cNvPr>
          <p:cNvSpPr txBox="1"/>
          <p:nvPr/>
        </p:nvSpPr>
        <p:spPr>
          <a:xfrm>
            <a:off x="6236794" y="4573210"/>
            <a:ext cx="34163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どちらかがおすすめ</a:t>
            </a:r>
            <a:endParaRPr kumimoji="1"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このファイルは</a:t>
            </a:r>
            <a:endParaRPr kumimoji="1"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游ゴシックボールド</a:t>
            </a:r>
            <a:endParaRPr kumimoji="1"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A70928B-3787-4A7D-9B63-FC49FD90D538}"/>
              </a:ext>
            </a:extLst>
          </p:cNvPr>
          <p:cNvSpPr txBox="1"/>
          <p:nvPr/>
        </p:nvSpPr>
        <p:spPr>
          <a:xfrm>
            <a:off x="838200" y="2538332"/>
            <a:ext cx="5775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明朝体は使わない </a:t>
            </a:r>
            <a:r>
              <a:rPr kumimoji="1" lang="en-US" altLang="ja-JP" sz="28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……… </a:t>
            </a:r>
            <a:r>
              <a:rPr kumimoji="1" lang="ja-JP" altLang="en-US" sz="28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見づらい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4CD47A4-F32F-4BF7-AE19-E2B925C50484}"/>
              </a:ext>
            </a:extLst>
          </p:cNvPr>
          <p:cNvSpPr txBox="1"/>
          <p:nvPr/>
        </p:nvSpPr>
        <p:spPr>
          <a:xfrm>
            <a:off x="838200" y="6056286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メイリオを推薦する人もいる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4173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B79B03-7F89-4FF5-A237-55FCD1C94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フォントサイズ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C63490-3F5C-44AF-ABDC-403BE20C3251}"/>
              </a:ext>
            </a:extLst>
          </p:cNvPr>
          <p:cNvSpPr txBox="1"/>
          <p:nvPr/>
        </p:nvSpPr>
        <p:spPr>
          <a:xfrm>
            <a:off x="838200" y="1822613"/>
            <a:ext cx="1874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最低 </a:t>
            </a:r>
            <a:r>
              <a:rPr kumimoji="1" lang="en-US" altLang="ja-JP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28</a:t>
            </a:r>
            <a: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en-US" altLang="ja-JP" sz="2800" b="1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pt</a:t>
            </a:r>
            <a:endParaRPr kumimoji="1"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0888CA-453D-47BA-82A4-911838488098}"/>
              </a:ext>
            </a:extLst>
          </p:cNvPr>
          <p:cNvSpPr txBox="1"/>
          <p:nvPr/>
        </p:nvSpPr>
        <p:spPr>
          <a:xfrm>
            <a:off x="838200" y="2477758"/>
            <a:ext cx="8802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多数の文字が必要なときは、もう少し小さくても良い</a:t>
            </a:r>
            <a:endParaRPr kumimoji="1"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549130-1BF1-4335-A43D-5C2C4DBE2532}"/>
              </a:ext>
            </a:extLst>
          </p:cNvPr>
          <p:cNvSpPr txBox="1"/>
          <p:nvPr/>
        </p:nvSpPr>
        <p:spPr>
          <a:xfrm>
            <a:off x="838200" y="3556125"/>
            <a:ext cx="10390554" cy="463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20pt</a:t>
            </a:r>
            <a:r>
              <a:rPr kumimoji="1"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サイズが小さい　グラフの軸に付ける数字やキャプションには使える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FA29D13-1E75-484A-88ED-425ED7961BE8}"/>
              </a:ext>
            </a:extLst>
          </p:cNvPr>
          <p:cNvSpPr txBox="1"/>
          <p:nvPr/>
        </p:nvSpPr>
        <p:spPr>
          <a:xfrm>
            <a:off x="838200" y="4133191"/>
            <a:ext cx="8715103" cy="53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24pt</a:t>
            </a:r>
            <a:r>
              <a:rPr kumimoji="1"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 これでもまだ小さい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B199050-0130-489F-AA95-47948CCAB779}"/>
              </a:ext>
            </a:extLst>
          </p:cNvPr>
          <p:cNvSpPr txBox="1"/>
          <p:nvPr/>
        </p:nvSpPr>
        <p:spPr>
          <a:xfrm>
            <a:off x="838200" y="4784060"/>
            <a:ext cx="7565572" cy="61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28pt</a:t>
            </a: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これが </a:t>
            </a:r>
            <a:r>
              <a:rPr kumimoji="1" lang="en-US" altLang="ja-JP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28 </a:t>
            </a:r>
            <a:r>
              <a:rPr kumimoji="1" lang="en-US" altLang="ja-JP" sz="2800" b="1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pt</a:t>
            </a: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見やすい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0D0AC3D-8B0F-4BE9-B59C-DE057A0503D2}"/>
              </a:ext>
            </a:extLst>
          </p:cNvPr>
          <p:cNvSpPr txBox="1"/>
          <p:nvPr/>
        </p:nvSpPr>
        <p:spPr>
          <a:xfrm>
            <a:off x="838199" y="5560478"/>
            <a:ext cx="8715103" cy="64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indent="-1257300">
              <a:lnSpc>
                <a:spcPct val="120000"/>
              </a:lnSpc>
            </a:pPr>
            <a:r>
              <a:rPr kumimoji="1"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32pt</a:t>
            </a:r>
            <a:r>
              <a:rPr kumimoji="1"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大きすぎるかも？</a:t>
            </a:r>
          </a:p>
        </p:txBody>
      </p:sp>
    </p:spTree>
    <p:extLst>
      <p:ext uri="{BB962C8B-B14F-4D97-AF65-F5344CB8AC3E}">
        <p14:creationId xmlns:p14="http://schemas.microsoft.com/office/powerpoint/2010/main" val="1612772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5ACC5A-E413-4AC0-8A78-5485154A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フォントの固定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F9E2D5-5C51-4002-8744-963C98C84125}"/>
              </a:ext>
            </a:extLst>
          </p:cNvPr>
          <p:cNvSpPr txBox="1"/>
          <p:nvPr/>
        </p:nvSpPr>
        <p:spPr>
          <a:xfrm>
            <a:off x="838200" y="3317240"/>
            <a:ext cx="9677400" cy="283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kumimoji="1" lang="en-US" altLang="ja-JP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つのテキストボックスのフォント設定を「游ゴシック　ボールド　</a:t>
            </a:r>
            <a:r>
              <a:rPr kumimoji="1" lang="en-US" altLang="ja-JP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28 </a:t>
            </a:r>
            <a:r>
              <a:rPr kumimoji="1" lang="en-US" altLang="ja-JP" sz="2800" b="1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pt</a:t>
            </a: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」に設定する</a:t>
            </a:r>
            <a:endParaRPr kumimoji="1"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514350" indent="-514350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</a:pP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そのテキストボックスを選択し、マウスカーソルが十字の状態で右クリック</a:t>
            </a:r>
            <a:endParaRPr kumimoji="1"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514350" indent="-514350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</a:pP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「既定のテキストボックスに設定」をクリック</a:t>
            </a:r>
            <a:endParaRPr kumimoji="1"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FD2412-EF85-427F-B435-BBE106F3D544}"/>
              </a:ext>
            </a:extLst>
          </p:cNvPr>
          <p:cNvSpPr txBox="1"/>
          <p:nvPr/>
        </p:nvSpPr>
        <p:spPr>
          <a:xfrm>
            <a:off x="838200" y="1793325"/>
            <a:ext cx="8337539" cy="10972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新規作成するテキストボックスのフォントを</a:t>
            </a:r>
            <a:endParaRPr kumimoji="1"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「游ゴシック　ボールド　</a:t>
            </a:r>
            <a:r>
              <a:rPr kumimoji="1" lang="en-US" altLang="ja-JP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28 </a:t>
            </a:r>
            <a:r>
              <a:rPr kumimoji="1" lang="en-US" altLang="ja-JP" sz="2800" b="1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pt</a:t>
            </a: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」に固定する方法</a:t>
            </a:r>
            <a:endParaRPr kumimoji="1"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372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D163A5-5E43-44B0-A04F-BEE1ADDD0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説明の書き方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1ECBFF6-0156-46AB-859F-C800E9A65E20}"/>
              </a:ext>
            </a:extLst>
          </p:cNvPr>
          <p:cNvSpPr txBox="1"/>
          <p:nvPr/>
        </p:nvSpPr>
        <p:spPr>
          <a:xfrm>
            <a:off x="838200" y="1721153"/>
            <a:ext cx="4040310" cy="580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文章を書くのは </a:t>
            </a:r>
            <a:r>
              <a:rPr kumimoji="1" lang="en-US" altLang="ja-JP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NG</a:t>
            </a:r>
            <a:endParaRPr kumimoji="1" lang="ja-JP" altLang="en-US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7825947-B27D-4DF1-AEEC-3278B60F727A}"/>
              </a:ext>
            </a:extLst>
          </p:cNvPr>
          <p:cNvSpPr txBox="1"/>
          <p:nvPr/>
        </p:nvSpPr>
        <p:spPr>
          <a:xfrm>
            <a:off x="1548993" y="4360168"/>
            <a:ext cx="9720140" cy="161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20000"/>
              </a:lnSpc>
              <a:buSzPct val="90000"/>
              <a:buFont typeface="Wingdings" panose="05000000000000000000" pitchFamily="2" charset="2"/>
              <a:buChar char="l"/>
            </a:pP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箇条書き </a:t>
            </a:r>
            <a:r>
              <a:rPr kumimoji="1" lang="en-US" altLang="ja-JP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…… </a:t>
            </a: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この例の行頭文字は　黒丸　大きさ </a:t>
            </a:r>
            <a:r>
              <a:rPr lang="en-US" altLang="ja-JP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9</a:t>
            </a:r>
            <a:r>
              <a:rPr kumimoji="1" lang="en-US" altLang="ja-JP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0%</a:t>
            </a:r>
          </a:p>
          <a:p>
            <a:pPr marL="457200" indent="-457200" algn="l">
              <a:lnSpc>
                <a:spcPct val="120000"/>
              </a:lnSpc>
              <a:buSzPct val="90000"/>
              <a:buFont typeface="Wingdings" panose="05000000000000000000" pitchFamily="2" charset="2"/>
              <a:buChar char="l"/>
            </a:pP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スライドはキーワードのみ</a:t>
            </a:r>
            <a:endParaRPr kumimoji="1"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>
              <a:lnSpc>
                <a:spcPct val="120000"/>
              </a:lnSpc>
              <a:buSzPct val="90000"/>
            </a:pP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トークはその場で組み立てる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CF6BDD9-9D05-44CB-B372-1F0986255277}"/>
              </a:ext>
            </a:extLst>
          </p:cNvPr>
          <p:cNvSpPr txBox="1"/>
          <p:nvPr/>
        </p:nvSpPr>
        <p:spPr>
          <a:xfrm>
            <a:off x="1548993" y="2331777"/>
            <a:ext cx="4622555" cy="1097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20000"/>
              </a:lnSpc>
              <a:buSzPct val="90000"/>
              <a:buFont typeface="Wingdings" panose="05000000000000000000" pitchFamily="2" charset="2"/>
              <a:buChar char="l"/>
            </a:pP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読むのに時間がかかる</a:t>
            </a:r>
            <a:endParaRPr kumimoji="1"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indent="-457200" algn="l">
              <a:lnSpc>
                <a:spcPct val="120000"/>
              </a:lnSpc>
              <a:buSzPct val="90000"/>
              <a:buFont typeface="Wingdings" panose="05000000000000000000" pitchFamily="2" charset="2"/>
              <a:buChar char="l"/>
            </a:pP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分かりにくい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D20828-DF62-4E40-BA18-2C51BBBD015E}"/>
              </a:ext>
            </a:extLst>
          </p:cNvPr>
          <p:cNvSpPr txBox="1"/>
          <p:nvPr/>
        </p:nvSpPr>
        <p:spPr>
          <a:xfrm>
            <a:off x="838200" y="3780009"/>
            <a:ext cx="4040310" cy="580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お勧めの方法</a:t>
            </a:r>
          </a:p>
        </p:txBody>
      </p:sp>
    </p:spTree>
    <p:extLst>
      <p:ext uri="{BB962C8B-B14F-4D97-AF65-F5344CB8AC3E}">
        <p14:creationId xmlns:p14="http://schemas.microsoft.com/office/powerpoint/2010/main" val="4043554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F87B3B-85BE-445A-9E44-93D3CB7DD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行間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221B1A-6D36-416D-B6B0-B15FB93169D6}"/>
              </a:ext>
            </a:extLst>
          </p:cNvPr>
          <p:cNvSpPr txBox="1"/>
          <p:nvPr/>
        </p:nvSpPr>
        <p:spPr>
          <a:xfrm>
            <a:off x="838200" y="1779616"/>
            <a:ext cx="4743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デフォルトは </a:t>
            </a:r>
            <a:r>
              <a:rPr kumimoji="1" lang="en-US" altLang="ja-JP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</a:p>
          <a:p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少し狭いと思う</a:t>
            </a:r>
            <a:endParaRPr kumimoji="1"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1.1</a:t>
            </a: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kumimoji="1" lang="en-US" altLang="ja-JP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1.3 </a:t>
            </a: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くらいがお勧め</a:t>
            </a:r>
            <a:endParaRPr kumimoji="1"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これは行間 </a:t>
            </a:r>
            <a:r>
              <a:rPr kumimoji="1" lang="en-US" altLang="ja-JP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1.0</a:t>
            </a:r>
            <a:endParaRPr kumimoji="1" lang="ja-JP" altLang="en-US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1AC72EE-FB22-4068-B30D-D836B7840091}"/>
              </a:ext>
            </a:extLst>
          </p:cNvPr>
          <p:cNvSpPr txBox="1"/>
          <p:nvPr/>
        </p:nvSpPr>
        <p:spPr>
          <a:xfrm>
            <a:off x="838200" y="4346050"/>
            <a:ext cx="474361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デフォルトは </a:t>
            </a:r>
            <a:r>
              <a:rPr kumimoji="1" lang="en-US" altLang="ja-JP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</a:p>
          <a:p>
            <a:pPr>
              <a:lnSpc>
                <a:spcPct val="110000"/>
              </a:lnSpc>
            </a:pPr>
            <a: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少し狭いと思う</a:t>
            </a:r>
            <a:endParaRPr kumimoji="1"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10000"/>
              </a:lnSpc>
            </a:pPr>
            <a:r>
              <a:rPr kumimoji="1" lang="en-US" altLang="ja-JP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1.1</a:t>
            </a: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kumimoji="1" lang="en-US" altLang="ja-JP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1.3 </a:t>
            </a: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くらい</a:t>
            </a:r>
            <a: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がお勧め</a:t>
            </a:r>
            <a:endParaRPr kumimoji="1"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10000"/>
              </a:lnSpc>
            </a:pP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これは行間 </a:t>
            </a:r>
            <a:r>
              <a:rPr kumimoji="1" lang="en-US" altLang="ja-JP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1.1</a:t>
            </a:r>
            <a:endParaRPr kumimoji="1" lang="ja-JP" altLang="en-US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243EAED-BBC8-42FB-A529-701730A91E21}"/>
              </a:ext>
            </a:extLst>
          </p:cNvPr>
          <p:cNvSpPr txBox="1"/>
          <p:nvPr/>
        </p:nvSpPr>
        <p:spPr>
          <a:xfrm>
            <a:off x="6096000" y="1775988"/>
            <a:ext cx="4743616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デフォルトは </a:t>
            </a:r>
            <a:r>
              <a:rPr kumimoji="1" lang="en-US" altLang="ja-JP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</a:p>
          <a:p>
            <a:pPr>
              <a:lnSpc>
                <a:spcPct val="120000"/>
              </a:lnSpc>
            </a:pPr>
            <a: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少し狭いと思う</a:t>
            </a:r>
            <a:endParaRPr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en-US" altLang="ja-JP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1.1</a:t>
            </a: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kumimoji="1" lang="en-US" altLang="ja-JP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1.3 </a:t>
            </a: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くらい</a:t>
            </a:r>
            <a: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がお勧め</a:t>
            </a:r>
            <a:endParaRPr kumimoji="1"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これは行間 </a:t>
            </a:r>
            <a:r>
              <a:rPr kumimoji="1" lang="en-US" altLang="ja-JP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1.2</a:t>
            </a:r>
            <a:endParaRPr kumimoji="1" lang="ja-JP" altLang="en-US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AC79B7-6B73-4947-9C22-3374B3F746CA}"/>
              </a:ext>
            </a:extLst>
          </p:cNvPr>
          <p:cNvSpPr txBox="1"/>
          <p:nvPr/>
        </p:nvSpPr>
        <p:spPr>
          <a:xfrm>
            <a:off x="6096000" y="4346050"/>
            <a:ext cx="474361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デフォルトは </a:t>
            </a:r>
            <a:r>
              <a:rPr kumimoji="1" lang="en-US" altLang="ja-JP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</a:p>
          <a:p>
            <a:pPr>
              <a:lnSpc>
                <a:spcPct val="130000"/>
              </a:lnSpc>
            </a:pPr>
            <a: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少し狭いと思う</a:t>
            </a:r>
            <a:endParaRPr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kumimoji="1" lang="en-US" altLang="ja-JP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1.1</a:t>
            </a: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kumimoji="1" lang="en-US" altLang="ja-JP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1.3 </a:t>
            </a: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くらい</a:t>
            </a:r>
            <a: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がお勧め</a:t>
            </a:r>
            <a:endParaRPr kumimoji="1"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これは行間 </a:t>
            </a:r>
            <a:r>
              <a:rPr kumimoji="1" lang="en-US" altLang="ja-JP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1.3</a:t>
            </a:r>
            <a:endParaRPr kumimoji="1" lang="ja-JP" altLang="en-US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6603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5A96D0-404D-41DC-807A-FCEE02EE1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文字色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74D2D7-1ACE-4E88-B945-29D0FE7C54A8}"/>
              </a:ext>
            </a:extLst>
          </p:cNvPr>
          <p:cNvSpPr txBox="1"/>
          <p:nvPr/>
        </p:nvSpPr>
        <p:spPr>
          <a:xfrm>
            <a:off x="754115" y="1606629"/>
            <a:ext cx="59577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ja-JP" altLang="en-US" sz="2800" b="1" dirty="0"/>
              <a:t>黒文字が見やすい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31F77C7-E324-4D06-AC59-9590BBB0BD65}"/>
              </a:ext>
            </a:extLst>
          </p:cNvPr>
          <p:cNvSpPr txBox="1"/>
          <p:nvPr/>
        </p:nvSpPr>
        <p:spPr>
          <a:xfrm>
            <a:off x="754115" y="3251383"/>
            <a:ext cx="54864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800" b="1" dirty="0">
                <a:solidFill>
                  <a:srgbClr val="FF0000"/>
                </a:solidFill>
              </a:rPr>
              <a:t>赤　　　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RGB = (255, 0, 0)</a:t>
            </a:r>
          </a:p>
          <a:p>
            <a:r>
              <a:rPr kumimoji="1" lang="ja-JP" altLang="en-US" sz="2800" b="1" dirty="0">
                <a:solidFill>
                  <a:srgbClr val="CC0000"/>
                </a:solidFill>
              </a:rPr>
              <a:t>暗い赤　</a:t>
            </a:r>
            <a:r>
              <a:rPr lang="en-US" altLang="ja-JP" sz="2800" b="1" dirty="0">
                <a:solidFill>
                  <a:srgbClr val="CC0000"/>
                </a:solidFill>
              </a:rPr>
              <a:t>RGB = (</a:t>
            </a:r>
            <a:r>
              <a:rPr lang="en-US" altLang="ja-JP" sz="2800" b="1" dirty="0">
                <a:solidFill>
                  <a:srgbClr val="C80000"/>
                </a:solidFill>
              </a:rPr>
              <a:t>200</a:t>
            </a:r>
            <a:r>
              <a:rPr lang="en-US" altLang="ja-JP" sz="2800" b="1" dirty="0">
                <a:solidFill>
                  <a:srgbClr val="CC0000"/>
                </a:solidFill>
              </a:rPr>
              <a:t>, 0, 0)</a:t>
            </a:r>
            <a:r>
              <a:rPr kumimoji="1" lang="ja-JP" altLang="en-US" sz="2800" b="1" dirty="0">
                <a:solidFill>
                  <a:srgbClr val="CC0000"/>
                </a:solidFill>
              </a:rPr>
              <a:t>　</a:t>
            </a:r>
            <a:endParaRPr kumimoji="1" lang="en-US" altLang="ja-JP" sz="2800" b="1" dirty="0">
              <a:solidFill>
                <a:srgbClr val="CC0000"/>
              </a:solidFill>
            </a:endParaRPr>
          </a:p>
          <a:p>
            <a:r>
              <a:rPr kumimoji="1" lang="ja-JP" altLang="en-US" sz="2800" b="1" dirty="0">
                <a:solidFill>
                  <a:srgbClr val="0000FF"/>
                </a:solidFill>
              </a:rPr>
              <a:t>青　　　</a:t>
            </a:r>
            <a:r>
              <a:rPr kumimoji="1" lang="en-US" altLang="ja-JP" sz="2800" b="1" dirty="0">
                <a:solidFill>
                  <a:srgbClr val="0000FF"/>
                </a:solidFill>
              </a:rPr>
              <a:t>RGB = (0, 0, 255)</a:t>
            </a:r>
          </a:p>
          <a:p>
            <a:r>
              <a:rPr kumimoji="1" lang="ja-JP" altLang="en-US" sz="2800" b="1" dirty="0">
                <a:solidFill>
                  <a:srgbClr val="00FF00"/>
                </a:solidFill>
              </a:rPr>
              <a:t>緑　　　</a:t>
            </a:r>
            <a:r>
              <a:rPr kumimoji="1" lang="en-US" altLang="ja-JP" sz="2800" b="1" dirty="0">
                <a:solidFill>
                  <a:srgbClr val="00FF00"/>
                </a:solidFill>
              </a:rPr>
              <a:t>RGB = (0, 255, 0)</a:t>
            </a:r>
          </a:p>
          <a:p>
            <a:r>
              <a:rPr kumimoji="1" lang="ja-JP" altLang="en-US" sz="2800" b="1" dirty="0">
                <a:solidFill>
                  <a:srgbClr val="009E00"/>
                </a:solidFill>
              </a:rPr>
              <a:t>暗い緑　</a:t>
            </a:r>
            <a:r>
              <a:rPr kumimoji="1" lang="en-US" altLang="ja-JP" sz="2800" b="1" dirty="0">
                <a:solidFill>
                  <a:srgbClr val="009E00"/>
                </a:solidFill>
              </a:rPr>
              <a:t>RGB = (0, 158, 0)</a:t>
            </a:r>
          </a:p>
          <a:p>
            <a:r>
              <a:rPr kumimoji="1" lang="ja-JP" altLang="en-US" sz="2800" b="1" dirty="0">
                <a:solidFill>
                  <a:srgbClr val="FF8C00"/>
                </a:solidFill>
              </a:rPr>
              <a:t>橙　　　</a:t>
            </a:r>
            <a:r>
              <a:rPr kumimoji="1" lang="en-US" altLang="ja-JP" sz="2800" b="1" dirty="0">
                <a:solidFill>
                  <a:srgbClr val="FF8C00"/>
                </a:solidFill>
              </a:rPr>
              <a:t>RGB = (255, 1</a:t>
            </a:r>
            <a:r>
              <a:rPr lang="en-US" altLang="ja-JP" sz="2800" b="1" dirty="0">
                <a:solidFill>
                  <a:srgbClr val="FF8C00"/>
                </a:solidFill>
              </a:rPr>
              <a:t>40</a:t>
            </a:r>
            <a:r>
              <a:rPr kumimoji="1" lang="en-US" altLang="ja-JP" sz="2800" b="1" dirty="0">
                <a:solidFill>
                  <a:srgbClr val="FF8C00"/>
                </a:solidFill>
              </a:rPr>
              <a:t>, 0)</a:t>
            </a:r>
          </a:p>
          <a:p>
            <a:r>
              <a:rPr kumimoji="1" lang="ja-JP" altLang="en-US" sz="2800" b="1" dirty="0">
                <a:solidFill>
                  <a:srgbClr val="AA6400"/>
                </a:solidFill>
              </a:rPr>
              <a:t>暗い橙　</a:t>
            </a:r>
            <a:r>
              <a:rPr kumimoji="1" lang="en-US" altLang="ja-JP" sz="2800" b="1" dirty="0">
                <a:solidFill>
                  <a:srgbClr val="AA6400"/>
                </a:solidFill>
              </a:rPr>
              <a:t>RGB = (170, 100, 0)</a:t>
            </a:r>
            <a:endParaRPr kumimoji="1" lang="ja-JP" altLang="en-US" sz="2800" b="1" dirty="0">
              <a:solidFill>
                <a:srgbClr val="AA6400"/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A5BF823-912D-4989-A49B-CDFB1335A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0" y="2310160"/>
            <a:ext cx="3143250" cy="3714750"/>
          </a:xfrm>
          <a:prstGeom prst="rect">
            <a:avLst/>
          </a:prstGeom>
        </p:spPr>
      </p:pic>
      <p:sp>
        <p:nvSpPr>
          <p:cNvPr id="12" name="楕円 11">
            <a:extLst>
              <a:ext uri="{FF2B5EF4-FFF2-40B4-BE49-F238E27FC236}">
                <a16:creationId xmlns:a16="http://schemas.microsoft.com/office/drawing/2014/main" id="{BE02DBE1-751C-4D4A-A4F9-C4D4D987F345}"/>
              </a:ext>
            </a:extLst>
          </p:cNvPr>
          <p:cNvSpPr/>
          <p:nvPr/>
        </p:nvSpPr>
        <p:spPr>
          <a:xfrm>
            <a:off x="8188984" y="3691321"/>
            <a:ext cx="578070" cy="57807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EC61F33-7438-40E1-86AC-4F83473946A4}"/>
              </a:ext>
            </a:extLst>
          </p:cNvPr>
          <p:cNvSpPr txBox="1"/>
          <p:nvPr/>
        </p:nvSpPr>
        <p:spPr>
          <a:xfrm>
            <a:off x="754115" y="2429006"/>
            <a:ext cx="59577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ja-JP" altLang="en-US" sz="2800" b="1" dirty="0"/>
              <a:t>黒以外の見やすさを検討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9519AE2-84B2-4D07-9612-D682404B63B4}"/>
              </a:ext>
            </a:extLst>
          </p:cNvPr>
          <p:cNvSpPr txBox="1"/>
          <p:nvPr/>
        </p:nvSpPr>
        <p:spPr>
          <a:xfrm>
            <a:off x="9666207" y="3316013"/>
            <a:ext cx="1620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800" b="1" dirty="0"/>
              <a:t>明るさを</a:t>
            </a:r>
            <a:endParaRPr kumimoji="1" lang="en-US" altLang="ja-JP" sz="2800" b="1" dirty="0"/>
          </a:p>
          <a:p>
            <a:pPr algn="l"/>
            <a:r>
              <a:rPr kumimoji="1" lang="ja-JP" altLang="en-US" sz="2800" b="1" dirty="0"/>
              <a:t>変える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3F513329-7C14-44ED-A350-B256253161EC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8767054" y="3793067"/>
            <a:ext cx="899153" cy="1608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022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5A96D0-404D-41DC-807A-FCEE02EE1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文字色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74D2D7-1ACE-4E88-B945-29D0FE7C54A8}"/>
              </a:ext>
            </a:extLst>
          </p:cNvPr>
          <p:cNvSpPr txBox="1"/>
          <p:nvPr/>
        </p:nvSpPr>
        <p:spPr>
          <a:xfrm>
            <a:off x="754115" y="1606629"/>
            <a:ext cx="59577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ja-JP" altLang="en-US" sz="2800" b="1" dirty="0"/>
              <a:t>青背景のとき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31F77C7-E324-4D06-AC59-9590BBB0BD65}"/>
              </a:ext>
            </a:extLst>
          </p:cNvPr>
          <p:cNvSpPr txBox="1"/>
          <p:nvPr/>
        </p:nvSpPr>
        <p:spPr>
          <a:xfrm>
            <a:off x="754115" y="3251383"/>
            <a:ext cx="54864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800" b="1" dirty="0">
                <a:solidFill>
                  <a:srgbClr val="FF0000"/>
                </a:solidFill>
              </a:rPr>
              <a:t>赤　　　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RGB = (255, 0, 0)</a:t>
            </a:r>
          </a:p>
          <a:p>
            <a:r>
              <a:rPr kumimoji="1" lang="ja-JP" altLang="en-US" sz="2800" b="1" dirty="0">
                <a:solidFill>
                  <a:srgbClr val="CC0000"/>
                </a:solidFill>
              </a:rPr>
              <a:t>暗い赤　</a:t>
            </a:r>
            <a:r>
              <a:rPr lang="en-US" altLang="ja-JP" sz="2800" b="1" dirty="0">
                <a:solidFill>
                  <a:srgbClr val="CC0000"/>
                </a:solidFill>
              </a:rPr>
              <a:t>RGB = (</a:t>
            </a:r>
            <a:r>
              <a:rPr lang="en-US" altLang="ja-JP" sz="2800" b="1" dirty="0">
                <a:solidFill>
                  <a:srgbClr val="C80000"/>
                </a:solidFill>
              </a:rPr>
              <a:t>200</a:t>
            </a:r>
            <a:r>
              <a:rPr lang="en-US" altLang="ja-JP" sz="2800" b="1" dirty="0">
                <a:solidFill>
                  <a:srgbClr val="CC0000"/>
                </a:solidFill>
              </a:rPr>
              <a:t>, 0, 0)</a:t>
            </a:r>
            <a:r>
              <a:rPr kumimoji="1" lang="ja-JP" altLang="en-US" sz="2800" b="1" dirty="0">
                <a:solidFill>
                  <a:srgbClr val="CC0000"/>
                </a:solidFill>
              </a:rPr>
              <a:t>　</a:t>
            </a:r>
            <a:endParaRPr kumimoji="1" lang="en-US" altLang="ja-JP" sz="2800" b="1" dirty="0">
              <a:solidFill>
                <a:srgbClr val="CC0000"/>
              </a:solidFill>
            </a:endParaRPr>
          </a:p>
          <a:p>
            <a:r>
              <a:rPr kumimoji="1" lang="ja-JP" altLang="en-US" sz="2800" b="1" dirty="0">
                <a:solidFill>
                  <a:srgbClr val="0000FF"/>
                </a:solidFill>
              </a:rPr>
              <a:t>青　　　</a:t>
            </a:r>
            <a:r>
              <a:rPr kumimoji="1" lang="en-US" altLang="ja-JP" sz="2800" b="1" dirty="0">
                <a:solidFill>
                  <a:srgbClr val="0000FF"/>
                </a:solidFill>
              </a:rPr>
              <a:t>RGB = (0, 0, 255)</a:t>
            </a:r>
          </a:p>
          <a:p>
            <a:r>
              <a:rPr kumimoji="1" lang="ja-JP" altLang="en-US" sz="2800" b="1" dirty="0">
                <a:solidFill>
                  <a:srgbClr val="00FF00"/>
                </a:solidFill>
              </a:rPr>
              <a:t>緑　　　</a:t>
            </a:r>
            <a:r>
              <a:rPr kumimoji="1" lang="en-US" altLang="ja-JP" sz="2800" b="1" dirty="0">
                <a:solidFill>
                  <a:srgbClr val="00FF00"/>
                </a:solidFill>
              </a:rPr>
              <a:t>RGB = (0, 255, 0)</a:t>
            </a:r>
          </a:p>
          <a:p>
            <a:r>
              <a:rPr kumimoji="1" lang="ja-JP" altLang="en-US" sz="2800" b="1" dirty="0">
                <a:solidFill>
                  <a:srgbClr val="009E00"/>
                </a:solidFill>
              </a:rPr>
              <a:t>暗い緑　</a:t>
            </a:r>
            <a:r>
              <a:rPr kumimoji="1" lang="en-US" altLang="ja-JP" sz="2800" b="1" dirty="0">
                <a:solidFill>
                  <a:srgbClr val="009E00"/>
                </a:solidFill>
              </a:rPr>
              <a:t>RGB = (0, 158, 0)</a:t>
            </a:r>
          </a:p>
          <a:p>
            <a:r>
              <a:rPr kumimoji="1" lang="ja-JP" altLang="en-US" sz="2800" b="1" dirty="0">
                <a:solidFill>
                  <a:srgbClr val="FF8C00"/>
                </a:solidFill>
              </a:rPr>
              <a:t>橙　　　</a:t>
            </a:r>
            <a:r>
              <a:rPr kumimoji="1" lang="en-US" altLang="ja-JP" sz="2800" b="1" dirty="0">
                <a:solidFill>
                  <a:srgbClr val="FF8C00"/>
                </a:solidFill>
              </a:rPr>
              <a:t>RGB = (255, 1</a:t>
            </a:r>
            <a:r>
              <a:rPr lang="en-US" altLang="ja-JP" sz="2800" b="1" dirty="0">
                <a:solidFill>
                  <a:srgbClr val="FF8C00"/>
                </a:solidFill>
              </a:rPr>
              <a:t>40</a:t>
            </a:r>
            <a:r>
              <a:rPr kumimoji="1" lang="en-US" altLang="ja-JP" sz="2800" b="1" dirty="0">
                <a:solidFill>
                  <a:srgbClr val="FF8C00"/>
                </a:solidFill>
              </a:rPr>
              <a:t>, 0)</a:t>
            </a:r>
          </a:p>
          <a:p>
            <a:r>
              <a:rPr kumimoji="1" lang="ja-JP" altLang="en-US" sz="2800" b="1" dirty="0">
                <a:solidFill>
                  <a:srgbClr val="AA6400"/>
                </a:solidFill>
              </a:rPr>
              <a:t>暗い橙　</a:t>
            </a:r>
            <a:r>
              <a:rPr kumimoji="1" lang="en-US" altLang="ja-JP" sz="2800" b="1" dirty="0">
                <a:solidFill>
                  <a:srgbClr val="AA6400"/>
                </a:solidFill>
              </a:rPr>
              <a:t>RGB = (170, 100, 0)</a:t>
            </a:r>
            <a:endParaRPr kumimoji="1" lang="ja-JP" altLang="en-US" sz="2800" b="1" dirty="0">
              <a:solidFill>
                <a:srgbClr val="AA64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D23CB6F-19BD-474F-8E68-1EF3CB48088B}"/>
              </a:ext>
            </a:extLst>
          </p:cNvPr>
          <p:cNvSpPr txBox="1"/>
          <p:nvPr/>
        </p:nvSpPr>
        <p:spPr>
          <a:xfrm>
            <a:off x="754115" y="2429006"/>
            <a:ext cx="59577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ja-JP" altLang="en-US" sz="2800" b="1" dirty="0"/>
              <a:t>黒以外の見やすさを検討</a:t>
            </a:r>
          </a:p>
        </p:txBody>
      </p:sp>
    </p:spTree>
    <p:extLst>
      <p:ext uri="{BB962C8B-B14F-4D97-AF65-F5344CB8AC3E}">
        <p14:creationId xmlns:p14="http://schemas.microsoft.com/office/powerpoint/2010/main" val="836171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7D8A0E-D669-4A25-A06C-0D4ECD0DE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レイアウト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688643A-36F0-4F8C-AC6A-C8F24063DD2C}"/>
              </a:ext>
            </a:extLst>
          </p:cNvPr>
          <p:cNvSpPr txBox="1"/>
          <p:nvPr/>
        </p:nvSpPr>
        <p:spPr>
          <a:xfrm>
            <a:off x="838200" y="1690688"/>
            <a:ext cx="10266679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「タイトルスライド」「タイトルのみ」「白紙」</a:t>
            </a:r>
            <a:endParaRPr kumimoji="1"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 </a:t>
            </a:r>
            <a:r>
              <a:rPr kumimoji="1" lang="en-US" altLang="ja-JP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 </a:t>
            </a: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つ以外は私は使ったことがない</a:t>
            </a:r>
            <a:endParaRPr kumimoji="1"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endParaRPr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タイトルスライド　 </a:t>
            </a:r>
            <a:r>
              <a:rPr kumimoji="1" lang="en-US" altLang="ja-JP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……… 1 </a:t>
            </a: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枚目</a:t>
            </a:r>
            <a:endParaRPr kumimoji="1"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タイトルのみ／白紙 </a:t>
            </a:r>
            <a:r>
              <a:rPr kumimoji="1" lang="en-US" altLang="ja-JP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……… 2 </a:t>
            </a: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枚目以降</a:t>
            </a:r>
            <a:endParaRPr kumimoji="1"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endParaRPr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本ファイルは、上記 </a:t>
            </a:r>
            <a:r>
              <a:rPr kumimoji="1" lang="en-US" altLang="ja-JP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 </a:t>
            </a: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つ以外のレイアウトは全て削除している</a:t>
            </a:r>
            <a:endParaRPr kumimoji="1"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endParaRPr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ただし「タイトルとコンテンツ」を使う人もいる</a:t>
            </a:r>
            <a:endParaRPr kumimoji="1"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7578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yabuパワポ用">
      <a:majorFont>
        <a:latin typeface="游ゴシック"/>
        <a:ea typeface="游ゴシック"/>
        <a:cs typeface=""/>
      </a:majorFont>
      <a:minorFont>
        <a:latin typeface="游ゴシック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kumimoji="1" sz="28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721</Words>
  <Application>Microsoft Office PowerPoint</Application>
  <PresentationFormat>ワイド画面</PresentationFormat>
  <Paragraphs>111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1" baseType="lpstr">
      <vt:lpstr>メイリオ</vt:lpstr>
      <vt:lpstr>游ゴシック</vt:lpstr>
      <vt:lpstr>游ゴシック Light</vt:lpstr>
      <vt:lpstr>游ゴシック Medium</vt:lpstr>
      <vt:lpstr>游明朝 Demibold</vt:lpstr>
      <vt:lpstr>Arial</vt:lpstr>
      <vt:lpstr>Wingdings</vt:lpstr>
      <vt:lpstr>Office テーマ</vt:lpstr>
      <vt:lpstr>PowerPointの使い方</vt:lpstr>
      <vt:lpstr>フォント</vt:lpstr>
      <vt:lpstr>フォントサイズ</vt:lpstr>
      <vt:lpstr>フォントの固定</vt:lpstr>
      <vt:lpstr>説明の書き方</vt:lpstr>
      <vt:lpstr>行間</vt:lpstr>
      <vt:lpstr>文字色</vt:lpstr>
      <vt:lpstr>文字色</vt:lpstr>
      <vt:lpstr>レイアウト</vt:lpstr>
      <vt:lpstr>PowerPoint プレゼンテーション</vt:lpstr>
      <vt:lpstr>スライドマスター</vt:lpstr>
      <vt:lpstr>アニメーション</vt:lpstr>
      <vt:lpstr>白黒論争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Powerpointの使い方</dc:title>
  <dc:creator>kamakiri</dc:creator>
  <cp:lastModifiedBy>薮哲郎</cp:lastModifiedBy>
  <cp:revision>17</cp:revision>
  <dcterms:created xsi:type="dcterms:W3CDTF">2020-04-01T05:06:04Z</dcterms:created>
  <dcterms:modified xsi:type="dcterms:W3CDTF">2020-06-18T02:58:34Z</dcterms:modified>
</cp:coreProperties>
</file>