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notesMasterIdLst>
    <p:notesMasterId r:id="rId7"/>
  </p:notesMasterIdLst>
  <p:sldIdLst>
    <p:sldId id="257" r:id="rId2"/>
    <p:sldId id="261" r:id="rId3"/>
    <p:sldId id="256" r:id="rId4"/>
    <p:sldId id="260" r:id="rId5"/>
    <p:sldId id="262" r:id="rId6"/>
  </p:sldIdLst>
  <p:sldSz cx="9144000" cy="6858000" type="screen4x3"/>
  <p:notesSz cx="6797675" cy="99266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FFDDDD"/>
    <a:srgbClr val="FFEDE1"/>
    <a:srgbClr val="FF9900"/>
    <a:srgbClr val="E5FFE5"/>
    <a:srgbClr val="FFFFFF"/>
    <a:srgbClr val="FF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3" autoAdjust="0"/>
    <p:restoredTop sz="94703" autoAdjust="0"/>
  </p:normalViewPr>
  <p:slideViewPr>
    <p:cSldViewPr showGuides="1">
      <p:cViewPr varScale="1">
        <p:scale>
          <a:sx n="117" d="100"/>
          <a:sy n="117" d="100"/>
        </p:scale>
        <p:origin x="-19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8" d="100"/>
          <a:sy n="68" d="100"/>
        </p:scale>
        <p:origin x="-1392" y="-67"/>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DB818A82-33C8-4898-A43B-5A12D53F65D6}" type="datetimeFigureOut">
              <a:rPr lang="ja-JP" altLang="en-US"/>
              <a:pPr>
                <a:defRPr/>
              </a:pPr>
              <a:t>2012/8/1</a:t>
            </a:fld>
            <a:endParaRPr lang="ja-JP" altLang="en-US"/>
          </a:p>
        </p:txBody>
      </p:sp>
      <p:sp>
        <p:nvSpPr>
          <p:cNvPr id="4" name="スライド イメージ プレースホル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pPr>
              <a:defRPr/>
            </a:pPr>
            <a:fld id="{7005F5DF-0F69-4EFB-B1EB-9A09F5862DD0}"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433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baseline="0" dirty="0" smtClean="0"/>
              <a:t>指示に従ってアニメーション効果を付けなさい。スライドマスタを利用して全てのスライドの右上に「そっ</a:t>
            </a:r>
            <a:r>
              <a:rPr lang="ja-JP" altLang="en-US" baseline="0" smtClean="0"/>
              <a:t>たくん」を入れなさい。</a:t>
            </a:r>
            <a:endParaRPr lang="ja-JP" altLang="en-US" baseline="0" dirty="0" smtClean="0"/>
          </a:p>
        </p:txBody>
      </p:sp>
      <p:sp>
        <p:nvSpPr>
          <p:cNvPr id="1434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F41BC18-A79C-4076-8FB0-8BBB800AFEC4}" type="slidenum">
              <a:rPr lang="ja-JP" altLang="en-US" smtClean="0"/>
              <a:pPr/>
              <a:t>3</a:t>
            </a:fld>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自由なアニメーションを</a:t>
            </a:r>
            <a:r>
              <a:rPr kumimoji="1" lang="en-US" altLang="ja-JP" dirty="0" smtClean="0"/>
              <a:t>1</a:t>
            </a:r>
            <a:r>
              <a:rPr kumimoji="1" lang="ja-JP" altLang="en-US" dirty="0" smtClean="0"/>
              <a:t>枚以上作成しなさい。</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7005F5DF-0F69-4EFB-B1EB-9A09F5862DD0}" type="slidenum">
              <a:rPr lang="ja-JP" altLang="en-US" smtClean="0"/>
              <a:pPr>
                <a:defRPr/>
              </a:pPr>
              <a:t>4</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正方形/長方形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5" name="正方形/長方形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6" name="正方形/長方形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7" name="正方形/長方形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10" name="直線コネクタ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kumimoji="0" lang="en-US"/>
          </a:p>
        </p:txBody>
      </p:sp>
      <p:sp>
        <p:nvSpPr>
          <p:cNvPr id="11" name="直線コネクタ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kumimoji="0" lang="en-US"/>
          </a:p>
        </p:txBody>
      </p:sp>
      <p:sp>
        <p:nvSpPr>
          <p:cNvPr id="12" name="直線コネクタ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kumimoji="0" lang="en-US"/>
          </a:p>
        </p:txBody>
      </p:sp>
      <p:sp>
        <p:nvSpPr>
          <p:cNvPr id="13" name="直線コネクタ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kumimoji="0" lang="en-US"/>
          </a:p>
        </p:txBody>
      </p:sp>
      <p:sp>
        <p:nvSpPr>
          <p:cNvPr id="14" name="直線コネクタ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kumimoji="0" lang="en-US"/>
          </a:p>
        </p:txBody>
      </p:sp>
      <p:sp>
        <p:nvSpPr>
          <p:cNvPr id="15" name="直線コネクタ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kumimoji="0" lang="en-US"/>
          </a:p>
        </p:txBody>
      </p:sp>
      <p:sp>
        <p:nvSpPr>
          <p:cNvPr id="16" name="正方形/長方形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dirty="0"/>
          </a:p>
        </p:txBody>
      </p:sp>
      <p:sp>
        <p:nvSpPr>
          <p:cNvPr id="17" name="円/楕円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dirty="0"/>
          </a:p>
        </p:txBody>
      </p:sp>
      <p:sp>
        <p:nvSpPr>
          <p:cNvPr id="18" name="円/楕円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dirty="0"/>
          </a:p>
        </p:txBody>
      </p:sp>
      <p:sp>
        <p:nvSpPr>
          <p:cNvPr id="19" name="円/楕円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dirty="0"/>
          </a:p>
        </p:txBody>
      </p:sp>
      <p:sp>
        <p:nvSpPr>
          <p:cNvPr id="20" name="円/楕円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dirty="0"/>
          </a:p>
        </p:txBody>
      </p:sp>
      <p:sp>
        <p:nvSpPr>
          <p:cNvPr id="21" name="円/楕円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dirty="0"/>
          </a:p>
        </p:txBody>
      </p:sp>
      <p:sp>
        <p:nvSpPr>
          <p:cNvPr id="8" name="タイトル 7"/>
          <p:cNvSpPr>
            <a:spLocks noGrp="1"/>
          </p:cNvSpPr>
          <p:nvPr>
            <p:ph type="ctrTitle"/>
          </p:nvPr>
        </p:nvSpPr>
        <p:spPr>
          <a:xfrm>
            <a:off x="2286000" y="3124200"/>
            <a:ext cx="6172200" cy="1894362"/>
          </a:xfrm>
        </p:spPr>
        <p:txBody>
          <a:bodyPr/>
          <a:lstStyle>
            <a:lvl1pPr>
              <a:defRPr b="1"/>
            </a:lvl1pPr>
          </a:lstStyle>
          <a:p>
            <a:r>
              <a:rPr lang="ja-JP" altLang="en-US" smtClean="0"/>
              <a:t>マスタ タイトルの書式設定</a:t>
            </a:r>
            <a:endParaRPr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smtClean="0"/>
              <a:t>マスタ サブタイトルの書式設定</a:t>
            </a:r>
            <a:endParaRPr lang="en-US"/>
          </a:p>
        </p:txBody>
      </p:sp>
      <p:sp>
        <p:nvSpPr>
          <p:cNvPr id="22" name="日付プレースホルダ 27"/>
          <p:cNvSpPr>
            <a:spLocks noGrp="1"/>
          </p:cNvSpPr>
          <p:nvPr>
            <p:ph type="dt" sz="half" idx="10"/>
          </p:nvPr>
        </p:nvSpPr>
        <p:spPr bwMode="auto">
          <a:xfrm rot="5400000">
            <a:off x="7764463" y="1174750"/>
            <a:ext cx="2286000" cy="381000"/>
          </a:xfrm>
        </p:spPr>
        <p:txBody>
          <a:bodyPr/>
          <a:lstStyle>
            <a:lvl1pPr>
              <a:defRPr/>
            </a:lvl1pPr>
          </a:lstStyle>
          <a:p>
            <a:pPr>
              <a:defRPr/>
            </a:pPr>
            <a:fld id="{C81E30B2-3A95-449B-8687-CF5001A4A998}" type="datetimeFigureOut">
              <a:rPr lang="ja-JP" altLang="en-US"/>
              <a:pPr>
                <a:defRPr/>
              </a:pPr>
              <a:t>2012/8/1</a:t>
            </a:fld>
            <a:endParaRPr lang="ja-JP" altLang="en-US"/>
          </a:p>
        </p:txBody>
      </p:sp>
      <p:sp>
        <p:nvSpPr>
          <p:cNvPr id="23" name="フッター プレースホルダ 16"/>
          <p:cNvSpPr>
            <a:spLocks noGrp="1"/>
          </p:cNvSpPr>
          <p:nvPr>
            <p:ph type="ftr" sz="quarter" idx="11"/>
          </p:nvPr>
        </p:nvSpPr>
        <p:spPr bwMode="auto">
          <a:xfrm rot="5400000">
            <a:off x="7077076" y="4181475"/>
            <a:ext cx="3657600" cy="384175"/>
          </a:xfrm>
        </p:spPr>
        <p:txBody>
          <a:bodyPr/>
          <a:lstStyle>
            <a:lvl1pPr>
              <a:defRPr/>
            </a:lvl1pPr>
          </a:lstStyle>
          <a:p>
            <a:pPr>
              <a:defRPr/>
            </a:pPr>
            <a:endParaRPr lang="ja-JP" altLang="en-US"/>
          </a:p>
        </p:txBody>
      </p:sp>
      <p:sp>
        <p:nvSpPr>
          <p:cNvPr id="24" name="スライド番号プレースホルダ 28"/>
          <p:cNvSpPr>
            <a:spLocks noGrp="1"/>
          </p:cNvSpPr>
          <p:nvPr>
            <p:ph type="sldNum" sz="quarter" idx="12"/>
          </p:nvPr>
        </p:nvSpPr>
        <p:spPr bwMode="auto">
          <a:xfrm>
            <a:off x="1325563" y="4929188"/>
            <a:ext cx="609600" cy="517525"/>
          </a:xfrm>
        </p:spPr>
        <p:txBody>
          <a:bodyPr/>
          <a:lstStyle>
            <a:lvl1pPr>
              <a:defRPr/>
            </a:lvl1pPr>
          </a:lstStyle>
          <a:p>
            <a:pPr>
              <a:defRPr/>
            </a:pPr>
            <a:fld id="{38D3F083-1DAF-4E3A-AF8B-F790FF33D813}" type="slidenum">
              <a:rPr lang="ja-JP" altLang="en-US"/>
              <a:pPr>
                <a:defRPr/>
              </a:pPr>
              <a:t>&lt;#&gt;</a:t>
            </a:fld>
            <a:endParaRPr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fld id="{B712F537-0B8C-4B25-9BD6-150CC19173BB}" type="datetimeFigureOut">
              <a:rPr lang="ja-JP" altLang="en-US"/>
              <a:pPr>
                <a:defRPr/>
              </a:pPr>
              <a:t>2012/8/1</a:t>
            </a:fld>
            <a:endParaRPr lang="ja-JP" altLang="en-US"/>
          </a:p>
        </p:txBody>
      </p:sp>
      <p:sp>
        <p:nvSpPr>
          <p:cNvPr id="5"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2"/>
          <p:cNvSpPr>
            <a:spLocks noGrp="1"/>
          </p:cNvSpPr>
          <p:nvPr>
            <p:ph type="sldNum" sz="quarter" idx="12"/>
          </p:nvPr>
        </p:nvSpPr>
        <p:spPr/>
        <p:txBody>
          <a:bodyPr/>
          <a:lstStyle>
            <a:lvl1pPr>
              <a:defRPr/>
            </a:lvl1pPr>
          </a:lstStyle>
          <a:p>
            <a:pPr>
              <a:defRPr/>
            </a:pPr>
            <a:fld id="{8E625899-571E-47FD-A31B-331C74A59549}"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fld id="{335FB9E8-9853-4D4B-B76A-B9115DA17CB5}" type="datetimeFigureOut">
              <a:rPr lang="ja-JP" altLang="en-US"/>
              <a:pPr>
                <a:defRPr/>
              </a:pPr>
              <a:t>2012/8/1</a:t>
            </a:fld>
            <a:endParaRPr lang="ja-JP" altLang="en-US"/>
          </a:p>
        </p:txBody>
      </p:sp>
      <p:sp>
        <p:nvSpPr>
          <p:cNvPr id="5"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2"/>
          <p:cNvSpPr>
            <a:spLocks noGrp="1"/>
          </p:cNvSpPr>
          <p:nvPr>
            <p:ph type="sldNum" sz="quarter" idx="12"/>
          </p:nvPr>
        </p:nvSpPr>
        <p:spPr/>
        <p:txBody>
          <a:bodyPr/>
          <a:lstStyle>
            <a:lvl1pPr>
              <a:defRPr/>
            </a:lvl1pPr>
          </a:lstStyle>
          <a:p>
            <a:pPr>
              <a:defRPr/>
            </a:pPr>
            <a:fld id="{884A7C34-CFEF-40A2-8B62-127D80DAF6FC}"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8" name="コンテンツ プレースホルダ 7"/>
          <p:cNvSpPr>
            <a:spLocks noGrp="1"/>
          </p:cNvSpPr>
          <p:nvPr>
            <p:ph sz="quarter" idx="1"/>
          </p:nvPr>
        </p:nvSpPr>
        <p:spPr>
          <a:xfrm>
            <a:off x="457200" y="1600200"/>
            <a:ext cx="7467600" cy="487375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6"/>
          <p:cNvSpPr>
            <a:spLocks noGrp="1"/>
          </p:cNvSpPr>
          <p:nvPr>
            <p:ph type="dt" sz="half" idx="10"/>
          </p:nvPr>
        </p:nvSpPr>
        <p:spPr/>
        <p:txBody>
          <a:bodyPr rtlCol="0"/>
          <a:lstStyle>
            <a:lvl1pPr>
              <a:defRPr/>
            </a:lvl1pPr>
          </a:lstStyle>
          <a:p>
            <a:pPr>
              <a:defRPr/>
            </a:pPr>
            <a:fld id="{9F0FBF0B-AADD-4C16-B6FF-F9FD8EAC2DD6}" type="datetimeFigureOut">
              <a:rPr lang="ja-JP" altLang="en-US"/>
              <a:pPr>
                <a:defRPr/>
              </a:pPr>
              <a:t>2012/8/1</a:t>
            </a:fld>
            <a:endParaRPr lang="ja-JP" altLang="en-US"/>
          </a:p>
        </p:txBody>
      </p:sp>
      <p:sp>
        <p:nvSpPr>
          <p:cNvPr id="5" name="スライド番号プレースホルダ 8"/>
          <p:cNvSpPr>
            <a:spLocks noGrp="1"/>
          </p:cNvSpPr>
          <p:nvPr>
            <p:ph type="sldNum" sz="quarter" idx="11"/>
          </p:nvPr>
        </p:nvSpPr>
        <p:spPr/>
        <p:txBody>
          <a:bodyPr rtlCol="0"/>
          <a:lstStyle>
            <a:lvl1pPr>
              <a:defRPr/>
            </a:lvl1pPr>
          </a:lstStyle>
          <a:p>
            <a:pPr>
              <a:defRPr/>
            </a:pPr>
            <a:fld id="{E79DCA59-6EE4-48D2-8660-8D0F4C82A1B2}" type="slidenum">
              <a:rPr lang="ja-JP" altLang="en-US"/>
              <a:pPr>
                <a:defRPr/>
              </a:pPr>
              <a:t>&lt;#&gt;</a:t>
            </a:fld>
            <a:endParaRPr lang="ja-JP" altLang="en-US"/>
          </a:p>
        </p:txBody>
      </p:sp>
      <p:sp>
        <p:nvSpPr>
          <p:cNvPr id="6" name="フッター プレースホルダ 9"/>
          <p:cNvSpPr>
            <a:spLocks noGrp="1"/>
          </p:cNvSpPr>
          <p:nvPr>
            <p:ph type="ftr" sz="quarter" idx="12"/>
          </p:nvPr>
        </p:nvSpPr>
        <p:spPr/>
        <p:txBody>
          <a:bodyPr rtlCol="0"/>
          <a:lstStyle>
            <a:lvl1pPr>
              <a:defRPr/>
            </a:lvl1pPr>
          </a:lstStyle>
          <a:p>
            <a:pPr>
              <a:defRPr/>
            </a:pP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4" name="正方形/長方形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5" name="正方形/長方形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6" name="正方形/長方形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7" name="正方形/長方形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8" name="直線コネクタ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kumimoji="0" lang="en-US"/>
          </a:p>
        </p:txBody>
      </p:sp>
      <p:sp>
        <p:nvSpPr>
          <p:cNvPr id="9" name="直線コネクタ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kumimoji="0" lang="en-US"/>
          </a:p>
        </p:txBody>
      </p:sp>
      <p:sp>
        <p:nvSpPr>
          <p:cNvPr id="10" name="直線コネクタ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kumimoji="0" lang="en-US"/>
          </a:p>
        </p:txBody>
      </p:sp>
      <p:sp>
        <p:nvSpPr>
          <p:cNvPr id="11" name="直線コネクタ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kumimoji="0" lang="en-US"/>
          </a:p>
        </p:txBody>
      </p:sp>
      <p:sp>
        <p:nvSpPr>
          <p:cNvPr id="12" name="直線コネクタ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kumimoji="0" lang="en-US"/>
          </a:p>
        </p:txBody>
      </p:sp>
      <p:sp>
        <p:nvSpPr>
          <p:cNvPr id="13" name="正方形/長方形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dirty="0"/>
          </a:p>
        </p:txBody>
      </p:sp>
      <p:sp>
        <p:nvSpPr>
          <p:cNvPr id="14" name="円/楕円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dirty="0"/>
          </a:p>
        </p:txBody>
      </p:sp>
      <p:sp>
        <p:nvSpPr>
          <p:cNvPr id="15" name="円/楕円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dirty="0"/>
          </a:p>
        </p:txBody>
      </p:sp>
      <p:sp>
        <p:nvSpPr>
          <p:cNvPr id="16" name="円/楕円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dirty="0"/>
          </a:p>
        </p:txBody>
      </p:sp>
      <p:sp>
        <p:nvSpPr>
          <p:cNvPr id="17" name="円/楕円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dirty="0"/>
          </a:p>
        </p:txBody>
      </p:sp>
      <p:sp>
        <p:nvSpPr>
          <p:cNvPr id="18" name="円/楕円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dirty="0"/>
          </a:p>
        </p:txBody>
      </p:sp>
      <p:sp>
        <p:nvSpPr>
          <p:cNvPr id="19" name="直線コネクタ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kumimoji="0" lang="en-US"/>
          </a:p>
        </p:txBody>
      </p:sp>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 テキストの書式設定</a:t>
            </a:r>
          </a:p>
        </p:txBody>
      </p:sp>
      <p:sp>
        <p:nvSpPr>
          <p:cNvPr id="20" name="日付プレースホルダ 3"/>
          <p:cNvSpPr>
            <a:spLocks noGrp="1"/>
          </p:cNvSpPr>
          <p:nvPr>
            <p:ph type="dt" sz="half" idx="10"/>
          </p:nvPr>
        </p:nvSpPr>
        <p:spPr bwMode="auto">
          <a:xfrm rot="5400000">
            <a:off x="7762875" y="1169988"/>
            <a:ext cx="2286000" cy="381000"/>
          </a:xfrm>
        </p:spPr>
        <p:txBody>
          <a:bodyPr/>
          <a:lstStyle>
            <a:lvl1pPr>
              <a:defRPr/>
            </a:lvl1pPr>
          </a:lstStyle>
          <a:p>
            <a:pPr>
              <a:defRPr/>
            </a:pPr>
            <a:fld id="{FDDD3388-9BC0-4585-B25F-2495702D9BD8}" type="datetimeFigureOut">
              <a:rPr lang="ja-JP" altLang="en-US"/>
              <a:pPr>
                <a:defRPr/>
              </a:pPr>
              <a:t>2012/8/1</a:t>
            </a:fld>
            <a:endParaRPr lang="ja-JP" altLang="en-US"/>
          </a:p>
        </p:txBody>
      </p:sp>
      <p:sp>
        <p:nvSpPr>
          <p:cNvPr id="21" name="フッター プレースホルダ 4"/>
          <p:cNvSpPr>
            <a:spLocks noGrp="1"/>
          </p:cNvSpPr>
          <p:nvPr>
            <p:ph type="ftr" sz="quarter" idx="11"/>
          </p:nvPr>
        </p:nvSpPr>
        <p:spPr bwMode="auto">
          <a:xfrm rot="5400000">
            <a:off x="7077076" y="4178300"/>
            <a:ext cx="3657600" cy="384175"/>
          </a:xfrm>
        </p:spPr>
        <p:txBody>
          <a:bodyPr/>
          <a:lstStyle>
            <a:lvl1pPr>
              <a:defRPr/>
            </a:lvl1pPr>
          </a:lstStyle>
          <a:p>
            <a:pPr>
              <a:defRPr/>
            </a:pPr>
            <a:endParaRPr lang="ja-JP" altLang="en-US"/>
          </a:p>
        </p:txBody>
      </p:sp>
      <p:sp>
        <p:nvSpPr>
          <p:cNvPr id="22" name="スライド番号プレースホルダ 5"/>
          <p:cNvSpPr>
            <a:spLocks noGrp="1"/>
          </p:cNvSpPr>
          <p:nvPr>
            <p:ph type="sldNum" sz="quarter" idx="12"/>
          </p:nvPr>
        </p:nvSpPr>
        <p:spPr bwMode="auto">
          <a:xfrm>
            <a:off x="1339850" y="4929188"/>
            <a:ext cx="609600" cy="517525"/>
          </a:xfrm>
        </p:spPr>
        <p:txBody>
          <a:bodyPr/>
          <a:lstStyle>
            <a:lvl1pPr>
              <a:defRPr/>
            </a:lvl1pPr>
          </a:lstStyle>
          <a:p>
            <a:pPr>
              <a:defRPr/>
            </a:pPr>
            <a:fld id="{678C3835-30AA-4118-9E0D-32148C013D85}" type="slidenum">
              <a:rPr lang="ja-JP" altLang="en-US"/>
              <a:pPr>
                <a:defRPr/>
              </a:pPr>
              <a:t>&lt;#&gt;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9" name="コンテンツ プレースホルダ 8"/>
          <p:cNvSpPr>
            <a:spLocks noGrp="1"/>
          </p:cNvSpPr>
          <p:nvPr>
            <p:ph sz="quarter" idx="1"/>
          </p:nvPr>
        </p:nvSpPr>
        <p:spPr>
          <a:xfrm>
            <a:off x="457200" y="1600200"/>
            <a:ext cx="3657600" cy="4572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コンテンツ プレースホルダ 10"/>
          <p:cNvSpPr>
            <a:spLocks noGrp="1"/>
          </p:cNvSpPr>
          <p:nvPr>
            <p:ph sz="quarter" idx="2"/>
          </p:nvPr>
        </p:nvSpPr>
        <p:spPr>
          <a:xfrm>
            <a:off x="4270248" y="1600200"/>
            <a:ext cx="3657600" cy="4572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13"/>
          <p:cNvSpPr>
            <a:spLocks noGrp="1"/>
          </p:cNvSpPr>
          <p:nvPr>
            <p:ph type="dt" sz="half" idx="10"/>
          </p:nvPr>
        </p:nvSpPr>
        <p:spPr/>
        <p:txBody>
          <a:bodyPr/>
          <a:lstStyle>
            <a:lvl1pPr>
              <a:defRPr/>
            </a:lvl1pPr>
          </a:lstStyle>
          <a:p>
            <a:pPr>
              <a:defRPr/>
            </a:pPr>
            <a:fld id="{3498E50E-BA40-4B98-9C2A-816DDE5E8F0A}" type="datetimeFigureOut">
              <a:rPr lang="ja-JP" altLang="en-US"/>
              <a:pPr>
                <a:defRPr/>
              </a:pPr>
              <a:t>2012/8/1</a:t>
            </a:fld>
            <a:endParaRPr lang="ja-JP" altLang="en-US"/>
          </a:p>
        </p:txBody>
      </p:sp>
      <p:sp>
        <p:nvSpPr>
          <p:cNvPr id="6"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22"/>
          <p:cNvSpPr>
            <a:spLocks noGrp="1"/>
          </p:cNvSpPr>
          <p:nvPr>
            <p:ph type="sldNum" sz="quarter" idx="12"/>
          </p:nvPr>
        </p:nvSpPr>
        <p:spPr/>
        <p:txBody>
          <a:bodyPr/>
          <a:lstStyle>
            <a:lvl1pPr>
              <a:defRPr/>
            </a:lvl1pPr>
          </a:lstStyle>
          <a:p>
            <a:pPr>
              <a:defRPr/>
            </a:pPr>
            <a:fld id="{93C4507A-8DF8-4365-88EA-C18E4CF7D0CD}"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lstStyle>
            <a:lvl1pPr>
              <a:defRPr/>
            </a:lvl1pPr>
          </a:lstStyle>
          <a:p>
            <a:r>
              <a:rPr lang="ja-JP" altLang="en-US" smtClean="0"/>
              <a:t>マスタ タイトルの書式設定</a:t>
            </a:r>
            <a:endParaRPr lang="en-US"/>
          </a:p>
        </p:txBody>
      </p:sp>
      <p:sp>
        <p:nvSpPr>
          <p:cNvPr id="11" name="コンテンツ プレースホルダ 10"/>
          <p:cNvSpPr>
            <a:spLocks noGrp="1"/>
          </p:cNvSpPr>
          <p:nvPr>
            <p:ph sz="quarter" idx="2"/>
          </p:nvPr>
        </p:nvSpPr>
        <p:spPr>
          <a:xfrm>
            <a:off x="457200" y="2362200"/>
            <a:ext cx="3657600" cy="3886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コンテンツ プレースホルダ 12"/>
          <p:cNvSpPr>
            <a:spLocks noGrp="1"/>
          </p:cNvSpPr>
          <p:nvPr>
            <p:ph sz="quarter" idx="4"/>
          </p:nvPr>
        </p:nvSpPr>
        <p:spPr>
          <a:xfrm>
            <a:off x="4371975" y="2362200"/>
            <a:ext cx="3657600" cy="3886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2" name="テキスト プレースホル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ja-JP" altLang="en-US" smtClean="0"/>
              <a:t>マスタ テキストの書式設定</a:t>
            </a:r>
          </a:p>
        </p:txBody>
      </p:sp>
      <p:sp>
        <p:nvSpPr>
          <p:cNvPr id="14" name="テキスト プレースホル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ja-JP" altLang="en-US" smtClean="0"/>
              <a:t>マスタ テキストの書式設定</a:t>
            </a:r>
          </a:p>
        </p:txBody>
      </p:sp>
      <p:sp>
        <p:nvSpPr>
          <p:cNvPr id="7" name="日付プレースホルダ 13"/>
          <p:cNvSpPr>
            <a:spLocks noGrp="1"/>
          </p:cNvSpPr>
          <p:nvPr>
            <p:ph type="dt" sz="half" idx="10"/>
          </p:nvPr>
        </p:nvSpPr>
        <p:spPr/>
        <p:txBody>
          <a:bodyPr/>
          <a:lstStyle>
            <a:lvl1pPr>
              <a:defRPr/>
            </a:lvl1pPr>
          </a:lstStyle>
          <a:p>
            <a:pPr>
              <a:defRPr/>
            </a:pPr>
            <a:fld id="{66517DFD-C083-4AE1-BD35-18E4BE74AFFC}" type="datetimeFigureOut">
              <a:rPr lang="ja-JP" altLang="en-US"/>
              <a:pPr>
                <a:defRPr/>
              </a:pPr>
              <a:t>2012/8/1</a:t>
            </a:fld>
            <a:endParaRPr lang="ja-JP" altLang="en-US"/>
          </a:p>
        </p:txBody>
      </p:sp>
      <p:sp>
        <p:nvSpPr>
          <p:cNvPr id="8"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22"/>
          <p:cNvSpPr>
            <a:spLocks noGrp="1"/>
          </p:cNvSpPr>
          <p:nvPr>
            <p:ph type="sldNum" sz="quarter" idx="12"/>
          </p:nvPr>
        </p:nvSpPr>
        <p:spPr/>
        <p:txBody>
          <a:bodyPr/>
          <a:lstStyle>
            <a:lvl1pPr>
              <a:defRPr/>
            </a:lvl1pPr>
          </a:lstStyle>
          <a:p>
            <a:pPr>
              <a:defRPr/>
            </a:pPr>
            <a:fld id="{BCD41D1F-D6F7-4962-8C74-24D4317A0043}"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日付プレースホルダ 5"/>
          <p:cNvSpPr>
            <a:spLocks noGrp="1"/>
          </p:cNvSpPr>
          <p:nvPr>
            <p:ph type="dt" sz="half" idx="10"/>
          </p:nvPr>
        </p:nvSpPr>
        <p:spPr/>
        <p:txBody>
          <a:bodyPr rtlCol="0"/>
          <a:lstStyle>
            <a:lvl1pPr>
              <a:defRPr/>
            </a:lvl1pPr>
          </a:lstStyle>
          <a:p>
            <a:pPr>
              <a:defRPr/>
            </a:pPr>
            <a:fld id="{CC1BD874-7EAF-4B11-BD7B-1BD3063292AC}" type="datetimeFigureOut">
              <a:rPr lang="ja-JP" altLang="en-US"/>
              <a:pPr>
                <a:defRPr/>
              </a:pPr>
              <a:t>2012/8/1</a:t>
            </a:fld>
            <a:endParaRPr lang="ja-JP" altLang="en-US"/>
          </a:p>
        </p:txBody>
      </p:sp>
      <p:sp>
        <p:nvSpPr>
          <p:cNvPr id="4" name="スライド番号プレースホルダ 6"/>
          <p:cNvSpPr>
            <a:spLocks noGrp="1"/>
          </p:cNvSpPr>
          <p:nvPr>
            <p:ph type="sldNum" sz="quarter" idx="11"/>
          </p:nvPr>
        </p:nvSpPr>
        <p:spPr/>
        <p:txBody>
          <a:bodyPr rtlCol="0"/>
          <a:lstStyle>
            <a:lvl1pPr>
              <a:defRPr/>
            </a:lvl1pPr>
          </a:lstStyle>
          <a:p>
            <a:pPr>
              <a:defRPr/>
            </a:pPr>
            <a:fld id="{FAC0F3EF-0F93-4595-A8FF-F4C65AE5C5DD}" type="slidenum">
              <a:rPr lang="ja-JP" altLang="en-US"/>
              <a:pPr>
                <a:defRPr/>
              </a:pPr>
              <a:t>&lt;#&gt;</a:t>
            </a:fld>
            <a:endParaRPr lang="ja-JP" altLang="en-US" dirty="0"/>
          </a:p>
        </p:txBody>
      </p:sp>
      <p:sp>
        <p:nvSpPr>
          <p:cNvPr id="5" name="フッター プレースホルダ 7"/>
          <p:cNvSpPr>
            <a:spLocks noGrp="1"/>
          </p:cNvSpPr>
          <p:nvPr>
            <p:ph type="ftr" sz="quarter" idx="12"/>
          </p:nvPr>
        </p:nvSpPr>
        <p:spPr/>
        <p:txBody>
          <a:bodyPr rtlCol="0"/>
          <a:lstStyle>
            <a:lvl1pPr>
              <a:defRPr/>
            </a:lvl1pPr>
          </a:lstStyle>
          <a:p>
            <a:pPr>
              <a:defRPr/>
            </a:pP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3"/>
          <p:cNvSpPr>
            <a:spLocks noGrp="1"/>
          </p:cNvSpPr>
          <p:nvPr>
            <p:ph type="dt" sz="half" idx="10"/>
          </p:nvPr>
        </p:nvSpPr>
        <p:spPr/>
        <p:txBody>
          <a:bodyPr/>
          <a:lstStyle>
            <a:lvl1pPr>
              <a:defRPr/>
            </a:lvl1pPr>
          </a:lstStyle>
          <a:p>
            <a:pPr>
              <a:defRPr/>
            </a:pPr>
            <a:fld id="{5DAB07A1-EC70-4347-BF33-5AE0AA3B0F65}" type="datetimeFigureOut">
              <a:rPr lang="ja-JP" altLang="en-US"/>
              <a:pPr>
                <a:defRPr/>
              </a:pPr>
              <a:t>2012/8/1</a:t>
            </a:fld>
            <a:endParaRPr lang="ja-JP" altLang="en-US"/>
          </a:p>
        </p:txBody>
      </p:sp>
      <p:sp>
        <p:nvSpPr>
          <p:cNvPr id="3"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22"/>
          <p:cNvSpPr>
            <a:spLocks noGrp="1"/>
          </p:cNvSpPr>
          <p:nvPr>
            <p:ph type="sldNum" sz="quarter" idx="12"/>
          </p:nvPr>
        </p:nvSpPr>
        <p:spPr/>
        <p:txBody>
          <a:bodyPr/>
          <a:lstStyle>
            <a:lvl1pPr>
              <a:defRPr/>
            </a:lvl1pPr>
          </a:lstStyle>
          <a:p>
            <a:pPr>
              <a:defRPr/>
            </a:pPr>
            <a:fld id="{EF403D84-2FB9-4877-B5F0-90438E5607EF}"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5" name="直線コネクタ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kumimoji="0" lang="en-US" dirty="0"/>
          </a:p>
        </p:txBody>
      </p:sp>
      <p:sp>
        <p:nvSpPr>
          <p:cNvPr id="6" name="直線コネクタ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kumimoji="0" lang="en-US" dirty="0"/>
          </a:p>
        </p:txBody>
      </p:sp>
      <p:sp>
        <p:nvSpPr>
          <p:cNvPr id="7" name="直線コネクタ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kumimoji="0" lang="en-US" dirty="0"/>
          </a:p>
        </p:txBody>
      </p:sp>
      <p:sp>
        <p:nvSpPr>
          <p:cNvPr id="8" name="直線コネクタ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kumimoji="0" lang="en-US"/>
          </a:p>
        </p:txBody>
      </p:sp>
      <p:sp>
        <p:nvSpPr>
          <p:cNvPr id="9" name="正方形/長方形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10" name="直線コネクタ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kumimoji="0" lang="en-US"/>
          </a:p>
        </p:txBody>
      </p:sp>
      <p:sp>
        <p:nvSpPr>
          <p:cNvPr id="11" name="円/楕円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dirty="0"/>
          </a:p>
        </p:txBody>
      </p:sp>
      <p:sp>
        <p:nvSpPr>
          <p:cNvPr id="2" name="タイトル 1"/>
          <p:cNvSpPr>
            <a:spLocks noGrp="1"/>
          </p:cNvSpPr>
          <p:nvPr>
            <p:ph type="title"/>
          </p:nvPr>
        </p:nvSpPr>
        <p:spPr>
          <a:xfrm rot="5400000">
            <a:off x="3371850" y="3200400"/>
            <a:ext cx="6309360" cy="457200"/>
          </a:xfrm>
        </p:spPr>
        <p:txBody>
          <a:bodyPr/>
          <a:lstStyle>
            <a:lvl1pPr algn="l">
              <a:buNone/>
              <a:defRPr sz="2000" b="1" cap="small" baseline="0"/>
            </a:lvl1pPr>
          </a:lstStyle>
          <a:p>
            <a:r>
              <a:rPr lang="ja-JP" altLang="en-US" smtClean="0"/>
              <a:t>マスタ タイトルの書式設定</a:t>
            </a:r>
            <a:endParaRPr lang="en-US"/>
          </a:p>
        </p:txBody>
      </p:sp>
      <p:sp>
        <p:nvSpPr>
          <p:cNvPr id="3" name="テキスト プレースホル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ja-JP" altLang="en-US" smtClean="0"/>
              <a:t>マスタ テキストの書式設定</a:t>
            </a:r>
          </a:p>
        </p:txBody>
      </p:sp>
      <p:sp>
        <p:nvSpPr>
          <p:cNvPr id="18" name="コンテンツ プレースホルダ 17"/>
          <p:cNvSpPr>
            <a:spLocks noGrp="1"/>
          </p:cNvSpPr>
          <p:nvPr>
            <p:ph sz="quarter" idx="1"/>
          </p:nvPr>
        </p:nvSpPr>
        <p:spPr>
          <a:xfrm>
            <a:off x="304800" y="274320"/>
            <a:ext cx="5638800" cy="632764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2" name="日付プレースホルダ 20"/>
          <p:cNvSpPr>
            <a:spLocks noGrp="1"/>
          </p:cNvSpPr>
          <p:nvPr>
            <p:ph type="dt" sz="half" idx="10"/>
          </p:nvPr>
        </p:nvSpPr>
        <p:spPr/>
        <p:txBody>
          <a:bodyPr rtlCol="0"/>
          <a:lstStyle>
            <a:lvl1pPr>
              <a:defRPr/>
            </a:lvl1pPr>
          </a:lstStyle>
          <a:p>
            <a:pPr>
              <a:defRPr/>
            </a:pPr>
            <a:fld id="{1FB71C7B-1D62-49EA-BDE6-4411F4F3967D}" type="datetimeFigureOut">
              <a:rPr lang="ja-JP" altLang="en-US"/>
              <a:pPr>
                <a:defRPr/>
              </a:pPr>
              <a:t>2012/8/1</a:t>
            </a:fld>
            <a:endParaRPr lang="ja-JP" altLang="en-US"/>
          </a:p>
        </p:txBody>
      </p:sp>
      <p:sp>
        <p:nvSpPr>
          <p:cNvPr id="13" name="スライド番号プレースホルダ 21"/>
          <p:cNvSpPr>
            <a:spLocks noGrp="1"/>
          </p:cNvSpPr>
          <p:nvPr>
            <p:ph type="sldNum" sz="quarter" idx="11"/>
          </p:nvPr>
        </p:nvSpPr>
        <p:spPr/>
        <p:txBody>
          <a:bodyPr rtlCol="0"/>
          <a:lstStyle>
            <a:lvl1pPr>
              <a:defRPr/>
            </a:lvl1pPr>
          </a:lstStyle>
          <a:p>
            <a:pPr>
              <a:defRPr/>
            </a:pPr>
            <a:fld id="{48FD555E-5B69-43D9-B12A-448231A17D3D}" type="slidenum">
              <a:rPr lang="ja-JP" altLang="en-US"/>
              <a:pPr>
                <a:defRPr/>
              </a:pPr>
              <a:t>&lt;#&gt;</a:t>
            </a:fld>
            <a:endParaRPr lang="ja-JP" altLang="en-US"/>
          </a:p>
        </p:txBody>
      </p:sp>
      <p:sp>
        <p:nvSpPr>
          <p:cNvPr id="14" name="フッター プレースホルダ 22"/>
          <p:cNvSpPr>
            <a:spLocks noGrp="1"/>
          </p:cNvSpPr>
          <p:nvPr>
            <p:ph type="ftr" sz="quarter" idx="12"/>
          </p:nvPr>
        </p:nvSpPr>
        <p:spPr/>
        <p:txBody>
          <a:bodyPr rtlCol="0"/>
          <a:lstStyle>
            <a:lvl1pPr>
              <a:defRPr/>
            </a:lvl1pPr>
          </a:lstStyle>
          <a:p>
            <a:pPr>
              <a:defRPr/>
            </a:pPr>
            <a:endParaRPr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直線コネクタ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kumimoji="0" lang="en-US"/>
          </a:p>
        </p:txBody>
      </p:sp>
      <p:sp>
        <p:nvSpPr>
          <p:cNvPr id="6" name="円/楕円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dirty="0"/>
          </a:p>
        </p:txBody>
      </p:sp>
      <p:sp>
        <p:nvSpPr>
          <p:cNvPr id="7" name="直線コネクタ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kumimoji="0" lang="en-US"/>
          </a:p>
        </p:txBody>
      </p:sp>
      <p:sp>
        <p:nvSpPr>
          <p:cNvPr id="8" name="正方形/長方形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9" name="直線コネクタ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kumimoji="0" lang="en-US"/>
          </a:p>
        </p:txBody>
      </p:sp>
      <p:sp>
        <p:nvSpPr>
          <p:cNvPr id="10" name="直線コネクタ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kumimoji="0" lang="en-US" dirty="0"/>
          </a:p>
        </p:txBody>
      </p:sp>
      <p:sp>
        <p:nvSpPr>
          <p:cNvPr id="11" name="直線コネクタ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kumimoji="0" lang="en-US" dirty="0"/>
          </a:p>
        </p:txBody>
      </p:sp>
      <p:sp>
        <p:nvSpPr>
          <p:cNvPr id="2" name="タイトル 1"/>
          <p:cNvSpPr>
            <a:spLocks noGrp="1"/>
          </p:cNvSpPr>
          <p:nvPr>
            <p:ph type="title"/>
          </p:nvPr>
        </p:nvSpPr>
        <p:spPr>
          <a:xfrm rot="5400000">
            <a:off x="3350133" y="3200400"/>
            <a:ext cx="6309360" cy="457200"/>
          </a:xfrm>
        </p:spPr>
        <p:txBody>
          <a:bodyPr/>
          <a:lstStyle>
            <a:lvl1pPr algn="l">
              <a:buNone/>
              <a:defRPr sz="2000" b="1"/>
            </a:lvl1pPr>
          </a:lstStyle>
          <a:p>
            <a:r>
              <a:rPr lang="ja-JP" altLang="en-US" smtClean="0"/>
              <a:t>マスタ タイトルの書式設定</a:t>
            </a:r>
            <a:endParaRPr lang="en-US"/>
          </a:p>
        </p:txBody>
      </p:sp>
      <p:sp>
        <p:nvSpPr>
          <p:cNvPr id="3" name="図プレースホル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ja-JP" altLang="en-US" noProof="0" smtClean="0"/>
              <a:t>アイコンをクリックして図を追加</a:t>
            </a:r>
            <a:endParaRPr lang="en-US" noProof="0" dirty="0"/>
          </a:p>
        </p:txBody>
      </p:sp>
      <p:sp>
        <p:nvSpPr>
          <p:cNvPr id="4" name="テキスト プレースホルダ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ja-JP" altLang="en-US" smtClean="0"/>
              <a:t>マスタ テキストの書式設定</a:t>
            </a:r>
          </a:p>
        </p:txBody>
      </p:sp>
      <p:sp>
        <p:nvSpPr>
          <p:cNvPr id="12" name="日付プレースホルダ 16"/>
          <p:cNvSpPr>
            <a:spLocks noGrp="1"/>
          </p:cNvSpPr>
          <p:nvPr>
            <p:ph type="dt" sz="half" idx="10"/>
          </p:nvPr>
        </p:nvSpPr>
        <p:spPr/>
        <p:txBody>
          <a:bodyPr rtlCol="0"/>
          <a:lstStyle>
            <a:lvl1pPr>
              <a:defRPr/>
            </a:lvl1pPr>
          </a:lstStyle>
          <a:p>
            <a:pPr>
              <a:defRPr/>
            </a:pPr>
            <a:fld id="{BDE81824-508C-4EDA-B5C3-445470B39602}" type="datetimeFigureOut">
              <a:rPr lang="ja-JP" altLang="en-US"/>
              <a:pPr>
                <a:defRPr/>
              </a:pPr>
              <a:t>2012/8/1</a:t>
            </a:fld>
            <a:endParaRPr lang="ja-JP" altLang="en-US"/>
          </a:p>
        </p:txBody>
      </p:sp>
      <p:sp>
        <p:nvSpPr>
          <p:cNvPr id="13" name="スライド番号プレースホルダ 17"/>
          <p:cNvSpPr>
            <a:spLocks noGrp="1"/>
          </p:cNvSpPr>
          <p:nvPr>
            <p:ph type="sldNum" sz="quarter" idx="11"/>
          </p:nvPr>
        </p:nvSpPr>
        <p:spPr/>
        <p:txBody>
          <a:bodyPr rtlCol="0"/>
          <a:lstStyle>
            <a:lvl1pPr>
              <a:defRPr/>
            </a:lvl1pPr>
          </a:lstStyle>
          <a:p>
            <a:pPr>
              <a:defRPr/>
            </a:pPr>
            <a:fld id="{B0F2E14F-CD91-4EFA-BC25-2AA83BC25DB4}" type="slidenum">
              <a:rPr lang="ja-JP" altLang="en-US"/>
              <a:pPr>
                <a:defRPr/>
              </a:pPr>
              <a:t>&lt;#&gt;</a:t>
            </a:fld>
            <a:endParaRPr lang="ja-JP" altLang="en-US"/>
          </a:p>
        </p:txBody>
      </p:sp>
      <p:sp>
        <p:nvSpPr>
          <p:cNvPr id="14" name="フッター プレースホルダ 20"/>
          <p:cNvSpPr>
            <a:spLocks noGrp="1"/>
          </p:cNvSpPr>
          <p:nvPr>
            <p:ph type="ftr" sz="quarter" idx="12"/>
          </p:nvPr>
        </p:nvSpPr>
        <p:spPr/>
        <p:txBody>
          <a:bodyPr rtlCol="0"/>
          <a:lstStyle>
            <a:lvl1pPr>
              <a:defRPr/>
            </a:lvl1pPr>
          </a:lstStyle>
          <a:p>
            <a:pPr>
              <a:defRPr/>
            </a:pPr>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kumimoji="0" lang="en-US" dirty="0"/>
          </a:p>
        </p:txBody>
      </p:sp>
      <p:sp>
        <p:nvSpPr>
          <p:cNvPr id="22" name="タイトル プレースホルダ 21"/>
          <p:cNvSpPr>
            <a:spLocks noGrp="1"/>
          </p:cNvSpPr>
          <p:nvPr>
            <p:ph type="title"/>
          </p:nvPr>
        </p:nvSpPr>
        <p:spPr>
          <a:xfrm>
            <a:off x="457200" y="274638"/>
            <a:ext cx="7467600" cy="1143000"/>
          </a:xfrm>
          <a:prstGeom prst="rect">
            <a:avLst/>
          </a:prstGeom>
        </p:spPr>
        <p:txBody>
          <a:bodyPr vert="horz" anchor="b">
            <a:normAutofit/>
          </a:bodyPr>
          <a:lstStyle/>
          <a:p>
            <a:r>
              <a:rPr lang="ja-JP" altLang="en-US" smtClean="0"/>
              <a:t>マスタ タイトルの書式設定</a:t>
            </a:r>
            <a:endParaRPr lang="en-US"/>
          </a:p>
        </p:txBody>
      </p:sp>
      <p:sp>
        <p:nvSpPr>
          <p:cNvPr id="1028" name="テキスト プレースホルダ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14" name="日付プレースホルダ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defRPr>
            </a:lvl1pPr>
          </a:lstStyle>
          <a:p>
            <a:pPr>
              <a:defRPr/>
            </a:pPr>
            <a:fld id="{DAA746FB-E3D1-452D-8499-4FB4F77830C8}" type="datetimeFigureOut">
              <a:rPr lang="ja-JP" altLang="en-US"/>
              <a:pPr>
                <a:defRPr/>
              </a:pPr>
              <a:t>2012/8/1</a:t>
            </a:fld>
            <a:endParaRPr lang="ja-JP" altLang="en-US"/>
          </a:p>
        </p:txBody>
      </p:sp>
      <p:sp>
        <p:nvSpPr>
          <p:cNvPr id="3" name="フッター プレースホルダ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kumimoji="0" lang="en-US"/>
          </a:p>
        </p:txBody>
      </p:sp>
      <p:sp>
        <p:nvSpPr>
          <p:cNvPr id="12" name="円/楕円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dirty="0"/>
          </a:p>
        </p:txBody>
      </p:sp>
      <p:sp>
        <p:nvSpPr>
          <p:cNvPr id="23" name="スライド番号プレースホルダ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a:solidFill>
                  <a:srgbClr val="FFFFFF"/>
                </a:solidFill>
              </a:defRPr>
            </a:lvl1pPr>
          </a:lstStyle>
          <a:p>
            <a:pPr>
              <a:defRPr/>
            </a:pPr>
            <a:fld id="{BFC41AE0-3805-40CE-94B6-10F3A8B55873}"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0" r:id="rId4"/>
    <p:sldLayoutId id="2147483911" r:id="rId5"/>
    <p:sldLayoutId id="2147483918" r:id="rId6"/>
    <p:sldLayoutId id="2147483912" r:id="rId7"/>
    <p:sldLayoutId id="2147483919" r:id="rId8"/>
    <p:sldLayoutId id="2147483920" r:id="rId9"/>
    <p:sldLayoutId id="2147483913" r:id="rId10"/>
    <p:sldLayoutId id="2147483914" r:id="rId11"/>
  </p:sldLayoutIdLst>
  <p:txStyles>
    <p:titleStyle>
      <a:lvl1pPr algn="l" rtl="0" eaLnBrk="0" fontAlgn="base" hangingPunct="0">
        <a:spcBef>
          <a:spcPct val="0"/>
        </a:spcBef>
        <a:spcAft>
          <a:spcPct val="0"/>
        </a:spcAft>
        <a:defRPr kumimoji="1" sz="3000" kern="1200" cap="small">
          <a:solidFill>
            <a:schemeClr val="tx2"/>
          </a:solidFill>
          <a:latin typeface="+mj-lt"/>
          <a:ea typeface="+mj-ea"/>
          <a:cs typeface="+mj-cs"/>
        </a:defRPr>
      </a:lvl1pPr>
      <a:lvl2pPr algn="l" rtl="0" eaLnBrk="0" fontAlgn="base" hangingPunct="0">
        <a:spcBef>
          <a:spcPct val="0"/>
        </a:spcBef>
        <a:spcAft>
          <a:spcPct val="0"/>
        </a:spcAft>
        <a:defRPr kumimoji="1" sz="3000">
          <a:solidFill>
            <a:schemeClr val="tx2"/>
          </a:solidFill>
          <a:latin typeface="Century Schoolbook" pitchFamily="18" charset="0"/>
          <a:ea typeface="ＭＳ Ｐ明朝" charset="-128"/>
        </a:defRPr>
      </a:lvl2pPr>
      <a:lvl3pPr algn="l" rtl="0" eaLnBrk="0" fontAlgn="base" hangingPunct="0">
        <a:spcBef>
          <a:spcPct val="0"/>
        </a:spcBef>
        <a:spcAft>
          <a:spcPct val="0"/>
        </a:spcAft>
        <a:defRPr kumimoji="1" sz="3000">
          <a:solidFill>
            <a:schemeClr val="tx2"/>
          </a:solidFill>
          <a:latin typeface="Century Schoolbook" pitchFamily="18" charset="0"/>
          <a:ea typeface="ＭＳ Ｐ明朝" charset="-128"/>
        </a:defRPr>
      </a:lvl3pPr>
      <a:lvl4pPr algn="l" rtl="0" eaLnBrk="0" fontAlgn="base" hangingPunct="0">
        <a:spcBef>
          <a:spcPct val="0"/>
        </a:spcBef>
        <a:spcAft>
          <a:spcPct val="0"/>
        </a:spcAft>
        <a:defRPr kumimoji="1" sz="3000">
          <a:solidFill>
            <a:schemeClr val="tx2"/>
          </a:solidFill>
          <a:latin typeface="Century Schoolbook" pitchFamily="18" charset="0"/>
          <a:ea typeface="ＭＳ Ｐ明朝" charset="-128"/>
        </a:defRPr>
      </a:lvl4pPr>
      <a:lvl5pPr algn="l" rtl="0" eaLnBrk="0" fontAlgn="base" hangingPunct="0">
        <a:spcBef>
          <a:spcPct val="0"/>
        </a:spcBef>
        <a:spcAft>
          <a:spcPct val="0"/>
        </a:spcAft>
        <a:defRPr kumimoji="1" sz="3000">
          <a:solidFill>
            <a:schemeClr val="tx2"/>
          </a:solidFill>
          <a:latin typeface="Century Schoolbook" pitchFamily="18" charset="0"/>
          <a:ea typeface="ＭＳ Ｐ明朝" charset="-128"/>
        </a:defRPr>
      </a:lvl5pPr>
      <a:lvl6pPr marL="457200" algn="l" rtl="0" fontAlgn="base">
        <a:spcBef>
          <a:spcPct val="0"/>
        </a:spcBef>
        <a:spcAft>
          <a:spcPct val="0"/>
        </a:spcAft>
        <a:defRPr kumimoji="1" sz="3000">
          <a:solidFill>
            <a:schemeClr val="tx2"/>
          </a:solidFill>
          <a:latin typeface="Century Schoolbook" pitchFamily="18" charset="0"/>
          <a:ea typeface="ＭＳ Ｐ明朝" charset="-128"/>
        </a:defRPr>
      </a:lvl6pPr>
      <a:lvl7pPr marL="914400" algn="l" rtl="0" fontAlgn="base">
        <a:spcBef>
          <a:spcPct val="0"/>
        </a:spcBef>
        <a:spcAft>
          <a:spcPct val="0"/>
        </a:spcAft>
        <a:defRPr kumimoji="1" sz="3000">
          <a:solidFill>
            <a:schemeClr val="tx2"/>
          </a:solidFill>
          <a:latin typeface="Century Schoolbook" pitchFamily="18" charset="0"/>
          <a:ea typeface="ＭＳ Ｐ明朝" charset="-128"/>
        </a:defRPr>
      </a:lvl7pPr>
      <a:lvl8pPr marL="1371600" algn="l" rtl="0" fontAlgn="base">
        <a:spcBef>
          <a:spcPct val="0"/>
        </a:spcBef>
        <a:spcAft>
          <a:spcPct val="0"/>
        </a:spcAft>
        <a:defRPr kumimoji="1" sz="3000">
          <a:solidFill>
            <a:schemeClr val="tx2"/>
          </a:solidFill>
          <a:latin typeface="Century Schoolbook" pitchFamily="18" charset="0"/>
          <a:ea typeface="ＭＳ Ｐ明朝" charset="-128"/>
        </a:defRPr>
      </a:lvl8pPr>
      <a:lvl9pPr marL="1828800" algn="l" rtl="0" fontAlgn="base">
        <a:spcBef>
          <a:spcPct val="0"/>
        </a:spcBef>
        <a:spcAft>
          <a:spcPct val="0"/>
        </a:spcAft>
        <a:defRPr kumimoji="1" sz="3000">
          <a:solidFill>
            <a:schemeClr val="tx2"/>
          </a:solidFill>
          <a:latin typeface="Century Schoolbook" pitchFamily="18" charset="0"/>
          <a:ea typeface="ＭＳ Ｐ明朝" charset="-128"/>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kumimoji="1"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kumimoji="1"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umimoji="1"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umimoji="1"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pPr eaLnBrk="1" fontAlgn="auto" hangingPunct="1">
              <a:spcAft>
                <a:spcPts val="0"/>
              </a:spcAft>
              <a:defRPr/>
            </a:pPr>
            <a:r>
              <a:rPr lang="ja-JP" altLang="en-US" cap="none" dirty="0" smtClean="0"/>
              <a:t>情報機器の操作</a:t>
            </a:r>
            <a:r>
              <a:rPr lang="en-US" altLang="ja-JP" cap="none" dirty="0" smtClean="0"/>
              <a:t>(e)</a:t>
            </a:r>
            <a:endParaRPr lang="ja-JP" altLang="en-US" cap="none" dirty="0"/>
          </a:p>
        </p:txBody>
      </p:sp>
      <p:sp>
        <p:nvSpPr>
          <p:cNvPr id="8195" name="サブタイトル 2"/>
          <p:cNvSpPr>
            <a:spLocks noGrp="1"/>
          </p:cNvSpPr>
          <p:nvPr>
            <p:ph type="subTitle" idx="1"/>
          </p:nvPr>
        </p:nvSpPr>
        <p:spPr/>
        <p:txBody>
          <a:bodyPr/>
          <a:lstStyle/>
          <a:p>
            <a:pPr eaLnBrk="1" hangingPunct="1"/>
            <a:r>
              <a:rPr lang="en-US" altLang="ja-JP" dirty="0" smtClean="0"/>
              <a:t>2012/7/19 </a:t>
            </a:r>
            <a:r>
              <a:rPr lang="ja-JP" altLang="en-US" dirty="0" smtClean="0"/>
              <a:t>課題</a:t>
            </a:r>
          </a:p>
        </p:txBody>
      </p:sp>
      <p:sp>
        <p:nvSpPr>
          <p:cNvPr id="8196" name="テキスト ボックス 3"/>
          <p:cNvSpPr txBox="1">
            <a:spLocks noChangeArrowheads="1"/>
          </p:cNvSpPr>
          <p:nvPr/>
        </p:nvSpPr>
        <p:spPr bwMode="auto">
          <a:xfrm>
            <a:off x="2786063" y="6000750"/>
            <a:ext cx="5262979" cy="369332"/>
          </a:xfrm>
          <a:prstGeom prst="rect">
            <a:avLst/>
          </a:prstGeom>
          <a:noFill/>
          <a:ln w="9525">
            <a:noFill/>
            <a:miter lim="800000"/>
            <a:headEnd/>
            <a:tailEnd/>
          </a:ln>
        </p:spPr>
        <p:txBody>
          <a:bodyPr wrap="none">
            <a:spAutoFit/>
          </a:bodyPr>
          <a:lstStyle/>
          <a:p>
            <a:r>
              <a:rPr lang="ja-JP" altLang="en-US" dirty="0">
                <a:latin typeface="ＭＳ ゴシック" pitchFamily="49" charset="-128"/>
                <a:ea typeface="ＭＳ ゴシック" pitchFamily="49" charset="-128"/>
              </a:rPr>
              <a:t>課題を</a:t>
            </a:r>
            <a:r>
              <a:rPr lang="ja-JP" altLang="en-US" dirty="0" smtClean="0">
                <a:latin typeface="ＭＳ ゴシック" pitchFamily="49" charset="-128"/>
                <a:ea typeface="ＭＳ ゴシック" pitchFamily="49" charset="-128"/>
              </a:rPr>
              <a:t>解いて　 </a:t>
            </a:r>
            <a:r>
              <a:rPr lang="ja-JP" altLang="en-US" dirty="0">
                <a:latin typeface="ＭＳ ゴシック" pitchFamily="49" charset="-128"/>
                <a:ea typeface="ＭＳ ゴシック" pitchFamily="49" charset="-128"/>
              </a:rPr>
              <a:t>　</a:t>
            </a:r>
            <a:r>
              <a:rPr lang="ja-JP" altLang="en-US" dirty="0" smtClean="0">
                <a:latin typeface="ＭＳ ゴシック" pitchFamily="49" charset="-128"/>
                <a:ea typeface="ＭＳ ゴシック" pitchFamily="49" charset="-128"/>
              </a:rPr>
              <a:t> </a:t>
            </a:r>
            <a:r>
              <a:rPr lang="ja-JP" altLang="en-US" dirty="0">
                <a:latin typeface="ＭＳ ゴシック" pitchFamily="49" charset="-128"/>
                <a:ea typeface="ＭＳ ゴシック" pitchFamily="49" charset="-128"/>
              </a:rPr>
              <a:t>　　　　　　　</a:t>
            </a:r>
            <a:r>
              <a:rPr lang="ja-JP" altLang="en-US" dirty="0" smtClean="0">
                <a:latin typeface="ＭＳ ゴシック" pitchFamily="49" charset="-128"/>
                <a:ea typeface="ＭＳ ゴシック" pitchFamily="49" charset="-128"/>
              </a:rPr>
              <a:t>へ</a:t>
            </a:r>
            <a:r>
              <a:rPr lang="ja-JP" altLang="en-US" dirty="0">
                <a:latin typeface="ＭＳ ゴシック" pitchFamily="49" charset="-128"/>
                <a:ea typeface="ＭＳ ゴシック" pitchFamily="49" charset="-128"/>
              </a:rPr>
              <a:t>送りなさい</a:t>
            </a:r>
          </a:p>
        </p:txBody>
      </p:sp>
      <p:sp>
        <p:nvSpPr>
          <p:cNvPr id="6" name="テキスト ボックス 5"/>
          <p:cNvSpPr txBox="1"/>
          <p:nvPr/>
        </p:nvSpPr>
        <p:spPr>
          <a:xfrm>
            <a:off x="6372200" y="4509120"/>
            <a:ext cx="2483768" cy="1015663"/>
          </a:xfrm>
          <a:prstGeom prst="rect">
            <a:avLst/>
          </a:prstGeom>
          <a:noFill/>
          <a:ln w="19050">
            <a:solidFill>
              <a:srgbClr val="0000FF"/>
            </a:solidFill>
          </a:ln>
        </p:spPr>
        <p:txBody>
          <a:bodyPr wrap="square" rtlCol="0">
            <a:spAutoFit/>
          </a:bodyPr>
          <a:lstStyle/>
          <a:p>
            <a:r>
              <a:rPr kumimoji="1" lang="ja-JP" altLang="en-US" sz="1200" dirty="0" smtClean="0">
                <a:latin typeface="ＭＳ ゴシック" pitchFamily="49" charset="-128"/>
                <a:ea typeface="ＭＳ ゴシック" pitchFamily="49" charset="-128"/>
              </a:rPr>
              <a:t>「表示」→「プレゼンテーションの表示：スライドマスタ」のスライドマスタの機能を用いて、</a:t>
            </a:r>
            <a:r>
              <a:rPr kumimoji="1" lang="en-US" altLang="ja-JP" sz="1200" dirty="0" smtClean="0">
                <a:latin typeface="Calibri" pitchFamily="34" charset="0"/>
                <a:ea typeface="ＭＳ ゴシック" pitchFamily="49" charset="-128"/>
              </a:rPr>
              <a:t>2</a:t>
            </a:r>
            <a:r>
              <a:rPr kumimoji="1" lang="ja-JP" altLang="en-US" sz="1200" dirty="0" smtClean="0">
                <a:latin typeface="ＭＳ ゴシック" pitchFamily="49" charset="-128"/>
                <a:ea typeface="ＭＳ ゴシック" pitchFamily="49" charset="-128"/>
              </a:rPr>
              <a:t>枚目以降の</a:t>
            </a:r>
            <a:r>
              <a:rPr kumimoji="1" lang="ja-JP" altLang="en-US" sz="1200" dirty="0" smtClean="0">
                <a:latin typeface="ＭＳ ゴシック" pitchFamily="49" charset="-128"/>
                <a:ea typeface="ＭＳ ゴシック" pitchFamily="49" charset="-128"/>
              </a:rPr>
              <a:t>スライドの右上に小さく「そったくん」を入れなさい。</a:t>
            </a:r>
            <a:endParaRPr kumimoji="1" lang="ja-JP" altLang="en-US" sz="1200" dirty="0">
              <a:latin typeface="ＭＳ ゴシック" pitchFamily="49" charset="-128"/>
              <a:ea typeface="ＭＳ ゴシック" pitchFamily="49" charset="-128"/>
            </a:endParaRPr>
          </a:p>
        </p:txBody>
      </p:sp>
      <p:pic>
        <p:nvPicPr>
          <p:cNvPr id="1031" name="Picture 7"/>
          <p:cNvPicPr>
            <a:picLocks noChangeAspect="1" noChangeArrowheads="1"/>
          </p:cNvPicPr>
          <p:nvPr/>
        </p:nvPicPr>
        <p:blipFill>
          <a:blip r:embed="rId2" cstate="print"/>
          <a:srcRect/>
          <a:stretch>
            <a:fillRect/>
          </a:stretch>
        </p:blipFill>
        <p:spPr bwMode="auto">
          <a:xfrm>
            <a:off x="4145045" y="5982051"/>
            <a:ext cx="2447925" cy="37147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7504" y="116632"/>
            <a:ext cx="4903907" cy="338554"/>
          </a:xfrm>
          <a:prstGeom prst="rect">
            <a:avLst/>
          </a:prstGeom>
          <a:noFill/>
          <a:ln w="19050">
            <a:solidFill>
              <a:srgbClr val="0000FF"/>
            </a:solidFill>
          </a:ln>
        </p:spPr>
        <p:txBody>
          <a:bodyPr wrap="none" rtlCol="0">
            <a:spAutoFit/>
          </a:bodyPr>
          <a:lstStyle/>
          <a:p>
            <a:r>
              <a:rPr kumimoji="1" lang="ja-JP" altLang="en-US" sz="1600" dirty="0" smtClean="0">
                <a:latin typeface="Arial" pitchFamily="34" charset="0"/>
                <a:ea typeface="ＭＳ ゴシック" pitchFamily="49" charset="-128"/>
              </a:rPr>
              <a:t>右のテキストボックスを指示に従って変更しなさい</a:t>
            </a:r>
            <a:endParaRPr kumimoji="1" lang="ja-JP" altLang="en-US" dirty="0">
              <a:latin typeface="Arial" pitchFamily="34" charset="0"/>
            </a:endParaRPr>
          </a:p>
        </p:txBody>
      </p:sp>
      <p:sp>
        <p:nvSpPr>
          <p:cNvPr id="3" name="テキスト ボックス 2"/>
          <p:cNvSpPr txBox="1"/>
          <p:nvPr/>
        </p:nvSpPr>
        <p:spPr>
          <a:xfrm>
            <a:off x="611560" y="1556792"/>
            <a:ext cx="3672408" cy="4308872"/>
          </a:xfrm>
          <a:prstGeom prst="rect">
            <a:avLst/>
          </a:prstGeom>
          <a:noFill/>
        </p:spPr>
        <p:txBody>
          <a:bodyPr wrap="square" rtlCol="0">
            <a:spAutoFit/>
          </a:bodyPr>
          <a:lstStyle/>
          <a:p>
            <a:pPr marL="179388" indent="-179388">
              <a:lnSpc>
                <a:spcPct val="130000"/>
              </a:lnSpc>
              <a:spcAft>
                <a:spcPts val="1200"/>
              </a:spcAft>
              <a:buSzPct val="80000"/>
              <a:buFont typeface="Wingdings" pitchFamily="2" charset="2"/>
              <a:buChar char="l"/>
            </a:pPr>
            <a:r>
              <a:rPr kumimoji="1" lang="ja-JP" altLang="en-US" dirty="0" smtClean="0">
                <a:solidFill>
                  <a:srgbClr val="002060"/>
                </a:solidFill>
                <a:latin typeface="Calibri" pitchFamily="34" charset="0"/>
                <a:ea typeface="ＭＳ ゴシック" pitchFamily="49" charset="-128"/>
              </a:rPr>
              <a:t>箇条書きです。デフォルトの設定では体裁が悪いので、加工しています。</a:t>
            </a:r>
            <a:endParaRPr kumimoji="1" lang="en-US" altLang="ja-JP" dirty="0" smtClean="0">
              <a:solidFill>
                <a:srgbClr val="002060"/>
              </a:solidFill>
              <a:latin typeface="Calibri" pitchFamily="34" charset="0"/>
              <a:ea typeface="ＭＳ ゴシック" pitchFamily="49" charset="-128"/>
            </a:endParaRPr>
          </a:p>
          <a:p>
            <a:pPr marL="179388" indent="-179388">
              <a:lnSpc>
                <a:spcPct val="130000"/>
              </a:lnSpc>
              <a:spcAft>
                <a:spcPts val="1200"/>
              </a:spcAft>
              <a:buSzPct val="80000"/>
              <a:buFont typeface="Wingdings" pitchFamily="2" charset="2"/>
              <a:buChar char="l"/>
            </a:pPr>
            <a:r>
              <a:rPr kumimoji="1" lang="ja-JP" altLang="en-US" dirty="0" smtClean="0">
                <a:solidFill>
                  <a:srgbClr val="002060"/>
                </a:solidFill>
                <a:latin typeface="Calibri" pitchFamily="34" charset="0"/>
                <a:ea typeface="ＭＳ ゴシック" pitchFamily="49" charset="-128"/>
              </a:rPr>
              <a:t>インデントは、テキストの前</a:t>
            </a:r>
            <a:r>
              <a:rPr kumimoji="1" lang="en-US" altLang="ja-JP" dirty="0" smtClean="0">
                <a:solidFill>
                  <a:srgbClr val="002060"/>
                </a:solidFill>
                <a:latin typeface="Calibri" pitchFamily="34" charset="0"/>
                <a:ea typeface="ＭＳ ゴシック" pitchFamily="49" charset="-128"/>
              </a:rPr>
              <a:t>0.5cm</a:t>
            </a:r>
            <a:r>
              <a:rPr kumimoji="1" lang="ja-JP" altLang="en-US" dirty="0" err="1" smtClean="0">
                <a:solidFill>
                  <a:srgbClr val="002060"/>
                </a:solidFill>
                <a:latin typeface="Calibri" pitchFamily="34" charset="0"/>
                <a:ea typeface="ＭＳ ゴシック" pitchFamily="49" charset="-128"/>
              </a:rPr>
              <a:t>、</a:t>
            </a:r>
            <a:r>
              <a:rPr kumimoji="1" lang="ja-JP" altLang="en-US" dirty="0" smtClean="0">
                <a:solidFill>
                  <a:srgbClr val="002060"/>
                </a:solidFill>
                <a:latin typeface="Calibri" pitchFamily="34" charset="0"/>
                <a:ea typeface="ＭＳ ゴシック" pitchFamily="49" charset="-128"/>
              </a:rPr>
              <a:t>ぶら下げ</a:t>
            </a:r>
            <a:r>
              <a:rPr kumimoji="1" lang="en-US" altLang="ja-JP" dirty="0" smtClean="0">
                <a:solidFill>
                  <a:srgbClr val="002060"/>
                </a:solidFill>
                <a:latin typeface="Calibri" pitchFamily="34" charset="0"/>
                <a:ea typeface="ＭＳ ゴシック" pitchFamily="49" charset="-128"/>
              </a:rPr>
              <a:t>0.5cm</a:t>
            </a:r>
            <a:r>
              <a:rPr kumimoji="1" lang="ja-JP" altLang="en-US" dirty="0" smtClean="0">
                <a:solidFill>
                  <a:srgbClr val="002060"/>
                </a:solidFill>
                <a:latin typeface="Calibri" pitchFamily="34" charset="0"/>
                <a:ea typeface="ＭＳ ゴシック" pitchFamily="49" charset="-128"/>
              </a:rPr>
              <a:t>です。</a:t>
            </a:r>
            <a:endParaRPr kumimoji="1" lang="en-US" altLang="ja-JP" dirty="0" smtClean="0">
              <a:solidFill>
                <a:srgbClr val="002060"/>
              </a:solidFill>
              <a:latin typeface="Calibri" pitchFamily="34" charset="0"/>
              <a:ea typeface="ＭＳ ゴシック" pitchFamily="49" charset="-128"/>
            </a:endParaRPr>
          </a:p>
          <a:p>
            <a:pPr marL="179388" indent="-179388">
              <a:lnSpc>
                <a:spcPct val="130000"/>
              </a:lnSpc>
              <a:spcAft>
                <a:spcPts val="1200"/>
              </a:spcAft>
              <a:buSzPct val="80000"/>
              <a:buFont typeface="Wingdings" pitchFamily="2" charset="2"/>
              <a:buChar char="l"/>
            </a:pPr>
            <a:r>
              <a:rPr lang="ja-JP" altLang="en-US" dirty="0" smtClean="0">
                <a:solidFill>
                  <a:srgbClr val="002060"/>
                </a:solidFill>
                <a:latin typeface="Calibri" pitchFamily="34" charset="0"/>
                <a:ea typeface="ＭＳ ゴシック" pitchFamily="49" charset="-128"/>
              </a:rPr>
              <a:t>先頭文字を再設定し、大きさ</a:t>
            </a:r>
            <a:r>
              <a:rPr lang="en-US" altLang="ja-JP" dirty="0" smtClean="0">
                <a:solidFill>
                  <a:srgbClr val="002060"/>
                </a:solidFill>
                <a:latin typeface="Calibri" pitchFamily="34" charset="0"/>
                <a:ea typeface="ＭＳ ゴシック" pitchFamily="49" charset="-128"/>
              </a:rPr>
              <a:t>80%</a:t>
            </a:r>
            <a:r>
              <a:rPr lang="ja-JP" altLang="en-US" dirty="0" smtClean="0">
                <a:solidFill>
                  <a:srgbClr val="002060"/>
                </a:solidFill>
                <a:latin typeface="Calibri" pitchFamily="34" charset="0"/>
                <a:ea typeface="ＭＳ ゴシック" pitchFamily="49" charset="-128"/>
              </a:rPr>
              <a:t>の●に設定しています。</a:t>
            </a:r>
            <a:endParaRPr lang="en-US" altLang="ja-JP" dirty="0" smtClean="0">
              <a:solidFill>
                <a:srgbClr val="002060"/>
              </a:solidFill>
              <a:latin typeface="Calibri" pitchFamily="34" charset="0"/>
              <a:ea typeface="ＭＳ ゴシック" pitchFamily="49" charset="-128"/>
            </a:endParaRPr>
          </a:p>
          <a:p>
            <a:pPr marL="179388" indent="-179388">
              <a:lnSpc>
                <a:spcPct val="130000"/>
              </a:lnSpc>
              <a:spcAft>
                <a:spcPts val="1200"/>
              </a:spcAft>
              <a:buSzPct val="80000"/>
              <a:buFont typeface="Wingdings" pitchFamily="2" charset="2"/>
              <a:buChar char="l"/>
            </a:pPr>
            <a:r>
              <a:rPr lang="ja-JP" altLang="en-US" dirty="0" smtClean="0">
                <a:solidFill>
                  <a:srgbClr val="002060"/>
                </a:solidFill>
                <a:latin typeface="Calibri" pitchFamily="34" charset="0"/>
                <a:ea typeface="ＭＳ ゴシック" pitchFamily="49" charset="-128"/>
              </a:rPr>
              <a:t>行間を</a:t>
            </a:r>
            <a:r>
              <a:rPr lang="en-US" altLang="ja-JP" dirty="0" smtClean="0">
                <a:solidFill>
                  <a:srgbClr val="002060"/>
                </a:solidFill>
                <a:latin typeface="Calibri" pitchFamily="34" charset="0"/>
                <a:ea typeface="ＭＳ ゴシック" pitchFamily="49" charset="-128"/>
              </a:rPr>
              <a:t>1.3</a:t>
            </a:r>
            <a:r>
              <a:rPr lang="ja-JP" altLang="en-US" dirty="0" smtClean="0">
                <a:solidFill>
                  <a:srgbClr val="002060"/>
                </a:solidFill>
                <a:latin typeface="Calibri" pitchFamily="34" charset="0"/>
                <a:ea typeface="ＭＳ ゴシック" pitchFamily="49" charset="-128"/>
              </a:rPr>
              <a:t>に設定しています。</a:t>
            </a:r>
            <a:endParaRPr lang="en-US" altLang="ja-JP" dirty="0" smtClean="0">
              <a:solidFill>
                <a:srgbClr val="002060"/>
              </a:solidFill>
              <a:latin typeface="Calibri" pitchFamily="34" charset="0"/>
              <a:ea typeface="ＭＳ ゴシック" pitchFamily="49" charset="-128"/>
            </a:endParaRPr>
          </a:p>
          <a:p>
            <a:pPr marL="179388" indent="-179388">
              <a:lnSpc>
                <a:spcPct val="130000"/>
              </a:lnSpc>
              <a:spcAft>
                <a:spcPts val="1200"/>
              </a:spcAft>
              <a:buSzPct val="80000"/>
              <a:buFont typeface="Wingdings" pitchFamily="2" charset="2"/>
              <a:buChar char="l"/>
            </a:pPr>
            <a:r>
              <a:rPr lang="ja-JP" altLang="en-US" dirty="0" smtClean="0">
                <a:solidFill>
                  <a:srgbClr val="002060"/>
                </a:solidFill>
                <a:latin typeface="Calibri" pitchFamily="34" charset="0"/>
                <a:ea typeface="ＭＳ ゴシック" pitchFamily="49" charset="-128"/>
              </a:rPr>
              <a:t>段落後に</a:t>
            </a:r>
            <a:r>
              <a:rPr lang="en-US" altLang="ja-JP" dirty="0" smtClean="0">
                <a:solidFill>
                  <a:srgbClr val="002060"/>
                </a:solidFill>
                <a:latin typeface="Calibri" pitchFamily="34" charset="0"/>
                <a:ea typeface="ＭＳ ゴシック" pitchFamily="49" charset="-128"/>
              </a:rPr>
              <a:t>12pt</a:t>
            </a:r>
            <a:r>
              <a:rPr lang="ja-JP" altLang="en-US" dirty="0" smtClean="0">
                <a:solidFill>
                  <a:srgbClr val="002060"/>
                </a:solidFill>
                <a:latin typeface="Calibri" pitchFamily="34" charset="0"/>
                <a:ea typeface="ＭＳ ゴシック" pitchFamily="49" charset="-128"/>
              </a:rPr>
              <a:t>の空きを入れています。</a:t>
            </a:r>
            <a:endParaRPr kumimoji="1" lang="ja-JP" altLang="en-US" dirty="0">
              <a:solidFill>
                <a:srgbClr val="002060"/>
              </a:solidFill>
              <a:latin typeface="Calibri" pitchFamily="34" charset="0"/>
              <a:ea typeface="ＭＳ ゴシック" pitchFamily="49" charset="-128"/>
            </a:endParaRPr>
          </a:p>
        </p:txBody>
      </p:sp>
      <p:sp>
        <p:nvSpPr>
          <p:cNvPr id="5" name="テキスト ボックス 4"/>
          <p:cNvSpPr txBox="1"/>
          <p:nvPr/>
        </p:nvSpPr>
        <p:spPr>
          <a:xfrm>
            <a:off x="4860032" y="620688"/>
            <a:ext cx="3528392" cy="3693319"/>
          </a:xfrm>
          <a:prstGeom prst="rect">
            <a:avLst/>
          </a:prstGeom>
          <a:noFill/>
        </p:spPr>
        <p:txBody>
          <a:bodyPr wrap="square" rtlCol="0">
            <a:spAutoFit/>
          </a:bodyPr>
          <a:lstStyle/>
          <a:p>
            <a:pPr>
              <a:buFont typeface="Arial" pitchFamily="34" charset="0"/>
              <a:buChar char="•"/>
            </a:pPr>
            <a:r>
              <a:rPr kumimoji="1" lang="ja-JP" altLang="en-US" dirty="0" smtClean="0">
                <a:latin typeface="ＭＳ Ｐゴシック" pitchFamily="50" charset="-128"/>
                <a:ea typeface="ＭＳ Ｐゴシック" pitchFamily="50" charset="-128"/>
              </a:rPr>
              <a:t>この箇条書きはデフォルトのまま書いてい</a:t>
            </a:r>
            <a:r>
              <a:rPr lang="ja-JP" altLang="en-US" dirty="0" smtClean="0">
                <a:latin typeface="ＭＳ Ｐゴシック" pitchFamily="50" charset="-128"/>
                <a:ea typeface="ＭＳ Ｐゴシック" pitchFamily="50" charset="-128"/>
              </a:rPr>
              <a:t>るので美しくないです。</a:t>
            </a:r>
            <a:r>
              <a:rPr kumimoji="1" lang="ja-JP" altLang="en-US" dirty="0" smtClean="0">
                <a:latin typeface="ＭＳ Ｐゴシック" pitchFamily="50" charset="-128"/>
                <a:ea typeface="ＭＳ Ｐゴシック" pitchFamily="50" charset="-128"/>
              </a:rPr>
              <a:t>文字はデフォルトの</a:t>
            </a:r>
            <a:r>
              <a:rPr kumimoji="1" lang="en-US" altLang="ja-JP" dirty="0" smtClean="0">
                <a:latin typeface="ＭＳ Ｐゴシック" pitchFamily="50" charset="-128"/>
                <a:ea typeface="ＭＳ Ｐゴシック" pitchFamily="50" charset="-128"/>
              </a:rPr>
              <a:t>MS P</a:t>
            </a:r>
            <a:r>
              <a:rPr kumimoji="1" lang="ja-JP" altLang="en-US" dirty="0" smtClean="0">
                <a:latin typeface="ＭＳ Ｐゴシック" pitchFamily="50" charset="-128"/>
                <a:ea typeface="ＭＳ Ｐゴシック" pitchFamily="50" charset="-128"/>
              </a:rPr>
              <a:t>ゴシックです。</a:t>
            </a:r>
            <a:endParaRPr kumimoji="1" lang="en-US" altLang="ja-JP" dirty="0" smtClean="0">
              <a:latin typeface="ＭＳ Ｐゴシック" pitchFamily="50" charset="-128"/>
              <a:ea typeface="ＭＳ Ｐゴシック" pitchFamily="50" charset="-128"/>
            </a:endParaRPr>
          </a:p>
          <a:p>
            <a:pPr>
              <a:buFont typeface="Arial" pitchFamily="34" charset="0"/>
              <a:buChar char="•"/>
            </a:pPr>
            <a:r>
              <a:rPr lang="ja-JP" altLang="en-US" dirty="0" smtClean="0">
                <a:latin typeface="ＭＳ Ｐゴシック" pitchFamily="50" charset="-128"/>
                <a:ea typeface="ＭＳ Ｐゴシック" pitchFamily="50" charset="-128"/>
              </a:rPr>
              <a:t>先頭の●印が小さくて見づらいです。ぶら下げが設定されていないので、各行の</a:t>
            </a:r>
            <a:r>
              <a:rPr lang="en-US" altLang="ja-JP" dirty="0" smtClean="0">
                <a:latin typeface="ＭＳ Ｐゴシック" pitchFamily="50" charset="-128"/>
                <a:ea typeface="ＭＳ Ｐゴシック" pitchFamily="50" charset="-128"/>
              </a:rPr>
              <a:t>1</a:t>
            </a:r>
            <a:r>
              <a:rPr lang="ja-JP" altLang="en-US" dirty="0" smtClean="0">
                <a:latin typeface="ＭＳ Ｐゴシック" pitchFamily="50" charset="-128"/>
                <a:ea typeface="ＭＳ Ｐゴシック" pitchFamily="50" charset="-128"/>
              </a:rPr>
              <a:t>文字目が揃っていません。</a:t>
            </a:r>
            <a:endParaRPr lang="en-US" altLang="ja-JP" dirty="0" smtClean="0">
              <a:latin typeface="ＭＳ Ｐゴシック" pitchFamily="50" charset="-128"/>
              <a:ea typeface="ＭＳ Ｐゴシック" pitchFamily="50" charset="-128"/>
            </a:endParaRPr>
          </a:p>
          <a:p>
            <a:pPr>
              <a:buFont typeface="Arial" pitchFamily="34" charset="0"/>
              <a:buChar char="•"/>
            </a:pPr>
            <a:r>
              <a:rPr kumimoji="1" lang="ja-JP" altLang="en-US" dirty="0" smtClean="0">
                <a:latin typeface="ＭＳ Ｐゴシック" pitchFamily="50" charset="-128"/>
                <a:ea typeface="ＭＳ Ｐゴシック" pitchFamily="50" charset="-128"/>
              </a:rPr>
              <a:t>この箇条書きを左の箇条書きと同一の体裁になるよう設定しなさい。</a:t>
            </a:r>
            <a:endParaRPr kumimoji="1" lang="en-US" altLang="ja-JP" dirty="0" smtClean="0">
              <a:latin typeface="ＭＳ Ｐゴシック" pitchFamily="50" charset="-128"/>
              <a:ea typeface="ＭＳ Ｐゴシック" pitchFamily="50" charset="-128"/>
            </a:endParaRPr>
          </a:p>
          <a:p>
            <a:pPr>
              <a:buFont typeface="Arial" pitchFamily="34" charset="0"/>
              <a:buChar char="•"/>
            </a:pPr>
            <a:r>
              <a:rPr kumimoji="1" lang="ja-JP" altLang="en-US" dirty="0" smtClean="0">
                <a:latin typeface="ＭＳ Ｐゴシック" pitchFamily="50" charset="-128"/>
                <a:ea typeface="ＭＳ Ｐゴシック" pitchFamily="50" charset="-128"/>
              </a:rPr>
              <a:t>日本語用のフォントは</a:t>
            </a:r>
            <a:r>
              <a:rPr kumimoji="1" lang="en-US" altLang="ja-JP" dirty="0" smtClean="0">
                <a:latin typeface="ＭＳ Ｐゴシック" pitchFamily="50" charset="-128"/>
                <a:ea typeface="ＭＳ Ｐゴシック" pitchFamily="50" charset="-128"/>
              </a:rPr>
              <a:t>MS</a:t>
            </a:r>
            <a:r>
              <a:rPr kumimoji="1" lang="ja-JP" altLang="en-US" dirty="0" smtClean="0">
                <a:latin typeface="ＭＳ Ｐゴシック" pitchFamily="50" charset="-128"/>
                <a:ea typeface="ＭＳ Ｐゴシック" pitchFamily="50" charset="-128"/>
              </a:rPr>
              <a:t>ゴシック、英数字用フォントは</a:t>
            </a:r>
            <a:r>
              <a:rPr kumimoji="1" lang="en-US" altLang="ja-JP" dirty="0" smtClean="0">
                <a:latin typeface="ＭＳ Ｐゴシック" pitchFamily="50" charset="-128"/>
                <a:ea typeface="ＭＳ Ｐゴシック" pitchFamily="50" charset="-128"/>
              </a:rPr>
              <a:t>Calibri</a:t>
            </a:r>
            <a:r>
              <a:rPr kumimoji="1" lang="ja-JP" altLang="en-US" dirty="0" smtClean="0">
                <a:latin typeface="ＭＳ Ｐゴシック" pitchFamily="50" charset="-128"/>
                <a:ea typeface="ＭＳ Ｐゴシック" pitchFamily="50" charset="-128"/>
              </a:rPr>
              <a:t>に変更しなさい。</a:t>
            </a:r>
            <a:endParaRPr kumimoji="1" lang="ja-JP" altLang="en-US" dirty="0">
              <a:latin typeface="ＭＳ Ｐゴシック" pitchFamily="50" charset="-128"/>
              <a:ea typeface="ＭＳ Ｐゴシック" pitchFamily="50" charset="-128"/>
            </a:endParaRPr>
          </a:p>
        </p:txBody>
      </p:sp>
      <p:sp>
        <p:nvSpPr>
          <p:cNvPr id="6" name="テキスト ボックス 5"/>
          <p:cNvSpPr txBox="1"/>
          <p:nvPr/>
        </p:nvSpPr>
        <p:spPr>
          <a:xfrm>
            <a:off x="251520" y="620688"/>
            <a:ext cx="4320480" cy="523220"/>
          </a:xfrm>
          <a:prstGeom prst="rect">
            <a:avLst/>
          </a:prstGeom>
          <a:noFill/>
          <a:ln w="9525">
            <a:solidFill>
              <a:srgbClr val="002060"/>
            </a:solidFill>
          </a:ln>
        </p:spPr>
        <p:txBody>
          <a:bodyPr wrap="square" rtlCol="0">
            <a:spAutoFit/>
          </a:bodyPr>
          <a:lstStyle/>
          <a:p>
            <a:r>
              <a:rPr lang="ja-JP" altLang="en-US" sz="1400" dirty="0" smtClean="0">
                <a:latin typeface="ＭＳ ゴシック" pitchFamily="49" charset="-128"/>
                <a:ea typeface="ＭＳ ゴシック" pitchFamily="49" charset="-128"/>
              </a:rPr>
              <a:t>作業前に「表示」→「表示／非表示：ルーラー」にチェックを入れなさい。</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円/楕円 13"/>
          <p:cNvSpPr/>
          <p:nvPr/>
        </p:nvSpPr>
        <p:spPr>
          <a:xfrm>
            <a:off x="642938" y="1714500"/>
            <a:ext cx="2571750" cy="1928813"/>
          </a:xfrm>
          <a:prstGeom prst="ellipse">
            <a:avLst/>
          </a:prstGeom>
          <a:solidFill>
            <a:srgbClr val="E5FFE5"/>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54000" indent="-254000">
              <a:defRPr/>
            </a:pPr>
            <a:r>
              <a:rPr lang="en-US" altLang="ja-JP" sz="1600" dirty="0">
                <a:solidFill>
                  <a:srgbClr val="002060"/>
                </a:solidFill>
                <a:latin typeface="Century" pitchFamily="18" charset="0"/>
                <a:ea typeface="ＭＳ 明朝" pitchFamily="17" charset="-128"/>
              </a:rPr>
              <a:t>1 : </a:t>
            </a:r>
            <a:r>
              <a:rPr lang="ja-JP" altLang="en-US" sz="1600" dirty="0">
                <a:solidFill>
                  <a:srgbClr val="002060"/>
                </a:solidFill>
                <a:latin typeface="Century" pitchFamily="18" charset="0"/>
                <a:ea typeface="ＭＳ 明朝" pitchFamily="17" charset="-128"/>
              </a:rPr>
              <a:t>上からスライドイン</a:t>
            </a:r>
            <a:endParaRPr lang="en-US" altLang="ja-JP" sz="1600" dirty="0">
              <a:solidFill>
                <a:srgbClr val="002060"/>
              </a:solidFill>
              <a:latin typeface="Century" pitchFamily="18" charset="0"/>
              <a:ea typeface="ＭＳ 明朝" pitchFamily="17" charset="-128"/>
            </a:endParaRPr>
          </a:p>
          <a:p>
            <a:pPr marL="254000" indent="-254000">
              <a:defRPr/>
            </a:pPr>
            <a:endParaRPr lang="en-US" altLang="ja-JP" sz="1600" dirty="0">
              <a:solidFill>
                <a:srgbClr val="002060"/>
              </a:solidFill>
              <a:latin typeface="Century" pitchFamily="18" charset="0"/>
              <a:ea typeface="ＭＳ 明朝" pitchFamily="17" charset="-128"/>
            </a:endParaRPr>
          </a:p>
          <a:p>
            <a:pPr marL="254000" indent="-254000">
              <a:defRPr/>
            </a:pPr>
            <a:r>
              <a:rPr lang="en-US" altLang="ja-JP" sz="1600" dirty="0">
                <a:solidFill>
                  <a:srgbClr val="002060"/>
                </a:solidFill>
                <a:latin typeface="Century" pitchFamily="18" charset="0"/>
                <a:ea typeface="ＭＳ 明朝" pitchFamily="17" charset="-128"/>
              </a:rPr>
              <a:t>3 : </a:t>
            </a:r>
            <a:r>
              <a:rPr lang="ja-JP" altLang="en-US" sz="1600" dirty="0">
                <a:solidFill>
                  <a:srgbClr val="002060"/>
                </a:solidFill>
                <a:latin typeface="Century" pitchFamily="18" charset="0"/>
                <a:ea typeface="ＭＳ 明朝" pitchFamily="17" charset="-128"/>
              </a:rPr>
              <a:t>クリア（突然消える）</a:t>
            </a:r>
          </a:p>
        </p:txBody>
      </p:sp>
      <p:sp>
        <p:nvSpPr>
          <p:cNvPr id="17" name="角丸四角形 16"/>
          <p:cNvSpPr/>
          <p:nvPr/>
        </p:nvSpPr>
        <p:spPr>
          <a:xfrm>
            <a:off x="3786188" y="1071563"/>
            <a:ext cx="2071687" cy="1428750"/>
          </a:xfrm>
          <a:prstGeom prst="roundRect">
            <a:avLst/>
          </a:prstGeom>
          <a:solidFill>
            <a:srgbClr val="FFEDE1"/>
          </a:solidFill>
          <a:ln w="1905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8925" indent="-288925">
              <a:defRPr/>
            </a:pPr>
            <a:r>
              <a:rPr lang="en-US" altLang="ja-JP" sz="1600" dirty="0">
                <a:solidFill>
                  <a:srgbClr val="002060"/>
                </a:solidFill>
                <a:latin typeface="Century" pitchFamily="18" charset="0"/>
                <a:ea typeface="ＭＳ 明朝" pitchFamily="17" charset="-128"/>
              </a:rPr>
              <a:t>2 : </a:t>
            </a:r>
            <a:r>
              <a:rPr lang="ja-JP" altLang="en-US" sz="1600" dirty="0">
                <a:solidFill>
                  <a:srgbClr val="002060"/>
                </a:solidFill>
                <a:latin typeface="Century" pitchFamily="18" charset="0"/>
                <a:ea typeface="ＭＳ 明朝" pitchFamily="17" charset="-128"/>
              </a:rPr>
              <a:t>アピール</a:t>
            </a:r>
            <a:r>
              <a:rPr lang="en-US" altLang="ja-JP" sz="1600" dirty="0">
                <a:solidFill>
                  <a:srgbClr val="002060"/>
                </a:solidFill>
                <a:latin typeface="Century" pitchFamily="18" charset="0"/>
                <a:ea typeface="ＭＳ 明朝" pitchFamily="17" charset="-128"/>
              </a:rPr>
              <a:t>(</a:t>
            </a:r>
            <a:r>
              <a:rPr lang="ja-JP" altLang="en-US" sz="1600" dirty="0">
                <a:solidFill>
                  <a:srgbClr val="002060"/>
                </a:solidFill>
                <a:latin typeface="Century" pitchFamily="18" charset="0"/>
                <a:ea typeface="ＭＳ 明朝" pitchFamily="17" charset="-128"/>
              </a:rPr>
              <a:t>突然現れる</a:t>
            </a:r>
            <a:r>
              <a:rPr lang="en-US" altLang="ja-JP" sz="1600" dirty="0">
                <a:solidFill>
                  <a:srgbClr val="002060"/>
                </a:solidFill>
                <a:latin typeface="Century" pitchFamily="18" charset="0"/>
                <a:ea typeface="ＭＳ 明朝" pitchFamily="17" charset="-128"/>
              </a:rPr>
              <a:t>)</a:t>
            </a:r>
            <a:endParaRPr lang="ja-JP" altLang="en-US" sz="1600" dirty="0">
              <a:solidFill>
                <a:srgbClr val="002060"/>
              </a:solidFill>
              <a:latin typeface="Century" pitchFamily="18" charset="0"/>
              <a:ea typeface="ＭＳ 明朝" pitchFamily="17" charset="-128"/>
            </a:endParaRPr>
          </a:p>
        </p:txBody>
      </p:sp>
      <p:sp>
        <p:nvSpPr>
          <p:cNvPr id="20" name="正方形/長方形 19"/>
          <p:cNvSpPr/>
          <p:nvPr/>
        </p:nvSpPr>
        <p:spPr>
          <a:xfrm>
            <a:off x="1214438" y="4214813"/>
            <a:ext cx="1928812" cy="1571625"/>
          </a:xfrm>
          <a:prstGeom prst="rect">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54000" indent="-254000">
              <a:defRPr/>
            </a:pPr>
            <a:r>
              <a:rPr lang="en-US" altLang="ja-JP" sz="1600" dirty="0">
                <a:solidFill>
                  <a:srgbClr val="002060"/>
                </a:solidFill>
                <a:latin typeface="Century" pitchFamily="18" charset="0"/>
                <a:ea typeface="ＭＳ 明朝" pitchFamily="17" charset="-128"/>
              </a:rPr>
              <a:t>4 : </a:t>
            </a:r>
            <a:r>
              <a:rPr lang="ja-JP" altLang="en-US" sz="1600" dirty="0">
                <a:solidFill>
                  <a:srgbClr val="002060"/>
                </a:solidFill>
                <a:latin typeface="Century" pitchFamily="18" charset="0"/>
                <a:ea typeface="ＭＳ 明朝" pitchFamily="17" charset="-128"/>
              </a:rPr>
              <a:t>図形の色が黄色→ 赤色に変わる</a:t>
            </a:r>
          </a:p>
        </p:txBody>
      </p:sp>
      <p:sp>
        <p:nvSpPr>
          <p:cNvPr id="25" name="正方形/長方形 24"/>
          <p:cNvSpPr/>
          <p:nvPr/>
        </p:nvSpPr>
        <p:spPr>
          <a:xfrm>
            <a:off x="3929063" y="3214688"/>
            <a:ext cx="2071687" cy="1428750"/>
          </a:xfrm>
          <a:prstGeom prst="rect">
            <a:avLst/>
          </a:prstGeom>
          <a:solidFill>
            <a:srgbClr val="FFDDDD"/>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54000" indent="-254000">
              <a:defRPr/>
            </a:pPr>
            <a:r>
              <a:rPr lang="en-US" altLang="ja-JP" sz="1600" dirty="0">
                <a:solidFill>
                  <a:srgbClr val="002060"/>
                </a:solidFill>
                <a:latin typeface="Century" pitchFamily="18" charset="0"/>
                <a:ea typeface="ＭＳ 明朝" pitchFamily="17" charset="-128"/>
              </a:rPr>
              <a:t>5 : </a:t>
            </a:r>
            <a:r>
              <a:rPr lang="ja-JP" altLang="en-US" sz="1600" dirty="0">
                <a:solidFill>
                  <a:srgbClr val="002060"/>
                </a:solidFill>
                <a:latin typeface="Century" pitchFamily="18" charset="0"/>
                <a:ea typeface="ＭＳ 明朝" pitchFamily="17" charset="-128"/>
              </a:rPr>
              <a:t>矢印に沿って移動する。同時に塗りつぶし色を白に変化させる</a:t>
            </a:r>
          </a:p>
        </p:txBody>
      </p:sp>
      <p:cxnSp>
        <p:nvCxnSpPr>
          <p:cNvPr id="24" name="直線矢印コネクタ 23"/>
          <p:cNvCxnSpPr/>
          <p:nvPr/>
        </p:nvCxnSpPr>
        <p:spPr>
          <a:xfrm flipV="1">
            <a:off x="4857750" y="2847975"/>
            <a:ext cx="2608263" cy="1081088"/>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07504" y="116632"/>
            <a:ext cx="4083169" cy="338554"/>
          </a:xfrm>
          <a:prstGeom prst="rect">
            <a:avLst/>
          </a:prstGeom>
          <a:noFill/>
        </p:spPr>
        <p:txBody>
          <a:bodyPr wrap="none" rtlCol="0">
            <a:spAutoFit/>
          </a:bodyPr>
          <a:lstStyle/>
          <a:p>
            <a:r>
              <a:rPr lang="ja-JP" altLang="en-US" sz="1600" dirty="0" smtClean="0">
                <a:latin typeface="Arial" pitchFamily="34" charset="0"/>
                <a:ea typeface="ＭＳ ゴシック" pitchFamily="49" charset="-128"/>
              </a:rPr>
              <a:t>指示されたアニメーションを設定しなさい</a:t>
            </a:r>
            <a:endParaRPr kumimoji="1" lang="ja-JP" altLang="en-US" sz="1600" dirty="0">
              <a:latin typeface="Arial" pitchFamily="34" charset="0"/>
              <a:ea typeface="ＭＳ ゴシック" pitchFamily="49"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7504" y="116632"/>
            <a:ext cx="5222905" cy="338554"/>
          </a:xfrm>
          <a:prstGeom prst="rect">
            <a:avLst/>
          </a:prstGeom>
          <a:noFill/>
        </p:spPr>
        <p:txBody>
          <a:bodyPr wrap="none" rtlCol="0">
            <a:spAutoFit/>
          </a:bodyPr>
          <a:lstStyle/>
          <a:p>
            <a:r>
              <a:rPr kumimoji="1" lang="ja-JP" altLang="en-US" sz="1600" dirty="0" smtClean="0">
                <a:latin typeface="Arial" pitchFamily="34" charset="0"/>
                <a:ea typeface="ＭＳ ゴシック" pitchFamily="49" charset="-128"/>
                <a:cs typeface="Arial Unicode MS" pitchFamily="50" charset="-128"/>
              </a:rPr>
              <a:t>アニメーションを</a:t>
            </a:r>
            <a:r>
              <a:rPr lang="ja-JP" altLang="en-US" sz="1600" dirty="0" smtClean="0">
                <a:latin typeface="Arial" pitchFamily="34" charset="0"/>
                <a:ea typeface="ＭＳ ゴシック" pitchFamily="49" charset="-128"/>
                <a:cs typeface="Arial Unicode MS" pitchFamily="50" charset="-128"/>
              </a:rPr>
              <a:t>含むスライドを</a:t>
            </a:r>
            <a:r>
              <a:rPr kumimoji="1" lang="en-US" altLang="ja-JP" sz="1600" dirty="0" smtClean="0">
                <a:latin typeface="Arial" pitchFamily="34" charset="0"/>
                <a:ea typeface="ＭＳ ゴシック" pitchFamily="49" charset="-128"/>
                <a:cs typeface="Arial Unicode MS" pitchFamily="50" charset="-128"/>
              </a:rPr>
              <a:t>1</a:t>
            </a:r>
            <a:r>
              <a:rPr kumimoji="1" lang="ja-JP" altLang="en-US" sz="1600" dirty="0" smtClean="0">
                <a:latin typeface="Arial" pitchFamily="34" charset="0"/>
                <a:ea typeface="ＭＳ ゴシック" pitchFamily="49" charset="-128"/>
                <a:cs typeface="Arial Unicode MS" pitchFamily="50" charset="-128"/>
              </a:rPr>
              <a:t>枚以上作成しなさい</a:t>
            </a:r>
            <a:endParaRPr kumimoji="1" lang="ja-JP" altLang="en-US" sz="1600" dirty="0">
              <a:latin typeface="Arial" pitchFamily="34" charset="0"/>
              <a:ea typeface="ＭＳ ゴシック" pitchFamily="49" charset="-128"/>
              <a:cs typeface="Arial Unicode MS" pitchFamily="50"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D9D9D9"/>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ユーザー定義 4">
      <a:majorFont>
        <a:latin typeface="Century Schoolbook"/>
        <a:ea typeface="ＭＳ Ｐ明朝"/>
        <a:cs typeface=""/>
      </a:majorFont>
      <a:minorFont>
        <a:latin typeface="Century Schoolbook"/>
        <a:ea typeface="ＭＳ 明朝"/>
        <a:cs typeface=""/>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spDef>
      <a:spPr>
        <a:solidFill>
          <a:srgbClr val="E5FFE5"/>
        </a:solidFill>
        <a:ln w="19050">
          <a:solidFill>
            <a:srgbClr val="00B050"/>
          </a:solidFill>
        </a:ln>
      </a:spPr>
      <a:bodyPr rtlCol="0" anchor="ctr"/>
      <a:lstStyle>
        <a:defPPr marL="254000" indent="-254000">
          <a:defRPr kumimoji="1" sz="1600" dirty="0" smtClean="0">
            <a:solidFill>
              <a:srgbClr val="002060"/>
            </a:solidFill>
            <a:latin typeface="Century" pitchFamily="18" charset="0"/>
            <a:ea typeface="ＭＳ 明朝" pitchFamily="17"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D9D9D9"/>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スパイス">
    <a:dk1>
      <a:sysClr val="windowText" lastClr="000000"/>
    </a:dk1>
    <a:lt1>
      <a:sysClr val="window" lastClr="D9D9D9"/>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
  <TotalTime>712</TotalTime>
  <Words>312</Words>
  <Application>Microsoft Office PowerPoint</Application>
  <PresentationFormat>画面に合わせる (4:3)</PresentationFormat>
  <Paragraphs>27</Paragraphs>
  <Slides>5</Slides>
  <Notes>2</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スパイス</vt:lpstr>
      <vt:lpstr>情報機器の操作(e)</vt:lpstr>
      <vt:lpstr>スライド 2</vt:lpstr>
      <vt:lpstr>スライド 3</vt:lpstr>
      <vt:lpstr>スライド 4</vt:lpstr>
      <vt:lpstr>スライド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の使い方</dc:title>
  <dc:creator>yabu</dc:creator>
  <cp:lastModifiedBy>yabu</cp:lastModifiedBy>
  <cp:revision>77</cp:revision>
  <dcterms:created xsi:type="dcterms:W3CDTF">2010-05-20T00:54:53Z</dcterms:created>
  <dcterms:modified xsi:type="dcterms:W3CDTF">2012-08-01T01:06:16Z</dcterms:modified>
</cp:coreProperties>
</file>