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9" r:id="rId5"/>
    <p:sldId id="266" r:id="rId6"/>
    <p:sldId id="268" r:id="rId7"/>
    <p:sldId id="267" r:id="rId8"/>
    <p:sldId id="257" r:id="rId9"/>
    <p:sldId id="260" r:id="rId10"/>
    <p:sldId id="265" r:id="rId11"/>
    <p:sldId id="261" r:id="rId12"/>
    <p:sldId id="270" r:id="rId13"/>
    <p:sldId id="262" r:id="rId14"/>
    <p:sldId id="269" r:id="rId15"/>
    <p:sldId id="264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747" userDrawn="1">
          <p15:clr>
            <a:srgbClr val="A4A3A4"/>
          </p15:clr>
        </p15:guide>
        <p15:guide id="3" pos="3500" userDrawn="1">
          <p15:clr>
            <a:srgbClr val="A4A3A4"/>
          </p15:clr>
        </p15:guide>
        <p15:guide id="4" pos="438" userDrawn="1">
          <p15:clr>
            <a:srgbClr val="A4A3A4"/>
          </p15:clr>
        </p15:guide>
        <p15:guide id="5" orient="horz" pos="572" userDrawn="1">
          <p15:clr>
            <a:srgbClr val="A4A3A4"/>
          </p15:clr>
        </p15:guide>
        <p15:guide id="6" pos="2933" userDrawn="1">
          <p15:clr>
            <a:srgbClr val="A4A3A4"/>
          </p15:clr>
        </p15:guide>
        <p15:guide id="7" pos="2661" userDrawn="1">
          <p15:clr>
            <a:srgbClr val="A4A3A4"/>
          </p15:clr>
        </p15:guide>
        <p15:guide id="8" pos="2026" userDrawn="1">
          <p15:clr>
            <a:srgbClr val="A4A3A4"/>
          </p15:clr>
        </p15:guide>
        <p15:guide id="9" pos="1572" userDrawn="1">
          <p15:clr>
            <a:srgbClr val="A4A3A4"/>
          </p15:clr>
        </p15:guide>
        <p15:guide id="10" pos="1118" userDrawn="1">
          <p15:clr>
            <a:srgbClr val="A4A3A4"/>
          </p15:clr>
        </p15:guide>
        <p15:guide id="11" orient="horz" pos="1706" userDrawn="1">
          <p15:clr>
            <a:srgbClr val="A4A3A4"/>
          </p15:clr>
        </p15:guide>
        <p15:guide id="12" pos="6562" userDrawn="1">
          <p15:clr>
            <a:srgbClr val="A4A3A4"/>
          </p15:clr>
        </p15:guide>
        <p15:guide id="13" orient="horz" pos="1253" userDrawn="1">
          <p15:clr>
            <a:srgbClr val="A4A3A4"/>
          </p15:clr>
        </p15:guide>
        <p15:guide id="14" orient="horz" pos="2024" userDrawn="1">
          <p15:clr>
            <a:srgbClr val="A4A3A4"/>
          </p15:clr>
        </p15:guide>
        <p15:guide id="15" orient="horz" pos="2296" userDrawn="1">
          <p15:clr>
            <a:srgbClr val="A4A3A4"/>
          </p15:clr>
        </p15:guide>
        <p15:guide id="16" orient="horz" pos="3748" userDrawn="1">
          <p15:clr>
            <a:srgbClr val="A4A3A4"/>
          </p15:clr>
        </p15:guide>
        <p15:guide id="17" orient="horz" pos="34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FF"/>
    <a:srgbClr val="FFF3FF"/>
    <a:srgbClr val="0033CC"/>
    <a:srgbClr val="FFE7FF"/>
    <a:srgbClr val="FFFFEF"/>
    <a:srgbClr val="FFFFD9"/>
    <a:srgbClr val="EBFFFF"/>
    <a:srgbClr val="E5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606"/>
      </p:cViewPr>
      <p:guideLst>
        <p:guide orient="horz" pos="2160"/>
        <p:guide pos="4747"/>
        <p:guide pos="3500"/>
        <p:guide pos="438"/>
        <p:guide orient="horz" pos="572"/>
        <p:guide pos="2933"/>
        <p:guide pos="2661"/>
        <p:guide pos="2026"/>
        <p:guide pos="1572"/>
        <p:guide pos="1118"/>
        <p:guide orient="horz" pos="1706"/>
        <p:guide pos="6562"/>
        <p:guide orient="horz" pos="1253"/>
        <p:guide orient="horz" pos="2024"/>
        <p:guide orient="horz" pos="2296"/>
        <p:guide orient="horz" pos="3748"/>
        <p:guide orient="horz" pos="34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54E3BA-4367-4F01-AD49-2381F3432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00FF"/>
                </a:solidFill>
                <a:latin typeface="+mn-lt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971A9FB-A086-4CB1-ACB2-17D1219CE0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0678"/>
            <a:ext cx="9144000" cy="80298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rgbClr val="0000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3909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黄色"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7962DED8-C252-418C-9762-EB7ECACEF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12F409E-F510-4017-B0E1-04C04F216740}"/>
              </a:ext>
            </a:extLst>
          </p:cNvPr>
          <p:cNvSpPr/>
          <p:nvPr userDrawn="1"/>
        </p:nvSpPr>
        <p:spPr>
          <a:xfrm>
            <a:off x="838200" y="1570945"/>
            <a:ext cx="10515600" cy="119743"/>
          </a:xfrm>
          <a:prstGeom prst="rect">
            <a:avLst/>
          </a:prstGeom>
          <a:solidFill>
            <a:srgbClr val="E3D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673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青色">
    <p:bg>
      <p:bgPr>
        <a:solidFill>
          <a:srgbClr val="E5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625582-ECCB-4962-B1F2-124C49E70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00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77822EA-A3B4-4B02-B11A-D6473ED01A53}"/>
              </a:ext>
            </a:extLst>
          </p:cNvPr>
          <p:cNvSpPr/>
          <p:nvPr userDrawn="1"/>
        </p:nvSpPr>
        <p:spPr>
          <a:xfrm>
            <a:off x="838200" y="1570945"/>
            <a:ext cx="10515600" cy="11974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53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緑">
    <p:bg>
      <p:bgPr>
        <a:solidFill>
          <a:srgbClr val="EBF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0E0DC0-F93C-4494-B2C2-CADD5FDAF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2392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427F8BE-CB40-4012-8396-B08674C481CE}"/>
              </a:ext>
            </a:extLst>
          </p:cNvPr>
          <p:cNvSpPr/>
          <p:nvPr userDrawn="1"/>
        </p:nvSpPr>
        <p:spPr>
          <a:xfrm>
            <a:off x="838200" y="1570945"/>
            <a:ext cx="10515600" cy="119743"/>
          </a:xfrm>
          <a:prstGeom prst="rect">
            <a:avLst/>
          </a:prstGeom>
          <a:solidFill>
            <a:srgbClr val="2E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644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ピンク">
    <p:bg>
      <p:bgPr>
        <a:solidFill>
          <a:srgbClr val="FF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86AD77-646F-4910-8AC6-AAA4C6CE3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DA00DA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3CA0EF-AF2C-4EB0-A08B-3BB6668BABDE}"/>
              </a:ext>
            </a:extLst>
          </p:cNvPr>
          <p:cNvSpPr/>
          <p:nvPr userDrawn="1"/>
        </p:nvSpPr>
        <p:spPr>
          <a:xfrm>
            <a:off x="838200" y="1570945"/>
            <a:ext cx="10515600" cy="119743"/>
          </a:xfrm>
          <a:prstGeom prst="rect">
            <a:avLst/>
          </a:prstGeom>
          <a:solidFill>
            <a:srgbClr val="DA00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72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579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灰色248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151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紺背景"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3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77822EA-A3B4-4B02-B11A-D6473ED01A53}"/>
              </a:ext>
            </a:extLst>
          </p:cNvPr>
          <p:cNvSpPr/>
          <p:nvPr userDrawn="1"/>
        </p:nvSpPr>
        <p:spPr>
          <a:xfrm>
            <a:off x="838200" y="1570945"/>
            <a:ext cx="10515600" cy="119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86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F0B0D6A-5DF5-497E-B073-5E2320BD3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BA6E3F2-78E5-4E07-895E-2169C83081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EF327-4A4E-4323-A4C8-927C9753F0BD}" type="datetimeFigureOut">
              <a:rPr kumimoji="1" lang="ja-JP" altLang="en-US" smtClean="0"/>
              <a:t>2019/6/13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710148-54BC-4115-BBB2-EB06ECA04E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3FC1A2-5006-4674-8811-0F66B74CC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16F02-198C-47D0-B93D-4A2C76198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98454CC-381F-4B2F-8966-9C2902E08ED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7633" y="5218545"/>
            <a:ext cx="1574367" cy="157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29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FD863F-97CD-4017-A6EB-518EFC7740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プレゼンの方法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D2D92F-787B-4B20-ADB3-67E627649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8143"/>
            <a:ext cx="9144000" cy="1655762"/>
          </a:xfrm>
        </p:spPr>
        <p:txBody>
          <a:bodyPr/>
          <a:lstStyle/>
          <a:p>
            <a:r>
              <a:rPr kumimoji="1" lang="ja-JP" altLang="en-US" dirty="0"/>
              <a:t>奈良教育大学　　薮 哲郎</a:t>
            </a:r>
          </a:p>
        </p:txBody>
      </p:sp>
    </p:spTree>
    <p:extLst>
      <p:ext uri="{BB962C8B-B14F-4D97-AF65-F5344CB8AC3E}">
        <p14:creationId xmlns:p14="http://schemas.microsoft.com/office/powerpoint/2010/main" val="2246450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78">
            <a:extLst>
              <a:ext uri="{FF2B5EF4-FFF2-40B4-BE49-F238E27FC236}">
                <a16:creationId xmlns:a16="http://schemas.microsoft.com/office/drawing/2014/main" id="{7DF31DDC-ED03-463D-B502-69FAEF1E1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4094" y="271622"/>
            <a:ext cx="5052083" cy="3087113"/>
          </a:xfrm>
          <a:prstGeom prst="rect">
            <a:avLst/>
          </a:prstGeom>
          <a:solidFill>
            <a:srgbClr val="FFF3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ja-JP" sz="1200"/>
          </a:p>
        </p:txBody>
      </p:sp>
      <p:sp>
        <p:nvSpPr>
          <p:cNvPr id="56" name="Rectangle 80">
            <a:extLst>
              <a:ext uri="{FF2B5EF4-FFF2-40B4-BE49-F238E27FC236}">
                <a16:creationId xmlns:a16="http://schemas.microsoft.com/office/drawing/2014/main" id="{50CAE262-99B4-407B-A875-C2E42D6F2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600" y="3661062"/>
            <a:ext cx="5087577" cy="2949606"/>
          </a:xfrm>
          <a:prstGeom prst="rect">
            <a:avLst/>
          </a:prstGeom>
          <a:solidFill>
            <a:srgbClr val="FFFFD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ja-JP" altLang="ja-JP" sz="1200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D16AABDC-1849-4B4D-91AD-80F4222EF565}"/>
              </a:ext>
            </a:extLst>
          </p:cNvPr>
          <p:cNvCxnSpPr>
            <a:cxnSpLocks/>
          </p:cNvCxnSpPr>
          <p:nvPr/>
        </p:nvCxnSpPr>
        <p:spPr>
          <a:xfrm>
            <a:off x="2162323" y="3963604"/>
            <a:ext cx="2470591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41">
            <a:extLst>
              <a:ext uri="{FF2B5EF4-FFF2-40B4-BE49-F238E27FC236}">
                <a16:creationId xmlns:a16="http://schemas.microsoft.com/office/drawing/2014/main" id="{C349679A-5F00-4D64-949F-3F38F959D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830" y="263494"/>
            <a:ext cx="5562945" cy="3346618"/>
          </a:xfrm>
          <a:prstGeom prst="rect">
            <a:avLst/>
          </a:prstGeom>
          <a:solidFill>
            <a:srgbClr val="EB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A3717D39-26E7-4F47-A67A-EA5ED86A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506" y="914246"/>
            <a:ext cx="4313070" cy="179225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Freeform 19">
            <a:extLst>
              <a:ext uri="{FF2B5EF4-FFF2-40B4-BE49-F238E27FC236}">
                <a16:creationId xmlns:a16="http://schemas.microsoft.com/office/drawing/2014/main" id="{2D612D69-6181-4748-871E-0700A305E8CD}"/>
              </a:ext>
            </a:extLst>
          </p:cNvPr>
          <p:cNvSpPr>
            <a:spLocks/>
          </p:cNvSpPr>
          <p:nvPr/>
        </p:nvSpPr>
        <p:spPr bwMode="auto">
          <a:xfrm>
            <a:off x="1226000" y="932755"/>
            <a:ext cx="4319576" cy="1785114"/>
          </a:xfrm>
          <a:custGeom>
            <a:avLst/>
            <a:gdLst>
              <a:gd name="T0" fmla="*/ 0 w 2016"/>
              <a:gd name="T1" fmla="*/ 720 h 720"/>
              <a:gd name="T2" fmla="*/ 336 w 2016"/>
              <a:gd name="T3" fmla="*/ 0 h 720"/>
              <a:gd name="T4" fmla="*/ 1008 w 2016"/>
              <a:gd name="T5" fmla="*/ 0 h 720"/>
              <a:gd name="T6" fmla="*/ 1344 w 2016"/>
              <a:gd name="T7" fmla="*/ 710 h 720"/>
              <a:gd name="T8" fmla="*/ 2016 w 2016"/>
              <a:gd name="T9" fmla="*/ 712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6" h="720">
                <a:moveTo>
                  <a:pt x="0" y="720"/>
                </a:moveTo>
                <a:lnTo>
                  <a:pt x="336" y="0"/>
                </a:lnTo>
                <a:lnTo>
                  <a:pt x="1008" y="0"/>
                </a:lnTo>
                <a:lnTo>
                  <a:pt x="1344" y="710"/>
                </a:lnTo>
                <a:lnTo>
                  <a:pt x="2016" y="712"/>
                </a:lnTo>
              </a:path>
            </a:pathLst>
          </a:custGeom>
          <a:noFill/>
          <a:ln w="28575" cmpd="sng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Freeform 21">
            <a:extLst>
              <a:ext uri="{FF2B5EF4-FFF2-40B4-BE49-F238E27FC236}">
                <a16:creationId xmlns:a16="http://schemas.microsoft.com/office/drawing/2014/main" id="{C59F9EF4-98B1-4F2F-96A0-02067DC18725}"/>
              </a:ext>
            </a:extLst>
          </p:cNvPr>
          <p:cNvSpPr>
            <a:spLocks/>
          </p:cNvSpPr>
          <p:nvPr/>
        </p:nvSpPr>
        <p:spPr bwMode="auto">
          <a:xfrm>
            <a:off x="1222401" y="932756"/>
            <a:ext cx="4332170" cy="1792255"/>
          </a:xfrm>
          <a:custGeom>
            <a:avLst/>
            <a:gdLst>
              <a:gd name="T0" fmla="*/ 0 w 2020"/>
              <a:gd name="T1" fmla="*/ 710 h 720"/>
              <a:gd name="T2" fmla="*/ 674 w 2020"/>
              <a:gd name="T3" fmla="*/ 710 h 720"/>
              <a:gd name="T4" fmla="*/ 1012 w 2020"/>
              <a:gd name="T5" fmla="*/ 0 h 720"/>
              <a:gd name="T6" fmla="*/ 1684 w 2020"/>
              <a:gd name="T7" fmla="*/ 0 h 720"/>
              <a:gd name="T8" fmla="*/ 2020 w 202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0" h="720">
                <a:moveTo>
                  <a:pt x="0" y="710"/>
                </a:moveTo>
                <a:lnTo>
                  <a:pt x="674" y="710"/>
                </a:lnTo>
                <a:lnTo>
                  <a:pt x="1012" y="0"/>
                </a:lnTo>
                <a:lnTo>
                  <a:pt x="1684" y="0"/>
                </a:lnTo>
                <a:lnTo>
                  <a:pt x="2020" y="720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Freeform 22">
            <a:extLst>
              <a:ext uri="{FF2B5EF4-FFF2-40B4-BE49-F238E27FC236}">
                <a16:creationId xmlns:a16="http://schemas.microsoft.com/office/drawing/2014/main" id="{6C48E97F-941C-4709-A6BB-657FA375D50B}"/>
              </a:ext>
            </a:extLst>
          </p:cNvPr>
          <p:cNvSpPr>
            <a:spLocks/>
          </p:cNvSpPr>
          <p:nvPr/>
        </p:nvSpPr>
        <p:spPr bwMode="auto">
          <a:xfrm>
            <a:off x="4108961" y="939528"/>
            <a:ext cx="1445613" cy="1766974"/>
          </a:xfrm>
          <a:custGeom>
            <a:avLst/>
            <a:gdLst>
              <a:gd name="T0" fmla="*/ 0 w 672"/>
              <a:gd name="T1" fmla="*/ 720 h 720"/>
              <a:gd name="T2" fmla="*/ 336 w 672"/>
              <a:gd name="T3" fmla="*/ 0 h 720"/>
              <a:gd name="T4" fmla="*/ 672 w 672"/>
              <a:gd name="T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720">
                <a:moveTo>
                  <a:pt x="0" y="720"/>
                </a:moveTo>
                <a:lnTo>
                  <a:pt x="336" y="0"/>
                </a:lnTo>
                <a:lnTo>
                  <a:pt x="672" y="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Text Box 24">
            <a:extLst>
              <a:ext uri="{FF2B5EF4-FFF2-40B4-BE49-F238E27FC236}">
                <a16:creationId xmlns:a16="http://schemas.microsoft.com/office/drawing/2014/main" id="{32A4C7A0-2BC6-4FCF-B507-04A77EAA5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313" y="2739895"/>
            <a:ext cx="25935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/>
              <a:t>0</a:t>
            </a:r>
          </a:p>
        </p:txBody>
      </p:sp>
      <p:sp>
        <p:nvSpPr>
          <p:cNvPr id="14" name="Text Box 25">
            <a:extLst>
              <a:ext uri="{FF2B5EF4-FFF2-40B4-BE49-F238E27FC236}">
                <a16:creationId xmlns:a16="http://schemas.microsoft.com/office/drawing/2014/main" id="{7ECC6627-5036-48D4-AB53-6EDC3B8CC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056" y="2739895"/>
            <a:ext cx="5496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/>
              <a:t>42.5</a:t>
            </a:r>
          </a:p>
        </p:txBody>
      </p:sp>
      <p:sp>
        <p:nvSpPr>
          <p:cNvPr id="15" name="Text Box 26">
            <a:extLst>
              <a:ext uri="{FF2B5EF4-FFF2-40B4-BE49-F238E27FC236}">
                <a16:creationId xmlns:a16="http://schemas.microsoft.com/office/drawing/2014/main" id="{994E69F1-16A6-4B95-987E-2C417C07E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9684" y="2739895"/>
            <a:ext cx="409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/>
              <a:t>85</a:t>
            </a:r>
          </a:p>
        </p:txBody>
      </p:sp>
      <p:sp>
        <p:nvSpPr>
          <p:cNvPr id="17" name="Text Box 28">
            <a:extLst>
              <a:ext uri="{FF2B5EF4-FFF2-40B4-BE49-F238E27FC236}">
                <a16:creationId xmlns:a16="http://schemas.microsoft.com/office/drawing/2014/main" id="{7C2F6D16-50B9-4362-B56A-D22AF113F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331" y="794256"/>
            <a:ext cx="5049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altLang="ja-JP" sz="1400" dirty="0"/>
              <a:t>255</a:t>
            </a:r>
          </a:p>
        </p:txBody>
      </p:sp>
      <p:sp>
        <p:nvSpPr>
          <p:cNvPr id="18" name="Text Box 29">
            <a:extLst>
              <a:ext uri="{FF2B5EF4-FFF2-40B4-BE49-F238E27FC236}">
                <a16:creationId xmlns:a16="http://schemas.microsoft.com/office/drawing/2014/main" id="{4463F9F1-FC07-4546-B8D7-AB26E73AE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811" y="2739895"/>
            <a:ext cx="73947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/>
              <a:t>127.5</a:t>
            </a:r>
          </a:p>
        </p:txBody>
      </p:sp>
      <p:sp>
        <p:nvSpPr>
          <p:cNvPr id="19" name="Text Box 30">
            <a:extLst>
              <a:ext uri="{FF2B5EF4-FFF2-40B4-BE49-F238E27FC236}">
                <a16:creationId xmlns:a16="http://schemas.microsoft.com/office/drawing/2014/main" id="{0F19DC4C-C68B-4E14-BE10-DB5212AAC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3471" y="2739895"/>
            <a:ext cx="5603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/>
              <a:t>170</a:t>
            </a:r>
          </a:p>
        </p:txBody>
      </p:sp>
      <p:sp>
        <p:nvSpPr>
          <p:cNvPr id="20" name="Text Box 31">
            <a:extLst>
              <a:ext uri="{FF2B5EF4-FFF2-40B4-BE49-F238E27FC236}">
                <a16:creationId xmlns:a16="http://schemas.microsoft.com/office/drawing/2014/main" id="{007094F3-88D3-4776-B0B3-E671EC1A15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917" y="2739895"/>
            <a:ext cx="6727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/>
              <a:t>212.5</a:t>
            </a:r>
          </a:p>
        </p:txBody>
      </p:sp>
      <p:sp>
        <p:nvSpPr>
          <p:cNvPr id="21" name="Text Box 32">
            <a:extLst>
              <a:ext uri="{FF2B5EF4-FFF2-40B4-BE49-F238E27FC236}">
                <a16:creationId xmlns:a16="http://schemas.microsoft.com/office/drawing/2014/main" id="{DFA329F9-4543-444B-860D-7A4CD581D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751" y="2739895"/>
            <a:ext cx="5344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/>
              <a:t>255</a:t>
            </a:r>
          </a:p>
        </p:txBody>
      </p:sp>
      <p:sp>
        <p:nvSpPr>
          <p:cNvPr id="22" name="Text Box 33">
            <a:extLst>
              <a:ext uri="{FF2B5EF4-FFF2-40B4-BE49-F238E27FC236}">
                <a16:creationId xmlns:a16="http://schemas.microsoft.com/office/drawing/2014/main" id="{492AE93C-05F4-48A8-97D6-8FAB6AD42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0865" y="412158"/>
            <a:ext cx="36833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明るさ </a:t>
            </a:r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128, </a:t>
            </a:r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鮮やかさ </a:t>
            </a:r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255 </a:t>
            </a:r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のとき</a:t>
            </a:r>
          </a:p>
        </p:txBody>
      </p:sp>
      <p:sp>
        <p:nvSpPr>
          <p:cNvPr id="24" name="Text Box 37">
            <a:extLst>
              <a:ext uri="{FF2B5EF4-FFF2-40B4-BE49-F238E27FC236}">
                <a16:creationId xmlns:a16="http://schemas.microsoft.com/office/drawing/2014/main" id="{FD29BDA4-8B77-4486-B6E5-0C38A48B9C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107" y="1752785"/>
            <a:ext cx="8992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RGB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値</a:t>
            </a:r>
          </a:p>
        </p:txBody>
      </p:sp>
      <p:sp>
        <p:nvSpPr>
          <p:cNvPr id="25" name="Line 54">
            <a:extLst>
              <a:ext uri="{FF2B5EF4-FFF2-40B4-BE49-F238E27FC236}">
                <a16:creationId xmlns:a16="http://schemas.microsoft.com/office/drawing/2014/main" id="{9F8EE919-71F8-4F53-8E46-4932ACE2A78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54127" y="925732"/>
            <a:ext cx="0" cy="17504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" name="Line 55">
            <a:extLst>
              <a:ext uri="{FF2B5EF4-FFF2-40B4-BE49-F238E27FC236}">
                <a16:creationId xmlns:a16="http://schemas.microsoft.com/office/drawing/2014/main" id="{381F1CD2-9BF2-4723-BB89-1DCDA48590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385788" y="977994"/>
            <a:ext cx="0" cy="172287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" name="Line 56">
            <a:extLst>
              <a:ext uri="{FF2B5EF4-FFF2-40B4-BE49-F238E27FC236}">
                <a16:creationId xmlns:a16="http://schemas.microsoft.com/office/drawing/2014/main" id="{3156BA56-2491-4BB0-8D15-D9DB4E653F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44206" y="948144"/>
            <a:ext cx="0" cy="1745881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" name="Line 107">
            <a:extLst>
              <a:ext uri="{FF2B5EF4-FFF2-40B4-BE49-F238E27FC236}">
                <a16:creationId xmlns:a16="http://schemas.microsoft.com/office/drawing/2014/main" id="{2C017D6C-A368-4572-8A37-1E02CBAD7A71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4853" y="2700864"/>
            <a:ext cx="1442346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400"/>
          </a:p>
        </p:txBody>
      </p:sp>
      <p:sp>
        <p:nvSpPr>
          <p:cNvPr id="29" name="Freeform 20">
            <a:extLst>
              <a:ext uri="{FF2B5EF4-FFF2-40B4-BE49-F238E27FC236}">
                <a16:creationId xmlns:a16="http://schemas.microsoft.com/office/drawing/2014/main" id="{496E9B53-CB37-4152-BABA-DBD29FE8CA11}"/>
              </a:ext>
            </a:extLst>
          </p:cNvPr>
          <p:cNvSpPr>
            <a:spLocks/>
          </p:cNvSpPr>
          <p:nvPr/>
        </p:nvSpPr>
        <p:spPr bwMode="auto">
          <a:xfrm>
            <a:off x="1232506" y="932755"/>
            <a:ext cx="1442346" cy="1766974"/>
          </a:xfrm>
          <a:custGeom>
            <a:avLst/>
            <a:gdLst>
              <a:gd name="T0" fmla="*/ 0 w 672"/>
              <a:gd name="T1" fmla="*/ 0 h 720"/>
              <a:gd name="T2" fmla="*/ 336 w 672"/>
              <a:gd name="T3" fmla="*/ 0 h 720"/>
              <a:gd name="T4" fmla="*/ 672 w 672"/>
              <a:gd name="T5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2" h="720">
                <a:moveTo>
                  <a:pt x="0" y="0"/>
                </a:moveTo>
                <a:lnTo>
                  <a:pt x="336" y="0"/>
                </a:lnTo>
                <a:lnTo>
                  <a:pt x="672" y="72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" name="Text Box 37">
            <a:extLst>
              <a:ext uri="{FF2B5EF4-FFF2-40B4-BE49-F238E27FC236}">
                <a16:creationId xmlns:a16="http://schemas.microsoft.com/office/drawing/2014/main" id="{B3754EE9-7AEF-4D80-9C04-801015555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830" y="271622"/>
            <a:ext cx="877163" cy="40677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txBody>
          <a:bodyPr wrap="none" tIns="82800">
            <a:spAutoFit/>
          </a:bodyPr>
          <a:lstStyle/>
          <a:p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色合い</a:t>
            </a: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71DB3C4A-EA42-4C60-9B5C-4D3AD6B8539D}"/>
              </a:ext>
            </a:extLst>
          </p:cNvPr>
          <p:cNvCxnSpPr>
            <a:cxnSpLocks/>
          </p:cNvCxnSpPr>
          <p:nvPr/>
        </p:nvCxnSpPr>
        <p:spPr>
          <a:xfrm flipH="1" flipV="1">
            <a:off x="3160450" y="3624452"/>
            <a:ext cx="421116" cy="3391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B4C59FC3-22A0-41B3-BA3C-07167568DFD9}"/>
              </a:ext>
            </a:extLst>
          </p:cNvPr>
          <p:cNvCxnSpPr>
            <a:cxnSpLocks/>
          </p:cNvCxnSpPr>
          <p:nvPr/>
        </p:nvCxnSpPr>
        <p:spPr>
          <a:xfrm>
            <a:off x="3257543" y="4160244"/>
            <a:ext cx="0" cy="2030965"/>
          </a:xfrm>
          <a:prstGeom prst="straightConnector1">
            <a:avLst/>
          </a:prstGeom>
          <a:ln w="12700">
            <a:solidFill>
              <a:srgbClr val="FFFFB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61">
            <a:extLst>
              <a:ext uri="{FF2B5EF4-FFF2-40B4-BE49-F238E27FC236}">
                <a16:creationId xmlns:a16="http://schemas.microsoft.com/office/drawing/2014/main" id="{4EED107B-66E3-4E46-8667-529DA2CBD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9616" y="916177"/>
            <a:ext cx="2880766" cy="179281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41" name="Text Box 65">
            <a:extLst>
              <a:ext uri="{FF2B5EF4-FFF2-40B4-BE49-F238E27FC236}">
                <a16:creationId xmlns:a16="http://schemas.microsoft.com/office/drawing/2014/main" id="{7D0BE53C-0BFE-49B8-83EE-7C96351904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9363" y="2747297"/>
            <a:ext cx="4828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dirty="0"/>
              <a:t>255</a:t>
            </a:r>
          </a:p>
        </p:txBody>
      </p:sp>
      <p:sp>
        <p:nvSpPr>
          <p:cNvPr id="42" name="Text Box 69">
            <a:extLst>
              <a:ext uri="{FF2B5EF4-FFF2-40B4-BE49-F238E27FC236}">
                <a16:creationId xmlns:a16="http://schemas.microsoft.com/office/drawing/2014/main" id="{8DDCDC0B-8787-4E9E-B395-8C5B805B2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4796" y="2725997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dirty="0"/>
              <a:t>0</a:t>
            </a:r>
          </a:p>
        </p:txBody>
      </p:sp>
      <p:sp>
        <p:nvSpPr>
          <p:cNvPr id="45" name="Line 74">
            <a:extLst>
              <a:ext uri="{FF2B5EF4-FFF2-40B4-BE49-F238E27FC236}">
                <a16:creationId xmlns:a16="http://schemas.microsoft.com/office/drawing/2014/main" id="{59F6F724-4EA9-4EBE-9A8E-1C0B5427B9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9616" y="916178"/>
            <a:ext cx="2876122" cy="9001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6" name="Line 75">
            <a:extLst>
              <a:ext uri="{FF2B5EF4-FFF2-40B4-BE49-F238E27FC236}">
                <a16:creationId xmlns:a16="http://schemas.microsoft.com/office/drawing/2014/main" id="{99A6709E-B3DF-410F-91A1-83D3D81D04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4972" y="1365594"/>
            <a:ext cx="2880766" cy="463395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" name="Line 76">
            <a:extLst>
              <a:ext uri="{FF2B5EF4-FFF2-40B4-BE49-F238E27FC236}">
                <a16:creationId xmlns:a16="http://schemas.microsoft.com/office/drawing/2014/main" id="{FD8F6E07-72D6-448D-8D6B-F512670B801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9616" y="1816290"/>
            <a:ext cx="2876122" cy="885864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8" name="Text Box 77">
            <a:extLst>
              <a:ext uri="{FF2B5EF4-FFF2-40B4-BE49-F238E27FC236}">
                <a16:creationId xmlns:a16="http://schemas.microsoft.com/office/drawing/2014/main" id="{AD7B075A-6029-4B63-B719-5AEF3B96D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0745" y="420287"/>
            <a:ext cx="31886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明るさ </a:t>
            </a:r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 </a:t>
            </a:r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のとき（色合い </a:t>
            </a:r>
            <a:r>
              <a:rPr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30</a:t>
            </a:r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</a:p>
        </p:txBody>
      </p:sp>
      <p:sp>
        <p:nvSpPr>
          <p:cNvPr id="49" name="Text Box 105">
            <a:extLst>
              <a:ext uri="{FF2B5EF4-FFF2-40B4-BE49-F238E27FC236}">
                <a16:creationId xmlns:a16="http://schemas.microsoft.com/office/drawing/2014/main" id="{C0A64A27-93C7-4D55-9CCA-A995155DC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273" y="1677255"/>
            <a:ext cx="4828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dirty="0"/>
              <a:t>128</a:t>
            </a:r>
          </a:p>
        </p:txBody>
      </p:sp>
      <p:sp>
        <p:nvSpPr>
          <p:cNvPr id="51" name="Text Box 37">
            <a:extLst>
              <a:ext uri="{FF2B5EF4-FFF2-40B4-BE49-F238E27FC236}">
                <a16:creationId xmlns:a16="http://schemas.microsoft.com/office/drawing/2014/main" id="{46168795-B0BA-4AF6-BDCC-CDB26F600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2575" y="271622"/>
            <a:ext cx="1107996" cy="40677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txBody>
          <a:bodyPr wrap="none" tIns="82800">
            <a:spAutoFit/>
          </a:bodyPr>
          <a:lstStyle/>
          <a:p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鮮やかさ</a:t>
            </a:r>
          </a:p>
        </p:txBody>
      </p:sp>
      <p:sp>
        <p:nvSpPr>
          <p:cNvPr id="53" name="Text Box 24">
            <a:extLst>
              <a:ext uri="{FF2B5EF4-FFF2-40B4-BE49-F238E27FC236}">
                <a16:creationId xmlns:a16="http://schemas.microsoft.com/office/drawing/2014/main" id="{7960E6CB-97F8-4EC1-8E3D-A6027F58E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203" y="2571122"/>
            <a:ext cx="25935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/>
              <a:t>0</a:t>
            </a:r>
          </a:p>
        </p:txBody>
      </p:sp>
      <p:sp>
        <p:nvSpPr>
          <p:cNvPr id="54" name="Text Box 37">
            <a:extLst>
              <a:ext uri="{FF2B5EF4-FFF2-40B4-BE49-F238E27FC236}">
                <a16:creationId xmlns:a16="http://schemas.microsoft.com/office/drawing/2014/main" id="{71650070-CAD3-4A61-A413-A41B1B158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0818" y="1218673"/>
            <a:ext cx="8992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RGB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値</a:t>
            </a:r>
          </a:p>
        </p:txBody>
      </p:sp>
      <p:sp>
        <p:nvSpPr>
          <p:cNvPr id="55" name="Text Box 37">
            <a:extLst>
              <a:ext uri="{FF2B5EF4-FFF2-40B4-BE49-F238E27FC236}">
                <a16:creationId xmlns:a16="http://schemas.microsoft.com/office/drawing/2014/main" id="{D79AC5E1-1862-4288-A6FD-3EE8AEFC8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6009" y="3243076"/>
            <a:ext cx="8992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色合い</a:t>
            </a:r>
          </a:p>
        </p:txBody>
      </p:sp>
      <p:sp>
        <p:nvSpPr>
          <p:cNvPr id="57" name="Text Box 77">
            <a:extLst>
              <a:ext uri="{FF2B5EF4-FFF2-40B4-BE49-F238E27FC236}">
                <a16:creationId xmlns:a16="http://schemas.microsoft.com/office/drawing/2014/main" id="{2068EDB6-44BC-4155-B569-4F66DD16A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0723" y="2887028"/>
            <a:ext cx="10054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鮮やかさ</a:t>
            </a:r>
          </a:p>
        </p:txBody>
      </p:sp>
      <p:sp>
        <p:nvSpPr>
          <p:cNvPr id="58" name="Text Box 69">
            <a:extLst>
              <a:ext uri="{FF2B5EF4-FFF2-40B4-BE49-F238E27FC236}">
                <a16:creationId xmlns:a16="http://schemas.microsoft.com/office/drawing/2014/main" id="{FF8ECCF8-CCE7-4976-8C84-42469B944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9519" y="2572109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dirty="0"/>
              <a:t>0</a:t>
            </a:r>
          </a:p>
        </p:txBody>
      </p:sp>
      <p:sp>
        <p:nvSpPr>
          <p:cNvPr id="60" name="Text Box 65">
            <a:extLst>
              <a:ext uri="{FF2B5EF4-FFF2-40B4-BE49-F238E27FC236}">
                <a16:creationId xmlns:a16="http://schemas.microsoft.com/office/drawing/2014/main" id="{D08031F8-A5F4-4256-AE80-916FB8390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2148" y="786995"/>
            <a:ext cx="4828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dirty="0"/>
              <a:t>255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98A85FD-8605-42B4-937A-513E1A8BCF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671" t="21246" r="32332" b="48054"/>
          <a:stretch/>
        </p:blipFill>
        <p:spPr>
          <a:xfrm>
            <a:off x="2162323" y="4192466"/>
            <a:ext cx="2984009" cy="1955921"/>
          </a:xfrm>
          <a:prstGeom prst="rect">
            <a:avLst/>
          </a:prstGeom>
        </p:spPr>
      </p:pic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C342F0F8-530E-4D64-B369-063C231C5EF9}"/>
              </a:ext>
            </a:extLst>
          </p:cNvPr>
          <p:cNvCxnSpPr>
            <a:cxnSpLocks/>
          </p:cNvCxnSpPr>
          <p:nvPr/>
        </p:nvCxnSpPr>
        <p:spPr>
          <a:xfrm>
            <a:off x="2746517" y="4192466"/>
            <a:ext cx="0" cy="195592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BB1B5B5D-7AB3-4D77-B3C3-BE4F653F6835}"/>
              </a:ext>
            </a:extLst>
          </p:cNvPr>
          <p:cNvCxnSpPr>
            <a:cxnSpLocks/>
          </p:cNvCxnSpPr>
          <p:nvPr/>
        </p:nvCxnSpPr>
        <p:spPr>
          <a:xfrm flipH="1">
            <a:off x="2748037" y="3373619"/>
            <a:ext cx="3919236" cy="18767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Line 81">
            <a:extLst>
              <a:ext uri="{FF2B5EF4-FFF2-40B4-BE49-F238E27FC236}">
                <a16:creationId xmlns:a16="http://schemas.microsoft.com/office/drawing/2014/main" id="{1159F642-D923-479E-A060-AF25C8A0F04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6459" y="4184466"/>
            <a:ext cx="0" cy="1758463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" name="Rectangle 83">
            <a:extLst>
              <a:ext uri="{FF2B5EF4-FFF2-40B4-BE49-F238E27FC236}">
                <a16:creationId xmlns:a16="http://schemas.microsoft.com/office/drawing/2014/main" id="{3C09EFB0-44B8-4D58-A6F8-1CB20E6E8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765" y="4159081"/>
            <a:ext cx="2880763" cy="179654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3" name="Text Box 84">
            <a:extLst>
              <a:ext uri="{FF2B5EF4-FFF2-40B4-BE49-F238E27FC236}">
                <a16:creationId xmlns:a16="http://schemas.microsoft.com/office/drawing/2014/main" id="{53B46CFC-2C5D-44BD-ABD4-AEACD0C48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6647" y="5977863"/>
            <a:ext cx="260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200" dirty="0"/>
              <a:t>0</a:t>
            </a:r>
          </a:p>
        </p:txBody>
      </p:sp>
      <p:sp>
        <p:nvSpPr>
          <p:cNvPr id="65" name="Text Box 86">
            <a:extLst>
              <a:ext uri="{FF2B5EF4-FFF2-40B4-BE49-F238E27FC236}">
                <a16:creationId xmlns:a16="http://schemas.microsoft.com/office/drawing/2014/main" id="{08A2F377-D476-4A5B-B6D0-C1BB4B8EA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3978" y="5983318"/>
            <a:ext cx="527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200" dirty="0"/>
              <a:t>127.5</a:t>
            </a:r>
          </a:p>
        </p:txBody>
      </p:sp>
      <p:sp>
        <p:nvSpPr>
          <p:cNvPr id="66" name="Text Box 87">
            <a:extLst>
              <a:ext uri="{FF2B5EF4-FFF2-40B4-BE49-F238E27FC236}">
                <a16:creationId xmlns:a16="http://schemas.microsoft.com/office/drawing/2014/main" id="{140C807F-4143-4640-80FE-942AE22AC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9363" y="5958078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200" dirty="0"/>
              <a:t>255</a:t>
            </a:r>
          </a:p>
        </p:txBody>
      </p:sp>
      <p:sp>
        <p:nvSpPr>
          <p:cNvPr id="67" name="Freeform 88">
            <a:extLst>
              <a:ext uri="{FF2B5EF4-FFF2-40B4-BE49-F238E27FC236}">
                <a16:creationId xmlns:a16="http://schemas.microsoft.com/office/drawing/2014/main" id="{F80243E3-3170-4E0A-84D3-17AC4C24C845}"/>
              </a:ext>
            </a:extLst>
          </p:cNvPr>
          <p:cNvSpPr>
            <a:spLocks/>
          </p:cNvSpPr>
          <p:nvPr/>
        </p:nvSpPr>
        <p:spPr bwMode="auto">
          <a:xfrm>
            <a:off x="7174080" y="4184466"/>
            <a:ext cx="2871654" cy="1771163"/>
          </a:xfrm>
          <a:custGeom>
            <a:avLst/>
            <a:gdLst>
              <a:gd name="T0" fmla="*/ 0 w 1344"/>
              <a:gd name="T1" fmla="*/ 720 h 720"/>
              <a:gd name="T2" fmla="*/ 672 w 1344"/>
              <a:gd name="T3" fmla="*/ 0 h 720"/>
              <a:gd name="T4" fmla="*/ 1344 w 1344"/>
              <a:gd name="T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720">
                <a:moveTo>
                  <a:pt x="0" y="720"/>
                </a:moveTo>
                <a:lnTo>
                  <a:pt x="672" y="0"/>
                </a:lnTo>
                <a:lnTo>
                  <a:pt x="1344" y="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8" name="Freeform 89">
            <a:extLst>
              <a:ext uri="{FF2B5EF4-FFF2-40B4-BE49-F238E27FC236}">
                <a16:creationId xmlns:a16="http://schemas.microsoft.com/office/drawing/2014/main" id="{2724711F-F72F-4DF0-A134-555318E07234}"/>
              </a:ext>
            </a:extLst>
          </p:cNvPr>
          <p:cNvSpPr>
            <a:spLocks/>
          </p:cNvSpPr>
          <p:nvPr/>
        </p:nvSpPr>
        <p:spPr bwMode="auto">
          <a:xfrm>
            <a:off x="7189282" y="4184466"/>
            <a:ext cx="2856445" cy="1771163"/>
          </a:xfrm>
          <a:custGeom>
            <a:avLst/>
            <a:gdLst>
              <a:gd name="T0" fmla="*/ 0 w 1344"/>
              <a:gd name="T1" fmla="*/ 720 h 720"/>
              <a:gd name="T2" fmla="*/ 674 w 1344"/>
              <a:gd name="T3" fmla="*/ 231 h 720"/>
              <a:gd name="T4" fmla="*/ 1344 w 1344"/>
              <a:gd name="T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720">
                <a:moveTo>
                  <a:pt x="0" y="720"/>
                </a:moveTo>
                <a:lnTo>
                  <a:pt x="674" y="231"/>
                </a:lnTo>
                <a:lnTo>
                  <a:pt x="1344" y="0"/>
                </a:lnTo>
              </a:path>
            </a:pathLst>
          </a:custGeom>
          <a:noFill/>
          <a:ln w="28575" cmpd="sng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" name="Freeform 90">
            <a:extLst>
              <a:ext uri="{FF2B5EF4-FFF2-40B4-BE49-F238E27FC236}">
                <a16:creationId xmlns:a16="http://schemas.microsoft.com/office/drawing/2014/main" id="{BAB393B9-3BBB-4CAF-BE9F-39E17A804ED9}"/>
              </a:ext>
            </a:extLst>
          </p:cNvPr>
          <p:cNvSpPr>
            <a:spLocks/>
          </p:cNvSpPr>
          <p:nvPr/>
        </p:nvSpPr>
        <p:spPr bwMode="auto">
          <a:xfrm>
            <a:off x="7164971" y="4171766"/>
            <a:ext cx="2880763" cy="1771163"/>
          </a:xfrm>
          <a:custGeom>
            <a:avLst/>
            <a:gdLst>
              <a:gd name="T0" fmla="*/ 0 w 1344"/>
              <a:gd name="T1" fmla="*/ 720 h 720"/>
              <a:gd name="T2" fmla="*/ 672 w 1344"/>
              <a:gd name="T3" fmla="*/ 720 h 720"/>
              <a:gd name="T4" fmla="*/ 1344 w 1344"/>
              <a:gd name="T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44" h="720">
                <a:moveTo>
                  <a:pt x="0" y="720"/>
                </a:moveTo>
                <a:lnTo>
                  <a:pt x="672" y="720"/>
                </a:lnTo>
                <a:lnTo>
                  <a:pt x="1344" y="0"/>
                </a:lnTo>
              </a:path>
            </a:pathLst>
          </a:custGeom>
          <a:noFill/>
          <a:ln w="28575" cmpd="sng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0" name="Text Box 91">
            <a:extLst>
              <a:ext uri="{FF2B5EF4-FFF2-40B4-BE49-F238E27FC236}">
                <a16:creationId xmlns:a16="http://schemas.microsoft.com/office/drawing/2014/main" id="{4AFB477A-9C6A-4E74-8DF0-95E5A001B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4055" y="5812624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200" dirty="0"/>
              <a:t>0</a:t>
            </a:r>
          </a:p>
        </p:txBody>
      </p:sp>
      <p:sp>
        <p:nvSpPr>
          <p:cNvPr id="71" name="Text Box 92">
            <a:extLst>
              <a:ext uri="{FF2B5EF4-FFF2-40B4-BE49-F238E27FC236}">
                <a16:creationId xmlns:a16="http://schemas.microsoft.com/office/drawing/2014/main" id="{18AAFAEA-6BD2-415B-B932-D79A3F78B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6635" y="4065367"/>
            <a:ext cx="41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200" dirty="0"/>
              <a:t>255</a:t>
            </a:r>
          </a:p>
        </p:txBody>
      </p:sp>
      <p:sp>
        <p:nvSpPr>
          <p:cNvPr id="73" name="Text Box 94">
            <a:extLst>
              <a:ext uri="{FF2B5EF4-FFF2-40B4-BE49-F238E27FC236}">
                <a16:creationId xmlns:a16="http://schemas.microsoft.com/office/drawing/2014/main" id="{6698243D-69B4-4FAA-926F-0B1C39432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888" y="3737908"/>
            <a:ext cx="339387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/>
              <a:t>鮮やかさ </a:t>
            </a:r>
            <a:r>
              <a:rPr lang="en-US" altLang="ja-JP" sz="1600" dirty="0"/>
              <a:t>255 </a:t>
            </a:r>
            <a:r>
              <a:rPr lang="ja-JP" altLang="en-US" sz="1600" dirty="0"/>
              <a:t>のとき（色合い </a:t>
            </a:r>
            <a:r>
              <a:rPr lang="en-US" altLang="ja-JP" sz="1600" dirty="0"/>
              <a:t>30</a:t>
            </a:r>
            <a:r>
              <a:rPr lang="ja-JP" altLang="en-US" sz="1600" dirty="0"/>
              <a:t>）</a:t>
            </a:r>
          </a:p>
        </p:txBody>
      </p:sp>
      <p:sp>
        <p:nvSpPr>
          <p:cNvPr id="74" name="Text Box 37">
            <a:extLst>
              <a:ext uri="{FF2B5EF4-FFF2-40B4-BE49-F238E27FC236}">
                <a16:creationId xmlns:a16="http://schemas.microsoft.com/office/drawing/2014/main" id="{F5DA2580-C4FA-4BCF-A6F6-2881F7B15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0985" y="3667265"/>
            <a:ext cx="877163" cy="406774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txBody>
          <a:bodyPr wrap="none" tIns="82800">
            <a:spAutoFit/>
          </a:bodyPr>
          <a:lstStyle/>
          <a:p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明るさ</a:t>
            </a:r>
          </a:p>
        </p:txBody>
      </p:sp>
      <p:sp>
        <p:nvSpPr>
          <p:cNvPr id="75" name="Text Box 37">
            <a:extLst>
              <a:ext uri="{FF2B5EF4-FFF2-40B4-BE49-F238E27FC236}">
                <a16:creationId xmlns:a16="http://schemas.microsoft.com/office/drawing/2014/main" id="{B332E00D-CAAD-462B-988D-B063B0E0A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2576" y="4780263"/>
            <a:ext cx="8992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RGB</a:t>
            </a:r>
            <a:r>
              <a:rPr lang="ja-JP" altLang="en-US" dirty="0"/>
              <a:t>値</a:t>
            </a:r>
          </a:p>
        </p:txBody>
      </p:sp>
      <p:sp>
        <p:nvSpPr>
          <p:cNvPr id="76" name="Text Box 77">
            <a:extLst>
              <a:ext uri="{FF2B5EF4-FFF2-40B4-BE49-F238E27FC236}">
                <a16:creationId xmlns:a16="http://schemas.microsoft.com/office/drawing/2014/main" id="{10250A1D-EA2E-4CB4-A5C4-E8A3EC295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86" y="6245256"/>
            <a:ext cx="80021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明るさ</a:t>
            </a: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C83C7101-E4D2-4B6F-B175-269E3A9426C9}"/>
              </a:ext>
            </a:extLst>
          </p:cNvPr>
          <p:cNvCxnSpPr>
            <a:cxnSpLocks/>
          </p:cNvCxnSpPr>
          <p:nvPr/>
        </p:nvCxnSpPr>
        <p:spPr>
          <a:xfrm>
            <a:off x="5262778" y="4192466"/>
            <a:ext cx="0" cy="195592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1419F571-D2E1-40C6-A67D-FD8CA76018FB}"/>
              </a:ext>
            </a:extLst>
          </p:cNvPr>
          <p:cNvCxnSpPr>
            <a:cxnSpLocks/>
            <a:stCxn id="56" idx="1"/>
          </p:cNvCxnSpPr>
          <p:nvPr/>
        </p:nvCxnSpPr>
        <p:spPr>
          <a:xfrm flipH="1">
            <a:off x="5289049" y="5135865"/>
            <a:ext cx="899551" cy="470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11">
            <a:extLst>
              <a:ext uri="{FF2B5EF4-FFF2-40B4-BE49-F238E27FC236}">
                <a16:creationId xmlns:a16="http://schemas.microsoft.com/office/drawing/2014/main" id="{74987857-B8C9-4DDE-92DA-580A9E299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3890" y="1613634"/>
            <a:ext cx="723275" cy="5232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鮮やか</a:t>
            </a:r>
            <a:endParaRPr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な色</a:t>
            </a:r>
          </a:p>
        </p:txBody>
      </p:sp>
      <p:sp>
        <p:nvSpPr>
          <p:cNvPr id="37" name="Text Box 11">
            <a:extLst>
              <a:ext uri="{FF2B5EF4-FFF2-40B4-BE49-F238E27FC236}">
                <a16:creationId xmlns:a16="http://schemas.microsoft.com/office/drawing/2014/main" id="{C9C0DE2A-9162-457C-A22A-748959033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4414" y="2047809"/>
            <a:ext cx="543739" cy="33592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灰色</a:t>
            </a:r>
          </a:p>
        </p:txBody>
      </p:sp>
      <p:sp>
        <p:nvSpPr>
          <p:cNvPr id="83" name="Text Box 11">
            <a:extLst>
              <a:ext uri="{FF2B5EF4-FFF2-40B4-BE49-F238E27FC236}">
                <a16:creationId xmlns:a16="http://schemas.microsoft.com/office/drawing/2014/main" id="{A77B1B40-DEC0-4D8F-A248-B769628AC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3342" y="5214034"/>
            <a:ext cx="364202" cy="33592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黒</a:t>
            </a:r>
          </a:p>
        </p:txBody>
      </p:sp>
      <p:sp>
        <p:nvSpPr>
          <p:cNvPr id="84" name="Text Box 11">
            <a:extLst>
              <a:ext uri="{FF2B5EF4-FFF2-40B4-BE49-F238E27FC236}">
                <a16:creationId xmlns:a16="http://schemas.microsoft.com/office/drawing/2014/main" id="{87091BE9-471C-40CA-BF64-2FD6CFD87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5375" y="4500627"/>
            <a:ext cx="364202" cy="335926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白</a:t>
            </a:r>
          </a:p>
        </p:txBody>
      </p:sp>
      <p:sp>
        <p:nvSpPr>
          <p:cNvPr id="85" name="Text Box 11">
            <a:extLst>
              <a:ext uri="{FF2B5EF4-FFF2-40B4-BE49-F238E27FC236}">
                <a16:creationId xmlns:a16="http://schemas.microsoft.com/office/drawing/2014/main" id="{0D181597-4480-4983-988E-A32F39FCD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6097" y="4996875"/>
            <a:ext cx="902811" cy="52322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パレット</a:t>
            </a:r>
            <a:endParaRPr lang="en-US" altLang="ja-JP" sz="1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の色</a:t>
            </a:r>
          </a:p>
        </p:txBody>
      </p:sp>
      <p:sp>
        <p:nvSpPr>
          <p:cNvPr id="86" name="Text Box 11">
            <a:extLst>
              <a:ext uri="{FF2B5EF4-FFF2-40B4-BE49-F238E27FC236}">
                <a16:creationId xmlns:a16="http://schemas.microsoft.com/office/drawing/2014/main" id="{E6372C3E-A1AE-48AD-8F0D-34417B8EF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4244" y="6191209"/>
            <a:ext cx="902811" cy="30777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パレット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FCB974E-C7E4-4A53-89C8-8679480B9ED8}"/>
              </a:ext>
            </a:extLst>
          </p:cNvPr>
          <p:cNvSpPr/>
          <p:nvPr/>
        </p:nvSpPr>
        <p:spPr>
          <a:xfrm>
            <a:off x="1105313" y="2996130"/>
            <a:ext cx="217643" cy="21764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D5E61236-4DAC-450F-A3A1-36F6D89724BF}"/>
              </a:ext>
            </a:extLst>
          </p:cNvPr>
          <p:cNvSpPr/>
          <p:nvPr/>
        </p:nvSpPr>
        <p:spPr>
          <a:xfrm>
            <a:off x="1831101" y="2996130"/>
            <a:ext cx="217643" cy="21764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F6DC412B-1E7C-49F0-86ED-AABDFE42B19C}"/>
              </a:ext>
            </a:extLst>
          </p:cNvPr>
          <p:cNvSpPr/>
          <p:nvPr/>
        </p:nvSpPr>
        <p:spPr>
          <a:xfrm>
            <a:off x="2556889" y="2996130"/>
            <a:ext cx="217643" cy="21764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2DED127A-1581-4217-8898-5FC403266FBF}"/>
              </a:ext>
            </a:extLst>
          </p:cNvPr>
          <p:cNvSpPr/>
          <p:nvPr/>
        </p:nvSpPr>
        <p:spPr>
          <a:xfrm>
            <a:off x="4008465" y="2996130"/>
            <a:ext cx="217643" cy="217643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7564B73C-E001-4727-9802-4AB8A3C5828C}"/>
              </a:ext>
            </a:extLst>
          </p:cNvPr>
          <p:cNvSpPr/>
          <p:nvPr/>
        </p:nvSpPr>
        <p:spPr>
          <a:xfrm>
            <a:off x="5460043" y="2996130"/>
            <a:ext cx="217643" cy="21764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47865880-108D-4204-A712-A56EA76C96D9}"/>
              </a:ext>
            </a:extLst>
          </p:cNvPr>
          <p:cNvSpPr/>
          <p:nvPr/>
        </p:nvSpPr>
        <p:spPr>
          <a:xfrm>
            <a:off x="4734253" y="2996130"/>
            <a:ext cx="217643" cy="217643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Line 54">
            <a:extLst>
              <a:ext uri="{FF2B5EF4-FFF2-40B4-BE49-F238E27FC236}">
                <a16:creationId xmlns:a16="http://schemas.microsoft.com/office/drawing/2014/main" id="{1EF35383-B14A-46A0-898E-8BDC9C0494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85893" y="925732"/>
            <a:ext cx="0" cy="1750412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1" name="Line 55">
            <a:extLst>
              <a:ext uri="{FF2B5EF4-FFF2-40B4-BE49-F238E27FC236}">
                <a16:creationId xmlns:a16="http://schemas.microsoft.com/office/drawing/2014/main" id="{92801D16-6BE1-4B90-8D0F-C817983068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95160" y="932755"/>
            <a:ext cx="0" cy="172287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205966D9-FC28-4A50-959F-077AB6B92A24}"/>
              </a:ext>
            </a:extLst>
          </p:cNvPr>
          <p:cNvSpPr/>
          <p:nvPr/>
        </p:nvSpPr>
        <p:spPr>
          <a:xfrm>
            <a:off x="3282677" y="2996130"/>
            <a:ext cx="217643" cy="217643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C1A0F07-7EFD-4696-BDB0-7603EAFE2EEC}"/>
              </a:ext>
            </a:extLst>
          </p:cNvPr>
          <p:cNvSpPr txBox="1"/>
          <p:nvPr/>
        </p:nvSpPr>
        <p:spPr>
          <a:xfrm>
            <a:off x="10515274" y="1153115"/>
            <a:ext cx="1575254" cy="147732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鮮やか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な色：</a:t>
            </a:r>
            <a:endParaRPr kumimoji="1"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/>
            <a:r>
              <a:rPr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RGB</a:t>
            </a:r>
            <a:r>
              <a:rPr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のうち</a:t>
            </a:r>
            <a:endParaRPr lang="en-US" altLang="ja-JP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l"/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つが</a:t>
            </a: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0, 1</a:t>
            </a: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つが</a:t>
            </a:r>
            <a:r>
              <a:rPr lang="en-US" altLang="ja-JP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255, </a:t>
            </a:r>
            <a:r>
              <a:rPr lang="ja-JP" altLang="en-US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残りは何でも良い</a:t>
            </a:r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5607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1D569E-443E-40D5-87C3-97D1DF3C6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4953" y="1770018"/>
            <a:ext cx="914400" cy="914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graphicFrame>
        <p:nvGraphicFramePr>
          <p:cNvPr id="8" name="Object 8">
            <a:extLst>
              <a:ext uri="{FF2B5EF4-FFF2-40B4-BE49-F238E27FC236}">
                <a16:creationId xmlns:a16="http://schemas.microsoft.com/office/drawing/2014/main" id="{1399AB94-54FA-40D0-A360-BD47DE7FD6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0443525"/>
              </p:ext>
            </p:extLst>
          </p:nvPr>
        </p:nvGraphicFramePr>
        <p:xfrm>
          <a:off x="1055953" y="228600"/>
          <a:ext cx="4191000" cy="399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ビットマップ イメージ" r:id="rId3" imgW="2126164" imgH="2026667" progId="Paint.Picture">
                  <p:embed/>
                </p:oleObj>
              </mc:Choice>
              <mc:Fallback>
                <p:oleObj name="ビットマップ イメージ" r:id="rId3" imgW="2126164" imgH="2026667" progId="Paint.Picture">
                  <p:embed/>
                  <p:pic>
                    <p:nvPicPr>
                      <p:cNvPr id="41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953" y="228600"/>
                        <a:ext cx="4191000" cy="399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>
            <a:extLst>
              <a:ext uri="{FF2B5EF4-FFF2-40B4-BE49-F238E27FC236}">
                <a16:creationId xmlns:a16="http://schemas.microsoft.com/office/drawing/2014/main" id="{6ECE3511-E301-4204-A9EB-0D2489C938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940478"/>
              </p:ext>
            </p:extLst>
          </p:nvPr>
        </p:nvGraphicFramePr>
        <p:xfrm>
          <a:off x="5551753" y="228600"/>
          <a:ext cx="4191000" cy="399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ビットマップ イメージ" r:id="rId5" imgW="2126164" imgH="2026667" progId="Paint.Picture">
                  <p:embed/>
                </p:oleObj>
              </mc:Choice>
              <mc:Fallback>
                <p:oleObj name="ビットマップ イメージ" r:id="rId5" imgW="2126164" imgH="2026667" progId="Paint.Picture">
                  <p:embed/>
                  <p:pic>
                    <p:nvPicPr>
                      <p:cNvPr id="41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1753" y="228600"/>
                        <a:ext cx="4191000" cy="399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0">
            <a:extLst>
              <a:ext uri="{FF2B5EF4-FFF2-40B4-BE49-F238E27FC236}">
                <a16:creationId xmlns:a16="http://schemas.microsoft.com/office/drawing/2014/main" id="{1495C641-FBE4-423E-B848-41117A6E6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4616" y="1708150"/>
            <a:ext cx="1841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ja-JP" altLang="ja-JP" sz="1000">
              <a:solidFill>
                <a:srgbClr val="01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9F0AD6D3-3940-40E2-B692-D23346FDD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0185" y="171767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213</a:t>
            </a:r>
          </a:p>
        </p:txBody>
      </p:sp>
      <p:sp>
        <p:nvSpPr>
          <p:cNvPr id="12" name="Text Box 28">
            <a:extLst>
              <a:ext uri="{FF2B5EF4-FFF2-40B4-BE49-F238E27FC236}">
                <a16:creationId xmlns:a16="http://schemas.microsoft.com/office/drawing/2014/main" id="{E770E797-88F7-41EC-9236-1000F542A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0222" y="171767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213</a:t>
            </a:r>
          </a:p>
        </p:txBody>
      </p:sp>
      <p:sp>
        <p:nvSpPr>
          <p:cNvPr id="13" name="Text Box 29">
            <a:extLst>
              <a:ext uri="{FF2B5EF4-FFF2-40B4-BE49-F238E27FC236}">
                <a16:creationId xmlns:a16="http://schemas.microsoft.com/office/drawing/2014/main" id="{604EFA9F-B0FE-4C1C-9DB0-9CC3888CB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847" y="171767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213</a:t>
            </a:r>
          </a:p>
        </p:txBody>
      </p:sp>
      <p:sp>
        <p:nvSpPr>
          <p:cNvPr id="14" name="Text Box 30">
            <a:extLst>
              <a:ext uri="{FF2B5EF4-FFF2-40B4-BE49-F238E27FC236}">
                <a16:creationId xmlns:a16="http://schemas.microsoft.com/office/drawing/2014/main" id="{7748B02B-3F57-4181-A4E2-779462AC7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885" y="171767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213</a:t>
            </a:r>
          </a:p>
        </p:txBody>
      </p:sp>
      <p:sp>
        <p:nvSpPr>
          <p:cNvPr id="15" name="Text Box 31">
            <a:extLst>
              <a:ext uri="{FF2B5EF4-FFF2-40B4-BE49-F238E27FC236}">
                <a16:creationId xmlns:a16="http://schemas.microsoft.com/office/drawing/2014/main" id="{61282420-E4FB-4645-AD22-98A3D5556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3510" y="171767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213</a:t>
            </a:r>
          </a:p>
        </p:txBody>
      </p:sp>
      <p:sp>
        <p:nvSpPr>
          <p:cNvPr id="16" name="Text Box 33">
            <a:extLst>
              <a:ext uri="{FF2B5EF4-FFF2-40B4-BE49-F238E27FC236}">
                <a16:creationId xmlns:a16="http://schemas.microsoft.com/office/drawing/2014/main" id="{8B612266-E658-4C65-A0A2-19E2C6851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8838" y="171767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17" name="Text Box 34">
            <a:extLst>
              <a:ext uri="{FF2B5EF4-FFF2-40B4-BE49-F238E27FC236}">
                <a16:creationId xmlns:a16="http://schemas.microsoft.com/office/drawing/2014/main" id="{02D2CD3E-9093-4E24-B029-337805C11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0463" y="171767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18" name="Text Box 35">
            <a:extLst>
              <a:ext uri="{FF2B5EF4-FFF2-40B4-BE49-F238E27FC236}">
                <a16:creationId xmlns:a16="http://schemas.microsoft.com/office/drawing/2014/main" id="{A2211737-A598-4A74-9CFC-E45FDEC9D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0501" y="171767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19" name="Text Box 36">
            <a:extLst>
              <a:ext uri="{FF2B5EF4-FFF2-40B4-BE49-F238E27FC236}">
                <a16:creationId xmlns:a16="http://schemas.microsoft.com/office/drawing/2014/main" id="{030D3C95-3622-4492-A8F2-A0F91735E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126" y="171767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20" name="Text Box 37">
            <a:extLst>
              <a:ext uri="{FF2B5EF4-FFF2-40B4-BE49-F238E27FC236}">
                <a16:creationId xmlns:a16="http://schemas.microsoft.com/office/drawing/2014/main" id="{2EB078A0-91B2-4C8F-88E7-52B5C708B1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2163" y="171767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21" name="Text Box 38">
            <a:extLst>
              <a:ext uri="{FF2B5EF4-FFF2-40B4-BE49-F238E27FC236}">
                <a16:creationId xmlns:a16="http://schemas.microsoft.com/office/drawing/2014/main" id="{84BF5C7C-8E94-4E77-9733-268E52060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3788" y="171767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22" name="Text Box 39">
            <a:extLst>
              <a:ext uri="{FF2B5EF4-FFF2-40B4-BE49-F238E27FC236}">
                <a16:creationId xmlns:a16="http://schemas.microsoft.com/office/drawing/2014/main" id="{B6A31C79-2E81-467C-97F9-320F68B97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3547" y="171767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213</a:t>
            </a:r>
          </a:p>
        </p:txBody>
      </p:sp>
      <p:sp>
        <p:nvSpPr>
          <p:cNvPr id="23" name="Text Box 196">
            <a:extLst>
              <a:ext uri="{FF2B5EF4-FFF2-40B4-BE49-F238E27FC236}">
                <a16:creationId xmlns:a16="http://schemas.microsoft.com/office/drawing/2014/main" id="{ACCE6B23-1687-413A-8BC9-D21ABFF75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1492" y="1941513"/>
            <a:ext cx="2551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</a:t>
            </a:r>
          </a:p>
        </p:txBody>
      </p:sp>
      <p:sp>
        <p:nvSpPr>
          <p:cNvPr id="24" name="Text Box 197">
            <a:extLst>
              <a:ext uri="{FF2B5EF4-FFF2-40B4-BE49-F238E27FC236}">
                <a16:creationId xmlns:a16="http://schemas.microsoft.com/office/drawing/2014/main" id="{6C62BC64-8DFE-4C68-A5B6-951B32F9B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585" y="194151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234</a:t>
            </a:r>
          </a:p>
        </p:txBody>
      </p:sp>
      <p:sp>
        <p:nvSpPr>
          <p:cNvPr id="25" name="Text Box 198">
            <a:extLst>
              <a:ext uri="{FF2B5EF4-FFF2-40B4-BE49-F238E27FC236}">
                <a16:creationId xmlns:a16="http://schemas.microsoft.com/office/drawing/2014/main" id="{3106BF5F-423B-4388-B1F2-D70DFD9FE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2622" y="194151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227</a:t>
            </a:r>
          </a:p>
        </p:txBody>
      </p:sp>
      <p:sp>
        <p:nvSpPr>
          <p:cNvPr id="26" name="Text Box 199">
            <a:extLst>
              <a:ext uri="{FF2B5EF4-FFF2-40B4-BE49-F238E27FC236}">
                <a16:creationId xmlns:a16="http://schemas.microsoft.com/office/drawing/2014/main" id="{FF2994E5-32A2-422D-A65F-4CFF4DC6B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4247" y="194151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224</a:t>
            </a:r>
          </a:p>
        </p:txBody>
      </p:sp>
      <p:sp>
        <p:nvSpPr>
          <p:cNvPr id="27" name="Text Box 200">
            <a:extLst>
              <a:ext uri="{FF2B5EF4-FFF2-40B4-BE49-F238E27FC236}">
                <a16:creationId xmlns:a16="http://schemas.microsoft.com/office/drawing/2014/main" id="{31153DAE-C3D2-497F-8C35-FAE5F4489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285" y="194151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224</a:t>
            </a:r>
          </a:p>
        </p:txBody>
      </p:sp>
      <p:sp>
        <p:nvSpPr>
          <p:cNvPr id="28" name="Text Box 201">
            <a:extLst>
              <a:ext uri="{FF2B5EF4-FFF2-40B4-BE49-F238E27FC236}">
                <a16:creationId xmlns:a16="http://schemas.microsoft.com/office/drawing/2014/main" id="{81B72169-D874-4B75-9D60-5309C7862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910" y="194151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213</a:t>
            </a:r>
          </a:p>
        </p:txBody>
      </p:sp>
      <p:sp>
        <p:nvSpPr>
          <p:cNvPr id="29" name="Text Box 202">
            <a:extLst>
              <a:ext uri="{FF2B5EF4-FFF2-40B4-BE49-F238E27FC236}">
                <a16:creationId xmlns:a16="http://schemas.microsoft.com/office/drawing/2014/main" id="{0C295255-2996-4FE1-BA05-EF1FC0CC1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238" y="194151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64</a:t>
            </a:r>
          </a:p>
        </p:txBody>
      </p:sp>
      <p:sp>
        <p:nvSpPr>
          <p:cNvPr id="30" name="Text Box 203">
            <a:extLst>
              <a:ext uri="{FF2B5EF4-FFF2-40B4-BE49-F238E27FC236}">
                <a16:creationId xmlns:a16="http://schemas.microsoft.com/office/drawing/2014/main" id="{AB26C738-38E6-4244-B44F-B79FF2836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2863" y="194151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31" name="Text Box 204">
            <a:extLst>
              <a:ext uri="{FF2B5EF4-FFF2-40B4-BE49-F238E27FC236}">
                <a16:creationId xmlns:a16="http://schemas.microsoft.com/office/drawing/2014/main" id="{A9418377-B564-4842-AA84-DEB6ADB83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2901" y="194151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75</a:t>
            </a:r>
          </a:p>
        </p:txBody>
      </p:sp>
      <p:sp>
        <p:nvSpPr>
          <p:cNvPr id="32" name="Text Box 205">
            <a:extLst>
              <a:ext uri="{FF2B5EF4-FFF2-40B4-BE49-F238E27FC236}">
                <a16:creationId xmlns:a16="http://schemas.microsoft.com/office/drawing/2014/main" id="{DCFC3BDC-11B8-487E-BF4E-1B14BE16A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4526" y="194151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71</a:t>
            </a:r>
          </a:p>
        </p:txBody>
      </p:sp>
      <p:sp>
        <p:nvSpPr>
          <p:cNvPr id="33" name="Text Box 206">
            <a:extLst>
              <a:ext uri="{FF2B5EF4-FFF2-40B4-BE49-F238E27FC236}">
                <a16:creationId xmlns:a16="http://schemas.microsoft.com/office/drawing/2014/main" id="{8B37B84C-CA73-4F4E-9C98-85070B9D4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4563" y="194151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64</a:t>
            </a:r>
          </a:p>
        </p:txBody>
      </p:sp>
      <p:sp>
        <p:nvSpPr>
          <p:cNvPr id="34" name="Text Box 207">
            <a:extLst>
              <a:ext uri="{FF2B5EF4-FFF2-40B4-BE49-F238E27FC236}">
                <a16:creationId xmlns:a16="http://schemas.microsoft.com/office/drawing/2014/main" id="{C03111C5-B067-4DF2-9160-075B58170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6188" y="194151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42</a:t>
            </a:r>
          </a:p>
        </p:txBody>
      </p:sp>
      <p:sp>
        <p:nvSpPr>
          <p:cNvPr id="35" name="Text Box 209">
            <a:extLst>
              <a:ext uri="{FF2B5EF4-FFF2-40B4-BE49-F238E27FC236}">
                <a16:creationId xmlns:a16="http://schemas.microsoft.com/office/drawing/2014/main" id="{D66FBC0A-FEDE-40BA-B39F-315D6BFF8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3892" y="2165350"/>
            <a:ext cx="2551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</a:t>
            </a:r>
          </a:p>
        </p:txBody>
      </p:sp>
      <p:sp>
        <p:nvSpPr>
          <p:cNvPr id="36" name="Text Box 210">
            <a:extLst>
              <a:ext uri="{FF2B5EF4-FFF2-40B4-BE49-F238E27FC236}">
                <a16:creationId xmlns:a16="http://schemas.microsoft.com/office/drawing/2014/main" id="{1455A691-73A3-4F7B-975D-1FA30C811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985" y="216535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241</a:t>
            </a:r>
          </a:p>
        </p:txBody>
      </p:sp>
      <p:sp>
        <p:nvSpPr>
          <p:cNvPr id="37" name="Text Box 211">
            <a:extLst>
              <a:ext uri="{FF2B5EF4-FFF2-40B4-BE49-F238E27FC236}">
                <a16:creationId xmlns:a16="http://schemas.microsoft.com/office/drawing/2014/main" id="{41ED4211-E906-4CF9-914F-6EB6AD40F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022" y="216535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234</a:t>
            </a:r>
          </a:p>
        </p:txBody>
      </p:sp>
      <p:sp>
        <p:nvSpPr>
          <p:cNvPr id="38" name="Text Box 212">
            <a:extLst>
              <a:ext uri="{FF2B5EF4-FFF2-40B4-BE49-F238E27FC236}">
                <a16:creationId xmlns:a16="http://schemas.microsoft.com/office/drawing/2014/main" id="{1D5FECC9-86C8-4228-86FD-09CB17B826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647" y="216535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227</a:t>
            </a:r>
          </a:p>
        </p:txBody>
      </p:sp>
      <p:sp>
        <p:nvSpPr>
          <p:cNvPr id="39" name="Text Box 213">
            <a:extLst>
              <a:ext uri="{FF2B5EF4-FFF2-40B4-BE49-F238E27FC236}">
                <a16:creationId xmlns:a16="http://schemas.microsoft.com/office/drawing/2014/main" id="{F9188BA8-E3EB-43D8-81F4-DEF2428E3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685" y="216535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213</a:t>
            </a:r>
          </a:p>
        </p:txBody>
      </p:sp>
      <p:sp>
        <p:nvSpPr>
          <p:cNvPr id="40" name="Text Box 215">
            <a:extLst>
              <a:ext uri="{FF2B5EF4-FFF2-40B4-BE49-F238E27FC236}">
                <a16:creationId xmlns:a16="http://schemas.microsoft.com/office/drawing/2014/main" id="{6C93E793-9A04-4F96-9BE1-262D118A4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3638" y="2165350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42</a:t>
            </a:r>
          </a:p>
        </p:txBody>
      </p:sp>
      <p:sp>
        <p:nvSpPr>
          <p:cNvPr id="41" name="Text Box 216">
            <a:extLst>
              <a:ext uri="{FF2B5EF4-FFF2-40B4-BE49-F238E27FC236}">
                <a16:creationId xmlns:a16="http://schemas.microsoft.com/office/drawing/2014/main" id="{F22321FD-E906-44E0-B611-549B58620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263" y="2165350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57</a:t>
            </a:r>
          </a:p>
        </p:txBody>
      </p:sp>
      <p:sp>
        <p:nvSpPr>
          <p:cNvPr id="42" name="Text Box 217">
            <a:extLst>
              <a:ext uri="{FF2B5EF4-FFF2-40B4-BE49-F238E27FC236}">
                <a16:creationId xmlns:a16="http://schemas.microsoft.com/office/drawing/2014/main" id="{B7260033-B436-4E41-B129-D34B436A7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5301" y="2165350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64</a:t>
            </a:r>
          </a:p>
        </p:txBody>
      </p:sp>
      <p:sp>
        <p:nvSpPr>
          <p:cNvPr id="43" name="Text Box 218">
            <a:extLst>
              <a:ext uri="{FF2B5EF4-FFF2-40B4-BE49-F238E27FC236}">
                <a16:creationId xmlns:a16="http://schemas.microsoft.com/office/drawing/2014/main" id="{B3DF577C-69DB-45D8-8D32-B459B5A1C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6926" y="2165350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57</a:t>
            </a:r>
          </a:p>
        </p:txBody>
      </p:sp>
      <p:sp>
        <p:nvSpPr>
          <p:cNvPr id="44" name="Text Box 219">
            <a:extLst>
              <a:ext uri="{FF2B5EF4-FFF2-40B4-BE49-F238E27FC236}">
                <a16:creationId xmlns:a16="http://schemas.microsoft.com/office/drawing/2014/main" id="{E4C22CC8-E855-4696-BD8A-13CE0AB89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6963" y="2165350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42</a:t>
            </a:r>
          </a:p>
        </p:txBody>
      </p:sp>
      <p:sp>
        <p:nvSpPr>
          <p:cNvPr id="45" name="Text Box 220">
            <a:extLst>
              <a:ext uri="{FF2B5EF4-FFF2-40B4-BE49-F238E27FC236}">
                <a16:creationId xmlns:a16="http://schemas.microsoft.com/office/drawing/2014/main" id="{29C33060-F223-4C4F-A37D-0DDFA1B77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8588" y="2165350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</a:t>
            </a:r>
          </a:p>
        </p:txBody>
      </p:sp>
      <p:sp>
        <p:nvSpPr>
          <p:cNvPr id="46" name="Text Box 222">
            <a:extLst>
              <a:ext uri="{FF2B5EF4-FFF2-40B4-BE49-F238E27FC236}">
                <a16:creationId xmlns:a16="http://schemas.microsoft.com/office/drawing/2014/main" id="{9B167A34-4D4A-4835-813B-11859EBDC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760" y="23891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254</a:t>
            </a:r>
          </a:p>
        </p:txBody>
      </p:sp>
      <p:sp>
        <p:nvSpPr>
          <p:cNvPr id="47" name="Text Box 223">
            <a:extLst>
              <a:ext uri="{FF2B5EF4-FFF2-40B4-BE49-F238E27FC236}">
                <a16:creationId xmlns:a16="http://schemas.microsoft.com/office/drawing/2014/main" id="{54C3A45D-9D58-44B7-9E04-36A5ED472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385" y="23891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238</a:t>
            </a:r>
          </a:p>
        </p:txBody>
      </p:sp>
      <p:sp>
        <p:nvSpPr>
          <p:cNvPr id="48" name="Text Box 224">
            <a:extLst>
              <a:ext uri="{FF2B5EF4-FFF2-40B4-BE49-F238E27FC236}">
                <a16:creationId xmlns:a16="http://schemas.microsoft.com/office/drawing/2014/main" id="{55AB75A8-5A98-40E9-BEAD-46E9804AA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422" y="23891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226</a:t>
            </a:r>
          </a:p>
        </p:txBody>
      </p:sp>
      <p:sp>
        <p:nvSpPr>
          <p:cNvPr id="49" name="Text Box 225">
            <a:extLst>
              <a:ext uri="{FF2B5EF4-FFF2-40B4-BE49-F238E27FC236}">
                <a16:creationId xmlns:a16="http://schemas.microsoft.com/office/drawing/2014/main" id="{E10CA2E5-C878-49C4-A7F6-73CC3A13AA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9047" y="23891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234</a:t>
            </a:r>
          </a:p>
        </p:txBody>
      </p:sp>
      <p:sp>
        <p:nvSpPr>
          <p:cNvPr id="50" name="Text Box 228">
            <a:extLst>
              <a:ext uri="{FF2B5EF4-FFF2-40B4-BE49-F238E27FC236}">
                <a16:creationId xmlns:a16="http://schemas.microsoft.com/office/drawing/2014/main" id="{E3105CE7-3793-4A41-B32E-C20AA9238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038" y="238918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42</a:t>
            </a:r>
          </a:p>
        </p:txBody>
      </p:sp>
      <p:sp>
        <p:nvSpPr>
          <p:cNvPr id="51" name="Text Box 229">
            <a:extLst>
              <a:ext uri="{FF2B5EF4-FFF2-40B4-BE49-F238E27FC236}">
                <a16:creationId xmlns:a16="http://schemas.microsoft.com/office/drawing/2014/main" id="{F34F477B-C351-4F95-8263-2A15FFDB5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7663" y="238918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54</a:t>
            </a:r>
          </a:p>
        </p:txBody>
      </p:sp>
      <p:sp>
        <p:nvSpPr>
          <p:cNvPr id="52" name="Text Box 230">
            <a:extLst>
              <a:ext uri="{FF2B5EF4-FFF2-40B4-BE49-F238E27FC236}">
                <a16:creationId xmlns:a16="http://schemas.microsoft.com/office/drawing/2014/main" id="{4BC1E065-A4E5-4103-843C-07A488BE2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7701" y="238918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54</a:t>
            </a:r>
          </a:p>
        </p:txBody>
      </p:sp>
      <p:sp>
        <p:nvSpPr>
          <p:cNvPr id="53" name="Text Box 231">
            <a:extLst>
              <a:ext uri="{FF2B5EF4-FFF2-40B4-BE49-F238E27FC236}">
                <a16:creationId xmlns:a16="http://schemas.microsoft.com/office/drawing/2014/main" id="{62F121C4-F6FA-43A5-B490-6B0B8A2DC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9326" y="238918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42</a:t>
            </a:r>
          </a:p>
        </p:txBody>
      </p:sp>
      <p:sp>
        <p:nvSpPr>
          <p:cNvPr id="54" name="Text Box 232">
            <a:extLst>
              <a:ext uri="{FF2B5EF4-FFF2-40B4-BE49-F238E27FC236}">
                <a16:creationId xmlns:a16="http://schemas.microsoft.com/office/drawing/2014/main" id="{FD1AAD6B-9782-4308-87DD-86DB7289C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9363" y="238918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28</a:t>
            </a:r>
          </a:p>
        </p:txBody>
      </p:sp>
      <p:sp>
        <p:nvSpPr>
          <p:cNvPr id="55" name="Text Box 233">
            <a:extLst>
              <a:ext uri="{FF2B5EF4-FFF2-40B4-BE49-F238E27FC236}">
                <a16:creationId xmlns:a16="http://schemas.microsoft.com/office/drawing/2014/main" id="{274EAA75-55EE-46E0-ABC6-D162490C4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0988" y="238918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</a:t>
            </a:r>
          </a:p>
        </p:txBody>
      </p:sp>
      <p:sp>
        <p:nvSpPr>
          <p:cNvPr id="56" name="Text Box 235">
            <a:extLst>
              <a:ext uri="{FF2B5EF4-FFF2-40B4-BE49-F238E27FC236}">
                <a16:creationId xmlns:a16="http://schemas.microsoft.com/office/drawing/2014/main" id="{6799260B-0773-490E-89A3-FFFC9E806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8692" y="2613025"/>
            <a:ext cx="2551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</a:t>
            </a:r>
          </a:p>
        </p:txBody>
      </p:sp>
      <p:sp>
        <p:nvSpPr>
          <p:cNvPr id="57" name="Text Box 236">
            <a:extLst>
              <a:ext uri="{FF2B5EF4-FFF2-40B4-BE49-F238E27FC236}">
                <a16:creationId xmlns:a16="http://schemas.microsoft.com/office/drawing/2014/main" id="{3252A146-66EE-4BB6-A79F-955771E2A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85" y="261302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234</a:t>
            </a:r>
          </a:p>
        </p:txBody>
      </p:sp>
      <p:sp>
        <p:nvSpPr>
          <p:cNvPr id="58" name="Text Box 237">
            <a:extLst>
              <a:ext uri="{FF2B5EF4-FFF2-40B4-BE49-F238E27FC236}">
                <a16:creationId xmlns:a16="http://schemas.microsoft.com/office/drawing/2014/main" id="{E63E5D52-5665-4FCD-A63E-7D9AB2A19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822" y="261302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234</a:t>
            </a:r>
          </a:p>
        </p:txBody>
      </p:sp>
      <p:sp>
        <p:nvSpPr>
          <p:cNvPr id="59" name="Text Box 241">
            <a:extLst>
              <a:ext uri="{FF2B5EF4-FFF2-40B4-BE49-F238E27FC236}">
                <a16:creationId xmlns:a16="http://schemas.microsoft.com/office/drawing/2014/main" id="{BE2CD5FC-060C-4A69-A4FF-A70655720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8438" y="261302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42</a:t>
            </a:r>
          </a:p>
        </p:txBody>
      </p:sp>
      <p:sp>
        <p:nvSpPr>
          <p:cNvPr id="60" name="Text Box 242">
            <a:extLst>
              <a:ext uri="{FF2B5EF4-FFF2-40B4-BE49-F238E27FC236}">
                <a16:creationId xmlns:a16="http://schemas.microsoft.com/office/drawing/2014/main" id="{EB8DDC93-801B-4EED-AD1C-A054B0A54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063" y="261302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42</a:t>
            </a:r>
          </a:p>
        </p:txBody>
      </p:sp>
      <p:sp>
        <p:nvSpPr>
          <p:cNvPr id="61" name="Text Box 243">
            <a:extLst>
              <a:ext uri="{FF2B5EF4-FFF2-40B4-BE49-F238E27FC236}">
                <a16:creationId xmlns:a16="http://schemas.microsoft.com/office/drawing/2014/main" id="{87054E52-113D-42A6-B930-3A88FE39B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101" y="261302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42</a:t>
            </a:r>
          </a:p>
        </p:txBody>
      </p:sp>
      <p:sp>
        <p:nvSpPr>
          <p:cNvPr id="62" name="Text Box 244">
            <a:extLst>
              <a:ext uri="{FF2B5EF4-FFF2-40B4-BE49-F238E27FC236}">
                <a16:creationId xmlns:a16="http://schemas.microsoft.com/office/drawing/2014/main" id="{D66BA57A-EC72-4686-A1FB-96CE1B71E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1726" y="261302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34</a:t>
            </a:r>
          </a:p>
        </p:txBody>
      </p:sp>
      <p:sp>
        <p:nvSpPr>
          <p:cNvPr id="63" name="Text Box 245">
            <a:extLst>
              <a:ext uri="{FF2B5EF4-FFF2-40B4-BE49-F238E27FC236}">
                <a16:creationId xmlns:a16="http://schemas.microsoft.com/office/drawing/2014/main" id="{39154CA4-7FC4-42A8-9058-10F3E33A5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1763" y="261302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</a:t>
            </a:r>
          </a:p>
        </p:txBody>
      </p:sp>
      <p:sp>
        <p:nvSpPr>
          <p:cNvPr id="64" name="Text Box 246">
            <a:extLst>
              <a:ext uri="{FF2B5EF4-FFF2-40B4-BE49-F238E27FC236}">
                <a16:creationId xmlns:a16="http://schemas.microsoft.com/office/drawing/2014/main" id="{3AEBC2CE-00CB-4EBA-A690-96FA46437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3388" y="2613025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</a:t>
            </a:r>
          </a:p>
        </p:txBody>
      </p:sp>
      <p:sp>
        <p:nvSpPr>
          <p:cNvPr id="65" name="Text Box 248">
            <a:extLst>
              <a:ext uri="{FF2B5EF4-FFF2-40B4-BE49-F238E27FC236}">
                <a16:creationId xmlns:a16="http://schemas.microsoft.com/office/drawing/2014/main" id="{A80E00CC-2F56-4040-BC0C-57B17EB79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1092" y="2836863"/>
            <a:ext cx="2551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</a:t>
            </a:r>
          </a:p>
        </p:txBody>
      </p:sp>
      <p:sp>
        <p:nvSpPr>
          <p:cNvPr id="66" name="Text Box 249">
            <a:extLst>
              <a:ext uri="{FF2B5EF4-FFF2-40B4-BE49-F238E27FC236}">
                <a16:creationId xmlns:a16="http://schemas.microsoft.com/office/drawing/2014/main" id="{7561CF24-E5C7-460D-8DAE-BCC9E6DBE2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2185" y="283686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241</a:t>
            </a:r>
          </a:p>
        </p:txBody>
      </p:sp>
      <p:sp>
        <p:nvSpPr>
          <p:cNvPr id="67" name="Text Box 254">
            <a:extLst>
              <a:ext uri="{FF2B5EF4-FFF2-40B4-BE49-F238E27FC236}">
                <a16:creationId xmlns:a16="http://schemas.microsoft.com/office/drawing/2014/main" id="{E3498493-F926-4EC8-8B82-C3F4BCEA8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0838" y="283686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</a:t>
            </a:r>
          </a:p>
        </p:txBody>
      </p:sp>
      <p:sp>
        <p:nvSpPr>
          <p:cNvPr id="68" name="Text Box 255">
            <a:extLst>
              <a:ext uri="{FF2B5EF4-FFF2-40B4-BE49-F238E27FC236}">
                <a16:creationId xmlns:a16="http://schemas.microsoft.com/office/drawing/2014/main" id="{0A8C7526-EDBB-46BA-B90D-BE0A82D3B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2463" y="283686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31</a:t>
            </a:r>
          </a:p>
        </p:txBody>
      </p:sp>
      <p:sp>
        <p:nvSpPr>
          <p:cNvPr id="69" name="Text Box 256">
            <a:extLst>
              <a:ext uri="{FF2B5EF4-FFF2-40B4-BE49-F238E27FC236}">
                <a16:creationId xmlns:a16="http://schemas.microsoft.com/office/drawing/2014/main" id="{6C8EC2D6-2A4B-4BEA-9819-3264039648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2501" y="283686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</a:t>
            </a:r>
          </a:p>
        </p:txBody>
      </p:sp>
      <p:sp>
        <p:nvSpPr>
          <p:cNvPr id="70" name="Text Box 257">
            <a:extLst>
              <a:ext uri="{FF2B5EF4-FFF2-40B4-BE49-F238E27FC236}">
                <a16:creationId xmlns:a16="http://schemas.microsoft.com/office/drawing/2014/main" id="{B801AD6B-1B72-43F6-841C-C6959C892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126" y="283686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</a:t>
            </a:r>
          </a:p>
        </p:txBody>
      </p:sp>
      <p:sp>
        <p:nvSpPr>
          <p:cNvPr id="71" name="Text Box 258">
            <a:extLst>
              <a:ext uri="{FF2B5EF4-FFF2-40B4-BE49-F238E27FC236}">
                <a16:creationId xmlns:a16="http://schemas.microsoft.com/office/drawing/2014/main" id="{205EC1BE-6A9E-4B16-AE83-34E792804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9429" y="2836863"/>
            <a:ext cx="2551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</a:t>
            </a:r>
          </a:p>
        </p:txBody>
      </p:sp>
      <p:sp>
        <p:nvSpPr>
          <p:cNvPr id="72" name="Text Box 259">
            <a:extLst>
              <a:ext uri="{FF2B5EF4-FFF2-40B4-BE49-F238E27FC236}">
                <a16:creationId xmlns:a16="http://schemas.microsoft.com/office/drawing/2014/main" id="{EC3635E9-F88B-4FDA-800C-546E1E09A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054" y="2836863"/>
            <a:ext cx="2551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</a:t>
            </a:r>
          </a:p>
        </p:txBody>
      </p:sp>
      <p:sp>
        <p:nvSpPr>
          <p:cNvPr id="73" name="Text Box 261">
            <a:extLst>
              <a:ext uri="{FF2B5EF4-FFF2-40B4-BE49-F238E27FC236}">
                <a16:creationId xmlns:a16="http://schemas.microsoft.com/office/drawing/2014/main" id="{066286DF-9C47-4C57-861E-AF30E307B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2960" y="306070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247</a:t>
            </a:r>
          </a:p>
        </p:txBody>
      </p:sp>
      <p:sp>
        <p:nvSpPr>
          <p:cNvPr id="74" name="Text Box 267">
            <a:extLst>
              <a:ext uri="{FF2B5EF4-FFF2-40B4-BE49-F238E27FC236}">
                <a16:creationId xmlns:a16="http://schemas.microsoft.com/office/drawing/2014/main" id="{4DE0A4C5-5CEC-4638-BC8A-5DF2EB776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238" y="3060700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21</a:t>
            </a:r>
          </a:p>
        </p:txBody>
      </p:sp>
      <p:sp>
        <p:nvSpPr>
          <p:cNvPr id="75" name="Text Box 268">
            <a:extLst>
              <a:ext uri="{FF2B5EF4-FFF2-40B4-BE49-F238E27FC236}">
                <a16:creationId xmlns:a16="http://schemas.microsoft.com/office/drawing/2014/main" id="{E0982530-C53E-4B8A-B131-C2602A505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4863" y="3060700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28</a:t>
            </a:r>
          </a:p>
        </p:txBody>
      </p:sp>
      <p:sp>
        <p:nvSpPr>
          <p:cNvPr id="76" name="Text Box 269">
            <a:extLst>
              <a:ext uri="{FF2B5EF4-FFF2-40B4-BE49-F238E27FC236}">
                <a16:creationId xmlns:a16="http://schemas.microsoft.com/office/drawing/2014/main" id="{7139A86C-99BE-45E1-988C-9BDB5F3F6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4901" y="3060700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</a:t>
            </a:r>
          </a:p>
        </p:txBody>
      </p:sp>
      <p:sp>
        <p:nvSpPr>
          <p:cNvPr id="77" name="Text Box 270">
            <a:extLst>
              <a:ext uri="{FF2B5EF4-FFF2-40B4-BE49-F238E27FC236}">
                <a16:creationId xmlns:a16="http://schemas.microsoft.com/office/drawing/2014/main" id="{82FB09FD-821B-4D22-BC17-E870C6CE5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6526" y="3060700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</a:t>
            </a:r>
          </a:p>
        </p:txBody>
      </p:sp>
      <p:sp>
        <p:nvSpPr>
          <p:cNvPr id="78" name="Text Box 271">
            <a:extLst>
              <a:ext uri="{FF2B5EF4-FFF2-40B4-BE49-F238E27FC236}">
                <a16:creationId xmlns:a16="http://schemas.microsoft.com/office/drawing/2014/main" id="{5AF18CA0-F615-44F8-9CFE-746E7B81C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1829" y="3060700"/>
            <a:ext cx="2551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</a:t>
            </a:r>
          </a:p>
        </p:txBody>
      </p:sp>
      <p:sp>
        <p:nvSpPr>
          <p:cNvPr id="79" name="Text Box 272">
            <a:extLst>
              <a:ext uri="{FF2B5EF4-FFF2-40B4-BE49-F238E27FC236}">
                <a16:creationId xmlns:a16="http://schemas.microsoft.com/office/drawing/2014/main" id="{E44FBC53-0823-4735-B7AE-E5805AE49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454" y="3060700"/>
            <a:ext cx="2551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0</a:t>
            </a:r>
          </a:p>
        </p:txBody>
      </p:sp>
      <p:sp>
        <p:nvSpPr>
          <p:cNvPr id="80" name="Text Box 521">
            <a:extLst>
              <a:ext uri="{FF2B5EF4-FFF2-40B4-BE49-F238E27FC236}">
                <a16:creationId xmlns:a16="http://schemas.microsoft.com/office/drawing/2014/main" id="{96DC9635-71C4-4302-BA62-710DB17E4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0960" y="149383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144</a:t>
            </a:r>
          </a:p>
        </p:txBody>
      </p:sp>
      <p:sp>
        <p:nvSpPr>
          <p:cNvPr id="81" name="Text Box 522">
            <a:extLst>
              <a:ext uri="{FF2B5EF4-FFF2-40B4-BE49-F238E27FC236}">
                <a16:creationId xmlns:a16="http://schemas.microsoft.com/office/drawing/2014/main" id="{3029721C-4DAF-4742-B8E6-2B33A0D42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2585" y="149383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170</a:t>
            </a:r>
          </a:p>
        </p:txBody>
      </p:sp>
      <p:sp>
        <p:nvSpPr>
          <p:cNvPr id="82" name="Text Box 523">
            <a:extLst>
              <a:ext uri="{FF2B5EF4-FFF2-40B4-BE49-F238E27FC236}">
                <a16:creationId xmlns:a16="http://schemas.microsoft.com/office/drawing/2014/main" id="{5559CE06-39CE-4BF5-9598-0A436394D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2622" y="149383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191</a:t>
            </a:r>
          </a:p>
        </p:txBody>
      </p:sp>
      <p:sp>
        <p:nvSpPr>
          <p:cNvPr id="83" name="Text Box 524">
            <a:extLst>
              <a:ext uri="{FF2B5EF4-FFF2-40B4-BE49-F238E27FC236}">
                <a16:creationId xmlns:a16="http://schemas.microsoft.com/office/drawing/2014/main" id="{080CE188-3D2A-4892-B8EA-C9BA0BA23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4247" y="149383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198</a:t>
            </a:r>
          </a:p>
        </p:txBody>
      </p:sp>
      <p:sp>
        <p:nvSpPr>
          <p:cNvPr id="84" name="Text Box 525">
            <a:extLst>
              <a:ext uri="{FF2B5EF4-FFF2-40B4-BE49-F238E27FC236}">
                <a16:creationId xmlns:a16="http://schemas.microsoft.com/office/drawing/2014/main" id="{658C8223-1581-4E8D-A78A-CE36B6FCD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4285" y="149383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85" name="Text Box 526">
            <a:extLst>
              <a:ext uri="{FF2B5EF4-FFF2-40B4-BE49-F238E27FC236}">
                <a16:creationId xmlns:a16="http://schemas.microsoft.com/office/drawing/2014/main" id="{BDDF2754-0FC5-4098-8082-461BDB1B5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5910" y="149383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201</a:t>
            </a:r>
          </a:p>
        </p:txBody>
      </p:sp>
      <p:sp>
        <p:nvSpPr>
          <p:cNvPr id="86" name="Text Box 527">
            <a:extLst>
              <a:ext uri="{FF2B5EF4-FFF2-40B4-BE49-F238E27FC236}">
                <a16:creationId xmlns:a16="http://schemas.microsoft.com/office/drawing/2014/main" id="{93E63C7F-9055-4F56-988F-7EC342C71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238" y="149383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87" name="Text Box 528">
            <a:extLst>
              <a:ext uri="{FF2B5EF4-FFF2-40B4-BE49-F238E27FC236}">
                <a16:creationId xmlns:a16="http://schemas.microsoft.com/office/drawing/2014/main" id="{9F846AF4-CB62-4A51-98FE-76D59BFC2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2863" y="149383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88" name="Text Box 529">
            <a:extLst>
              <a:ext uri="{FF2B5EF4-FFF2-40B4-BE49-F238E27FC236}">
                <a16:creationId xmlns:a16="http://schemas.microsoft.com/office/drawing/2014/main" id="{14ABED88-BB52-44AF-916D-E58A4DE4C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2901" y="149383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89" name="Text Box 530">
            <a:extLst>
              <a:ext uri="{FF2B5EF4-FFF2-40B4-BE49-F238E27FC236}">
                <a16:creationId xmlns:a16="http://schemas.microsoft.com/office/drawing/2014/main" id="{BF2834A8-2971-4AB8-BD2E-24D93A8E2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4526" y="149383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99</a:t>
            </a:r>
          </a:p>
        </p:txBody>
      </p:sp>
      <p:sp>
        <p:nvSpPr>
          <p:cNvPr id="90" name="Text Box 531">
            <a:extLst>
              <a:ext uri="{FF2B5EF4-FFF2-40B4-BE49-F238E27FC236}">
                <a16:creationId xmlns:a16="http://schemas.microsoft.com/office/drawing/2014/main" id="{EB625C0A-27DD-4205-AFB0-867ABC967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9297" y="149383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106</a:t>
            </a:r>
          </a:p>
        </p:txBody>
      </p:sp>
      <p:sp>
        <p:nvSpPr>
          <p:cNvPr id="91" name="Text Box 532">
            <a:extLst>
              <a:ext uri="{FF2B5EF4-FFF2-40B4-BE49-F238E27FC236}">
                <a16:creationId xmlns:a16="http://schemas.microsoft.com/office/drawing/2014/main" id="{A8D455D0-D94A-4C6B-B7E3-FFAF60C3D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0922" y="149383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127</a:t>
            </a:r>
          </a:p>
        </p:txBody>
      </p:sp>
      <p:sp>
        <p:nvSpPr>
          <p:cNvPr id="92" name="Text Box 534">
            <a:extLst>
              <a:ext uri="{FF2B5EF4-FFF2-40B4-BE49-F238E27FC236}">
                <a16:creationId xmlns:a16="http://schemas.microsoft.com/office/drawing/2014/main" id="{6A253CC8-27F3-4C17-A833-8DDF0D112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3360" y="127000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149</a:t>
            </a:r>
          </a:p>
        </p:txBody>
      </p:sp>
      <p:sp>
        <p:nvSpPr>
          <p:cNvPr id="93" name="Text Box 535">
            <a:extLst>
              <a:ext uri="{FF2B5EF4-FFF2-40B4-BE49-F238E27FC236}">
                <a16:creationId xmlns:a16="http://schemas.microsoft.com/office/drawing/2014/main" id="{51D61098-785E-4F17-A70D-965A1C01F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985" y="127000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170</a:t>
            </a:r>
          </a:p>
        </p:txBody>
      </p:sp>
      <p:sp>
        <p:nvSpPr>
          <p:cNvPr id="94" name="Text Box 536">
            <a:extLst>
              <a:ext uri="{FF2B5EF4-FFF2-40B4-BE49-F238E27FC236}">
                <a16:creationId xmlns:a16="http://schemas.microsoft.com/office/drawing/2014/main" id="{F543AF2C-4AEB-459E-B5C9-AFD1A386F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5022" y="127000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184</a:t>
            </a:r>
          </a:p>
        </p:txBody>
      </p:sp>
      <p:sp>
        <p:nvSpPr>
          <p:cNvPr id="95" name="Text Box 537">
            <a:extLst>
              <a:ext uri="{FF2B5EF4-FFF2-40B4-BE49-F238E27FC236}">
                <a16:creationId xmlns:a16="http://schemas.microsoft.com/office/drawing/2014/main" id="{983BED6E-D631-43C9-932B-A6949E2A59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647" y="127000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191</a:t>
            </a:r>
          </a:p>
        </p:txBody>
      </p:sp>
      <p:sp>
        <p:nvSpPr>
          <p:cNvPr id="96" name="Text Box 538">
            <a:extLst>
              <a:ext uri="{FF2B5EF4-FFF2-40B4-BE49-F238E27FC236}">
                <a16:creationId xmlns:a16="http://schemas.microsoft.com/office/drawing/2014/main" id="{61009B7E-04CC-4312-98F8-8F1ACE282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685" y="127000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195</a:t>
            </a:r>
          </a:p>
        </p:txBody>
      </p:sp>
      <p:sp>
        <p:nvSpPr>
          <p:cNvPr id="97" name="Text Box 540">
            <a:extLst>
              <a:ext uri="{FF2B5EF4-FFF2-40B4-BE49-F238E27FC236}">
                <a16:creationId xmlns:a16="http://schemas.microsoft.com/office/drawing/2014/main" id="{56F70CEC-482D-4D86-B955-6DF2F9942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3638" y="1270000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98" name="Text Box 541">
            <a:extLst>
              <a:ext uri="{FF2B5EF4-FFF2-40B4-BE49-F238E27FC236}">
                <a16:creationId xmlns:a16="http://schemas.microsoft.com/office/drawing/2014/main" id="{C29E2E32-D68A-45E3-8E59-7FC2CD9D2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9997" y="127000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106</a:t>
            </a:r>
          </a:p>
        </p:txBody>
      </p:sp>
      <p:sp>
        <p:nvSpPr>
          <p:cNvPr id="99" name="Text Box 542">
            <a:extLst>
              <a:ext uri="{FF2B5EF4-FFF2-40B4-BE49-F238E27FC236}">
                <a16:creationId xmlns:a16="http://schemas.microsoft.com/office/drawing/2014/main" id="{04EA1EA4-6F1B-46A1-BC78-D0790CD9D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0035" y="127000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110</a:t>
            </a:r>
          </a:p>
        </p:txBody>
      </p:sp>
      <p:sp>
        <p:nvSpPr>
          <p:cNvPr id="100" name="Text Box 543">
            <a:extLst>
              <a:ext uri="{FF2B5EF4-FFF2-40B4-BE49-F238E27FC236}">
                <a16:creationId xmlns:a16="http://schemas.microsoft.com/office/drawing/2014/main" id="{26D0434A-9425-48DA-9BA4-A8BD85BCB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660" y="127000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113</a:t>
            </a:r>
          </a:p>
        </p:txBody>
      </p:sp>
      <p:sp>
        <p:nvSpPr>
          <p:cNvPr id="101" name="Text Box 544">
            <a:extLst>
              <a:ext uri="{FF2B5EF4-FFF2-40B4-BE49-F238E27FC236}">
                <a16:creationId xmlns:a16="http://schemas.microsoft.com/office/drawing/2014/main" id="{1F6BC41D-8845-46F5-9F33-6483F4D7E4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1697" y="127000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127</a:t>
            </a:r>
          </a:p>
        </p:txBody>
      </p:sp>
      <p:sp>
        <p:nvSpPr>
          <p:cNvPr id="102" name="Text Box 545">
            <a:extLst>
              <a:ext uri="{FF2B5EF4-FFF2-40B4-BE49-F238E27FC236}">
                <a16:creationId xmlns:a16="http://schemas.microsoft.com/office/drawing/2014/main" id="{EA977531-9E49-482F-BDFD-E937375BE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3322" y="127000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142</a:t>
            </a:r>
          </a:p>
        </p:txBody>
      </p:sp>
      <p:sp>
        <p:nvSpPr>
          <p:cNvPr id="103" name="Text Box 547">
            <a:extLst>
              <a:ext uri="{FF2B5EF4-FFF2-40B4-BE49-F238E27FC236}">
                <a16:creationId xmlns:a16="http://schemas.microsoft.com/office/drawing/2014/main" id="{E82B884F-37F2-4BAC-A48B-DB8FD2AEB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5760" y="104616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156</a:t>
            </a:r>
          </a:p>
        </p:txBody>
      </p:sp>
      <p:sp>
        <p:nvSpPr>
          <p:cNvPr id="104" name="Text Box 548">
            <a:extLst>
              <a:ext uri="{FF2B5EF4-FFF2-40B4-BE49-F238E27FC236}">
                <a16:creationId xmlns:a16="http://schemas.microsoft.com/office/drawing/2014/main" id="{B0529F1D-5FB3-4510-9749-2B014BEA7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7385" y="104616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170</a:t>
            </a:r>
          </a:p>
        </p:txBody>
      </p:sp>
      <p:sp>
        <p:nvSpPr>
          <p:cNvPr id="105" name="Text Box 549">
            <a:extLst>
              <a:ext uri="{FF2B5EF4-FFF2-40B4-BE49-F238E27FC236}">
                <a16:creationId xmlns:a16="http://schemas.microsoft.com/office/drawing/2014/main" id="{125BAAB1-702C-49A4-A063-264FDA159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422" y="104616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187</a:t>
            </a:r>
          </a:p>
        </p:txBody>
      </p:sp>
      <p:sp>
        <p:nvSpPr>
          <p:cNvPr id="106" name="Text Box 550">
            <a:extLst>
              <a:ext uri="{FF2B5EF4-FFF2-40B4-BE49-F238E27FC236}">
                <a16:creationId xmlns:a16="http://schemas.microsoft.com/office/drawing/2014/main" id="{1D28E80B-6F35-42B4-8E03-F3F388D04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9047" y="104616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191</a:t>
            </a:r>
          </a:p>
        </p:txBody>
      </p:sp>
      <p:sp>
        <p:nvSpPr>
          <p:cNvPr id="107" name="Text Box 553">
            <a:extLst>
              <a:ext uri="{FF2B5EF4-FFF2-40B4-BE49-F238E27FC236}">
                <a16:creationId xmlns:a16="http://schemas.microsoft.com/office/drawing/2014/main" id="{D6C8CA0B-3FBE-4AC6-B728-5ACF66285E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772" y="104616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106</a:t>
            </a:r>
          </a:p>
        </p:txBody>
      </p:sp>
      <p:sp>
        <p:nvSpPr>
          <p:cNvPr id="108" name="Text Box 554">
            <a:extLst>
              <a:ext uri="{FF2B5EF4-FFF2-40B4-BE49-F238E27FC236}">
                <a16:creationId xmlns:a16="http://schemas.microsoft.com/office/drawing/2014/main" id="{80C72F49-2767-42B2-B948-5A6135C87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397" y="104616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116</a:t>
            </a:r>
          </a:p>
        </p:txBody>
      </p:sp>
      <p:sp>
        <p:nvSpPr>
          <p:cNvPr id="109" name="Text Box 555">
            <a:extLst>
              <a:ext uri="{FF2B5EF4-FFF2-40B4-BE49-F238E27FC236}">
                <a16:creationId xmlns:a16="http://schemas.microsoft.com/office/drawing/2014/main" id="{B30D76BC-F780-4BBA-94DF-EB90DCF00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2435" y="104616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119</a:t>
            </a:r>
          </a:p>
        </p:txBody>
      </p:sp>
      <p:sp>
        <p:nvSpPr>
          <p:cNvPr id="110" name="Text Box 556">
            <a:extLst>
              <a:ext uri="{FF2B5EF4-FFF2-40B4-BE49-F238E27FC236}">
                <a16:creationId xmlns:a16="http://schemas.microsoft.com/office/drawing/2014/main" id="{8CEDFDF4-69EC-41B4-A993-DA986EEE3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060" y="104616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1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127</a:t>
            </a:r>
          </a:p>
        </p:txBody>
      </p:sp>
      <p:sp>
        <p:nvSpPr>
          <p:cNvPr id="111" name="Text Box 557">
            <a:extLst>
              <a:ext uri="{FF2B5EF4-FFF2-40B4-BE49-F238E27FC236}">
                <a16:creationId xmlns:a16="http://schemas.microsoft.com/office/drawing/2014/main" id="{58C27657-3DA1-4E1F-A60C-446E22E94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4097" y="104616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139</a:t>
            </a:r>
          </a:p>
        </p:txBody>
      </p:sp>
      <p:sp>
        <p:nvSpPr>
          <p:cNvPr id="112" name="Text Box 558">
            <a:extLst>
              <a:ext uri="{FF2B5EF4-FFF2-40B4-BE49-F238E27FC236}">
                <a16:creationId xmlns:a16="http://schemas.microsoft.com/office/drawing/2014/main" id="{69AD1E25-AE08-400B-9682-1F9365902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5722" y="104616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149</a:t>
            </a:r>
          </a:p>
        </p:txBody>
      </p:sp>
      <p:sp>
        <p:nvSpPr>
          <p:cNvPr id="113" name="Text Box 560">
            <a:extLst>
              <a:ext uri="{FF2B5EF4-FFF2-40B4-BE49-F238E27FC236}">
                <a16:creationId xmlns:a16="http://schemas.microsoft.com/office/drawing/2014/main" id="{3404CC2F-1B9F-4771-BA99-ACB51BB5E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8160" y="82232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160</a:t>
            </a:r>
          </a:p>
        </p:txBody>
      </p:sp>
      <p:sp>
        <p:nvSpPr>
          <p:cNvPr id="114" name="Text Box 561">
            <a:extLst>
              <a:ext uri="{FF2B5EF4-FFF2-40B4-BE49-F238E27FC236}">
                <a16:creationId xmlns:a16="http://schemas.microsoft.com/office/drawing/2014/main" id="{B1A8FAB3-DCA9-4694-885B-5C98FD3DE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85" y="82232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170</a:t>
            </a:r>
          </a:p>
        </p:txBody>
      </p:sp>
      <p:sp>
        <p:nvSpPr>
          <p:cNvPr id="115" name="Text Box 562">
            <a:extLst>
              <a:ext uri="{FF2B5EF4-FFF2-40B4-BE49-F238E27FC236}">
                <a16:creationId xmlns:a16="http://schemas.microsoft.com/office/drawing/2014/main" id="{56B96942-B4EB-4659-8928-44251095E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822" y="82232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170</a:t>
            </a:r>
          </a:p>
        </p:txBody>
      </p:sp>
      <p:sp>
        <p:nvSpPr>
          <p:cNvPr id="116" name="Text Box 566">
            <a:extLst>
              <a:ext uri="{FF2B5EF4-FFF2-40B4-BE49-F238E27FC236}">
                <a16:creationId xmlns:a16="http://schemas.microsoft.com/office/drawing/2014/main" id="{B877CF83-06A4-4699-88B9-F48EA7DA7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3172" y="82232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127</a:t>
            </a:r>
          </a:p>
        </p:txBody>
      </p:sp>
      <p:sp>
        <p:nvSpPr>
          <p:cNvPr id="117" name="Text Box 567">
            <a:extLst>
              <a:ext uri="{FF2B5EF4-FFF2-40B4-BE49-F238E27FC236}">
                <a16:creationId xmlns:a16="http://schemas.microsoft.com/office/drawing/2014/main" id="{96FCD9BC-6F84-4BC7-9820-5DCB94DE7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4797" y="82232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127</a:t>
            </a:r>
          </a:p>
        </p:txBody>
      </p:sp>
      <p:sp>
        <p:nvSpPr>
          <p:cNvPr id="118" name="Text Box 568">
            <a:extLst>
              <a:ext uri="{FF2B5EF4-FFF2-40B4-BE49-F238E27FC236}">
                <a16:creationId xmlns:a16="http://schemas.microsoft.com/office/drawing/2014/main" id="{84345739-BC48-4903-83D7-424432EEE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4835" y="82232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127</a:t>
            </a:r>
          </a:p>
        </p:txBody>
      </p:sp>
      <p:sp>
        <p:nvSpPr>
          <p:cNvPr id="119" name="Text Box 569">
            <a:extLst>
              <a:ext uri="{FF2B5EF4-FFF2-40B4-BE49-F238E27FC236}">
                <a16:creationId xmlns:a16="http://schemas.microsoft.com/office/drawing/2014/main" id="{BDFD5EBE-842A-44FE-8AC7-81BCDD983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6460" y="82232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136</a:t>
            </a:r>
          </a:p>
        </p:txBody>
      </p:sp>
      <p:sp>
        <p:nvSpPr>
          <p:cNvPr id="120" name="Text Box 570">
            <a:extLst>
              <a:ext uri="{FF2B5EF4-FFF2-40B4-BE49-F238E27FC236}">
                <a16:creationId xmlns:a16="http://schemas.microsoft.com/office/drawing/2014/main" id="{9149AC63-080A-44D4-B1FA-6069D2B4A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6497" y="82232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145</a:t>
            </a:r>
          </a:p>
        </p:txBody>
      </p:sp>
      <p:sp>
        <p:nvSpPr>
          <p:cNvPr id="121" name="Text Box 571">
            <a:extLst>
              <a:ext uri="{FF2B5EF4-FFF2-40B4-BE49-F238E27FC236}">
                <a16:creationId xmlns:a16="http://schemas.microsoft.com/office/drawing/2014/main" id="{637247F9-76CB-417C-8DF3-12EDCF9DC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8122" y="822325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122" name="Text Box 573">
            <a:extLst>
              <a:ext uri="{FF2B5EF4-FFF2-40B4-BE49-F238E27FC236}">
                <a16:creationId xmlns:a16="http://schemas.microsoft.com/office/drawing/2014/main" id="{78148213-96B6-4FA5-AA87-010155170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0560" y="5984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170</a:t>
            </a:r>
          </a:p>
        </p:txBody>
      </p:sp>
      <p:sp>
        <p:nvSpPr>
          <p:cNvPr id="123" name="Text Box 574">
            <a:extLst>
              <a:ext uri="{FF2B5EF4-FFF2-40B4-BE49-F238E27FC236}">
                <a16:creationId xmlns:a16="http://schemas.microsoft.com/office/drawing/2014/main" id="{38AF25E1-0A4D-4C0E-BC7D-E2334548B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2185" y="5984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170</a:t>
            </a:r>
          </a:p>
        </p:txBody>
      </p:sp>
      <p:sp>
        <p:nvSpPr>
          <p:cNvPr id="124" name="Text Box 579">
            <a:extLst>
              <a:ext uri="{FF2B5EF4-FFF2-40B4-BE49-F238E27FC236}">
                <a16:creationId xmlns:a16="http://schemas.microsoft.com/office/drawing/2014/main" id="{70DB9316-3AE0-4CB7-A371-D43574294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572" y="5984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127</a:t>
            </a:r>
          </a:p>
        </p:txBody>
      </p:sp>
      <p:sp>
        <p:nvSpPr>
          <p:cNvPr id="125" name="Text Box 580">
            <a:extLst>
              <a:ext uri="{FF2B5EF4-FFF2-40B4-BE49-F238E27FC236}">
                <a16:creationId xmlns:a16="http://schemas.microsoft.com/office/drawing/2014/main" id="{5F2B30B9-78A3-43D1-A2DF-64E2165CF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7197" y="5984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142</a:t>
            </a:r>
          </a:p>
        </p:txBody>
      </p:sp>
      <p:sp>
        <p:nvSpPr>
          <p:cNvPr id="126" name="Text Box 581">
            <a:extLst>
              <a:ext uri="{FF2B5EF4-FFF2-40B4-BE49-F238E27FC236}">
                <a16:creationId xmlns:a16="http://schemas.microsoft.com/office/drawing/2014/main" id="{4C20E65D-D6AD-47C6-A829-C732266F8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7235" y="5984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139</a:t>
            </a:r>
          </a:p>
        </p:txBody>
      </p:sp>
      <p:sp>
        <p:nvSpPr>
          <p:cNvPr id="127" name="Text Box 582">
            <a:extLst>
              <a:ext uri="{FF2B5EF4-FFF2-40B4-BE49-F238E27FC236}">
                <a16:creationId xmlns:a16="http://schemas.microsoft.com/office/drawing/2014/main" id="{50119CAA-5496-4972-A66A-C7DC64A18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8860" y="5984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149</a:t>
            </a:r>
          </a:p>
        </p:txBody>
      </p:sp>
      <p:sp>
        <p:nvSpPr>
          <p:cNvPr id="128" name="Text Box 583">
            <a:extLst>
              <a:ext uri="{FF2B5EF4-FFF2-40B4-BE49-F238E27FC236}">
                <a16:creationId xmlns:a16="http://schemas.microsoft.com/office/drawing/2014/main" id="{7C62C5B7-C6E6-4E9A-A24C-2F42B534C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897" y="5984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160</a:t>
            </a:r>
          </a:p>
        </p:txBody>
      </p:sp>
      <p:sp>
        <p:nvSpPr>
          <p:cNvPr id="129" name="Text Box 584">
            <a:extLst>
              <a:ext uri="{FF2B5EF4-FFF2-40B4-BE49-F238E27FC236}">
                <a16:creationId xmlns:a16="http://schemas.microsoft.com/office/drawing/2014/main" id="{7920CCB3-F3D8-49FF-A621-ECDBC0E72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0522" y="59848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170</a:t>
            </a:r>
          </a:p>
        </p:txBody>
      </p:sp>
      <p:sp>
        <p:nvSpPr>
          <p:cNvPr id="130" name="Text Box 586">
            <a:extLst>
              <a:ext uri="{FF2B5EF4-FFF2-40B4-BE49-F238E27FC236}">
                <a16:creationId xmlns:a16="http://schemas.microsoft.com/office/drawing/2014/main" id="{0A97D04A-8006-4109-BE8A-D920F094D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2960" y="37465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170</a:t>
            </a:r>
          </a:p>
        </p:txBody>
      </p:sp>
      <p:sp>
        <p:nvSpPr>
          <p:cNvPr id="131" name="Text Box 592">
            <a:extLst>
              <a:ext uri="{FF2B5EF4-FFF2-40B4-BE49-F238E27FC236}">
                <a16:creationId xmlns:a16="http://schemas.microsoft.com/office/drawing/2014/main" id="{7E02EF4C-57EE-4A87-80FE-858615EE3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972" y="37465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149</a:t>
            </a:r>
          </a:p>
        </p:txBody>
      </p:sp>
      <p:sp>
        <p:nvSpPr>
          <p:cNvPr id="132" name="Text Box 593">
            <a:extLst>
              <a:ext uri="{FF2B5EF4-FFF2-40B4-BE49-F238E27FC236}">
                <a16:creationId xmlns:a16="http://schemas.microsoft.com/office/drawing/2014/main" id="{58B51441-EA36-4148-A52D-92AFB05A9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9597" y="37465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149</a:t>
            </a:r>
          </a:p>
        </p:txBody>
      </p:sp>
      <p:sp>
        <p:nvSpPr>
          <p:cNvPr id="133" name="Text Box 594">
            <a:extLst>
              <a:ext uri="{FF2B5EF4-FFF2-40B4-BE49-F238E27FC236}">
                <a16:creationId xmlns:a16="http://schemas.microsoft.com/office/drawing/2014/main" id="{4F141A12-A229-4FBF-B15C-CA42DE1E2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635" y="37465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156</a:t>
            </a:r>
          </a:p>
        </p:txBody>
      </p:sp>
      <p:sp>
        <p:nvSpPr>
          <p:cNvPr id="134" name="Text Box 595">
            <a:extLst>
              <a:ext uri="{FF2B5EF4-FFF2-40B4-BE49-F238E27FC236}">
                <a16:creationId xmlns:a16="http://schemas.microsoft.com/office/drawing/2014/main" id="{3B41C000-A655-4568-9E07-A5F4490A9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1260" y="37465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156</a:t>
            </a:r>
          </a:p>
        </p:txBody>
      </p:sp>
      <p:sp>
        <p:nvSpPr>
          <p:cNvPr id="135" name="Text Box 596">
            <a:extLst>
              <a:ext uri="{FF2B5EF4-FFF2-40B4-BE49-F238E27FC236}">
                <a16:creationId xmlns:a16="http://schemas.microsoft.com/office/drawing/2014/main" id="{96027F52-5B39-4A72-9DE9-DA7899354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1297" y="37465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170</a:t>
            </a:r>
          </a:p>
        </p:txBody>
      </p:sp>
      <p:sp>
        <p:nvSpPr>
          <p:cNvPr id="136" name="Text Box 597">
            <a:extLst>
              <a:ext uri="{FF2B5EF4-FFF2-40B4-BE49-F238E27FC236}">
                <a16:creationId xmlns:a16="http://schemas.microsoft.com/office/drawing/2014/main" id="{EDF4D966-F2B8-4712-B45B-7B1BA695D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2922" y="374650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170</a:t>
            </a:r>
          </a:p>
        </p:txBody>
      </p:sp>
      <p:sp>
        <p:nvSpPr>
          <p:cNvPr id="137" name="Text Box 600">
            <a:extLst>
              <a:ext uri="{FF2B5EF4-FFF2-40B4-BE49-F238E27FC236}">
                <a16:creationId xmlns:a16="http://schemas.microsoft.com/office/drawing/2014/main" id="{2A776BE3-FA13-4566-85FA-06EB37230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8047" y="171921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230</a:t>
            </a:r>
          </a:p>
        </p:txBody>
      </p:sp>
      <p:sp>
        <p:nvSpPr>
          <p:cNvPr id="138" name="Text Box 601">
            <a:extLst>
              <a:ext uri="{FF2B5EF4-FFF2-40B4-BE49-F238E27FC236}">
                <a16:creationId xmlns:a16="http://schemas.microsoft.com/office/drawing/2014/main" id="{0D594E28-C724-475D-B871-1519B59A2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8085" y="171921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139" name="Text Box 602">
            <a:extLst>
              <a:ext uri="{FF2B5EF4-FFF2-40B4-BE49-F238E27FC236}">
                <a16:creationId xmlns:a16="http://schemas.microsoft.com/office/drawing/2014/main" id="{9AE02661-C215-4D9F-94BF-750A4087D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9710" y="171921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140" name="Text Box 603">
            <a:extLst>
              <a:ext uri="{FF2B5EF4-FFF2-40B4-BE49-F238E27FC236}">
                <a16:creationId xmlns:a16="http://schemas.microsoft.com/office/drawing/2014/main" id="{F8F7FD7B-2BE5-44CA-95F3-DF2954585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39747" y="171921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141" name="Text Box 604">
            <a:extLst>
              <a:ext uri="{FF2B5EF4-FFF2-40B4-BE49-F238E27FC236}">
                <a16:creationId xmlns:a16="http://schemas.microsoft.com/office/drawing/2014/main" id="{4EEA2E12-24BA-4CD1-9460-BCF2C1251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1372" y="171921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142" name="Text Box 605">
            <a:extLst>
              <a:ext uri="{FF2B5EF4-FFF2-40B4-BE49-F238E27FC236}">
                <a16:creationId xmlns:a16="http://schemas.microsoft.com/office/drawing/2014/main" id="{3C50782A-A71E-452A-BCBD-166CDF608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6701" y="171921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26</a:t>
            </a:r>
          </a:p>
        </p:txBody>
      </p:sp>
      <p:sp>
        <p:nvSpPr>
          <p:cNvPr id="143" name="Text Box 606">
            <a:extLst>
              <a:ext uri="{FF2B5EF4-FFF2-40B4-BE49-F238E27FC236}">
                <a16:creationId xmlns:a16="http://schemas.microsoft.com/office/drawing/2014/main" id="{C228149F-56E4-4C10-96EF-5A2169D0A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8326" y="171921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64</a:t>
            </a:r>
          </a:p>
        </p:txBody>
      </p:sp>
      <p:sp>
        <p:nvSpPr>
          <p:cNvPr id="144" name="Text Box 607">
            <a:extLst>
              <a:ext uri="{FF2B5EF4-FFF2-40B4-BE49-F238E27FC236}">
                <a16:creationId xmlns:a16="http://schemas.microsoft.com/office/drawing/2014/main" id="{BFCE050B-B744-4251-A779-8F319F8AC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3097" y="171921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145" name="Text Box 608">
            <a:extLst>
              <a:ext uri="{FF2B5EF4-FFF2-40B4-BE49-F238E27FC236}">
                <a16:creationId xmlns:a16="http://schemas.microsoft.com/office/drawing/2014/main" id="{94C8C2C6-0A10-4018-9D17-C0DBA380E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4722" y="171921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146" name="Text Box 609">
            <a:extLst>
              <a:ext uri="{FF2B5EF4-FFF2-40B4-BE49-F238E27FC236}">
                <a16:creationId xmlns:a16="http://schemas.microsoft.com/office/drawing/2014/main" id="{0FB8BB7C-FFB0-4EA5-98F8-62BD5129E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760" y="171921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147" name="Text Box 610">
            <a:extLst>
              <a:ext uri="{FF2B5EF4-FFF2-40B4-BE49-F238E27FC236}">
                <a16:creationId xmlns:a16="http://schemas.microsoft.com/office/drawing/2014/main" id="{516F19B2-43E8-47ED-85DC-5C163AF4E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6385" y="171921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230</a:t>
            </a:r>
          </a:p>
        </p:txBody>
      </p:sp>
      <p:sp>
        <p:nvSpPr>
          <p:cNvPr id="148" name="Text Box 611">
            <a:extLst>
              <a:ext uri="{FF2B5EF4-FFF2-40B4-BE49-F238E27FC236}">
                <a16:creationId xmlns:a16="http://schemas.microsoft.com/office/drawing/2014/main" id="{2D45D52C-4352-4E48-8B3B-F7217AE12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6676" y="171921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51</a:t>
            </a:r>
          </a:p>
        </p:txBody>
      </p:sp>
      <p:sp>
        <p:nvSpPr>
          <p:cNvPr id="149" name="Text Box 612">
            <a:extLst>
              <a:ext uri="{FF2B5EF4-FFF2-40B4-BE49-F238E27FC236}">
                <a16:creationId xmlns:a16="http://schemas.microsoft.com/office/drawing/2014/main" id="{FC65DDD4-2F7D-47E5-8420-3FC6A0698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8822" y="194305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230</a:t>
            </a:r>
          </a:p>
        </p:txBody>
      </p:sp>
      <p:sp>
        <p:nvSpPr>
          <p:cNvPr id="150" name="Text Box 613">
            <a:extLst>
              <a:ext uri="{FF2B5EF4-FFF2-40B4-BE49-F238E27FC236}">
                <a16:creationId xmlns:a16="http://schemas.microsoft.com/office/drawing/2014/main" id="{2951D75F-1F2F-4980-8284-2C59EBD67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0447" y="194305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151" name="Text Box 614">
            <a:extLst>
              <a:ext uri="{FF2B5EF4-FFF2-40B4-BE49-F238E27FC236}">
                <a16:creationId xmlns:a16="http://schemas.microsoft.com/office/drawing/2014/main" id="{95B24D7D-7EA9-4224-90BE-5D9C7132A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0485" y="194305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152" name="Text Box 615">
            <a:extLst>
              <a:ext uri="{FF2B5EF4-FFF2-40B4-BE49-F238E27FC236}">
                <a16:creationId xmlns:a16="http://schemas.microsoft.com/office/drawing/2014/main" id="{B08F9F6E-2E60-4B54-A1CF-CEF8A3152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2110" y="194305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153" name="Text Box 616">
            <a:extLst>
              <a:ext uri="{FF2B5EF4-FFF2-40B4-BE49-F238E27FC236}">
                <a16:creationId xmlns:a16="http://schemas.microsoft.com/office/drawing/2014/main" id="{0E45FE72-5F09-4ACA-9288-DF691CF23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2147" y="194305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154" name="Text Box 617">
            <a:extLst>
              <a:ext uri="{FF2B5EF4-FFF2-40B4-BE49-F238E27FC236}">
                <a16:creationId xmlns:a16="http://schemas.microsoft.com/office/drawing/2014/main" id="{A23C9ADD-CC57-4C45-BF83-3144E70C2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9038" y="1943056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64</a:t>
            </a:r>
          </a:p>
        </p:txBody>
      </p:sp>
      <p:sp>
        <p:nvSpPr>
          <p:cNvPr id="155" name="Text Box 618">
            <a:extLst>
              <a:ext uri="{FF2B5EF4-FFF2-40B4-BE49-F238E27FC236}">
                <a16:creationId xmlns:a16="http://schemas.microsoft.com/office/drawing/2014/main" id="{594EFC60-3F71-498A-AF99-FDC4C548F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9101" y="1943056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51</a:t>
            </a:r>
          </a:p>
        </p:txBody>
      </p:sp>
      <p:sp>
        <p:nvSpPr>
          <p:cNvPr id="156" name="Text Box 619">
            <a:extLst>
              <a:ext uri="{FF2B5EF4-FFF2-40B4-BE49-F238E27FC236}">
                <a16:creationId xmlns:a16="http://schemas.microsoft.com/office/drawing/2014/main" id="{23413025-E384-47A7-B7FA-BAF9633C0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0726" y="1943056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157" name="Text Box 620">
            <a:extLst>
              <a:ext uri="{FF2B5EF4-FFF2-40B4-BE49-F238E27FC236}">
                <a16:creationId xmlns:a16="http://schemas.microsoft.com/office/drawing/2014/main" id="{F990DCF9-1550-4131-BBC0-2D49BDF50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5497" y="194305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158" name="Text Box 621">
            <a:extLst>
              <a:ext uri="{FF2B5EF4-FFF2-40B4-BE49-F238E27FC236}">
                <a16:creationId xmlns:a16="http://schemas.microsoft.com/office/drawing/2014/main" id="{724324DA-A5AB-4C60-B505-4C60CF077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122" y="194305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159" name="Text Box 622">
            <a:extLst>
              <a:ext uri="{FF2B5EF4-FFF2-40B4-BE49-F238E27FC236}">
                <a16:creationId xmlns:a16="http://schemas.microsoft.com/office/drawing/2014/main" id="{48C7FE04-3B83-4121-B77B-A41FDDE27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160" y="194305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160" name="Text Box 623">
            <a:extLst>
              <a:ext uri="{FF2B5EF4-FFF2-40B4-BE49-F238E27FC236}">
                <a16:creationId xmlns:a16="http://schemas.microsoft.com/office/drawing/2014/main" id="{DDB195EC-2451-4C14-82C1-9B28A6F69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8785" y="194305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230</a:t>
            </a:r>
          </a:p>
        </p:txBody>
      </p:sp>
      <p:sp>
        <p:nvSpPr>
          <p:cNvPr id="161" name="Text Box 624">
            <a:extLst>
              <a:ext uri="{FF2B5EF4-FFF2-40B4-BE49-F238E27FC236}">
                <a16:creationId xmlns:a16="http://schemas.microsoft.com/office/drawing/2014/main" id="{61AC590D-9405-42E3-A721-5CBE4F613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1222" y="216689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162" name="Text Box 625">
            <a:extLst>
              <a:ext uri="{FF2B5EF4-FFF2-40B4-BE49-F238E27FC236}">
                <a16:creationId xmlns:a16="http://schemas.microsoft.com/office/drawing/2014/main" id="{890523EA-1D59-4315-B51B-4EE04ECBE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2847" y="216689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163" name="Text Box 626">
            <a:extLst>
              <a:ext uri="{FF2B5EF4-FFF2-40B4-BE49-F238E27FC236}">
                <a16:creationId xmlns:a16="http://schemas.microsoft.com/office/drawing/2014/main" id="{564B7BF1-034B-44C8-9360-6FEF64F4B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2885" y="216689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164" name="Text Box 627">
            <a:extLst>
              <a:ext uri="{FF2B5EF4-FFF2-40B4-BE49-F238E27FC236}">
                <a16:creationId xmlns:a16="http://schemas.microsoft.com/office/drawing/2014/main" id="{1274AB91-F9AA-42DF-82B4-34B75772D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4510" y="216689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165" name="Text Box 628">
            <a:extLst>
              <a:ext uri="{FF2B5EF4-FFF2-40B4-BE49-F238E27FC236}">
                <a16:creationId xmlns:a16="http://schemas.microsoft.com/office/drawing/2014/main" id="{F89489B2-0A70-4379-B0AC-A7BE5F877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9813" y="216689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166" name="Text Box 629">
            <a:extLst>
              <a:ext uri="{FF2B5EF4-FFF2-40B4-BE49-F238E27FC236}">
                <a16:creationId xmlns:a16="http://schemas.microsoft.com/office/drawing/2014/main" id="{7303182E-9538-48BC-BCDA-AA066D87A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501" y="216689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26</a:t>
            </a:r>
          </a:p>
        </p:txBody>
      </p:sp>
      <p:sp>
        <p:nvSpPr>
          <p:cNvPr id="167" name="Text Box 630">
            <a:extLst>
              <a:ext uri="{FF2B5EF4-FFF2-40B4-BE49-F238E27FC236}">
                <a16:creationId xmlns:a16="http://schemas.microsoft.com/office/drawing/2014/main" id="{2EA51052-CEF0-4055-8512-A7FE0B4D9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3126" y="216689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168" name="Text Box 631">
            <a:extLst>
              <a:ext uri="{FF2B5EF4-FFF2-40B4-BE49-F238E27FC236}">
                <a16:creationId xmlns:a16="http://schemas.microsoft.com/office/drawing/2014/main" id="{7F9E752B-7BB6-44FF-8C1E-1AE127289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897" y="216689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169" name="Text Box 632">
            <a:extLst>
              <a:ext uri="{FF2B5EF4-FFF2-40B4-BE49-F238E27FC236}">
                <a16:creationId xmlns:a16="http://schemas.microsoft.com/office/drawing/2014/main" id="{774A2142-4F97-4167-8AD5-2D9011F87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9522" y="216689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170" name="Text Box 633">
            <a:extLst>
              <a:ext uri="{FF2B5EF4-FFF2-40B4-BE49-F238E27FC236}">
                <a16:creationId xmlns:a16="http://schemas.microsoft.com/office/drawing/2014/main" id="{477E69C8-2F61-4BD4-8374-5BBE2C1C2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9560" y="216689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171" name="Text Box 634">
            <a:extLst>
              <a:ext uri="{FF2B5EF4-FFF2-40B4-BE49-F238E27FC236}">
                <a16:creationId xmlns:a16="http://schemas.microsoft.com/office/drawing/2014/main" id="{BF848D4A-03F7-4FBB-8374-7B91F886A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1185" y="216689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172" name="Text Box 635">
            <a:extLst>
              <a:ext uri="{FF2B5EF4-FFF2-40B4-BE49-F238E27FC236}">
                <a16:creationId xmlns:a16="http://schemas.microsoft.com/office/drawing/2014/main" id="{81C650E0-5EBE-4C98-8F14-636921675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3622" y="23907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190</a:t>
            </a:r>
          </a:p>
        </p:txBody>
      </p:sp>
      <p:sp>
        <p:nvSpPr>
          <p:cNvPr id="173" name="Text Box 636">
            <a:extLst>
              <a:ext uri="{FF2B5EF4-FFF2-40B4-BE49-F238E27FC236}">
                <a16:creationId xmlns:a16="http://schemas.microsoft.com/office/drawing/2014/main" id="{5D678FD4-B202-4EC7-8194-E595F850E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5247" y="23907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174" name="Text Box 637">
            <a:extLst>
              <a:ext uri="{FF2B5EF4-FFF2-40B4-BE49-F238E27FC236}">
                <a16:creationId xmlns:a16="http://schemas.microsoft.com/office/drawing/2014/main" id="{42BEEC13-871F-4B37-8058-5EBCC56B4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5285" y="23907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107</a:t>
            </a:r>
          </a:p>
        </p:txBody>
      </p:sp>
      <p:sp>
        <p:nvSpPr>
          <p:cNvPr id="175" name="Text Box 638">
            <a:extLst>
              <a:ext uri="{FF2B5EF4-FFF2-40B4-BE49-F238E27FC236}">
                <a16:creationId xmlns:a16="http://schemas.microsoft.com/office/drawing/2014/main" id="{A6CA555F-E3AA-4CB5-AEFF-0434642EF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6910" y="23907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176" name="Text Box 639">
            <a:extLst>
              <a:ext uri="{FF2B5EF4-FFF2-40B4-BE49-F238E27FC236}">
                <a16:creationId xmlns:a16="http://schemas.microsoft.com/office/drawing/2014/main" id="{86A201C6-2095-4EE3-967D-E2C88648B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3901" y="2390731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177" name="Text Box 640">
            <a:extLst>
              <a:ext uri="{FF2B5EF4-FFF2-40B4-BE49-F238E27FC236}">
                <a16:creationId xmlns:a16="http://schemas.microsoft.com/office/drawing/2014/main" id="{F8164F1D-C336-4AE6-BFD0-DAC4A9F07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0260" y="23907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178" name="Text Box 641">
            <a:extLst>
              <a:ext uri="{FF2B5EF4-FFF2-40B4-BE49-F238E27FC236}">
                <a16:creationId xmlns:a16="http://schemas.microsoft.com/office/drawing/2014/main" id="{B391951E-20AD-4635-B64F-393CFCA64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0297" y="23907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179" name="Text Box 642">
            <a:extLst>
              <a:ext uri="{FF2B5EF4-FFF2-40B4-BE49-F238E27FC236}">
                <a16:creationId xmlns:a16="http://schemas.microsoft.com/office/drawing/2014/main" id="{E614ED99-BBF6-4F98-9AA9-F7B667A0A1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1922" y="23907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180" name="Text Box 643">
            <a:extLst>
              <a:ext uri="{FF2B5EF4-FFF2-40B4-BE49-F238E27FC236}">
                <a16:creationId xmlns:a16="http://schemas.microsoft.com/office/drawing/2014/main" id="{898511F3-3ABA-494D-ABEC-96250DB11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1960" y="23907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181" name="Text Box 644">
            <a:extLst>
              <a:ext uri="{FF2B5EF4-FFF2-40B4-BE49-F238E27FC236}">
                <a16:creationId xmlns:a16="http://schemas.microsoft.com/office/drawing/2014/main" id="{96C92AE1-0E3C-4334-8997-36D14B73DC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585" y="23907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182" name="Text Box 645">
            <a:extLst>
              <a:ext uri="{FF2B5EF4-FFF2-40B4-BE49-F238E27FC236}">
                <a16:creationId xmlns:a16="http://schemas.microsoft.com/office/drawing/2014/main" id="{4D750D25-2847-4C26-B9BD-7A396F9F8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6022" y="26145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168</a:t>
            </a:r>
          </a:p>
        </p:txBody>
      </p:sp>
      <p:sp>
        <p:nvSpPr>
          <p:cNvPr id="183" name="Text Box 646">
            <a:extLst>
              <a:ext uri="{FF2B5EF4-FFF2-40B4-BE49-F238E27FC236}">
                <a16:creationId xmlns:a16="http://schemas.microsoft.com/office/drawing/2014/main" id="{B0E43EC7-B0A9-489B-A193-C33E61376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7647" y="26145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184" name="Text Box 647">
            <a:extLst>
              <a:ext uri="{FF2B5EF4-FFF2-40B4-BE49-F238E27FC236}">
                <a16:creationId xmlns:a16="http://schemas.microsoft.com/office/drawing/2014/main" id="{481083DC-18E6-4637-8C86-5C756EB95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2951" y="261456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51</a:t>
            </a:r>
          </a:p>
        </p:txBody>
      </p:sp>
      <p:sp>
        <p:nvSpPr>
          <p:cNvPr id="185" name="Text Box 648">
            <a:extLst>
              <a:ext uri="{FF2B5EF4-FFF2-40B4-BE49-F238E27FC236}">
                <a16:creationId xmlns:a16="http://schemas.microsoft.com/office/drawing/2014/main" id="{51C39587-5C03-4B82-8093-6B4C5C8E3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6301" y="261456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64</a:t>
            </a:r>
          </a:p>
        </p:txBody>
      </p:sp>
      <p:sp>
        <p:nvSpPr>
          <p:cNvPr id="186" name="Text Box 649">
            <a:extLst>
              <a:ext uri="{FF2B5EF4-FFF2-40B4-BE49-F238E27FC236}">
                <a16:creationId xmlns:a16="http://schemas.microsoft.com/office/drawing/2014/main" id="{8319A421-A024-4479-9333-F3FEF366A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2660" y="26145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187" name="Text Box 650">
            <a:extLst>
              <a:ext uri="{FF2B5EF4-FFF2-40B4-BE49-F238E27FC236}">
                <a16:creationId xmlns:a16="http://schemas.microsoft.com/office/drawing/2014/main" id="{9AD2E45F-D1C0-45A2-9574-D883ADE2B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697" y="26145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188" name="Text Box 651">
            <a:extLst>
              <a:ext uri="{FF2B5EF4-FFF2-40B4-BE49-F238E27FC236}">
                <a16:creationId xmlns:a16="http://schemas.microsoft.com/office/drawing/2014/main" id="{3EB0076C-5772-42EE-8D42-7361B0EB6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4322" y="26145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189" name="Text Box 652">
            <a:extLst>
              <a:ext uri="{FF2B5EF4-FFF2-40B4-BE49-F238E27FC236}">
                <a16:creationId xmlns:a16="http://schemas.microsoft.com/office/drawing/2014/main" id="{E39A9019-1668-4D93-B6D9-190903FA6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4360" y="26145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190" name="Text Box 653">
            <a:extLst>
              <a:ext uri="{FF2B5EF4-FFF2-40B4-BE49-F238E27FC236}">
                <a16:creationId xmlns:a16="http://schemas.microsoft.com/office/drawing/2014/main" id="{D19283A6-1281-46F0-AFA1-52269EF65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5985" y="26145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191" name="Text Box 654">
            <a:extLst>
              <a:ext uri="{FF2B5EF4-FFF2-40B4-BE49-F238E27FC236}">
                <a16:creationId xmlns:a16="http://schemas.microsoft.com/office/drawing/2014/main" id="{6A05F50C-35D2-4838-927D-A398DA762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8422" y="28384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192" name="Text Box 655">
            <a:extLst>
              <a:ext uri="{FF2B5EF4-FFF2-40B4-BE49-F238E27FC236}">
                <a16:creationId xmlns:a16="http://schemas.microsoft.com/office/drawing/2014/main" id="{369B30BC-55D1-415B-8B0E-DBA0BBE39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5313" y="2838406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193" name="Text Box 656">
            <a:extLst>
              <a:ext uri="{FF2B5EF4-FFF2-40B4-BE49-F238E27FC236}">
                <a16:creationId xmlns:a16="http://schemas.microsoft.com/office/drawing/2014/main" id="{38BDE0B6-7631-49AE-94DD-1D84086DC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3435" y="28384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194" name="Text Box 657">
            <a:extLst>
              <a:ext uri="{FF2B5EF4-FFF2-40B4-BE49-F238E27FC236}">
                <a16:creationId xmlns:a16="http://schemas.microsoft.com/office/drawing/2014/main" id="{5BCBD668-741E-419C-882A-F87EAAB6E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5060" y="28384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195" name="Text Box 658">
            <a:extLst>
              <a:ext uri="{FF2B5EF4-FFF2-40B4-BE49-F238E27FC236}">
                <a16:creationId xmlns:a16="http://schemas.microsoft.com/office/drawing/2014/main" id="{C07F57DF-862A-4B70-9DEC-33C2BFC4C5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5097" y="28384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196" name="Text Box 659">
            <a:extLst>
              <a:ext uri="{FF2B5EF4-FFF2-40B4-BE49-F238E27FC236}">
                <a16:creationId xmlns:a16="http://schemas.microsoft.com/office/drawing/2014/main" id="{9F142879-1F7B-409A-BF23-FA7D82A33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6722" y="28384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197" name="Text Box 660">
            <a:extLst>
              <a:ext uri="{FF2B5EF4-FFF2-40B4-BE49-F238E27FC236}">
                <a16:creationId xmlns:a16="http://schemas.microsoft.com/office/drawing/2014/main" id="{A54C22B9-3778-4A21-AE43-B98C01FA9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760" y="28384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198" name="Text Box 661">
            <a:extLst>
              <a:ext uri="{FF2B5EF4-FFF2-40B4-BE49-F238E27FC236}">
                <a16:creationId xmlns:a16="http://schemas.microsoft.com/office/drawing/2014/main" id="{88B4CBEF-72A6-44BC-9259-0BF7A7889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8385" y="28384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199" name="Text Box 662">
            <a:extLst>
              <a:ext uri="{FF2B5EF4-FFF2-40B4-BE49-F238E27FC236}">
                <a16:creationId xmlns:a16="http://schemas.microsoft.com/office/drawing/2014/main" id="{3DECC268-A071-4AB8-8C66-A46CCA7E3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6088" y="306224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83</a:t>
            </a:r>
          </a:p>
        </p:txBody>
      </p:sp>
      <p:sp>
        <p:nvSpPr>
          <p:cNvPr id="200" name="Text Box 663">
            <a:extLst>
              <a:ext uri="{FF2B5EF4-FFF2-40B4-BE49-F238E27FC236}">
                <a16:creationId xmlns:a16="http://schemas.microsoft.com/office/drawing/2014/main" id="{4A066D0F-9D15-4328-8EB4-F37A88F02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1101" y="306224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51</a:t>
            </a:r>
          </a:p>
        </p:txBody>
      </p:sp>
      <p:sp>
        <p:nvSpPr>
          <p:cNvPr id="201" name="Text Box 664">
            <a:extLst>
              <a:ext uri="{FF2B5EF4-FFF2-40B4-BE49-F238E27FC236}">
                <a16:creationId xmlns:a16="http://schemas.microsoft.com/office/drawing/2014/main" id="{0F5582C8-50E1-4CB6-B50B-23C9457FE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2726" y="306224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202" name="Text Box 665">
            <a:extLst>
              <a:ext uri="{FF2B5EF4-FFF2-40B4-BE49-F238E27FC236}">
                <a16:creationId xmlns:a16="http://schemas.microsoft.com/office/drawing/2014/main" id="{503FC090-8DB8-4CD5-A778-1CF5A0891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7497" y="30622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03" name="Text Box 666">
            <a:extLst>
              <a:ext uri="{FF2B5EF4-FFF2-40B4-BE49-F238E27FC236}">
                <a16:creationId xmlns:a16="http://schemas.microsoft.com/office/drawing/2014/main" id="{7E3A8C2C-3070-4779-BAF5-AA59ABDA5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4388" y="306224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204" name="Text Box 667">
            <a:extLst>
              <a:ext uri="{FF2B5EF4-FFF2-40B4-BE49-F238E27FC236}">
                <a16:creationId xmlns:a16="http://schemas.microsoft.com/office/drawing/2014/main" id="{C3D97132-A81D-41F3-B9EA-0509A699E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4426" y="306224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205" name="Text Box 668">
            <a:extLst>
              <a:ext uri="{FF2B5EF4-FFF2-40B4-BE49-F238E27FC236}">
                <a16:creationId xmlns:a16="http://schemas.microsoft.com/office/drawing/2014/main" id="{A0C1E089-F1DC-4A9F-92F2-3154285A6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6051" y="306224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64</a:t>
            </a:r>
          </a:p>
        </p:txBody>
      </p:sp>
      <p:sp>
        <p:nvSpPr>
          <p:cNvPr id="206" name="Text Box 669">
            <a:extLst>
              <a:ext uri="{FF2B5EF4-FFF2-40B4-BE49-F238E27FC236}">
                <a16:creationId xmlns:a16="http://schemas.microsoft.com/office/drawing/2014/main" id="{DCCEECEF-47EC-4B0D-9FF2-104760AF3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8822" y="149538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230</a:t>
            </a:r>
          </a:p>
        </p:txBody>
      </p:sp>
      <p:sp>
        <p:nvSpPr>
          <p:cNvPr id="207" name="Text Box 670">
            <a:extLst>
              <a:ext uri="{FF2B5EF4-FFF2-40B4-BE49-F238E27FC236}">
                <a16:creationId xmlns:a16="http://schemas.microsoft.com/office/drawing/2014/main" id="{5BE80E67-285E-4737-BBDE-74DA9BFA6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0447" y="149538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230</a:t>
            </a:r>
          </a:p>
        </p:txBody>
      </p:sp>
      <p:sp>
        <p:nvSpPr>
          <p:cNvPr id="208" name="Text Box 671">
            <a:extLst>
              <a:ext uri="{FF2B5EF4-FFF2-40B4-BE49-F238E27FC236}">
                <a16:creationId xmlns:a16="http://schemas.microsoft.com/office/drawing/2014/main" id="{DF85C3AA-D282-4917-A5F3-2FC288BE4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0485" y="149538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209" name="Text Box 672">
            <a:extLst>
              <a:ext uri="{FF2B5EF4-FFF2-40B4-BE49-F238E27FC236}">
                <a16:creationId xmlns:a16="http://schemas.microsoft.com/office/drawing/2014/main" id="{BB8369A9-6808-44CE-99BD-37CBA35D1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2110" y="149538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210" name="Text Box 673">
            <a:extLst>
              <a:ext uri="{FF2B5EF4-FFF2-40B4-BE49-F238E27FC236}">
                <a16:creationId xmlns:a16="http://schemas.microsoft.com/office/drawing/2014/main" id="{65DDBDE5-56B6-4808-830B-B77197120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2147" y="149538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11" name="Text Box 674">
            <a:extLst>
              <a:ext uri="{FF2B5EF4-FFF2-40B4-BE49-F238E27FC236}">
                <a16:creationId xmlns:a16="http://schemas.microsoft.com/office/drawing/2014/main" id="{9799D31B-0756-4F22-826A-B0EB997D2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3772" y="149538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12" name="Text Box 675">
            <a:extLst>
              <a:ext uri="{FF2B5EF4-FFF2-40B4-BE49-F238E27FC236}">
                <a16:creationId xmlns:a16="http://schemas.microsoft.com/office/drawing/2014/main" id="{F4D90EA3-7013-4A47-8603-1D2866FC2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9101" y="1495381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51</a:t>
            </a:r>
          </a:p>
        </p:txBody>
      </p:sp>
      <p:sp>
        <p:nvSpPr>
          <p:cNvPr id="213" name="Text Box 676">
            <a:extLst>
              <a:ext uri="{FF2B5EF4-FFF2-40B4-BE49-F238E27FC236}">
                <a16:creationId xmlns:a16="http://schemas.microsoft.com/office/drawing/2014/main" id="{F5103871-30C6-4B29-9EA4-A6DF46185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5460" y="149538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14" name="Text Box 677">
            <a:extLst>
              <a:ext uri="{FF2B5EF4-FFF2-40B4-BE49-F238E27FC236}">
                <a16:creationId xmlns:a16="http://schemas.microsoft.com/office/drawing/2014/main" id="{4D05632A-E5DC-4FC1-BFC4-BEB0BDC0E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5497" y="149538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15" name="Text Box 678">
            <a:extLst>
              <a:ext uri="{FF2B5EF4-FFF2-40B4-BE49-F238E27FC236}">
                <a16:creationId xmlns:a16="http://schemas.microsoft.com/office/drawing/2014/main" id="{88EF0A56-CFAA-4EA8-A40A-ECB2747A5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122" y="149538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216" name="Text Box 679">
            <a:extLst>
              <a:ext uri="{FF2B5EF4-FFF2-40B4-BE49-F238E27FC236}">
                <a16:creationId xmlns:a16="http://schemas.microsoft.com/office/drawing/2014/main" id="{02249CD4-A07E-476C-9D46-E9E08E990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7160" y="149538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217" name="Text Box 680">
            <a:extLst>
              <a:ext uri="{FF2B5EF4-FFF2-40B4-BE49-F238E27FC236}">
                <a16:creationId xmlns:a16="http://schemas.microsoft.com/office/drawing/2014/main" id="{480E5B87-3063-4003-8F3A-E0E2900C8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8785" y="149538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230</a:t>
            </a:r>
          </a:p>
        </p:txBody>
      </p:sp>
      <p:sp>
        <p:nvSpPr>
          <p:cNvPr id="218" name="Text Box 681">
            <a:extLst>
              <a:ext uri="{FF2B5EF4-FFF2-40B4-BE49-F238E27FC236}">
                <a16:creationId xmlns:a16="http://schemas.microsoft.com/office/drawing/2014/main" id="{DEEBD803-F062-44C5-93AF-F84C01110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1222" y="12715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219" name="Text Box 682">
            <a:extLst>
              <a:ext uri="{FF2B5EF4-FFF2-40B4-BE49-F238E27FC236}">
                <a16:creationId xmlns:a16="http://schemas.microsoft.com/office/drawing/2014/main" id="{BE1E2E80-BE81-4852-91D2-576980F5D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2847" y="12715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204</a:t>
            </a:r>
          </a:p>
        </p:txBody>
      </p:sp>
      <p:sp>
        <p:nvSpPr>
          <p:cNvPr id="220" name="Text Box 683">
            <a:extLst>
              <a:ext uri="{FF2B5EF4-FFF2-40B4-BE49-F238E27FC236}">
                <a16:creationId xmlns:a16="http://schemas.microsoft.com/office/drawing/2014/main" id="{3887C88E-0208-460C-ACE2-186810449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2885" y="12715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221" name="Text Box 684">
            <a:extLst>
              <a:ext uri="{FF2B5EF4-FFF2-40B4-BE49-F238E27FC236}">
                <a16:creationId xmlns:a16="http://schemas.microsoft.com/office/drawing/2014/main" id="{07928D69-D3BF-4556-B397-A12ED239B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4510" y="12715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222" name="Text Box 685">
            <a:extLst>
              <a:ext uri="{FF2B5EF4-FFF2-40B4-BE49-F238E27FC236}">
                <a16:creationId xmlns:a16="http://schemas.microsoft.com/office/drawing/2014/main" id="{82C9FF42-3DE7-4747-9523-563A744F8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4547" y="12715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23" name="Text Box 686">
            <a:extLst>
              <a:ext uri="{FF2B5EF4-FFF2-40B4-BE49-F238E27FC236}">
                <a16:creationId xmlns:a16="http://schemas.microsoft.com/office/drawing/2014/main" id="{584B95DE-EDBB-46B3-8063-81E482FE3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6235" y="12715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24" name="Text Box 687">
            <a:extLst>
              <a:ext uri="{FF2B5EF4-FFF2-40B4-BE49-F238E27FC236}">
                <a16:creationId xmlns:a16="http://schemas.microsoft.com/office/drawing/2014/main" id="{DA8275A7-45AE-408D-B358-CFBB0B5C9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7860" y="12715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25" name="Text Box 688">
            <a:extLst>
              <a:ext uri="{FF2B5EF4-FFF2-40B4-BE49-F238E27FC236}">
                <a16:creationId xmlns:a16="http://schemas.microsoft.com/office/drawing/2014/main" id="{41449CE1-EB45-4661-A781-CDE51875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897" y="12715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00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26" name="Text Box 689">
            <a:extLst>
              <a:ext uri="{FF2B5EF4-FFF2-40B4-BE49-F238E27FC236}">
                <a16:creationId xmlns:a16="http://schemas.microsoft.com/office/drawing/2014/main" id="{AD635F3A-BD33-421E-AE87-2B5347BC74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9522" y="12715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227" name="Text Box 690">
            <a:extLst>
              <a:ext uri="{FF2B5EF4-FFF2-40B4-BE49-F238E27FC236}">
                <a16:creationId xmlns:a16="http://schemas.microsoft.com/office/drawing/2014/main" id="{23EB9C81-0CC6-4DB4-941E-4CC133753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9560" y="12715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228" name="Text Box 691">
            <a:extLst>
              <a:ext uri="{FF2B5EF4-FFF2-40B4-BE49-F238E27FC236}">
                <a16:creationId xmlns:a16="http://schemas.microsoft.com/office/drawing/2014/main" id="{51AE330E-4F93-4D9D-880C-C598439150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1185" y="127154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229" name="Text Box 692">
            <a:extLst>
              <a:ext uri="{FF2B5EF4-FFF2-40B4-BE49-F238E27FC236}">
                <a16:creationId xmlns:a16="http://schemas.microsoft.com/office/drawing/2014/main" id="{57D59C4A-F2AB-4A1A-80ED-596D334EA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3622" y="10477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230" name="Text Box 693">
            <a:extLst>
              <a:ext uri="{FF2B5EF4-FFF2-40B4-BE49-F238E27FC236}">
                <a16:creationId xmlns:a16="http://schemas.microsoft.com/office/drawing/2014/main" id="{D90B890C-EC75-4BA1-A7A9-6121E64C1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5247" y="10477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179</a:t>
            </a:r>
          </a:p>
        </p:txBody>
      </p:sp>
      <p:sp>
        <p:nvSpPr>
          <p:cNvPr id="231" name="Text Box 694">
            <a:extLst>
              <a:ext uri="{FF2B5EF4-FFF2-40B4-BE49-F238E27FC236}">
                <a16:creationId xmlns:a16="http://schemas.microsoft.com/office/drawing/2014/main" id="{4F4996AF-D541-42E1-978F-532DB377C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5285" y="10477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32" name="Text Box 695">
            <a:extLst>
              <a:ext uri="{FF2B5EF4-FFF2-40B4-BE49-F238E27FC236}">
                <a16:creationId xmlns:a16="http://schemas.microsoft.com/office/drawing/2014/main" id="{3A41D7D3-95BD-433D-BAF5-3EACD860A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6910" y="10477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33" name="Text Box 696">
            <a:extLst>
              <a:ext uri="{FF2B5EF4-FFF2-40B4-BE49-F238E27FC236}">
                <a16:creationId xmlns:a16="http://schemas.microsoft.com/office/drawing/2014/main" id="{78FA901D-5C6D-4BE0-8507-0A1B36969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635" y="10477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34" name="Text Box 697">
            <a:extLst>
              <a:ext uri="{FF2B5EF4-FFF2-40B4-BE49-F238E27FC236}">
                <a16:creationId xmlns:a16="http://schemas.microsoft.com/office/drawing/2014/main" id="{38071360-A6AD-4102-BD66-052E98F5C5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0260" y="10477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35" name="Text Box 698">
            <a:extLst>
              <a:ext uri="{FF2B5EF4-FFF2-40B4-BE49-F238E27FC236}">
                <a16:creationId xmlns:a16="http://schemas.microsoft.com/office/drawing/2014/main" id="{A43FB41B-3385-46E2-9875-7C8788EAB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0297" y="10477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36" name="Text Box 699">
            <a:extLst>
              <a:ext uri="{FF2B5EF4-FFF2-40B4-BE49-F238E27FC236}">
                <a16:creationId xmlns:a16="http://schemas.microsoft.com/office/drawing/2014/main" id="{AB29635F-94DE-4803-AA41-FBB92F5EA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1922" y="10477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37" name="Text Box 700">
            <a:extLst>
              <a:ext uri="{FF2B5EF4-FFF2-40B4-BE49-F238E27FC236}">
                <a16:creationId xmlns:a16="http://schemas.microsoft.com/office/drawing/2014/main" id="{B0B55EE2-6CA2-47BB-87B0-C53619DEE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1960" y="10477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238" name="Text Box 701">
            <a:extLst>
              <a:ext uri="{FF2B5EF4-FFF2-40B4-BE49-F238E27FC236}">
                <a16:creationId xmlns:a16="http://schemas.microsoft.com/office/drawing/2014/main" id="{B3E1B7B8-E3EA-48EE-B433-27A745940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3585" y="1047706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239" name="Text Box 702">
            <a:extLst>
              <a:ext uri="{FF2B5EF4-FFF2-40B4-BE49-F238E27FC236}">
                <a16:creationId xmlns:a16="http://schemas.microsoft.com/office/drawing/2014/main" id="{3171CE3B-559D-4E5F-B97B-A4863F21C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6022" y="8238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240" name="Text Box 703">
            <a:extLst>
              <a:ext uri="{FF2B5EF4-FFF2-40B4-BE49-F238E27FC236}">
                <a16:creationId xmlns:a16="http://schemas.microsoft.com/office/drawing/2014/main" id="{56C051C4-F436-4683-B706-22105B5FB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47647" y="8238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41" name="Text Box 704">
            <a:extLst>
              <a:ext uri="{FF2B5EF4-FFF2-40B4-BE49-F238E27FC236}">
                <a16:creationId xmlns:a16="http://schemas.microsoft.com/office/drawing/2014/main" id="{2C2F5B57-C41C-415B-A871-230FEEA23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7685" y="8238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42" name="Text Box 705">
            <a:extLst>
              <a:ext uri="{FF2B5EF4-FFF2-40B4-BE49-F238E27FC236}">
                <a16:creationId xmlns:a16="http://schemas.microsoft.com/office/drawing/2014/main" id="{056D26E8-AF8F-4B27-8BAA-5B6CC5A0B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7888" y="82386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64</a:t>
            </a:r>
          </a:p>
        </p:txBody>
      </p:sp>
      <p:sp>
        <p:nvSpPr>
          <p:cNvPr id="243" name="Text Box 706">
            <a:extLst>
              <a:ext uri="{FF2B5EF4-FFF2-40B4-BE49-F238E27FC236}">
                <a16:creationId xmlns:a16="http://schemas.microsoft.com/office/drawing/2014/main" id="{CE20A141-DA9E-4818-BDA5-D8A8AB959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7926" y="823868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244" name="Text Box 707">
            <a:extLst>
              <a:ext uri="{FF2B5EF4-FFF2-40B4-BE49-F238E27FC236}">
                <a16:creationId xmlns:a16="http://schemas.microsoft.com/office/drawing/2014/main" id="{7C6A8476-81C0-4BDF-9E74-154EA7505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697" y="8238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45" name="Text Box 708">
            <a:extLst>
              <a:ext uri="{FF2B5EF4-FFF2-40B4-BE49-F238E27FC236}">
                <a16:creationId xmlns:a16="http://schemas.microsoft.com/office/drawing/2014/main" id="{746F29C5-031E-4A71-B42C-20947C1BD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4322" y="8238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46" name="Text Box 709">
            <a:extLst>
              <a:ext uri="{FF2B5EF4-FFF2-40B4-BE49-F238E27FC236}">
                <a16:creationId xmlns:a16="http://schemas.microsoft.com/office/drawing/2014/main" id="{343F20D1-12A9-456D-8FEC-E9EA77B15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4360" y="8238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47" name="Text Box 710">
            <a:extLst>
              <a:ext uri="{FF2B5EF4-FFF2-40B4-BE49-F238E27FC236}">
                <a16:creationId xmlns:a16="http://schemas.microsoft.com/office/drawing/2014/main" id="{2200B05C-2C9C-4207-BC18-D08839037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5985" y="823868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48" name="Text Box 711">
            <a:extLst>
              <a:ext uri="{FF2B5EF4-FFF2-40B4-BE49-F238E27FC236}">
                <a16:creationId xmlns:a16="http://schemas.microsoft.com/office/drawing/2014/main" id="{15908F28-BB19-4981-BCAE-16F858252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98422" y="6000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249" name="Text Box 712">
            <a:extLst>
              <a:ext uri="{FF2B5EF4-FFF2-40B4-BE49-F238E27FC236}">
                <a16:creationId xmlns:a16="http://schemas.microsoft.com/office/drawing/2014/main" id="{24498333-5717-411D-BE13-71D7FFBE5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0047" y="6000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50" name="Text Box 713">
            <a:extLst>
              <a:ext uri="{FF2B5EF4-FFF2-40B4-BE49-F238E27FC236}">
                <a16:creationId xmlns:a16="http://schemas.microsoft.com/office/drawing/2014/main" id="{1C39C830-4AAC-498D-A05A-103850729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8701" y="600031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51</a:t>
            </a:r>
          </a:p>
        </p:txBody>
      </p:sp>
      <p:sp>
        <p:nvSpPr>
          <p:cNvPr id="251" name="Text Box 714">
            <a:extLst>
              <a:ext uri="{FF2B5EF4-FFF2-40B4-BE49-F238E27FC236}">
                <a16:creationId xmlns:a16="http://schemas.microsoft.com/office/drawing/2014/main" id="{12B3AA50-B2F3-437E-B6F7-C38CE3EC2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0326" y="600031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252" name="Text Box 715">
            <a:extLst>
              <a:ext uri="{FF2B5EF4-FFF2-40B4-BE49-F238E27FC236}">
                <a16:creationId xmlns:a16="http://schemas.microsoft.com/office/drawing/2014/main" id="{BD5D106A-D44C-4DF7-B18C-CFF196AE20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5097" y="6000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53" name="Text Box 716">
            <a:extLst>
              <a:ext uri="{FF2B5EF4-FFF2-40B4-BE49-F238E27FC236}">
                <a16:creationId xmlns:a16="http://schemas.microsoft.com/office/drawing/2014/main" id="{6F4331BA-A495-4925-A295-2EF6BD849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6722" y="6000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54" name="Text Box 717">
            <a:extLst>
              <a:ext uri="{FF2B5EF4-FFF2-40B4-BE49-F238E27FC236}">
                <a16:creationId xmlns:a16="http://schemas.microsoft.com/office/drawing/2014/main" id="{45532CF8-37DF-4857-A810-A21C9170D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760" y="6000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55" name="Text Box 718">
            <a:extLst>
              <a:ext uri="{FF2B5EF4-FFF2-40B4-BE49-F238E27FC236}">
                <a16:creationId xmlns:a16="http://schemas.microsoft.com/office/drawing/2014/main" id="{92324DB7-AB0C-42E4-802D-6006EE2E5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8385" y="600031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56" name="Text Box 719">
            <a:extLst>
              <a:ext uri="{FF2B5EF4-FFF2-40B4-BE49-F238E27FC236}">
                <a16:creationId xmlns:a16="http://schemas.microsoft.com/office/drawing/2014/main" id="{9C1AB1E1-DD5F-480F-A25F-EEBA8CCEF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6088" y="37619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51</a:t>
            </a:r>
          </a:p>
        </p:txBody>
      </p:sp>
      <p:sp>
        <p:nvSpPr>
          <p:cNvPr id="257" name="Text Box 720">
            <a:extLst>
              <a:ext uri="{FF2B5EF4-FFF2-40B4-BE49-F238E27FC236}">
                <a16:creationId xmlns:a16="http://schemas.microsoft.com/office/drawing/2014/main" id="{2BE79102-889B-4EDB-893C-E6DF57C9A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1101" y="37619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51</a:t>
            </a:r>
          </a:p>
        </p:txBody>
      </p:sp>
      <p:sp>
        <p:nvSpPr>
          <p:cNvPr id="258" name="Text Box 721">
            <a:extLst>
              <a:ext uri="{FF2B5EF4-FFF2-40B4-BE49-F238E27FC236}">
                <a16:creationId xmlns:a16="http://schemas.microsoft.com/office/drawing/2014/main" id="{59B1A25D-92BA-4C47-B1C6-72B6FEC1C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7460" y="37619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sp>
        <p:nvSpPr>
          <p:cNvPr id="259" name="Text Box 722">
            <a:extLst>
              <a:ext uri="{FF2B5EF4-FFF2-40B4-BE49-F238E27FC236}">
                <a16:creationId xmlns:a16="http://schemas.microsoft.com/office/drawing/2014/main" id="{FDB9717E-2D65-416A-8D76-437A39FB1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7497" y="37619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60" name="Text Box 723">
            <a:extLst>
              <a:ext uri="{FF2B5EF4-FFF2-40B4-BE49-F238E27FC236}">
                <a16:creationId xmlns:a16="http://schemas.microsoft.com/office/drawing/2014/main" id="{9C04D742-5768-4045-A029-1E70105DD6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4388" y="37619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261" name="Text Box 724">
            <a:extLst>
              <a:ext uri="{FF2B5EF4-FFF2-40B4-BE49-F238E27FC236}">
                <a16:creationId xmlns:a16="http://schemas.microsoft.com/office/drawing/2014/main" id="{9C2ED24C-0E6D-4595-A033-7CC1ED394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4426" y="376193"/>
            <a:ext cx="32573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77</a:t>
            </a:r>
          </a:p>
        </p:txBody>
      </p:sp>
      <p:sp>
        <p:nvSpPr>
          <p:cNvPr id="262" name="Text Box 725">
            <a:extLst>
              <a:ext uri="{FF2B5EF4-FFF2-40B4-BE49-F238E27FC236}">
                <a16:creationId xmlns:a16="http://schemas.microsoft.com/office/drawing/2014/main" id="{D81E5748-988C-4908-B615-529714E119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0785" y="376193"/>
            <a:ext cx="3962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ja-JP" sz="100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102</a:t>
            </a:r>
          </a:p>
        </p:txBody>
      </p:sp>
      <p:graphicFrame>
        <p:nvGraphicFramePr>
          <p:cNvPr id="263" name="Object 727">
            <a:extLst>
              <a:ext uri="{FF2B5EF4-FFF2-40B4-BE49-F238E27FC236}">
                <a16:creationId xmlns:a16="http://schemas.microsoft.com/office/drawing/2014/main" id="{86EBA2D3-0FC2-4062-93FD-BCE92802FB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223884"/>
              </p:ext>
            </p:extLst>
          </p:nvPr>
        </p:nvGraphicFramePr>
        <p:xfrm>
          <a:off x="3210191" y="4376738"/>
          <a:ext cx="3108325" cy="242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ビットマップ イメージ" r:id="rId6" imgW="2049958" imgH="1600339" progId="Paint.Picture">
                  <p:embed/>
                </p:oleObj>
              </mc:Choice>
              <mc:Fallback>
                <p:oleObj name="ビットマップ イメージ" r:id="rId6" imgW="2049958" imgH="1600339" progId="Paint.Picture">
                  <p:embed/>
                  <p:pic>
                    <p:nvPicPr>
                      <p:cNvPr id="4823" name="Object 7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0191" y="4376738"/>
                        <a:ext cx="3108325" cy="242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4" name="Text Box 728">
            <a:extLst>
              <a:ext uri="{FF2B5EF4-FFF2-40B4-BE49-F238E27FC236}">
                <a16:creationId xmlns:a16="http://schemas.microsoft.com/office/drawing/2014/main" id="{4A2F3819-CDF5-4DE1-AD53-7115A52E4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716" y="228600"/>
            <a:ext cx="954107" cy="4375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tIns="82800">
            <a:spAutoFit/>
          </a:bodyPr>
          <a:lstStyle/>
          <a:p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色合い</a:t>
            </a:r>
          </a:p>
        </p:txBody>
      </p:sp>
      <p:sp>
        <p:nvSpPr>
          <p:cNvPr id="265" name="Text Box 729">
            <a:extLst>
              <a:ext uri="{FF2B5EF4-FFF2-40B4-BE49-F238E27FC236}">
                <a16:creationId xmlns:a16="http://schemas.microsoft.com/office/drawing/2014/main" id="{812F9C8B-EBDE-4821-B970-BB3FA4117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2502" y="223838"/>
            <a:ext cx="954107" cy="4375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tIns="82800">
            <a:spAutoFit/>
          </a:bodyPr>
          <a:lstStyle/>
          <a:p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明るさ</a:t>
            </a:r>
          </a:p>
        </p:txBody>
      </p:sp>
      <p:sp>
        <p:nvSpPr>
          <p:cNvPr id="266" name="Text Box 730">
            <a:extLst>
              <a:ext uri="{FF2B5EF4-FFF2-40B4-BE49-F238E27FC236}">
                <a16:creationId xmlns:a16="http://schemas.microsoft.com/office/drawing/2014/main" id="{290228C4-CDCD-44FB-B8A9-B6E76EC13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946" y="4376738"/>
            <a:ext cx="1210588" cy="43755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tIns="82800">
            <a:spAutoFit/>
          </a:bodyPr>
          <a:lstStyle/>
          <a:p>
            <a:r>
              <a:rPr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鮮やかさ</a:t>
            </a:r>
          </a:p>
        </p:txBody>
      </p:sp>
      <p:sp>
        <p:nvSpPr>
          <p:cNvPr id="267" name="Oval 731">
            <a:extLst>
              <a:ext uri="{FF2B5EF4-FFF2-40B4-BE49-F238E27FC236}">
                <a16:creationId xmlns:a16="http://schemas.microsoft.com/office/drawing/2014/main" id="{340B7478-E27C-428C-B042-DDF4E83AE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2166" y="5505450"/>
            <a:ext cx="150812" cy="150813"/>
          </a:xfrm>
          <a:prstGeom prst="ellips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8" name="Rectangle 733">
            <a:extLst>
              <a:ext uri="{FF2B5EF4-FFF2-40B4-BE49-F238E27FC236}">
                <a16:creationId xmlns:a16="http://schemas.microsoft.com/office/drawing/2014/main" id="{F316CA28-C441-42FB-9A47-7CA524FC1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3741" y="6034088"/>
            <a:ext cx="130175" cy="1301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9" name="Freeform 734">
            <a:extLst>
              <a:ext uri="{FF2B5EF4-FFF2-40B4-BE49-F238E27FC236}">
                <a16:creationId xmlns:a16="http://schemas.microsoft.com/office/drawing/2014/main" id="{0D43699A-376C-4AED-AD7B-EA26CA4338A1}"/>
              </a:ext>
            </a:extLst>
          </p:cNvPr>
          <p:cNvSpPr>
            <a:spLocks/>
          </p:cNvSpPr>
          <p:nvPr/>
        </p:nvSpPr>
        <p:spPr bwMode="auto">
          <a:xfrm>
            <a:off x="3883291" y="6365875"/>
            <a:ext cx="168275" cy="131763"/>
          </a:xfrm>
          <a:custGeom>
            <a:avLst/>
            <a:gdLst>
              <a:gd name="T0" fmla="*/ 55 w 106"/>
              <a:gd name="T1" fmla="*/ 0 h 83"/>
              <a:gd name="T2" fmla="*/ 0 w 106"/>
              <a:gd name="T3" fmla="*/ 83 h 83"/>
              <a:gd name="T4" fmla="*/ 106 w 106"/>
              <a:gd name="T5" fmla="*/ 82 h 83"/>
              <a:gd name="T6" fmla="*/ 55 w 106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83">
                <a:moveTo>
                  <a:pt x="55" y="0"/>
                </a:moveTo>
                <a:lnTo>
                  <a:pt x="0" y="83"/>
                </a:lnTo>
                <a:lnTo>
                  <a:pt x="106" y="82"/>
                </a:lnTo>
                <a:lnTo>
                  <a:pt x="55" y="0"/>
                </a:ln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0" name="Freeform 735">
            <a:extLst>
              <a:ext uri="{FF2B5EF4-FFF2-40B4-BE49-F238E27FC236}">
                <a16:creationId xmlns:a16="http://schemas.microsoft.com/office/drawing/2014/main" id="{3C87ADE1-3935-4C5D-82F2-D16E8D84601B}"/>
              </a:ext>
            </a:extLst>
          </p:cNvPr>
          <p:cNvSpPr>
            <a:spLocks/>
          </p:cNvSpPr>
          <p:nvPr/>
        </p:nvSpPr>
        <p:spPr bwMode="auto">
          <a:xfrm>
            <a:off x="5623191" y="4810125"/>
            <a:ext cx="165100" cy="173038"/>
          </a:xfrm>
          <a:custGeom>
            <a:avLst/>
            <a:gdLst>
              <a:gd name="T0" fmla="*/ 0 w 104"/>
              <a:gd name="T1" fmla="*/ 29 h 109"/>
              <a:gd name="T2" fmla="*/ 0 w 104"/>
              <a:gd name="T3" fmla="*/ 80 h 109"/>
              <a:gd name="T4" fmla="*/ 52 w 104"/>
              <a:gd name="T5" fmla="*/ 109 h 109"/>
              <a:gd name="T6" fmla="*/ 104 w 104"/>
              <a:gd name="T7" fmla="*/ 85 h 109"/>
              <a:gd name="T8" fmla="*/ 104 w 104"/>
              <a:gd name="T9" fmla="*/ 27 h 109"/>
              <a:gd name="T10" fmla="*/ 53 w 104"/>
              <a:gd name="T11" fmla="*/ 0 h 109"/>
              <a:gd name="T12" fmla="*/ 0 w 104"/>
              <a:gd name="T13" fmla="*/ 29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4" h="109">
                <a:moveTo>
                  <a:pt x="0" y="29"/>
                </a:moveTo>
                <a:lnTo>
                  <a:pt x="0" y="80"/>
                </a:lnTo>
                <a:lnTo>
                  <a:pt x="52" y="109"/>
                </a:lnTo>
                <a:lnTo>
                  <a:pt x="104" y="85"/>
                </a:lnTo>
                <a:lnTo>
                  <a:pt x="104" y="27"/>
                </a:lnTo>
                <a:lnTo>
                  <a:pt x="53" y="0"/>
                </a:lnTo>
                <a:lnTo>
                  <a:pt x="0" y="29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1" name="Oval 736">
            <a:extLst>
              <a:ext uri="{FF2B5EF4-FFF2-40B4-BE49-F238E27FC236}">
                <a16:creationId xmlns:a16="http://schemas.microsoft.com/office/drawing/2014/main" id="{AEDFE7C5-5E3A-44C3-A017-4243D87AF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0478" y="4819650"/>
            <a:ext cx="150813" cy="150813"/>
          </a:xfrm>
          <a:prstGeom prst="ellips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2" name="Oval 737">
            <a:extLst>
              <a:ext uri="{FF2B5EF4-FFF2-40B4-BE49-F238E27FC236}">
                <a16:creationId xmlns:a16="http://schemas.microsoft.com/office/drawing/2014/main" id="{795E87D4-79CA-405E-8F8B-EA8F9FA16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353" y="4822825"/>
            <a:ext cx="150813" cy="150813"/>
          </a:xfrm>
          <a:prstGeom prst="ellips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3" name="Oval 738">
            <a:extLst>
              <a:ext uri="{FF2B5EF4-FFF2-40B4-BE49-F238E27FC236}">
                <a16:creationId xmlns:a16="http://schemas.microsoft.com/office/drawing/2014/main" id="{58502AC7-D2A0-4EF5-83D2-094D539B7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0016" y="5854700"/>
            <a:ext cx="150812" cy="150813"/>
          </a:xfrm>
          <a:prstGeom prst="ellips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4" name="Oval 739">
            <a:extLst>
              <a:ext uri="{FF2B5EF4-FFF2-40B4-BE49-F238E27FC236}">
                <a16:creationId xmlns:a16="http://schemas.microsoft.com/office/drawing/2014/main" id="{CC12B60E-7CDB-49AE-A760-AE4C3AC00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4753" y="4800600"/>
            <a:ext cx="150813" cy="1508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75" name="Freeform 740">
            <a:extLst>
              <a:ext uri="{FF2B5EF4-FFF2-40B4-BE49-F238E27FC236}">
                <a16:creationId xmlns:a16="http://schemas.microsoft.com/office/drawing/2014/main" id="{E9628AFF-B9FA-421E-AD13-46F391C57BCB}"/>
              </a:ext>
            </a:extLst>
          </p:cNvPr>
          <p:cNvSpPr>
            <a:spLocks/>
          </p:cNvSpPr>
          <p:nvPr/>
        </p:nvSpPr>
        <p:spPr bwMode="auto">
          <a:xfrm>
            <a:off x="3535628" y="5154613"/>
            <a:ext cx="168275" cy="131762"/>
          </a:xfrm>
          <a:custGeom>
            <a:avLst/>
            <a:gdLst>
              <a:gd name="T0" fmla="*/ 55 w 106"/>
              <a:gd name="T1" fmla="*/ 0 h 83"/>
              <a:gd name="T2" fmla="*/ 0 w 106"/>
              <a:gd name="T3" fmla="*/ 83 h 83"/>
              <a:gd name="T4" fmla="*/ 106 w 106"/>
              <a:gd name="T5" fmla="*/ 82 h 83"/>
              <a:gd name="T6" fmla="*/ 55 w 106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83">
                <a:moveTo>
                  <a:pt x="55" y="0"/>
                </a:moveTo>
                <a:lnTo>
                  <a:pt x="0" y="83"/>
                </a:lnTo>
                <a:lnTo>
                  <a:pt x="106" y="82"/>
                </a:lnTo>
                <a:lnTo>
                  <a:pt x="55" y="0"/>
                </a:ln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" name="Freeform 741">
            <a:extLst>
              <a:ext uri="{FF2B5EF4-FFF2-40B4-BE49-F238E27FC236}">
                <a16:creationId xmlns:a16="http://schemas.microsoft.com/office/drawing/2014/main" id="{6BEFF506-C529-47C6-9E61-4A172F95504D}"/>
              </a:ext>
            </a:extLst>
          </p:cNvPr>
          <p:cNvSpPr>
            <a:spLocks/>
          </p:cNvSpPr>
          <p:nvPr/>
        </p:nvSpPr>
        <p:spPr bwMode="auto">
          <a:xfrm>
            <a:off x="3653103" y="4983163"/>
            <a:ext cx="168275" cy="131762"/>
          </a:xfrm>
          <a:custGeom>
            <a:avLst/>
            <a:gdLst>
              <a:gd name="T0" fmla="*/ 55 w 106"/>
              <a:gd name="T1" fmla="*/ 0 h 83"/>
              <a:gd name="T2" fmla="*/ 0 w 106"/>
              <a:gd name="T3" fmla="*/ 83 h 83"/>
              <a:gd name="T4" fmla="*/ 106 w 106"/>
              <a:gd name="T5" fmla="*/ 82 h 83"/>
              <a:gd name="T6" fmla="*/ 55 w 106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83">
                <a:moveTo>
                  <a:pt x="55" y="0"/>
                </a:moveTo>
                <a:lnTo>
                  <a:pt x="0" y="83"/>
                </a:lnTo>
                <a:lnTo>
                  <a:pt x="106" y="82"/>
                </a:lnTo>
                <a:lnTo>
                  <a:pt x="55" y="0"/>
                </a:ln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7" name="Oval 742">
            <a:extLst>
              <a:ext uri="{FF2B5EF4-FFF2-40B4-BE49-F238E27FC236}">
                <a16:creationId xmlns:a16="http://schemas.microsoft.com/office/drawing/2014/main" id="{4E267B0B-B923-4B3F-B369-B98F9A6F9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7016" y="4468813"/>
            <a:ext cx="150812" cy="150812"/>
          </a:xfrm>
          <a:prstGeom prst="ellips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8" name="Freeform 743">
            <a:extLst>
              <a:ext uri="{FF2B5EF4-FFF2-40B4-BE49-F238E27FC236}">
                <a16:creationId xmlns:a16="http://schemas.microsoft.com/office/drawing/2014/main" id="{40A0F0A8-9ECE-4D05-BE12-90001F5FC54F}"/>
              </a:ext>
            </a:extLst>
          </p:cNvPr>
          <p:cNvSpPr>
            <a:spLocks/>
          </p:cNvSpPr>
          <p:nvPr/>
        </p:nvSpPr>
        <p:spPr bwMode="auto">
          <a:xfrm>
            <a:off x="4235716" y="4460875"/>
            <a:ext cx="168275" cy="131763"/>
          </a:xfrm>
          <a:custGeom>
            <a:avLst/>
            <a:gdLst>
              <a:gd name="T0" fmla="*/ 55 w 106"/>
              <a:gd name="T1" fmla="*/ 0 h 83"/>
              <a:gd name="T2" fmla="*/ 0 w 106"/>
              <a:gd name="T3" fmla="*/ 83 h 83"/>
              <a:gd name="T4" fmla="*/ 106 w 106"/>
              <a:gd name="T5" fmla="*/ 82 h 83"/>
              <a:gd name="T6" fmla="*/ 55 w 106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83">
                <a:moveTo>
                  <a:pt x="55" y="0"/>
                </a:moveTo>
                <a:lnTo>
                  <a:pt x="0" y="83"/>
                </a:lnTo>
                <a:lnTo>
                  <a:pt x="106" y="82"/>
                </a:lnTo>
                <a:lnTo>
                  <a:pt x="55" y="0"/>
                </a:ln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9" name="Freeform 744">
            <a:extLst>
              <a:ext uri="{FF2B5EF4-FFF2-40B4-BE49-F238E27FC236}">
                <a16:creationId xmlns:a16="http://schemas.microsoft.com/office/drawing/2014/main" id="{5818F507-318D-4BD0-AB56-232BF004669C}"/>
              </a:ext>
            </a:extLst>
          </p:cNvPr>
          <p:cNvSpPr>
            <a:spLocks/>
          </p:cNvSpPr>
          <p:nvPr/>
        </p:nvSpPr>
        <p:spPr bwMode="auto">
          <a:xfrm>
            <a:off x="5508891" y="4629150"/>
            <a:ext cx="168275" cy="131763"/>
          </a:xfrm>
          <a:custGeom>
            <a:avLst/>
            <a:gdLst>
              <a:gd name="T0" fmla="*/ 55 w 106"/>
              <a:gd name="T1" fmla="*/ 0 h 83"/>
              <a:gd name="T2" fmla="*/ 0 w 106"/>
              <a:gd name="T3" fmla="*/ 83 h 83"/>
              <a:gd name="T4" fmla="*/ 106 w 106"/>
              <a:gd name="T5" fmla="*/ 82 h 83"/>
              <a:gd name="T6" fmla="*/ 55 w 106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83">
                <a:moveTo>
                  <a:pt x="55" y="0"/>
                </a:moveTo>
                <a:lnTo>
                  <a:pt x="0" y="83"/>
                </a:lnTo>
                <a:lnTo>
                  <a:pt x="106" y="82"/>
                </a:lnTo>
                <a:lnTo>
                  <a:pt x="55" y="0"/>
                </a:ln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0" name="Freeform 745">
            <a:extLst>
              <a:ext uri="{FF2B5EF4-FFF2-40B4-BE49-F238E27FC236}">
                <a16:creationId xmlns:a16="http://schemas.microsoft.com/office/drawing/2014/main" id="{4D6B5F1D-5371-41A3-B9AD-7E4596216718}"/>
              </a:ext>
            </a:extLst>
          </p:cNvPr>
          <p:cNvSpPr>
            <a:spLocks/>
          </p:cNvSpPr>
          <p:nvPr/>
        </p:nvSpPr>
        <p:spPr bwMode="auto">
          <a:xfrm>
            <a:off x="5737491" y="6011863"/>
            <a:ext cx="168275" cy="131762"/>
          </a:xfrm>
          <a:custGeom>
            <a:avLst/>
            <a:gdLst>
              <a:gd name="T0" fmla="*/ 55 w 106"/>
              <a:gd name="T1" fmla="*/ 0 h 83"/>
              <a:gd name="T2" fmla="*/ 0 w 106"/>
              <a:gd name="T3" fmla="*/ 83 h 83"/>
              <a:gd name="T4" fmla="*/ 106 w 106"/>
              <a:gd name="T5" fmla="*/ 82 h 83"/>
              <a:gd name="T6" fmla="*/ 55 w 106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83">
                <a:moveTo>
                  <a:pt x="55" y="0"/>
                </a:moveTo>
                <a:lnTo>
                  <a:pt x="0" y="83"/>
                </a:lnTo>
                <a:lnTo>
                  <a:pt x="106" y="82"/>
                </a:lnTo>
                <a:lnTo>
                  <a:pt x="55" y="0"/>
                </a:lnTo>
                <a:close/>
              </a:path>
            </a:pathLst>
          </a:cu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1" name="Freeform 746">
            <a:extLst>
              <a:ext uri="{FF2B5EF4-FFF2-40B4-BE49-F238E27FC236}">
                <a16:creationId xmlns:a16="http://schemas.microsoft.com/office/drawing/2014/main" id="{8E69D46C-C54A-4261-9D86-8BC090E7A200}"/>
              </a:ext>
            </a:extLst>
          </p:cNvPr>
          <p:cNvSpPr>
            <a:spLocks/>
          </p:cNvSpPr>
          <p:nvPr/>
        </p:nvSpPr>
        <p:spPr bwMode="auto">
          <a:xfrm>
            <a:off x="6689991" y="5100638"/>
            <a:ext cx="168275" cy="131762"/>
          </a:xfrm>
          <a:custGeom>
            <a:avLst/>
            <a:gdLst>
              <a:gd name="T0" fmla="*/ 55 w 106"/>
              <a:gd name="T1" fmla="*/ 0 h 83"/>
              <a:gd name="T2" fmla="*/ 0 w 106"/>
              <a:gd name="T3" fmla="*/ 83 h 83"/>
              <a:gd name="T4" fmla="*/ 106 w 106"/>
              <a:gd name="T5" fmla="*/ 82 h 83"/>
              <a:gd name="T6" fmla="*/ 55 w 106"/>
              <a:gd name="T7" fmla="*/ 0 h 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6" h="83">
                <a:moveTo>
                  <a:pt x="55" y="0"/>
                </a:moveTo>
                <a:lnTo>
                  <a:pt x="0" y="83"/>
                </a:lnTo>
                <a:lnTo>
                  <a:pt x="106" y="82"/>
                </a:lnTo>
                <a:lnTo>
                  <a:pt x="55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82" name="Freeform 747">
            <a:extLst>
              <a:ext uri="{FF2B5EF4-FFF2-40B4-BE49-F238E27FC236}">
                <a16:creationId xmlns:a16="http://schemas.microsoft.com/office/drawing/2014/main" id="{37D0A47B-7048-4074-A548-B5D37E0E8897}"/>
              </a:ext>
            </a:extLst>
          </p:cNvPr>
          <p:cNvSpPr>
            <a:spLocks/>
          </p:cNvSpPr>
          <p:nvPr/>
        </p:nvSpPr>
        <p:spPr bwMode="auto">
          <a:xfrm>
            <a:off x="6694753" y="5715000"/>
            <a:ext cx="165100" cy="173038"/>
          </a:xfrm>
          <a:custGeom>
            <a:avLst/>
            <a:gdLst>
              <a:gd name="T0" fmla="*/ 0 w 104"/>
              <a:gd name="T1" fmla="*/ 29 h 109"/>
              <a:gd name="T2" fmla="*/ 0 w 104"/>
              <a:gd name="T3" fmla="*/ 80 h 109"/>
              <a:gd name="T4" fmla="*/ 52 w 104"/>
              <a:gd name="T5" fmla="*/ 109 h 109"/>
              <a:gd name="T6" fmla="*/ 104 w 104"/>
              <a:gd name="T7" fmla="*/ 85 h 109"/>
              <a:gd name="T8" fmla="*/ 104 w 104"/>
              <a:gd name="T9" fmla="*/ 27 h 109"/>
              <a:gd name="T10" fmla="*/ 53 w 104"/>
              <a:gd name="T11" fmla="*/ 0 h 109"/>
              <a:gd name="T12" fmla="*/ 0 w 104"/>
              <a:gd name="T13" fmla="*/ 29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4" h="109">
                <a:moveTo>
                  <a:pt x="0" y="29"/>
                </a:moveTo>
                <a:lnTo>
                  <a:pt x="0" y="80"/>
                </a:lnTo>
                <a:lnTo>
                  <a:pt x="52" y="109"/>
                </a:lnTo>
                <a:lnTo>
                  <a:pt x="104" y="85"/>
                </a:lnTo>
                <a:lnTo>
                  <a:pt x="104" y="27"/>
                </a:lnTo>
                <a:lnTo>
                  <a:pt x="53" y="0"/>
                </a:lnTo>
                <a:lnTo>
                  <a:pt x="0" y="2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83" name="Rectangle 748">
            <a:extLst>
              <a:ext uri="{FF2B5EF4-FFF2-40B4-BE49-F238E27FC236}">
                <a16:creationId xmlns:a16="http://schemas.microsoft.com/office/drawing/2014/main" id="{B0539913-99A3-4488-8AFF-A054A510B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628" y="5414963"/>
            <a:ext cx="130175" cy="130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84" name="Text Box 749">
            <a:extLst>
              <a:ext uri="{FF2B5EF4-FFF2-40B4-BE49-F238E27FC236}">
                <a16:creationId xmlns:a16="http://schemas.microsoft.com/office/drawing/2014/main" id="{AB5CC7E6-C3B1-4E00-8EA2-53228059C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9553" y="4724400"/>
            <a:ext cx="4828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153</a:t>
            </a:r>
          </a:p>
        </p:txBody>
      </p:sp>
      <p:sp>
        <p:nvSpPr>
          <p:cNvPr id="285" name="Text Box 750">
            <a:extLst>
              <a:ext uri="{FF2B5EF4-FFF2-40B4-BE49-F238E27FC236}">
                <a16:creationId xmlns:a16="http://schemas.microsoft.com/office/drawing/2014/main" id="{A10D95A3-E23D-4078-96F9-689A6CC1D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9553" y="5029200"/>
            <a:ext cx="4828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128</a:t>
            </a:r>
          </a:p>
        </p:txBody>
      </p:sp>
      <p:sp>
        <p:nvSpPr>
          <p:cNvPr id="286" name="Text Box 751">
            <a:extLst>
              <a:ext uri="{FF2B5EF4-FFF2-40B4-BE49-F238E27FC236}">
                <a16:creationId xmlns:a16="http://schemas.microsoft.com/office/drawing/2014/main" id="{A3965A2C-C271-47A9-91F5-41BA0657C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9553" y="5334000"/>
            <a:ext cx="383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85</a:t>
            </a:r>
          </a:p>
        </p:txBody>
      </p:sp>
      <p:sp>
        <p:nvSpPr>
          <p:cNvPr id="287" name="Text Box 752">
            <a:extLst>
              <a:ext uri="{FF2B5EF4-FFF2-40B4-BE49-F238E27FC236}">
                <a16:creationId xmlns:a16="http://schemas.microsoft.com/office/drawing/2014/main" id="{3CD55EC7-B61C-4A51-863D-F526D95DD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9553" y="5638800"/>
            <a:ext cx="383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51</a:t>
            </a:r>
          </a:p>
        </p:txBody>
      </p:sp>
      <p:sp>
        <p:nvSpPr>
          <p:cNvPr id="288" name="Text Box 753">
            <a:extLst>
              <a:ext uri="{FF2B5EF4-FFF2-40B4-BE49-F238E27FC236}">
                <a16:creationId xmlns:a16="http://schemas.microsoft.com/office/drawing/2014/main" id="{99EB6965-3B45-4721-8FC0-7ECED962E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7916" y="6002338"/>
            <a:ext cx="17908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4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その他の場所は </a:t>
            </a:r>
            <a:r>
              <a:rPr lang="en-US" altLang="ja-JP" sz="140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255</a:t>
            </a:r>
          </a:p>
        </p:txBody>
      </p:sp>
    </p:spTree>
    <p:extLst>
      <p:ext uri="{BB962C8B-B14F-4D97-AF65-F5344CB8AC3E}">
        <p14:creationId xmlns:p14="http://schemas.microsoft.com/office/powerpoint/2010/main" val="3487981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343483"/>
              </p:ext>
            </p:extLst>
          </p:nvPr>
        </p:nvGraphicFramePr>
        <p:xfrm>
          <a:off x="1709621" y="159538"/>
          <a:ext cx="4353229" cy="41512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ビットマップ イメージ" r:id="rId3" imgW="2126164" imgH="2026667" progId="Paint.Picture">
                  <p:embed/>
                </p:oleObj>
              </mc:Choice>
              <mc:Fallback>
                <p:oleObj name="ビットマップ イメージ" r:id="rId3" imgW="2126164" imgH="2026667" progId="Paint.Picture">
                  <p:embed/>
                  <p:pic>
                    <p:nvPicPr>
                      <p:cNvPr id="310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621" y="159538"/>
                        <a:ext cx="4353229" cy="415120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4037208" y="1660990"/>
            <a:ext cx="192226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AutoNum type="arabicPlain"/>
            </a:pPr>
            <a:r>
              <a:rPr lang="en-US" altLang="ja-JP" sz="1600" dirty="0" smtClean="0">
                <a:ea typeface="ＭＳ Ｐゴシック" panose="020B0600070205080204" pitchFamily="50" charset="-128"/>
              </a:rPr>
              <a:t>2 </a:t>
            </a:r>
            <a:r>
              <a:rPr lang="en-US" altLang="ja-JP" sz="1600" dirty="0" smtClean="0">
                <a:solidFill>
                  <a:srgbClr val="FFFFFF"/>
                </a:solidFill>
                <a:ea typeface="ＭＳ Ｐゴシック" panose="020B0600070205080204" pitchFamily="50" charset="-128"/>
              </a:rPr>
              <a:t> </a:t>
            </a:r>
            <a:r>
              <a:rPr lang="en-US" altLang="ja-JP" sz="1600" dirty="0" smtClean="0">
                <a:ea typeface="ＭＳ Ｐゴシック" panose="020B0600070205080204" pitchFamily="50" charset="-128"/>
              </a:rPr>
              <a:t> </a:t>
            </a:r>
            <a:r>
              <a:rPr lang="en-US" altLang="ja-JP" sz="1600" dirty="0">
                <a:ea typeface="ＭＳ Ｐゴシック" panose="020B0600070205080204" pitchFamily="50" charset="-128"/>
              </a:rPr>
              <a:t>3 </a:t>
            </a:r>
            <a:r>
              <a:rPr lang="en-US" altLang="ja-JP" sz="1600" dirty="0">
                <a:solidFill>
                  <a:srgbClr val="FFFFFF"/>
                </a:solidFill>
                <a:ea typeface="ＭＳ Ｐゴシック" panose="020B0600070205080204" pitchFamily="50" charset="-128"/>
              </a:rPr>
              <a:t> </a:t>
            </a:r>
            <a:r>
              <a:rPr lang="en-US" altLang="ja-JP" sz="1600" dirty="0" smtClean="0">
                <a:solidFill>
                  <a:srgbClr val="FFFFFF"/>
                </a:solidFill>
                <a:ea typeface="ＭＳ Ｐゴシック" panose="020B0600070205080204" pitchFamily="50" charset="-128"/>
              </a:rPr>
              <a:t>  4   5   </a:t>
            </a:r>
            <a:r>
              <a:rPr lang="en-US" altLang="ja-JP" sz="1600" dirty="0">
                <a:solidFill>
                  <a:srgbClr val="FFFFFF"/>
                </a:solidFill>
                <a:ea typeface="ＭＳ Ｐゴシック" panose="020B0600070205080204" pitchFamily="50" charset="-128"/>
              </a:rPr>
              <a:t>6</a:t>
            </a:r>
          </a:p>
        </p:txBody>
      </p:sp>
      <p:sp>
        <p:nvSpPr>
          <p:cNvPr id="4" name="Text Box 11"/>
          <p:cNvSpPr txBox="1">
            <a:spLocks noChangeArrowheads="1"/>
          </p:cNvSpPr>
          <p:nvPr/>
        </p:nvSpPr>
        <p:spPr bwMode="auto">
          <a:xfrm>
            <a:off x="1874394" y="1638948"/>
            <a:ext cx="1869423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700" dirty="0">
                <a:solidFill>
                  <a:srgbClr val="FFFFFF"/>
                </a:solidFill>
                <a:ea typeface="ＭＳ Ｐゴシック" panose="020B0600070205080204" pitchFamily="50" charset="-128"/>
              </a:rPr>
              <a:t>f    e   d   </a:t>
            </a:r>
            <a:r>
              <a:rPr lang="en-US" altLang="ja-JP" sz="1700" dirty="0">
                <a:ea typeface="ＭＳ Ｐゴシック" panose="020B0600070205080204" pitchFamily="50" charset="-128"/>
              </a:rPr>
              <a:t>c   b   a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2615033" y="1445124"/>
            <a:ext cx="3337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>
                <a:ea typeface="ＭＳ Ｐゴシック" panose="020B0600070205080204" pitchFamily="50" charset="-128"/>
              </a:rPr>
              <a:t>G</a:t>
            </a: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4195865" y="493486"/>
            <a:ext cx="3241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>
                <a:solidFill>
                  <a:schemeClr val="bg1"/>
                </a:solidFill>
                <a:ea typeface="ＭＳ Ｐゴシック" panose="020B0600070205080204" pitchFamily="50" charset="-128"/>
              </a:rPr>
              <a:t>B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4197469" y="2842555"/>
            <a:ext cx="32252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>
                <a:solidFill>
                  <a:schemeClr val="bg1"/>
                </a:solidFill>
                <a:ea typeface="ＭＳ Ｐゴシック" panose="020B0600070205080204" pitchFamily="50" charset="-128"/>
              </a:rPr>
              <a:t>R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3110558" y="2614131"/>
            <a:ext cx="31771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>
                <a:ea typeface="ＭＳ Ｐゴシック" panose="020B0600070205080204" pitchFamily="50" charset="-128"/>
              </a:rPr>
              <a:t>Y</a:t>
            </a:r>
          </a:p>
        </p:txBody>
      </p:sp>
      <p:sp>
        <p:nvSpPr>
          <p:cNvPr id="9" name="Line 18"/>
          <p:cNvSpPr>
            <a:spLocks noChangeShapeType="1"/>
          </p:cNvSpPr>
          <p:nvPr/>
        </p:nvSpPr>
        <p:spPr bwMode="auto">
          <a:xfrm flipH="1">
            <a:off x="5188178" y="720429"/>
            <a:ext cx="333375" cy="989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5156977" y="402433"/>
            <a:ext cx="100540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/>
              <a:t>マゼンタ</a:t>
            </a: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3854190" y="1437751"/>
            <a:ext cx="3898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/>
              <a:t>い</a:t>
            </a:r>
          </a:p>
        </p:txBody>
      </p:sp>
      <p:sp>
        <p:nvSpPr>
          <p:cNvPr id="12" name="Text Box 31"/>
          <p:cNvSpPr txBox="1">
            <a:spLocks noChangeArrowheads="1"/>
          </p:cNvSpPr>
          <p:nvPr/>
        </p:nvSpPr>
        <p:spPr bwMode="auto">
          <a:xfrm>
            <a:off x="3988453" y="1200365"/>
            <a:ext cx="3898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/>
              <a:t>ろ</a:t>
            </a:r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4155033" y="957610"/>
            <a:ext cx="3898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/>
              <a:t>は</a:t>
            </a:r>
          </a:p>
        </p:txBody>
      </p:sp>
      <p:sp>
        <p:nvSpPr>
          <p:cNvPr id="14" name="Text Box 33"/>
          <p:cNvSpPr txBox="1">
            <a:spLocks noChangeArrowheads="1"/>
          </p:cNvSpPr>
          <p:nvPr/>
        </p:nvSpPr>
        <p:spPr bwMode="auto">
          <a:xfrm>
            <a:off x="4308638" y="723900"/>
            <a:ext cx="3898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</a:rPr>
              <a:t>に</a:t>
            </a:r>
          </a:p>
        </p:txBody>
      </p:sp>
      <p:sp>
        <p:nvSpPr>
          <p:cNvPr id="15" name="Text Box 34"/>
          <p:cNvSpPr txBox="1">
            <a:spLocks noChangeArrowheads="1"/>
          </p:cNvSpPr>
          <p:nvPr/>
        </p:nvSpPr>
        <p:spPr bwMode="auto">
          <a:xfrm>
            <a:off x="4478673" y="502201"/>
            <a:ext cx="3898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</a:rPr>
              <a:t>ほ</a:t>
            </a:r>
          </a:p>
        </p:txBody>
      </p:sp>
      <p:sp>
        <p:nvSpPr>
          <p:cNvPr id="16" name="Text Box 35"/>
          <p:cNvSpPr txBox="1">
            <a:spLocks noChangeArrowheads="1"/>
          </p:cNvSpPr>
          <p:nvPr/>
        </p:nvSpPr>
        <p:spPr bwMode="auto">
          <a:xfrm>
            <a:off x="4608491" y="245776"/>
            <a:ext cx="3898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schemeClr val="bg1"/>
                </a:solidFill>
              </a:rPr>
              <a:t>へ</a:t>
            </a:r>
          </a:p>
        </p:txBody>
      </p:sp>
      <p:graphicFrame>
        <p:nvGraphicFramePr>
          <p:cNvPr id="17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458977"/>
              </p:ext>
            </p:extLst>
          </p:nvPr>
        </p:nvGraphicFramePr>
        <p:xfrm>
          <a:off x="6731035" y="723900"/>
          <a:ext cx="4395991" cy="535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ワークシート" r:id="rId5" imgW="2981277" imgH="3629025" progId="Excel.Sheet.8">
                  <p:embed/>
                </p:oleObj>
              </mc:Choice>
              <mc:Fallback>
                <p:oleObj name="ワークシート" r:id="rId5" imgW="2981277" imgH="3629025" progId="Excel.Sheet.8">
                  <p:embed/>
                  <p:pic>
                    <p:nvPicPr>
                      <p:cNvPr id="3112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35" y="723900"/>
                        <a:ext cx="4395991" cy="535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42"/>
          <p:cNvSpPr txBox="1">
            <a:spLocks noChangeArrowheads="1"/>
          </p:cNvSpPr>
          <p:nvPr/>
        </p:nvSpPr>
        <p:spPr bwMode="auto">
          <a:xfrm>
            <a:off x="2905064" y="3609734"/>
            <a:ext cx="22733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/>
              <a:t>ロ </a:t>
            </a:r>
            <a:r>
              <a:rPr lang="ja-JP" altLang="en-US" sz="1600" dirty="0" smtClean="0"/>
              <a:t> ニ  </a:t>
            </a:r>
            <a:r>
              <a:rPr lang="ja-JP" altLang="en-US" sz="1600" dirty="0" err="1" smtClean="0">
                <a:solidFill>
                  <a:srgbClr val="FFFFFF"/>
                </a:solidFill>
              </a:rPr>
              <a:t>ヘ</a:t>
            </a:r>
            <a:r>
              <a:rPr lang="ja-JP" altLang="en-US" sz="1600" dirty="0" smtClean="0">
                <a:solidFill>
                  <a:srgbClr val="FFFFFF"/>
                </a:solidFill>
              </a:rPr>
              <a:t>  チ  ヌ ヲ  カ</a:t>
            </a:r>
            <a:endParaRPr lang="ja-JP" altLang="en-US" sz="1600" dirty="0">
              <a:solidFill>
                <a:srgbClr val="FFFFFF"/>
              </a:solidFill>
            </a:endParaRPr>
          </a:p>
        </p:txBody>
      </p:sp>
      <p:sp>
        <p:nvSpPr>
          <p:cNvPr id="19" name="Text Box 43"/>
          <p:cNvSpPr txBox="1">
            <a:spLocks noChangeArrowheads="1"/>
          </p:cNvSpPr>
          <p:nvPr/>
        </p:nvSpPr>
        <p:spPr bwMode="auto">
          <a:xfrm>
            <a:off x="2758702" y="3832789"/>
            <a:ext cx="22733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dirty="0"/>
              <a:t>イ </a:t>
            </a:r>
            <a:r>
              <a:rPr lang="ja-JP" altLang="en-US" sz="1600" dirty="0" smtClean="0"/>
              <a:t> ハ  ホ</a:t>
            </a:r>
            <a:r>
              <a:rPr lang="ja-JP" altLang="en-US" sz="1600" dirty="0" smtClean="0">
                <a:solidFill>
                  <a:srgbClr val="FFFFFF"/>
                </a:solidFill>
              </a:rPr>
              <a:t> </a:t>
            </a:r>
            <a:r>
              <a:rPr lang="ja-JP" altLang="en-US" sz="1600" dirty="0">
                <a:solidFill>
                  <a:srgbClr val="FFFFFF"/>
                </a:solidFill>
              </a:rPr>
              <a:t>ト </a:t>
            </a:r>
            <a:r>
              <a:rPr lang="ja-JP" altLang="en-US" sz="1600" dirty="0" smtClean="0">
                <a:solidFill>
                  <a:srgbClr val="FFFFFF"/>
                </a:solidFill>
              </a:rPr>
              <a:t> リ  ル  </a:t>
            </a:r>
            <a:r>
              <a:rPr lang="ja-JP" altLang="en-US" sz="1600" dirty="0">
                <a:solidFill>
                  <a:srgbClr val="FFFFFF"/>
                </a:solidFill>
              </a:rPr>
              <a:t>ワ</a:t>
            </a:r>
          </a:p>
        </p:txBody>
      </p:sp>
      <p:graphicFrame>
        <p:nvGraphicFramePr>
          <p:cNvPr id="20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421826"/>
              </p:ext>
            </p:extLst>
          </p:nvPr>
        </p:nvGraphicFramePr>
        <p:xfrm>
          <a:off x="2995613" y="4457700"/>
          <a:ext cx="2239962" cy="223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ワークシート" r:id="rId7" imgW="1533532" imgH="1533414" progId="Excel.Sheet.8">
                  <p:embed/>
                </p:oleObj>
              </mc:Choice>
              <mc:Fallback>
                <p:oleObj name="ワークシート" r:id="rId7" imgW="1533532" imgH="1533414" progId="Excel.Sheet.8">
                  <p:embed/>
                  <p:pic>
                    <p:nvPicPr>
                      <p:cNvPr id="3117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613" y="4457700"/>
                        <a:ext cx="2239962" cy="2239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46"/>
          <p:cNvSpPr txBox="1">
            <a:spLocks noChangeArrowheads="1"/>
          </p:cNvSpPr>
          <p:nvPr/>
        </p:nvSpPr>
        <p:spPr bwMode="auto">
          <a:xfrm>
            <a:off x="3274447" y="965444"/>
            <a:ext cx="32412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>
                <a:ea typeface="ＭＳ Ｐゴシック" panose="020B0600070205080204" pitchFamily="50" charset="-128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99922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412B9C02-9D2D-41C5-9D20-BD15E7D84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色を作る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1453289-C12D-4D13-82FF-DBCFC6129670}"/>
              </a:ext>
            </a:extLst>
          </p:cNvPr>
          <p:cNvSpPr/>
          <p:nvPr/>
        </p:nvSpPr>
        <p:spPr>
          <a:xfrm>
            <a:off x="1225964" y="1997745"/>
            <a:ext cx="1741335" cy="1170830"/>
          </a:xfrm>
          <a:prstGeom prst="rect">
            <a:avLst/>
          </a:prstGeom>
          <a:solidFill>
            <a:srgbClr val="D6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Text Box 728">
            <a:extLst>
              <a:ext uri="{FF2B5EF4-FFF2-40B4-BE49-F238E27FC236}">
                <a16:creationId xmlns:a16="http://schemas.microsoft.com/office/drawing/2014/main" id="{1DEF0FA2-5EC5-4DD8-AF7F-0012EEB8A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5964" y="3304962"/>
            <a:ext cx="233910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茶色</a:t>
            </a:r>
            <a:endParaRPr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オレンジを暗く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9041BB-C68C-45C6-99EE-2785549A1515}"/>
              </a:ext>
            </a:extLst>
          </p:cNvPr>
          <p:cNvSpPr/>
          <p:nvPr/>
        </p:nvSpPr>
        <p:spPr>
          <a:xfrm>
            <a:off x="1216853" y="4336753"/>
            <a:ext cx="1741335" cy="1170830"/>
          </a:xfrm>
          <a:prstGeom prst="rect">
            <a:avLst/>
          </a:prstGeom>
          <a:solidFill>
            <a:srgbClr val="FFEA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Text Box 728">
            <a:extLst>
              <a:ext uri="{FF2B5EF4-FFF2-40B4-BE49-F238E27FC236}">
                <a16:creationId xmlns:a16="http://schemas.microsoft.com/office/drawing/2014/main" id="{990C736A-DCF5-44A1-8405-FE673CD72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853" y="5689524"/>
            <a:ext cx="264687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ベージュ</a:t>
            </a:r>
            <a:endParaRPr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オレンジを明るく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CBB3707-8750-4E73-95A0-92FC98DB0C70}"/>
              </a:ext>
            </a:extLst>
          </p:cNvPr>
          <p:cNvSpPr/>
          <p:nvPr/>
        </p:nvSpPr>
        <p:spPr>
          <a:xfrm>
            <a:off x="4187825" y="1997745"/>
            <a:ext cx="1741335" cy="1170830"/>
          </a:xfrm>
          <a:prstGeom prst="rect">
            <a:avLst/>
          </a:prstGeom>
          <a:solidFill>
            <a:srgbClr val="FFE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Text Box 728">
            <a:extLst>
              <a:ext uri="{FF2B5EF4-FFF2-40B4-BE49-F238E27FC236}">
                <a16:creationId xmlns:a16="http://schemas.microsoft.com/office/drawing/2014/main" id="{F04C388A-6677-41A5-8FE8-CAFEBE6C4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7825" y="3304962"/>
            <a:ext cx="17235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ピンク</a:t>
            </a:r>
            <a:endParaRPr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紫を明るく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E61719-5ED7-4763-A6AC-28E7A7684CF1}"/>
              </a:ext>
            </a:extLst>
          </p:cNvPr>
          <p:cNvSpPr/>
          <p:nvPr/>
        </p:nvSpPr>
        <p:spPr>
          <a:xfrm>
            <a:off x="4187825" y="4336753"/>
            <a:ext cx="1741335" cy="1170830"/>
          </a:xfrm>
          <a:prstGeom prst="rect">
            <a:avLst/>
          </a:prstGeom>
          <a:solidFill>
            <a:srgbClr val="D1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Text Box 728">
            <a:extLst>
              <a:ext uri="{FF2B5EF4-FFF2-40B4-BE49-F238E27FC236}">
                <a16:creationId xmlns:a16="http://schemas.microsoft.com/office/drawing/2014/main" id="{0C70F139-8260-43C8-9F07-A34CE2CF9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87825" y="5689525"/>
            <a:ext cx="17235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黄土色</a:t>
            </a:r>
            <a:endParaRPr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黄色を暗く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1351E94-4F94-4C2E-9A3E-A972A4ED28AE}"/>
              </a:ext>
            </a:extLst>
          </p:cNvPr>
          <p:cNvSpPr txBox="1"/>
          <p:nvPr/>
        </p:nvSpPr>
        <p:spPr>
          <a:xfrm>
            <a:off x="6734756" y="1997745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solidFill>
                  <a:srgbClr val="00FF00"/>
                </a:solidFill>
              </a:rPr>
              <a:t>緑色の文字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EE4273-2561-4E36-BD8E-2A63F4D61048}"/>
              </a:ext>
            </a:extLst>
          </p:cNvPr>
          <p:cNvSpPr txBox="1"/>
          <p:nvPr/>
        </p:nvSpPr>
        <p:spPr>
          <a:xfrm>
            <a:off x="6734756" y="3112433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solidFill>
                  <a:srgbClr val="00C400"/>
                </a:solidFill>
              </a:rPr>
              <a:t>少し暗く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E2FBF75-DD0D-4FAF-AF02-9E2B11E25BD5}"/>
              </a:ext>
            </a:extLst>
          </p:cNvPr>
          <p:cNvSpPr txBox="1"/>
          <p:nvPr/>
        </p:nvSpPr>
        <p:spPr>
          <a:xfrm>
            <a:off x="6734756" y="4336753"/>
            <a:ext cx="2749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>
                <a:solidFill>
                  <a:srgbClr val="00A400"/>
                </a:solidFill>
              </a:rPr>
              <a:t>もっと暗く</a:t>
            </a:r>
          </a:p>
        </p:txBody>
      </p:sp>
    </p:spTree>
    <p:extLst>
      <p:ext uri="{BB962C8B-B14F-4D97-AF65-F5344CB8AC3E}">
        <p14:creationId xmlns:p14="http://schemas.microsoft.com/office/powerpoint/2010/main" val="666449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白黒</a:t>
            </a:r>
            <a:r>
              <a:rPr lang="ja-JP" altLang="en-US" dirty="0"/>
              <a:t>論争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447800" y="2095500"/>
            <a:ext cx="8084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2800" b="1" dirty="0" smtClean="0">
                <a:solidFill>
                  <a:schemeClr val="bg1"/>
                </a:solidFill>
              </a:rPr>
              <a:t>白背景か紺（黒）の背景かどち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らが見やすいか？</a:t>
            </a:r>
            <a:endParaRPr kumimoji="1" lang="ja-JP" altLang="en-US" sz="2800" b="1" dirty="0" smtClean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7800" y="2836981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2800" b="1" dirty="0" smtClean="0">
                <a:solidFill>
                  <a:schemeClr val="bg1"/>
                </a:solidFill>
              </a:rPr>
              <a:t>おそらく、紺背景のほうが見やすい</a:t>
            </a:r>
            <a:endParaRPr kumimoji="1" lang="en-US" altLang="ja-JP" sz="2800" b="1" dirty="0" smtClean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47800" y="3689540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2800" b="1" dirty="0" smtClean="0">
                <a:solidFill>
                  <a:schemeClr val="bg1"/>
                </a:solidFill>
              </a:rPr>
              <a:t>紺背景の欠点</a:t>
            </a:r>
            <a:endParaRPr kumimoji="1" lang="en-US" altLang="ja-JP" sz="2800" b="1" dirty="0" smtClean="0">
              <a:solidFill>
                <a:schemeClr val="bg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52836" y="4291414"/>
            <a:ext cx="7320576" cy="2131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ja-JP" altLang="en-US" sz="2800" b="1" dirty="0">
                <a:solidFill>
                  <a:schemeClr val="bg1"/>
                </a:solidFill>
              </a:rPr>
              <a:t>プリンタ</a:t>
            </a:r>
            <a:r>
              <a:rPr lang="ja-JP" altLang="en-US" sz="2800" b="1" dirty="0" smtClean="0">
                <a:solidFill>
                  <a:schemeClr val="bg1"/>
                </a:solidFill>
              </a:rPr>
              <a:t>ーから印刷すると大量のトナー（インク）を使用する</a:t>
            </a:r>
            <a:endParaRPr lang="en-US" altLang="ja-JP" sz="2800" b="1" dirty="0" smtClean="0">
              <a:solidFill>
                <a:schemeClr val="bg1"/>
              </a:solidFill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800" b="1" dirty="0">
                <a:solidFill>
                  <a:srgbClr val="FFFF00"/>
                </a:solidFill>
              </a:rPr>
              <a:t>文字</a:t>
            </a:r>
            <a:r>
              <a:rPr kumimoji="1" lang="ja-JP" altLang="en-US" sz="2800" b="1" dirty="0" smtClean="0">
                <a:solidFill>
                  <a:srgbClr val="FFFF00"/>
                </a:solidFill>
              </a:rPr>
              <a:t>の</a:t>
            </a:r>
            <a:r>
              <a:rPr kumimoji="1" lang="ja-JP" altLang="en-US" sz="2800" b="1" dirty="0">
                <a:solidFill>
                  <a:srgbClr val="FFFF00"/>
                </a:solidFill>
              </a:rPr>
              <a:t>色</a:t>
            </a:r>
            <a:r>
              <a:rPr kumimoji="1" lang="ja-JP" altLang="en-US" sz="2800" b="1" dirty="0" smtClean="0">
                <a:solidFill>
                  <a:srgbClr val="FFFF00"/>
                </a:solidFill>
              </a:rPr>
              <a:t>として使えるバリエーションが少ない。白か</a:t>
            </a:r>
            <a:r>
              <a:rPr kumimoji="1" lang="ja-JP" altLang="en-US" sz="2800" b="1" dirty="0" smtClean="0">
                <a:solidFill>
                  <a:srgbClr val="FFFF00"/>
                </a:solidFill>
              </a:rPr>
              <a:t>黄色　</a:t>
            </a:r>
            <a:r>
              <a:rPr kumimoji="1" lang="ja-JP" altLang="en-US" sz="2800" b="1" dirty="0" smtClean="0">
                <a:solidFill>
                  <a:srgbClr val="FF0000"/>
                </a:solidFill>
              </a:rPr>
              <a:t>赤は暗い</a:t>
            </a:r>
            <a:endParaRPr kumimoji="1" lang="en-US" altLang="ja-JP" sz="28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351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809771-AF47-4C96-A87F-09591CEB5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スライドマスタ・レイアウト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F217619-A49F-4006-A554-E5B0A9C31353}"/>
              </a:ext>
            </a:extLst>
          </p:cNvPr>
          <p:cNvSpPr txBox="1"/>
          <p:nvPr/>
        </p:nvSpPr>
        <p:spPr>
          <a:xfrm>
            <a:off x="1235075" y="1875555"/>
            <a:ext cx="8091805" cy="2458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スライドマスタの下にレイアウトがある</a:t>
            </a:r>
            <a:endParaRPr kumimoji="1"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スライドマスタに変更を加えると、下位のレイアウトも変更される</a:t>
            </a:r>
            <a:endParaRPr kumimoji="1"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kumimoji="1"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「背景：背景を非表示」にチェックを入れると影響が及ばない</a:t>
            </a:r>
            <a:endParaRPr kumimoji="1"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0A9D39-EBC7-4175-AE0A-3A7DA1906B3F}"/>
              </a:ext>
            </a:extLst>
          </p:cNvPr>
          <p:cNvSpPr txBox="1"/>
          <p:nvPr/>
        </p:nvSpPr>
        <p:spPr>
          <a:xfrm>
            <a:off x="1235075" y="4607372"/>
            <a:ext cx="8805570" cy="1978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30000"/>
              </a:lnSpc>
              <a:buSzPct val="80000"/>
              <a:buFont typeface="Wingdings" panose="05000000000000000000" pitchFamily="2" charset="2"/>
              <a:buChar char="u"/>
            </a:pPr>
            <a:r>
              <a:rPr kumimoji="1"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既存のスライドのレイアウトを変更してみる</a:t>
            </a:r>
            <a:endParaRPr kumimoji="1"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>
              <a:lnSpc>
                <a:spcPct val="130000"/>
              </a:lnSpc>
              <a:buSzPct val="80000"/>
              <a:buFont typeface="Wingdings" panose="05000000000000000000" pitchFamily="2" charset="2"/>
              <a:buChar char="u"/>
            </a:pPr>
            <a:r>
              <a:rPr kumimoji="1"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新しいスライドマスタを作ってみる</a:t>
            </a:r>
            <a:endParaRPr kumimoji="1"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>
              <a:lnSpc>
                <a:spcPct val="130000"/>
              </a:lnSpc>
              <a:buSzPct val="80000"/>
              <a:buFont typeface="Wingdings" panose="05000000000000000000" pitchFamily="2" charset="2"/>
              <a:buChar char="u"/>
            </a:pPr>
            <a:r>
              <a:rPr kumimoji="1"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新しいレイアウトを作ってみる</a:t>
            </a:r>
            <a:endParaRPr kumimoji="1"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marL="457200" indent="-457200">
              <a:lnSpc>
                <a:spcPct val="130000"/>
              </a:lnSpc>
              <a:buSzPct val="80000"/>
              <a:buFont typeface="Wingdings" panose="05000000000000000000" pitchFamily="2" charset="2"/>
              <a:buChar char="u"/>
            </a:pPr>
            <a:r>
              <a:rPr kumimoji="1"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既存のレイアウトの背景を変えてみる（</a:t>
            </a:r>
            <a:r>
              <a:rPr kumimoji="1" lang="en-US" altLang="ja-JP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ex. </a:t>
            </a:r>
            <a:r>
              <a:rPr kumimoji="1"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テキスチャ）</a:t>
            </a:r>
            <a:endParaRPr kumimoji="1" lang="en-US" altLang="ja-JP" sz="24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2783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0C350E-536E-4193-B408-F6F8A26A3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パワポによるプレゼン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5159464-C45C-4E5D-8C8E-CFAB07BDA5A1}"/>
              </a:ext>
            </a:extLst>
          </p:cNvPr>
          <p:cNvSpPr txBox="1"/>
          <p:nvPr/>
        </p:nvSpPr>
        <p:spPr>
          <a:xfrm>
            <a:off x="2028114" y="3051702"/>
            <a:ext cx="8135772" cy="926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3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「</a:t>
            </a:r>
            <a:r>
              <a:rPr kumimoji="1" lang="ja-JP" altLang="en-US" sz="4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見やすい</a:t>
            </a:r>
            <a:r>
              <a:rPr kumimoji="1" lang="ja-JP" altLang="en-US" sz="3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スライド」を作るには？</a:t>
            </a:r>
          </a:p>
        </p:txBody>
      </p:sp>
    </p:spTree>
    <p:extLst>
      <p:ext uri="{BB962C8B-B14F-4D97-AF65-F5344CB8AC3E}">
        <p14:creationId xmlns:p14="http://schemas.microsoft.com/office/powerpoint/2010/main" val="3822296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D987E5-2A57-45C4-8905-1A9F8C023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フォントサイズ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7454E2D-8134-4B53-8452-1C5BFCF1CF5C}"/>
              </a:ext>
            </a:extLst>
          </p:cNvPr>
          <p:cNvSpPr txBox="1"/>
          <p:nvPr/>
        </p:nvSpPr>
        <p:spPr>
          <a:xfrm>
            <a:off x="838200" y="2005267"/>
            <a:ext cx="8715103" cy="426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18pt</a:t>
            </a:r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フォントサイズが非常に小さいです　論外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FA5C742-D82D-4F94-8E5D-902D44348D2F}"/>
              </a:ext>
            </a:extLst>
          </p:cNvPr>
          <p:cNvSpPr txBox="1"/>
          <p:nvPr/>
        </p:nvSpPr>
        <p:spPr>
          <a:xfrm>
            <a:off x="838199" y="2688086"/>
            <a:ext cx="9368247" cy="46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ja-JP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20pt</a:t>
            </a:r>
            <a:r>
              <a:rPr kumimoji="1" lang="ja-JP" altLang="en-US" sz="20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フォントサイズが小さいです　グラフの軸の系列名などには許せる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AADCAE-2019-4970-A2A3-F6AA478B6B16}"/>
              </a:ext>
            </a:extLst>
          </p:cNvPr>
          <p:cNvSpPr txBox="1"/>
          <p:nvPr/>
        </p:nvSpPr>
        <p:spPr>
          <a:xfrm>
            <a:off x="838199" y="3384318"/>
            <a:ext cx="8715103" cy="537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ja-JP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24pt</a:t>
            </a:r>
            <a:r>
              <a:rPr kumimoji="1" lang="ja-JP" altLang="en-US" sz="24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これでもまだ小さい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563C60-163E-44F8-8058-66209287032F}"/>
              </a:ext>
            </a:extLst>
          </p:cNvPr>
          <p:cNvSpPr txBox="1"/>
          <p:nvPr/>
        </p:nvSpPr>
        <p:spPr>
          <a:xfrm>
            <a:off x="838199" y="4111819"/>
            <a:ext cx="7565572" cy="611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28pt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プレゼンの鉄則　最低 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28pt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E9A1987-2192-488D-9330-201304B48BC9}"/>
              </a:ext>
            </a:extLst>
          </p:cNvPr>
          <p:cNvSpPr txBox="1"/>
          <p:nvPr/>
        </p:nvSpPr>
        <p:spPr>
          <a:xfrm>
            <a:off x="838199" y="4934972"/>
            <a:ext cx="8715103" cy="1240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indent="-1257300">
              <a:lnSpc>
                <a:spcPct val="120000"/>
              </a:lnSpc>
            </a:pPr>
            <a:r>
              <a:rPr kumimoji="1" lang="en-US" altLang="ja-JP" sz="3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32pt</a:t>
            </a:r>
            <a:r>
              <a:rPr kumimoji="1" lang="ja-JP" altLang="en-US" sz="32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フォントサイズが大きすぎると、書く分量が減ってしまいます</a:t>
            </a:r>
          </a:p>
        </p:txBody>
      </p:sp>
    </p:spTree>
    <p:extLst>
      <p:ext uri="{BB962C8B-B14F-4D97-AF65-F5344CB8AC3E}">
        <p14:creationId xmlns:p14="http://schemas.microsoft.com/office/powerpoint/2010/main" val="426825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A454BD-93C4-40DC-88E3-85FCF4967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フォントの選び方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162FD1-1224-450D-AC84-53EAF4B78259}"/>
              </a:ext>
            </a:extLst>
          </p:cNvPr>
          <p:cNvSpPr txBox="1"/>
          <p:nvPr/>
        </p:nvSpPr>
        <p:spPr>
          <a:xfrm>
            <a:off x="838200" y="2142773"/>
            <a:ext cx="5571836" cy="419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日本語フォント：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セリフ（明朝体）ではなく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サンセリフ（ゴシック体）を使う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</a:pP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英数字フォント：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游ゴシックを使うとき「日本語用と同じ」でよい。ただし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UD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ではない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2C823D-03A5-40AA-A744-E5DB1CBBE7DB}"/>
              </a:ext>
            </a:extLst>
          </p:cNvPr>
          <p:cNvSpPr txBox="1"/>
          <p:nvPr/>
        </p:nvSpPr>
        <p:spPr>
          <a:xfrm>
            <a:off x="6827520" y="2142773"/>
            <a:ext cx="4360817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明朝体は見づらい</a:t>
            </a:r>
            <a:endParaRPr kumimoji="1" lang="en-US" altLang="ja-JP" sz="2800" dirty="0">
              <a:latin typeface="游明朝 Demibold" panose="02020600000000000000" pitchFamily="18" charset="-128"/>
              <a:ea typeface="游明朝 Demibold" panose="02020600000000000000" pitchFamily="18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（游明朝</a:t>
            </a:r>
            <a:r>
              <a:rPr kumimoji="1" lang="en-US" altLang="ja-JP" sz="28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Demibold</a:t>
            </a:r>
            <a:r>
              <a:rPr kumimoji="1" lang="ja-JP" altLang="en-US" sz="2800" dirty="0">
                <a:latin typeface="游明朝 Demibold" panose="02020600000000000000" pitchFamily="18" charset="-128"/>
                <a:ea typeface="游明朝 Demibold" panose="02020600000000000000" pitchFamily="18" charset="-128"/>
              </a:rPr>
              <a:t>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FDC6A6F-E1A5-4E37-A050-1ED5143219FD}"/>
              </a:ext>
            </a:extLst>
          </p:cNvPr>
          <p:cNvSpPr txBox="1"/>
          <p:nvPr/>
        </p:nvSpPr>
        <p:spPr>
          <a:xfrm>
            <a:off x="6827520" y="3614927"/>
            <a:ext cx="4526280" cy="1096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ゴシック体は見やすい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（游ゴシック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Medium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38B3816-8DF3-40DB-9119-097935B30AF6}"/>
              </a:ext>
            </a:extLst>
          </p:cNvPr>
          <p:cNvSpPr txBox="1"/>
          <p:nvPr/>
        </p:nvSpPr>
        <p:spPr>
          <a:xfrm>
            <a:off x="6827520" y="4912636"/>
            <a:ext cx="4526280" cy="1096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ゴシック体は見やすい</a:t>
            </a:r>
            <a:endParaRPr kumimoji="1" lang="en-US" altLang="ja-JP" sz="28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28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（游ゴシック＋太字）</a:t>
            </a:r>
          </a:p>
        </p:txBody>
      </p:sp>
    </p:spTree>
    <p:extLst>
      <p:ext uri="{BB962C8B-B14F-4D97-AF65-F5344CB8AC3E}">
        <p14:creationId xmlns:p14="http://schemas.microsoft.com/office/powerpoint/2010/main" val="147038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26DC44-03B8-4AC7-9A9C-F4DC095A7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PowerPoint </a:t>
            </a:r>
            <a:r>
              <a:rPr kumimoji="1" lang="ja-JP" altLang="en-US" dirty="0" smtClean="0"/>
              <a:t>の</a:t>
            </a:r>
            <a:r>
              <a:rPr kumimoji="1" lang="ja-JP" altLang="en-US" dirty="0" smtClean="0"/>
              <a:t>デフォルトフォント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F24792D-4292-45DD-BEA3-1F97C185477A}"/>
              </a:ext>
            </a:extLst>
          </p:cNvPr>
          <p:cNvSpPr txBox="1"/>
          <p:nvPr/>
        </p:nvSpPr>
        <p:spPr>
          <a:xfrm>
            <a:off x="2341470" y="2420766"/>
            <a:ext cx="39196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kumimoji="1" lang="ja-JP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01234567890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84C437-BB7A-47AA-BD2A-C984C176732D}"/>
              </a:ext>
            </a:extLst>
          </p:cNvPr>
          <p:cNvSpPr txBox="1"/>
          <p:nvPr/>
        </p:nvSpPr>
        <p:spPr>
          <a:xfrm>
            <a:off x="2341470" y="2977631"/>
            <a:ext cx="2480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MS P</a:t>
            </a:r>
            <a:r>
              <a:rPr kumimoji="1"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ゴシック</a:t>
            </a:r>
            <a:endParaRPr kumimoji="1" lang="ja-JP" altLang="en-US" sz="32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8540F5-F16A-4760-BFB2-B514C93891AD}"/>
              </a:ext>
            </a:extLst>
          </p:cNvPr>
          <p:cNvSpPr txBox="1"/>
          <p:nvPr/>
        </p:nvSpPr>
        <p:spPr>
          <a:xfrm>
            <a:off x="2314219" y="3805984"/>
            <a:ext cx="3946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latin typeface="Calibri" panose="020F0502020204030204" pitchFamily="34" charset="0"/>
                <a:cs typeface="Arial" panose="020B0604020202020204" pitchFamily="34" charset="0"/>
              </a:rPr>
              <a:t>Calibri</a:t>
            </a:r>
            <a:r>
              <a:rPr kumimoji="1" lang="ja-JP" altLang="en-US" sz="3200" dirty="0">
                <a:latin typeface="Calibri" panose="020F050202020403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sz="3200" dirty="0">
                <a:latin typeface="Calibri" panose="020F0502020204030204" pitchFamily="34" charset="0"/>
                <a:cs typeface="Arial" panose="020B0604020202020204" pitchFamily="34" charset="0"/>
              </a:rPr>
              <a:t>01234567890</a:t>
            </a:r>
            <a:endParaRPr kumimoji="1" lang="ja-JP" altLang="en-US" sz="3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1285125-7EB8-4DE0-82CD-ED8748108950}"/>
              </a:ext>
            </a:extLst>
          </p:cNvPr>
          <p:cNvSpPr txBox="1"/>
          <p:nvPr/>
        </p:nvSpPr>
        <p:spPr>
          <a:xfrm>
            <a:off x="2293381" y="5270201"/>
            <a:ext cx="70920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cs typeface="Arial" panose="020B0604020202020204" pitchFamily="34" charset="0"/>
              </a:rPr>
              <a:t>游ゴシック　</a:t>
            </a:r>
            <a:r>
              <a:rPr lang="en-US" altLang="ja-JP" sz="3200" dirty="0">
                <a:cs typeface="Arial" panose="020B0604020202020204" pitchFamily="34" charset="0"/>
              </a:rPr>
              <a:t>1234567890 </a:t>
            </a:r>
            <a:r>
              <a:rPr lang="ja-JP" altLang="en-US" sz="3200" dirty="0">
                <a:cs typeface="Arial" panose="020B0604020202020204" pitchFamily="34" charset="0"/>
              </a:rPr>
              <a:t>１２３４５</a:t>
            </a:r>
            <a:endParaRPr kumimoji="1" lang="ja-JP" altLang="en-US" sz="3200" dirty="0"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700807-0D3B-410C-85DB-DFF106C3EF84}"/>
              </a:ext>
            </a:extLst>
          </p:cNvPr>
          <p:cNvSpPr txBox="1"/>
          <p:nvPr/>
        </p:nvSpPr>
        <p:spPr>
          <a:xfrm>
            <a:off x="975405" y="3861192"/>
            <a:ext cx="1018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Calibri" panose="020F0502020204030204" pitchFamily="34" charset="0"/>
              </a:rPr>
              <a:t>2010</a:t>
            </a:r>
            <a:endParaRPr kumimoji="1" lang="ja-JP" altLang="en-US" sz="3200" dirty="0">
              <a:latin typeface="Calibri" panose="020F050202020403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B5D4B2E-6EF6-43CD-9427-016109D091B5}"/>
              </a:ext>
            </a:extLst>
          </p:cNvPr>
          <p:cNvSpPr txBox="1"/>
          <p:nvPr/>
        </p:nvSpPr>
        <p:spPr>
          <a:xfrm>
            <a:off x="560227" y="1843862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 smtClean="0"/>
              <a:t>バージョン</a:t>
            </a:r>
            <a:endParaRPr kumimoji="1" lang="ja-JP" altLang="en-US" sz="2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34777B-57B2-46AF-9B40-407C3A61D33D}"/>
              </a:ext>
            </a:extLst>
          </p:cNvPr>
          <p:cNvSpPr txBox="1"/>
          <p:nvPr/>
        </p:nvSpPr>
        <p:spPr>
          <a:xfrm>
            <a:off x="1002656" y="2446848"/>
            <a:ext cx="10951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5736B09-FA96-4307-AB21-57418930264C}"/>
              </a:ext>
            </a:extLst>
          </p:cNvPr>
          <p:cNvSpPr txBox="1"/>
          <p:nvPr/>
        </p:nvSpPr>
        <p:spPr>
          <a:xfrm>
            <a:off x="2314219" y="4322857"/>
            <a:ext cx="38747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MS P</a:t>
            </a:r>
            <a:r>
              <a:rPr kumimoji="1"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ゴシック</a:t>
            </a:r>
            <a:r>
              <a:rPr kumimoji="1"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　１２３４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F2B089-34EE-4F8D-B13B-68BA789EAE01}"/>
              </a:ext>
            </a:extLst>
          </p:cNvPr>
          <p:cNvSpPr txBox="1"/>
          <p:nvPr/>
        </p:nvSpPr>
        <p:spPr>
          <a:xfrm>
            <a:off x="1002656" y="5285590"/>
            <a:ext cx="10951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2016</a:t>
            </a:r>
            <a:endParaRPr kumimoji="1" lang="ja-JP" altLang="en-US" sz="32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0E4661A-883D-4369-8AF2-66C6B7E1040E}"/>
              </a:ext>
            </a:extLst>
          </p:cNvPr>
          <p:cNvSpPr txBox="1"/>
          <p:nvPr/>
        </p:nvSpPr>
        <p:spPr>
          <a:xfrm>
            <a:off x="6124177" y="3202536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/>
              <a:t>UD</a:t>
            </a:r>
            <a:endParaRPr kumimoji="1" lang="ja-JP" altLang="en-US" sz="32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19EC49B-3F83-480C-8262-9504E90E67D6}"/>
              </a:ext>
            </a:extLst>
          </p:cNvPr>
          <p:cNvSpPr txBox="1"/>
          <p:nvPr/>
        </p:nvSpPr>
        <p:spPr>
          <a:xfrm>
            <a:off x="6770024" y="3953525"/>
            <a:ext cx="409981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2800" dirty="0"/>
              <a:t>全角と半角のサイズの差が大きい</a:t>
            </a: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9D500EE6-E08F-4E29-A20D-3210B3D34FF5}"/>
              </a:ext>
            </a:extLst>
          </p:cNvPr>
          <p:cNvSpPr/>
          <p:nvPr/>
        </p:nvSpPr>
        <p:spPr>
          <a:xfrm>
            <a:off x="6377302" y="3966455"/>
            <a:ext cx="204418" cy="848608"/>
          </a:xfrm>
          <a:custGeom>
            <a:avLst/>
            <a:gdLst>
              <a:gd name="connsiteX0" fmla="*/ 0 w 15240"/>
              <a:gd name="connsiteY0" fmla="*/ 0 h 731520"/>
              <a:gd name="connsiteX1" fmla="*/ 15240 w 15240"/>
              <a:gd name="connsiteY1" fmla="*/ 731520 h 731520"/>
              <a:gd name="connsiteX0" fmla="*/ 0 w 15240"/>
              <a:gd name="connsiteY0" fmla="*/ 0 h 731520"/>
              <a:gd name="connsiteX1" fmla="*/ 15240 w 15240"/>
              <a:gd name="connsiteY1" fmla="*/ 731520 h 731520"/>
              <a:gd name="connsiteX0" fmla="*/ 0 w 110149"/>
              <a:gd name="connsiteY0" fmla="*/ 0 h 731520"/>
              <a:gd name="connsiteX1" fmla="*/ 15240 w 110149"/>
              <a:gd name="connsiteY1" fmla="*/ 731520 h 731520"/>
              <a:gd name="connsiteX0" fmla="*/ 0 w 176213"/>
              <a:gd name="connsiteY0" fmla="*/ 0 h 731520"/>
              <a:gd name="connsiteX1" fmla="*/ 15240 w 176213"/>
              <a:gd name="connsiteY1" fmla="*/ 731520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6213" h="731520">
                <a:moveTo>
                  <a:pt x="0" y="0"/>
                </a:moveTo>
                <a:cubicBezTo>
                  <a:pt x="241300" y="228600"/>
                  <a:pt x="223520" y="525780"/>
                  <a:pt x="15240" y="731520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530473F7-EB7E-40B8-8C30-1459ED6C81A3}"/>
              </a:ext>
            </a:extLst>
          </p:cNvPr>
          <p:cNvCxnSpPr>
            <a:cxnSpLocks/>
          </p:cNvCxnSpPr>
          <p:nvPr/>
        </p:nvCxnSpPr>
        <p:spPr>
          <a:xfrm flipH="1">
            <a:off x="5696805" y="3500851"/>
            <a:ext cx="502920" cy="302759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902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ユニバーサル デザイン フォント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654754" y="2001333"/>
            <a:ext cx="55787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Calibri</a:t>
            </a:r>
            <a:r>
              <a:rPr kumimoji="1" lang="ja-JP" altLang="en-US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　</a:t>
            </a:r>
            <a:r>
              <a:rPr kumimoji="1" lang="en-US" altLang="ja-JP" sz="4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aoe</a:t>
            </a:r>
            <a:r>
              <a:rPr kumimoji="1" lang="en-US" altLang="ja-JP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 1l C</a:t>
            </a:r>
            <a:r>
              <a:rPr lang="en-US" altLang="ja-JP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altLang="ja-JP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238569</a:t>
            </a:r>
            <a:endParaRPr kumimoji="1" lang="ja-JP" altLang="en-US" sz="4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36255" y="2782669"/>
            <a:ext cx="66479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4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Segoe UI</a:t>
            </a:r>
            <a:r>
              <a:rPr kumimoji="1" lang="ja-JP" altLang="en-US" sz="4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　</a:t>
            </a:r>
            <a:r>
              <a:rPr kumimoji="1" lang="en-US" altLang="ja-JP" sz="40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aoe</a:t>
            </a:r>
            <a:r>
              <a:rPr kumimoji="1" lang="en-US" altLang="ja-JP" sz="4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1l CS </a:t>
            </a:r>
            <a:r>
              <a:rPr kumimoji="1" lang="en-US" altLang="ja-JP" sz="4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238569</a:t>
            </a:r>
            <a:endParaRPr kumimoji="1" lang="ja-JP" altLang="en-US" sz="40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54754" y="5530128"/>
            <a:ext cx="5830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kumimoji="1" lang="ja-JP" alt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aoe1l CS  </a:t>
            </a:r>
            <a:r>
              <a:rPr kumimoji="1" lang="en-US" altLang="ja-JP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238569</a:t>
            </a:r>
            <a:endParaRPr kumimoji="1" lang="ja-JP" alt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627087" y="3564005"/>
            <a:ext cx="56254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4000" dirty="0" smtClean="0">
                <a:latin typeface="Corbel" panose="020B0503020204020204" pitchFamily="34" charset="0"/>
                <a:cs typeface="Arial" panose="020B0604020202020204" pitchFamily="34" charset="0"/>
              </a:rPr>
              <a:t>Corbel</a:t>
            </a:r>
            <a:r>
              <a:rPr kumimoji="1" lang="ja-JP" altLang="en-US" sz="4000" dirty="0" smtClean="0">
                <a:latin typeface="Corbel" panose="020B050302020402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sz="4000" dirty="0" err="1" smtClean="0">
                <a:latin typeface="Corbel" panose="020B0503020204020204" pitchFamily="34" charset="0"/>
                <a:cs typeface="Arial" panose="020B0604020202020204" pitchFamily="34" charset="0"/>
              </a:rPr>
              <a:t>aoe</a:t>
            </a:r>
            <a:r>
              <a:rPr kumimoji="1" lang="en-US" altLang="ja-JP" sz="4000" dirty="0" smtClean="0">
                <a:latin typeface="Corbel" panose="020B0503020204020204" pitchFamily="34" charset="0"/>
                <a:cs typeface="Arial" panose="020B0604020202020204" pitchFamily="34" charset="0"/>
              </a:rPr>
              <a:t> 1l CS </a:t>
            </a:r>
            <a:r>
              <a:rPr kumimoji="1" lang="en-US" altLang="ja-JP" sz="4000" dirty="0" smtClean="0">
                <a:latin typeface="Corbel" panose="020B0503020204020204" pitchFamily="34" charset="0"/>
                <a:cs typeface="Arial" panose="020B0604020202020204" pitchFamily="34" charset="0"/>
              </a:rPr>
              <a:t>238569</a:t>
            </a:r>
            <a:endParaRPr kumimoji="1" lang="ja-JP" altLang="en-US" sz="4000" dirty="0" smtClean="0"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36255" y="4870232"/>
            <a:ext cx="73661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4000" dirty="0" smtClean="0">
                <a:cs typeface="Arial" panose="020B0604020202020204" pitchFamily="34" charset="0"/>
              </a:rPr>
              <a:t>游ゴシック　</a:t>
            </a:r>
            <a:r>
              <a:rPr kumimoji="1" lang="en-US" altLang="ja-JP" sz="4000" dirty="0" err="1" smtClean="0">
                <a:cs typeface="Arial" panose="020B0604020202020204" pitchFamily="34" charset="0"/>
              </a:rPr>
              <a:t>aoe</a:t>
            </a:r>
            <a:r>
              <a:rPr kumimoji="1" lang="en-US" altLang="ja-JP" sz="4000" dirty="0" smtClean="0">
                <a:cs typeface="Arial" panose="020B0604020202020204" pitchFamily="34" charset="0"/>
              </a:rPr>
              <a:t> 1l CS </a:t>
            </a:r>
            <a:r>
              <a:rPr kumimoji="1" lang="en-US" altLang="ja-JP" sz="4000" dirty="0" smtClean="0">
                <a:cs typeface="Arial" panose="020B0604020202020204" pitchFamily="34" charset="0"/>
              </a:rPr>
              <a:t>238569</a:t>
            </a:r>
            <a:endParaRPr kumimoji="1" lang="ja-JP" altLang="en-US" sz="40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18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B396E4-8A2A-4098-BB72-AB3E2D640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説明文の書き方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27D2B4B-3A51-40BE-BC1D-F786776B7549}"/>
              </a:ext>
            </a:extLst>
          </p:cNvPr>
          <p:cNvSpPr txBox="1"/>
          <p:nvPr/>
        </p:nvSpPr>
        <p:spPr>
          <a:xfrm>
            <a:off x="1235075" y="1984056"/>
            <a:ext cx="8800465" cy="1615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</a:pPr>
            <a:r>
              <a:rPr kumimoji="1" lang="ja-JP" altLang="en-US" sz="2800" dirty="0"/>
              <a:t>プレゼンに文章を書くのは、避けましょう。読むのに時間がかかりますし、分かりにくいです。読み手に負担を与えるプレゼンは良くない。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195239-B9DB-4495-8A45-CB593032A840}"/>
              </a:ext>
            </a:extLst>
          </p:cNvPr>
          <p:cNvSpPr txBox="1"/>
          <p:nvPr/>
        </p:nvSpPr>
        <p:spPr>
          <a:xfrm>
            <a:off x="1235075" y="4035915"/>
            <a:ext cx="8450580" cy="2132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箇条書き</a:t>
            </a:r>
            <a:endParaRPr kumimoji="1" lang="en-US" altLang="ja-JP" sz="2800" dirty="0"/>
          </a:p>
          <a:p>
            <a:pPr marL="457200" indent="-457200" algn="l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行頭文字を変更　黒丸　大きさ</a:t>
            </a:r>
            <a:r>
              <a:rPr kumimoji="1" lang="en-US" altLang="ja-JP" sz="2800" dirty="0"/>
              <a:t>80%</a:t>
            </a:r>
          </a:p>
          <a:p>
            <a:pPr marL="457200" indent="-457200" algn="l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スライドはキーワードのみ</a:t>
            </a:r>
            <a:endParaRPr kumimoji="1" lang="en-US" altLang="ja-JP" sz="2800" dirty="0"/>
          </a:p>
          <a:p>
            <a:pPr marL="457200" indent="-457200" algn="l">
              <a:lnSpc>
                <a:spcPct val="120000"/>
              </a:lnSpc>
              <a:buSzPct val="80000"/>
              <a:buFont typeface="Wingdings" panose="05000000000000000000" pitchFamily="2" charset="2"/>
              <a:buChar char="l"/>
            </a:pPr>
            <a:r>
              <a:rPr kumimoji="1" lang="ja-JP" altLang="en-US" sz="2800" dirty="0"/>
              <a:t>文章はその場で組み立てる</a:t>
            </a:r>
          </a:p>
        </p:txBody>
      </p:sp>
    </p:spTree>
    <p:extLst>
      <p:ext uri="{BB962C8B-B14F-4D97-AF65-F5344CB8AC3E}">
        <p14:creationId xmlns:p14="http://schemas.microsoft.com/office/powerpoint/2010/main" val="3128061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DD8478-62F2-4D24-BE24-3AEBB3D85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行間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4B108A7-12E9-4A3F-AAB4-3D0752783F99}"/>
              </a:ext>
            </a:extLst>
          </p:cNvPr>
          <p:cNvSpPr txBox="1"/>
          <p:nvPr/>
        </p:nvSpPr>
        <p:spPr>
          <a:xfrm>
            <a:off x="838201" y="2044005"/>
            <a:ext cx="47436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行間のデフォルトは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です。狭すぎるので、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1.1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1.3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くらいに設定しましょう。</a:t>
            </a:r>
            <a:endParaRPr kumimoji="1" lang="en-US" altLang="ja-JP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游ゴシック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行間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1.0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D98DD3-E4D5-49E5-BCAF-BBA4BC0A29B9}"/>
              </a:ext>
            </a:extLst>
          </p:cNvPr>
          <p:cNvSpPr txBox="1"/>
          <p:nvPr/>
        </p:nvSpPr>
        <p:spPr>
          <a:xfrm>
            <a:off x="838200" y="4360368"/>
            <a:ext cx="4568687" cy="1969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行間のデフォルトは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です。狭すぎるので、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1.1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1.3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くらいに設定しましょう。</a:t>
            </a:r>
          </a:p>
          <a:p>
            <a:pPr>
              <a:lnSpc>
                <a:spcPct val="11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游ゴシック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行間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EBC297A-1F7C-498E-ADA3-BE66902D5928}"/>
              </a:ext>
            </a:extLst>
          </p:cNvPr>
          <p:cNvSpPr txBox="1"/>
          <p:nvPr/>
        </p:nvSpPr>
        <p:spPr>
          <a:xfrm>
            <a:off x="6096000" y="1966484"/>
            <a:ext cx="4568687" cy="2130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行間のデフォルトは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です。狭すぎるので、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1.1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1.3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くらいに設定しましょう。</a:t>
            </a:r>
          </a:p>
          <a:p>
            <a:pPr>
              <a:lnSpc>
                <a:spcPct val="12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游ゴシック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行間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FF76A29-3677-411F-8D12-3B2180B1802D}"/>
              </a:ext>
            </a:extLst>
          </p:cNvPr>
          <p:cNvSpPr txBox="1"/>
          <p:nvPr/>
        </p:nvSpPr>
        <p:spPr>
          <a:xfrm>
            <a:off x="6096000" y="4360368"/>
            <a:ext cx="4568687" cy="2292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行間のデフォルトは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です。狭すぎるので、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1.1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～</a:t>
            </a:r>
            <a:r>
              <a:rPr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1.3</a:t>
            </a:r>
            <a:r>
              <a:rPr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くらいに設定しましょう。</a:t>
            </a:r>
          </a:p>
          <a:p>
            <a:pPr>
              <a:lnSpc>
                <a:spcPct val="130000"/>
              </a:lnSpc>
            </a:pP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游ゴシック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M</a:t>
            </a:r>
            <a:r>
              <a:rPr kumimoji="1" lang="ja-JP" altLang="en-US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　行間</a:t>
            </a:r>
            <a:r>
              <a:rPr kumimoji="1" lang="en-US" altLang="ja-JP" sz="28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1.3</a:t>
            </a:r>
            <a:endParaRPr kumimoji="1" lang="ja-JP" altLang="en-US" sz="2800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6493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0CF39-8B99-4E1C-8CF8-CDB8B5D4B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色の選び方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599B999-AAB8-4AF5-9E90-B828F2C9B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9212" y="2225675"/>
            <a:ext cx="3276600" cy="4267200"/>
          </a:xfrm>
          <a:prstGeom prst="rect">
            <a:avLst/>
          </a:prstGeom>
        </p:spPr>
      </p:pic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F09DA9B3-4293-485E-8CFB-944D246DDD59}"/>
              </a:ext>
            </a:extLst>
          </p:cNvPr>
          <p:cNvCxnSpPr/>
          <p:nvPr/>
        </p:nvCxnSpPr>
        <p:spPr>
          <a:xfrm>
            <a:off x="4164218" y="3140738"/>
            <a:ext cx="0" cy="128016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0745D7C-5B8D-499B-A8EF-C3432616F97F}"/>
              </a:ext>
            </a:extLst>
          </p:cNvPr>
          <p:cNvSpPr txBox="1"/>
          <p:nvPr/>
        </p:nvSpPr>
        <p:spPr>
          <a:xfrm>
            <a:off x="4626878" y="3614908"/>
            <a:ext cx="877163" cy="36933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明るさ</a:t>
            </a:r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EBCD03BD-BC76-4B67-833C-08A75A45506F}"/>
              </a:ext>
            </a:extLst>
          </p:cNvPr>
          <p:cNvCxnSpPr/>
          <p:nvPr/>
        </p:nvCxnSpPr>
        <p:spPr>
          <a:xfrm>
            <a:off x="2540827" y="3140738"/>
            <a:ext cx="0" cy="128016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C9D1299-FD3B-4C1F-BDB0-D555A0EF5F05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4164218" y="3799574"/>
            <a:ext cx="46266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F3056216-BB53-454B-979B-A1C53F8F990C}"/>
              </a:ext>
            </a:extLst>
          </p:cNvPr>
          <p:cNvCxnSpPr>
            <a:cxnSpLocks/>
            <a:stCxn id="15" idx="3"/>
          </p:cNvCxnSpPr>
          <p:nvPr/>
        </p:nvCxnSpPr>
        <p:spPr>
          <a:xfrm>
            <a:off x="1530983" y="3261794"/>
            <a:ext cx="1009844" cy="5377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CC94CA2-F408-4A4A-8B68-52C4587799D6}"/>
              </a:ext>
            </a:extLst>
          </p:cNvPr>
          <p:cNvSpPr txBox="1"/>
          <p:nvPr/>
        </p:nvSpPr>
        <p:spPr>
          <a:xfrm>
            <a:off x="422987" y="3077128"/>
            <a:ext cx="1107996" cy="36933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鮮やかさ</a:t>
            </a: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CC2C83A-F8EF-4942-A755-A5A77D1AECEA}"/>
              </a:ext>
            </a:extLst>
          </p:cNvPr>
          <p:cNvCxnSpPr>
            <a:cxnSpLocks/>
          </p:cNvCxnSpPr>
          <p:nvPr/>
        </p:nvCxnSpPr>
        <p:spPr>
          <a:xfrm flipH="1">
            <a:off x="2088815" y="3077128"/>
            <a:ext cx="168579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28A9A07-256A-4EE6-B355-64C408C84B6F}"/>
              </a:ext>
            </a:extLst>
          </p:cNvPr>
          <p:cNvSpPr txBox="1"/>
          <p:nvPr/>
        </p:nvSpPr>
        <p:spPr>
          <a:xfrm>
            <a:off x="537417" y="1985350"/>
            <a:ext cx="877163" cy="36933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色合い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63BA5532-267A-4621-B9A5-1FF42EC441AE}"/>
              </a:ext>
            </a:extLst>
          </p:cNvPr>
          <p:cNvCxnSpPr>
            <a:cxnSpLocks/>
          </p:cNvCxnSpPr>
          <p:nvPr/>
        </p:nvCxnSpPr>
        <p:spPr>
          <a:xfrm>
            <a:off x="1414580" y="2170016"/>
            <a:ext cx="1517130" cy="9071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図 17">
            <a:extLst>
              <a:ext uri="{FF2B5EF4-FFF2-40B4-BE49-F238E27FC236}">
                <a16:creationId xmlns:a16="http://schemas.microsoft.com/office/drawing/2014/main" id="{C5F736B5-786B-4DD6-948F-31E910D68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4256" y="2950325"/>
            <a:ext cx="4808296" cy="3658669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27985B7-4763-4C63-9397-1534E58C2DF1}"/>
              </a:ext>
            </a:extLst>
          </p:cNvPr>
          <p:cNvSpPr txBox="1"/>
          <p:nvPr/>
        </p:nvSpPr>
        <p:spPr>
          <a:xfrm>
            <a:off x="4319101" y="4706684"/>
            <a:ext cx="1492716" cy="64633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明るさが</a:t>
            </a:r>
            <a:r>
              <a:rPr kumimoji="1" lang="en-US" altLang="ja-JP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127</a:t>
            </a:r>
          </a:p>
          <a:p>
            <a:r>
              <a:rPr kumimoji="1" lang="ja-JP" altLang="en-US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のときの色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9A0A606D-367D-4738-865D-3A4254798DAF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2814763" y="3697358"/>
            <a:ext cx="1504338" cy="133249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楕円 11">
            <a:extLst>
              <a:ext uri="{FF2B5EF4-FFF2-40B4-BE49-F238E27FC236}">
                <a16:creationId xmlns:a16="http://schemas.microsoft.com/office/drawing/2014/main" id="{5F602E45-BD99-428F-8659-726413A35C78}"/>
              </a:ext>
            </a:extLst>
          </p:cNvPr>
          <p:cNvSpPr/>
          <p:nvPr/>
        </p:nvSpPr>
        <p:spPr>
          <a:xfrm>
            <a:off x="2749561" y="3633747"/>
            <a:ext cx="119268" cy="11926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670DCCA-8F85-4D8B-934A-10724F7AB8E7}"/>
              </a:ext>
            </a:extLst>
          </p:cNvPr>
          <p:cNvSpPr txBox="1"/>
          <p:nvPr/>
        </p:nvSpPr>
        <p:spPr>
          <a:xfrm>
            <a:off x="6807072" y="2058896"/>
            <a:ext cx="1821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2800" dirty="0"/>
              <a:t>色は</a:t>
            </a:r>
            <a:r>
              <a:rPr kumimoji="1" lang="en-US" altLang="ja-JP" sz="2800" dirty="0"/>
              <a:t>3</a:t>
            </a:r>
            <a:r>
              <a:rPr kumimoji="1" lang="ja-JP" altLang="en-US" sz="2800" dirty="0"/>
              <a:t>次元</a:t>
            </a:r>
          </a:p>
        </p:txBody>
      </p:sp>
    </p:spTree>
    <p:extLst>
      <p:ext uri="{BB962C8B-B14F-4D97-AF65-F5344CB8AC3E}">
        <p14:creationId xmlns:p14="http://schemas.microsoft.com/office/powerpoint/2010/main" val="3413019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D5D5D5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kumimoji="1" sz="28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809</Words>
  <Application>Microsoft Office PowerPoint</Application>
  <PresentationFormat>ワイド画面</PresentationFormat>
  <Paragraphs>407</Paragraphs>
  <Slides>15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15</vt:i4>
      </vt:variant>
    </vt:vector>
  </HeadingPairs>
  <TitlesOfParts>
    <vt:vector size="28" baseType="lpstr">
      <vt:lpstr>ＭＳ Ｐゴシック</vt:lpstr>
      <vt:lpstr>游ゴシック</vt:lpstr>
      <vt:lpstr>游ゴシック Light</vt:lpstr>
      <vt:lpstr>游ゴシック Medium</vt:lpstr>
      <vt:lpstr>游明朝 Demibold</vt:lpstr>
      <vt:lpstr>Arial</vt:lpstr>
      <vt:lpstr>Calibri</vt:lpstr>
      <vt:lpstr>Corbel</vt:lpstr>
      <vt:lpstr>Segoe UI</vt:lpstr>
      <vt:lpstr>Wingdings</vt:lpstr>
      <vt:lpstr>Office テーマ</vt:lpstr>
      <vt:lpstr>ビットマップ イメージ</vt:lpstr>
      <vt:lpstr>Microsoft Excel 97-2003 ワークシート</vt:lpstr>
      <vt:lpstr>プレゼンの方法</vt:lpstr>
      <vt:lpstr>パワポによるプレゼン</vt:lpstr>
      <vt:lpstr>フォントサイズ</vt:lpstr>
      <vt:lpstr>フォントの選び方</vt:lpstr>
      <vt:lpstr>PowerPoint のデフォルトフォント</vt:lpstr>
      <vt:lpstr>ユニバーサル デザイン フォント</vt:lpstr>
      <vt:lpstr>説明文の書き方</vt:lpstr>
      <vt:lpstr>行間</vt:lpstr>
      <vt:lpstr>色の選び方</vt:lpstr>
      <vt:lpstr>PowerPoint プレゼンテーション</vt:lpstr>
      <vt:lpstr>PowerPoint プレゼンテーション</vt:lpstr>
      <vt:lpstr>PowerPoint プレゼンテーション</vt:lpstr>
      <vt:lpstr>色を作る</vt:lpstr>
      <vt:lpstr>白黒論争</vt:lpstr>
      <vt:lpstr>スライドマスタ・レイアウト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kamakiri</dc:creator>
  <cp:lastModifiedBy>yabu</cp:lastModifiedBy>
  <cp:revision>49</cp:revision>
  <dcterms:created xsi:type="dcterms:W3CDTF">2019-06-09T08:13:05Z</dcterms:created>
  <dcterms:modified xsi:type="dcterms:W3CDTF">2019-06-13T05:56:08Z</dcterms:modified>
</cp:coreProperties>
</file>